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  <p:sldMasterId id="2147483668" r:id="rId3"/>
    <p:sldMasterId id="2147483674" r:id="rId4"/>
  </p:sldMasterIdLst>
  <p:notesMasterIdLst>
    <p:notesMasterId r:id="rId41"/>
  </p:notesMasterIdLst>
  <p:sldIdLst>
    <p:sldId id="259" r:id="rId5"/>
    <p:sldId id="291" r:id="rId6"/>
    <p:sldId id="286" r:id="rId7"/>
    <p:sldId id="288" r:id="rId8"/>
    <p:sldId id="292" r:id="rId9"/>
    <p:sldId id="294" r:id="rId10"/>
    <p:sldId id="295" r:id="rId11"/>
    <p:sldId id="296" r:id="rId12"/>
    <p:sldId id="297" r:id="rId13"/>
    <p:sldId id="289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8" r:id="rId24"/>
    <p:sldId id="310" r:id="rId25"/>
    <p:sldId id="309" r:id="rId26"/>
    <p:sldId id="311" r:id="rId27"/>
    <p:sldId id="312" r:id="rId28"/>
    <p:sldId id="313" r:id="rId29"/>
    <p:sldId id="314" r:id="rId30"/>
    <p:sldId id="315" r:id="rId31"/>
    <p:sldId id="290" r:id="rId32"/>
    <p:sldId id="316" r:id="rId33"/>
    <p:sldId id="317" r:id="rId34"/>
    <p:sldId id="318" r:id="rId35"/>
    <p:sldId id="319" r:id="rId36"/>
    <p:sldId id="320" r:id="rId37"/>
    <p:sldId id="321" r:id="rId38"/>
    <p:sldId id="322" r:id="rId39"/>
    <p:sldId id="323" r:id="rId40"/>
  </p:sldIdLst>
  <p:sldSz cx="12192000" cy="6858000"/>
  <p:notesSz cx="6858000" cy="9144000"/>
  <p:custDataLst>
    <p:tags r:id="rId4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D7D1"/>
    <a:srgbClr val="745349"/>
    <a:srgbClr val="7EC0FA"/>
    <a:srgbClr val="C20316"/>
    <a:srgbClr val="C7020C"/>
    <a:srgbClr val="FAEED8"/>
    <a:srgbClr val="FFF9D2"/>
    <a:srgbClr val="E90000"/>
    <a:srgbClr val="9E211B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7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22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gs" Target="tags/tag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8DA2DA-71E3-40D6-A668-D8C86EEB9FB0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256A5-7D23-4475-B8AC-CA592BF70C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71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86824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9111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976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11761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7202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73480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56713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2879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90065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68959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3452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0365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1880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5109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8805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9870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8877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13946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77712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029140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16785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243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DF5963-472F-46A5-AD80-DFBE175334D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36859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143281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2541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52705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20284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86080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544921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3251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70116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73260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11541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4428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143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2256A5-7D23-4475-B8AC-CA592BF70CA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943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3051EBC-D0D0-422F-AAA5-4B72CB0CA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47D370D-696C-45B5-B14F-66EFE5F295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E10899DF-54EA-47DF-84D2-DC6ECCE401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59F4033-6D33-4D90-AD65-A0E91A2FFE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850537-E432-4DA4-9F5A-45A1A0CBE403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B2D7CA6-0D5C-4290-BFF8-1ED9CB7A8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C96834E-82CF-447E-B738-A3114628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A9C550-DC1D-4883-BCE9-EE2430A90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4535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0CAB624-E733-4E30-91FE-96663F6BD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6606AE4-3337-4649-ABFB-CDFD757E1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9B9D951E-F7FE-45A4-AC01-F1F6A8C883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45A2267E-6BD5-4DB0-B506-A1EE569501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EAD3567F-3F59-4862-89C7-10C2DB51E9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3E275D12-6299-4471-9D33-E917219CE6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850537-E432-4DA4-9F5A-45A1A0CBE403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6D2DC1D1-1079-4AD0-837E-788C1F1F0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ECD31665-2E2B-4C51-892D-3A078173F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A9C550-DC1D-4883-BCE9-EE2430A90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1619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0CAA821-6EE0-44DA-BD97-C036A9925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5209B60A-86BB-4B1E-B0CE-EFA2348A33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850537-E432-4DA4-9F5A-45A1A0CBE403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81D8EBB4-8334-434B-8F90-950E2B342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FF5565EB-C65E-4F1B-BEC6-A9A3A124A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A9C550-DC1D-4883-BCE9-EE2430A90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9367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E3CF011F-A63B-438E-80C9-42763525AF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850537-E432-4DA4-9F5A-45A1A0CBE403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91155EEF-47DD-4C4F-8FAA-154403499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DF64B37A-6FBC-43A7-963B-80B0416E3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A9C550-DC1D-4883-BCE9-EE2430A90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9429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9C52914-7772-49DB-894D-3C944F585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4BC8AFE-E30F-4C27-BB2F-F86EDDE474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92454A54-CE50-4EA2-A215-B1694F1F36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09EAB8F-2105-4B4A-BA98-BEECEA5017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850537-E432-4DA4-9F5A-45A1A0CBE403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8853DEF-CC42-4565-9FD9-445462949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21EBFD5-4E43-4075-BE10-03559A034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A9C550-DC1D-4883-BCE9-EE2430A90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6048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16FF585-5601-491B-8275-3D7E5BF9E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7A5F5D02-E209-4D51-BC22-13B102B365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401984E-B83C-41AE-992A-F3C09A91EE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B08B4C77-ADB7-402F-BBD5-7B24E8A54F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850537-E432-4DA4-9F5A-45A1A0CBE403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FFD36EA-461D-4CCB-B35C-EBEAF7253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7B114CE-B6CF-4E20-A21F-A16822BFE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A9C550-DC1D-4883-BCE9-EE2430A90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1697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98D9CB1-97BD-4782-91BD-59316F286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96712ECA-4473-43E2-9AC8-BD9E323E7D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AA9282A-767F-4808-9B24-CC1D3716ED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850537-E432-4DA4-9F5A-45A1A0CBE403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93C210B-8B69-4DDF-A4C9-0EA6ACB20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475CEE6-3A97-4448-BEFB-651EE563C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A9C550-DC1D-4883-BCE9-EE2430A90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10635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5220A2DB-5F7C-43A6-88E3-247AB2176C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B3A0032-FDB1-42C5-A9E3-84E8480ED8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BE6858E-98B6-4A47-AD06-3B9BC6ABEE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850537-E432-4DA4-9F5A-45A1A0CBE403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DDDBD77-ECCA-4540-ACB9-0453FFDB6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0C622CD-009B-40A3-B5A9-A9A1985E5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A9C550-DC1D-4883-BCE9-EE2430A90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53470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22232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饼形 1"/>
          <p:cNvSpPr/>
          <p:nvPr userDrawn="1"/>
        </p:nvSpPr>
        <p:spPr>
          <a:xfrm rot="5400000">
            <a:off x="4281013" y="3916642"/>
            <a:ext cx="3762860" cy="4898180"/>
          </a:xfrm>
          <a:prstGeom prst="pie">
            <a:avLst>
              <a:gd name="adj1" fmla="val 5354166"/>
              <a:gd name="adj2" fmla="val 1627445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0940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4901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饼形 1"/>
          <p:cNvSpPr/>
          <p:nvPr userDrawn="1"/>
        </p:nvSpPr>
        <p:spPr>
          <a:xfrm rot="5400000">
            <a:off x="4281013" y="3916642"/>
            <a:ext cx="3762860" cy="4898180"/>
          </a:xfrm>
          <a:prstGeom prst="pie">
            <a:avLst>
              <a:gd name="adj1" fmla="val 5354166"/>
              <a:gd name="adj2" fmla="val 1627445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5749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饼形 1"/>
          <p:cNvSpPr/>
          <p:nvPr userDrawn="1"/>
        </p:nvSpPr>
        <p:spPr>
          <a:xfrm rot="5400000">
            <a:off x="4281013" y="3916642"/>
            <a:ext cx="3762860" cy="4898180"/>
          </a:xfrm>
          <a:prstGeom prst="pie">
            <a:avLst>
              <a:gd name="adj1" fmla="val 5354166"/>
              <a:gd name="adj2" fmla="val 1627445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0027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36708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4235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6587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3866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6776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343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2154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512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2802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0869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779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9888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597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51375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4262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B163-31FB-4466-9F00-CF9B8339639F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DB6D6-0302-445D-8310-59A255ED31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2991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2647DE6-744D-44E0-BAF4-E7A9415996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82504892-8BC9-4342-B1E2-A73BA34952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900C211-28DF-4B47-99C1-F28E3E8FF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850537-E432-4DA4-9F5A-45A1A0CBE403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B7C633A-02E4-432E-993F-5273140F1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539C97F-AFB5-4D32-B9BA-D1A4BD5F9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A9C550-DC1D-4883-BCE9-EE2430A90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216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414F02D-C283-431F-980D-84C490B0D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56641091-64A1-477C-8D6E-8A27A60713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01F8704-EDCC-4B53-93E3-73BEA931C9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850537-E432-4DA4-9F5A-45A1A0CBE403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9955665-413D-4B50-BE11-FFA7DCBFE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7C2B7F8-63FE-4DA7-9CED-8EBBDF529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A9C550-DC1D-4883-BCE9-EE2430A90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3036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5D1B6FA-7B96-4F8E-8415-A01EEF272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BCF356D-6AB2-4DD6-A1A0-74ED6B5654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9115252-7FBE-4477-AE8C-D5F2C22F64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3850537-E432-4DA4-9F5A-45A1A0CBE403}" type="datetimeFigureOut">
              <a:rPr lang="zh-CN" altLang="en-US" smtClean="0"/>
              <a:t>2020/7/26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DE0BB05-8E6E-47EB-8550-260B86731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3A316F7-D439-4F8C-9897-2FC7AE75A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A9C550-DC1D-4883-BCE9-EE2430A90D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4435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318000" y="2971799"/>
            <a:ext cx="3556000" cy="230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5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1" r:id="rId5"/>
    <p:sldLayoutId id="2147483654" r:id="rId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xStyles>
    <p:titleStyle>
      <a:lvl1pPr algn="l" defTabSz="914380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5" indent="-228595" algn="l" defTabSz="914380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56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4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3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1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18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7C2C16F-9525-4993-A6A1-26AB3902EA2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新月形 14">
            <a:extLst>
              <a:ext uri="{FF2B5EF4-FFF2-40B4-BE49-F238E27FC236}">
                <a16:creationId xmlns="" xmlns:a16="http://schemas.microsoft.com/office/drawing/2014/main" id="{95F4CB71-A83F-49CB-8D99-FF4541E68F76}"/>
              </a:ext>
            </a:extLst>
          </p:cNvPr>
          <p:cNvSpPr/>
          <p:nvPr userDrawn="1"/>
        </p:nvSpPr>
        <p:spPr>
          <a:xfrm>
            <a:off x="-2402084" y="-844062"/>
            <a:ext cx="5732585" cy="8655489"/>
          </a:xfrm>
          <a:prstGeom prst="moon">
            <a:avLst/>
          </a:prstGeom>
          <a:solidFill>
            <a:srgbClr val="E5D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椭圆 3">
            <a:extLst>
              <a:ext uri="{FF2B5EF4-FFF2-40B4-BE49-F238E27FC236}">
                <a16:creationId xmlns="" xmlns:a16="http://schemas.microsoft.com/office/drawing/2014/main" id="{9DD4A507-7E9D-482E-99F1-95F2680000D9}"/>
              </a:ext>
            </a:extLst>
          </p:cNvPr>
          <p:cNvSpPr/>
          <p:nvPr userDrawn="1"/>
        </p:nvSpPr>
        <p:spPr>
          <a:xfrm rot="19800000">
            <a:off x="10162319" y="-1306898"/>
            <a:ext cx="4059359" cy="8949149"/>
          </a:xfrm>
          <a:custGeom>
            <a:avLst/>
            <a:gdLst>
              <a:gd name="connsiteX0" fmla="*/ 0 w 3946358"/>
              <a:gd name="connsiteY0" fmla="*/ 4138863 h 8277726"/>
              <a:gd name="connsiteX1" fmla="*/ 1973179 w 3946358"/>
              <a:gd name="connsiteY1" fmla="*/ 0 h 8277726"/>
              <a:gd name="connsiteX2" fmla="*/ 3946358 w 3946358"/>
              <a:gd name="connsiteY2" fmla="*/ 4138863 h 8277726"/>
              <a:gd name="connsiteX3" fmla="*/ 1973179 w 3946358"/>
              <a:gd name="connsiteY3" fmla="*/ 8277726 h 8277726"/>
              <a:gd name="connsiteX4" fmla="*/ 0 w 3946358"/>
              <a:gd name="connsiteY4" fmla="*/ 4138863 h 8277726"/>
              <a:gd name="connsiteX0" fmla="*/ 113001 w 4059359"/>
              <a:gd name="connsiteY0" fmla="*/ 4138863 h 8949149"/>
              <a:gd name="connsiteX1" fmla="*/ 2086180 w 4059359"/>
              <a:gd name="connsiteY1" fmla="*/ 0 h 8949149"/>
              <a:gd name="connsiteX2" fmla="*/ 4059359 w 4059359"/>
              <a:gd name="connsiteY2" fmla="*/ 4138863 h 8949149"/>
              <a:gd name="connsiteX3" fmla="*/ 939057 w 4059359"/>
              <a:gd name="connsiteY3" fmla="*/ 8949149 h 8949149"/>
              <a:gd name="connsiteX4" fmla="*/ 113001 w 4059359"/>
              <a:gd name="connsiteY4" fmla="*/ 4138863 h 8949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9359" h="8949149">
                <a:moveTo>
                  <a:pt x="113001" y="4138863"/>
                </a:moveTo>
                <a:cubicBezTo>
                  <a:pt x="304188" y="2647338"/>
                  <a:pt x="996423" y="0"/>
                  <a:pt x="2086180" y="0"/>
                </a:cubicBezTo>
                <a:cubicBezTo>
                  <a:pt x="3175937" y="0"/>
                  <a:pt x="4059359" y="1853032"/>
                  <a:pt x="4059359" y="4138863"/>
                </a:cubicBezTo>
                <a:cubicBezTo>
                  <a:pt x="4059359" y="6424694"/>
                  <a:pt x="2028814" y="8949149"/>
                  <a:pt x="939057" y="8949149"/>
                </a:cubicBezTo>
                <a:cubicBezTo>
                  <a:pt x="-150700" y="8949149"/>
                  <a:pt x="-78186" y="5630388"/>
                  <a:pt x="113001" y="4138863"/>
                </a:cubicBezTo>
                <a:close/>
              </a:path>
            </a:pathLst>
          </a:custGeom>
          <a:solidFill>
            <a:srgbClr val="E5D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0918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73" r:id="rId12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饼形 3"/>
          <p:cNvSpPr/>
          <p:nvPr userDrawn="1"/>
        </p:nvSpPr>
        <p:spPr>
          <a:xfrm rot="5400000">
            <a:off x="4281013" y="3916642"/>
            <a:ext cx="3762860" cy="4898180"/>
          </a:xfrm>
          <a:prstGeom prst="pie">
            <a:avLst>
              <a:gd name="adj1" fmla="val 5354166"/>
              <a:gd name="adj2" fmla="val 1627445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340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2020/7/26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141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7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png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2.jpe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1.jpe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43.png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6.jpeg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7.png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8.jpeg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8.png"/><Relationship Id="rId18" Type="http://schemas.openxmlformats.org/officeDocument/2006/relationships/image" Target="../media/image49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7.xml"/><Relationship Id="rId17" Type="http://schemas.openxmlformats.org/officeDocument/2006/relationships/image" Target="../media/image5.png"/><Relationship Id="rId2" Type="http://schemas.openxmlformats.org/officeDocument/2006/relationships/tags" Target="../tags/tag3.xml"/><Relationship Id="rId16" Type="http://schemas.openxmlformats.org/officeDocument/2006/relationships/image" Target="../media/image4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3.xml"/><Relationship Id="rId5" Type="http://schemas.openxmlformats.org/officeDocument/2006/relationships/tags" Target="../tags/tag6.xml"/><Relationship Id="rId15" Type="http://schemas.openxmlformats.org/officeDocument/2006/relationships/image" Target="../media/image3.png"/><Relationship Id="rId10" Type="http://schemas.openxmlformats.org/officeDocument/2006/relationships/tags" Target="../tags/tag11.xml"/><Relationship Id="rId19" Type="http://schemas.openxmlformats.org/officeDocument/2006/relationships/image" Target="../media/image17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1.png"/><Relationship Id="rId5" Type="http://schemas.openxmlformats.org/officeDocument/2006/relationships/image" Target="../media/image23.png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png"/><Relationship Id="rId4" Type="http://schemas.openxmlformats.org/officeDocument/2006/relationships/image" Target="../media/image5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png"/><Relationship Id="rId4" Type="http://schemas.openxmlformats.org/officeDocument/2006/relationships/image" Target="../media/image5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png"/><Relationship Id="rId4" Type="http://schemas.openxmlformats.org/officeDocument/2006/relationships/image" Target="../media/image5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png"/><Relationship Id="rId4" Type="http://schemas.openxmlformats.org/officeDocument/2006/relationships/image" Target="../media/image5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png"/><Relationship Id="rId4" Type="http://schemas.openxmlformats.org/officeDocument/2006/relationships/image" Target="../media/image56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7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EA4DC961-FBF7-4365-88FE-2398B50A126F}"/>
              </a:ext>
            </a:extLst>
          </p:cNvPr>
          <p:cNvSpPr/>
          <p:nvPr/>
        </p:nvSpPr>
        <p:spPr>
          <a:xfrm>
            <a:off x="-28608" y="-10823"/>
            <a:ext cx="4841240" cy="6868823"/>
          </a:xfrm>
          <a:prstGeom prst="rect">
            <a:avLst/>
          </a:prstGeom>
          <a:solidFill>
            <a:srgbClr val="E5D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BAE64337-8F1D-4C96-B9B3-C1130F012A2F}"/>
              </a:ext>
            </a:extLst>
          </p:cNvPr>
          <p:cNvSpPr/>
          <p:nvPr/>
        </p:nvSpPr>
        <p:spPr>
          <a:xfrm>
            <a:off x="876737" y="-435746"/>
            <a:ext cx="4565797" cy="7702820"/>
          </a:xfrm>
          <a:custGeom>
            <a:avLst/>
            <a:gdLst>
              <a:gd name="connsiteX0" fmla="*/ 3919851 w 4512932"/>
              <a:gd name="connsiteY0" fmla="*/ 0 h 7025203"/>
              <a:gd name="connsiteX1" fmla="*/ 823725 w 4512932"/>
              <a:gd name="connsiteY1" fmla="*/ 1443789 h 7025203"/>
              <a:gd name="connsiteX2" fmla="*/ 53704 w 4512932"/>
              <a:gd name="connsiteY2" fmla="*/ 4796589 h 7025203"/>
              <a:gd name="connsiteX3" fmla="*/ 1946673 w 4512932"/>
              <a:gd name="connsiteY3" fmla="*/ 5839326 h 7025203"/>
              <a:gd name="connsiteX4" fmla="*/ 4256736 w 4512932"/>
              <a:gd name="connsiteY4" fmla="*/ 6930189 h 7025203"/>
              <a:gd name="connsiteX5" fmla="*/ 4352988 w 4512932"/>
              <a:gd name="connsiteY5" fmla="*/ 6898105 h 7025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12932" h="7025203">
                <a:moveTo>
                  <a:pt x="3919851" y="0"/>
                </a:moveTo>
                <a:cubicBezTo>
                  <a:pt x="2693967" y="322179"/>
                  <a:pt x="1468083" y="644358"/>
                  <a:pt x="823725" y="1443789"/>
                </a:cubicBezTo>
                <a:cubicBezTo>
                  <a:pt x="179367" y="2243221"/>
                  <a:pt x="-133454" y="4064000"/>
                  <a:pt x="53704" y="4796589"/>
                </a:cubicBezTo>
                <a:cubicBezTo>
                  <a:pt x="240862" y="5529178"/>
                  <a:pt x="1246168" y="5483726"/>
                  <a:pt x="1946673" y="5839326"/>
                </a:cubicBezTo>
                <a:cubicBezTo>
                  <a:pt x="2647178" y="6194926"/>
                  <a:pt x="3855683" y="6753726"/>
                  <a:pt x="4256736" y="6930189"/>
                </a:cubicBezTo>
                <a:cubicBezTo>
                  <a:pt x="4657789" y="7106652"/>
                  <a:pt x="4505388" y="7002378"/>
                  <a:pt x="4352988" y="689810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 rot="19800000">
            <a:off x="10298522" y="-1284004"/>
            <a:ext cx="4059359" cy="8949149"/>
          </a:xfrm>
          <a:custGeom>
            <a:avLst/>
            <a:gdLst>
              <a:gd name="connsiteX0" fmla="*/ 0 w 3946358"/>
              <a:gd name="connsiteY0" fmla="*/ 4138863 h 8277726"/>
              <a:gd name="connsiteX1" fmla="*/ 1973179 w 3946358"/>
              <a:gd name="connsiteY1" fmla="*/ 0 h 8277726"/>
              <a:gd name="connsiteX2" fmla="*/ 3946358 w 3946358"/>
              <a:gd name="connsiteY2" fmla="*/ 4138863 h 8277726"/>
              <a:gd name="connsiteX3" fmla="*/ 1973179 w 3946358"/>
              <a:gd name="connsiteY3" fmla="*/ 8277726 h 8277726"/>
              <a:gd name="connsiteX4" fmla="*/ 0 w 3946358"/>
              <a:gd name="connsiteY4" fmla="*/ 4138863 h 8277726"/>
              <a:gd name="connsiteX0" fmla="*/ 113001 w 4059359"/>
              <a:gd name="connsiteY0" fmla="*/ 4138863 h 8949149"/>
              <a:gd name="connsiteX1" fmla="*/ 2086180 w 4059359"/>
              <a:gd name="connsiteY1" fmla="*/ 0 h 8949149"/>
              <a:gd name="connsiteX2" fmla="*/ 4059359 w 4059359"/>
              <a:gd name="connsiteY2" fmla="*/ 4138863 h 8949149"/>
              <a:gd name="connsiteX3" fmla="*/ 939057 w 4059359"/>
              <a:gd name="connsiteY3" fmla="*/ 8949149 h 8949149"/>
              <a:gd name="connsiteX4" fmla="*/ 113001 w 4059359"/>
              <a:gd name="connsiteY4" fmla="*/ 4138863 h 8949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9359" h="8949149">
                <a:moveTo>
                  <a:pt x="113001" y="4138863"/>
                </a:moveTo>
                <a:cubicBezTo>
                  <a:pt x="304188" y="2647338"/>
                  <a:pt x="996423" y="0"/>
                  <a:pt x="2086180" y="0"/>
                </a:cubicBezTo>
                <a:cubicBezTo>
                  <a:pt x="3175937" y="0"/>
                  <a:pt x="4059359" y="1853032"/>
                  <a:pt x="4059359" y="4138863"/>
                </a:cubicBezTo>
                <a:cubicBezTo>
                  <a:pt x="4059359" y="6424694"/>
                  <a:pt x="2028814" y="8949149"/>
                  <a:pt x="939057" y="8949149"/>
                </a:cubicBezTo>
                <a:cubicBezTo>
                  <a:pt x="-150700" y="8949149"/>
                  <a:pt x="-78186" y="5630388"/>
                  <a:pt x="113001" y="4138863"/>
                </a:cubicBezTo>
                <a:close/>
              </a:path>
            </a:pathLst>
          </a:custGeom>
          <a:solidFill>
            <a:srgbClr val="E5D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2093351" y="4119694"/>
            <a:ext cx="4565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小学生文明礼仪教育主题班会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107943" y="3804377"/>
            <a:ext cx="48112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Primary school etiquette education theme class meeting </a:t>
            </a:r>
            <a:endParaRPr kumimoji="1" lang="zh-CN" altLang="en-US" sz="1400" i="1" dirty="0">
              <a:solidFill>
                <a:schemeClr val="tx1">
                  <a:lumMod val="65000"/>
                  <a:lumOff val="35000"/>
                </a:schemeClr>
              </a:solidFill>
              <a:latin typeface="Avenir Book Oblique" charset="0"/>
              <a:ea typeface="Avenir Book Oblique" charset="0"/>
              <a:cs typeface="Avenir Book Oblique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135209" y="4877702"/>
            <a:ext cx="20123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学校名称</a:t>
            </a:r>
            <a:r>
              <a:rPr kumimoji="1"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：</a:t>
            </a:r>
            <a:r>
              <a:rPr kumimoji="1"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XXX</a:t>
            </a:r>
            <a:endParaRPr kumimoji="1"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998648" y="4854249"/>
            <a:ext cx="20123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汇报人</a:t>
            </a:r>
            <a:r>
              <a:rPr kumimoji="1"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：</a:t>
            </a:r>
            <a:r>
              <a:rPr kumimoji="1"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优</a:t>
            </a:r>
            <a:r>
              <a:rPr kumimoji="1"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品</a:t>
            </a:r>
            <a:r>
              <a:rPr kumimoji="1"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PPT</a:t>
            </a:r>
            <a:endParaRPr kumimoji="1"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6F597233-6B6B-4A42-B421-5BBA4EAC59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44" y="-348144"/>
            <a:ext cx="2346965" cy="282550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C836BBF-2722-4ADF-8AD9-52EA6B1072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071" y="-666683"/>
            <a:ext cx="1487427" cy="228295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411A2C84-532E-4220-BF60-BDDFFC92A16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574" y="-945511"/>
            <a:ext cx="1804426" cy="256642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9954B11-AD4F-482D-914F-25EBCBF00EE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310" y="-435746"/>
            <a:ext cx="1243587" cy="2359157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7439458A-D968-464D-B19F-02EFBB6563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685" y="2109414"/>
            <a:ext cx="5803895" cy="2298391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3DBCD37-E713-4338-A97D-9CBF2AFA09B1}"/>
              </a:ext>
            </a:extLst>
          </p:cNvPr>
          <p:cNvGrpSpPr/>
          <p:nvPr/>
        </p:nvGrpSpPr>
        <p:grpSpPr>
          <a:xfrm>
            <a:off x="6133640" y="519859"/>
            <a:ext cx="5955564" cy="5807458"/>
            <a:chOff x="6133640" y="519859"/>
            <a:chExt cx="5955564" cy="5807458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23FD9ADC-F9D2-4C36-844B-D04C4A7330A2}"/>
                </a:ext>
              </a:extLst>
            </p:cNvPr>
            <p:cNvGrpSpPr/>
            <p:nvPr/>
          </p:nvGrpSpPr>
          <p:grpSpPr>
            <a:xfrm>
              <a:off x="6133640" y="519859"/>
              <a:ext cx="5955564" cy="5807458"/>
              <a:chOff x="6133640" y="519859"/>
              <a:chExt cx="5955564" cy="5807458"/>
            </a:xfrm>
          </p:grpSpPr>
          <p:pic>
            <p:nvPicPr>
              <p:cNvPr id="6" name="图片 5">
                <a:extLst>
                  <a:ext uri="{FF2B5EF4-FFF2-40B4-BE49-F238E27FC236}">
                    <a16:creationId xmlns="" xmlns:a16="http://schemas.microsoft.com/office/drawing/2014/main" id="{629537A2-899C-4930-85B7-9399DBDD813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4960"/>
              <a:stretch/>
            </p:blipFill>
            <p:spPr>
              <a:xfrm>
                <a:off x="6133640" y="519859"/>
                <a:ext cx="5955564" cy="5807458"/>
              </a:xfrm>
              <a:prstGeom prst="rect">
                <a:avLst/>
              </a:prstGeom>
            </p:spPr>
          </p:pic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F05DDD0F-1F99-4638-B9F8-F6BB052AA62D}"/>
                  </a:ext>
                </a:extLst>
              </p:cNvPr>
              <p:cNvSpPr/>
              <p:nvPr/>
            </p:nvSpPr>
            <p:spPr>
              <a:xfrm>
                <a:off x="6286787" y="724169"/>
                <a:ext cx="2983831" cy="12512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3BFB4D7B-E32B-44B0-BADE-65BA7DD999E2}"/>
                </a:ext>
              </a:extLst>
            </p:cNvPr>
            <p:cNvSpPr/>
            <p:nvPr/>
          </p:nvSpPr>
          <p:spPr>
            <a:xfrm>
              <a:off x="11359756" y="3316406"/>
              <a:ext cx="691217" cy="600501"/>
            </a:xfrm>
            <a:prstGeom prst="rect">
              <a:avLst/>
            </a:prstGeom>
            <a:solidFill>
              <a:srgbClr val="E5D7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689549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9" grpId="0"/>
      <p:bldP spid="11" grpId="0"/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EA4DC961-FBF7-4365-88FE-2398B50A126F}"/>
              </a:ext>
            </a:extLst>
          </p:cNvPr>
          <p:cNvSpPr/>
          <p:nvPr/>
        </p:nvSpPr>
        <p:spPr>
          <a:xfrm>
            <a:off x="-28608" y="-10823"/>
            <a:ext cx="4841240" cy="6868823"/>
          </a:xfrm>
          <a:prstGeom prst="rect">
            <a:avLst/>
          </a:prstGeom>
          <a:solidFill>
            <a:srgbClr val="E5D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BAE64337-8F1D-4C96-B9B3-C1130F012A2F}"/>
              </a:ext>
            </a:extLst>
          </p:cNvPr>
          <p:cNvSpPr/>
          <p:nvPr/>
        </p:nvSpPr>
        <p:spPr>
          <a:xfrm>
            <a:off x="876737" y="-435746"/>
            <a:ext cx="4565797" cy="7702820"/>
          </a:xfrm>
          <a:custGeom>
            <a:avLst/>
            <a:gdLst>
              <a:gd name="connsiteX0" fmla="*/ 3919851 w 4512932"/>
              <a:gd name="connsiteY0" fmla="*/ 0 h 7025203"/>
              <a:gd name="connsiteX1" fmla="*/ 823725 w 4512932"/>
              <a:gd name="connsiteY1" fmla="*/ 1443789 h 7025203"/>
              <a:gd name="connsiteX2" fmla="*/ 53704 w 4512932"/>
              <a:gd name="connsiteY2" fmla="*/ 4796589 h 7025203"/>
              <a:gd name="connsiteX3" fmla="*/ 1946673 w 4512932"/>
              <a:gd name="connsiteY3" fmla="*/ 5839326 h 7025203"/>
              <a:gd name="connsiteX4" fmla="*/ 4256736 w 4512932"/>
              <a:gd name="connsiteY4" fmla="*/ 6930189 h 7025203"/>
              <a:gd name="connsiteX5" fmla="*/ 4352988 w 4512932"/>
              <a:gd name="connsiteY5" fmla="*/ 6898105 h 7025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12932" h="7025203">
                <a:moveTo>
                  <a:pt x="3919851" y="0"/>
                </a:moveTo>
                <a:cubicBezTo>
                  <a:pt x="2693967" y="322179"/>
                  <a:pt x="1468083" y="644358"/>
                  <a:pt x="823725" y="1443789"/>
                </a:cubicBezTo>
                <a:cubicBezTo>
                  <a:pt x="179367" y="2243221"/>
                  <a:pt x="-133454" y="4064000"/>
                  <a:pt x="53704" y="4796589"/>
                </a:cubicBezTo>
                <a:cubicBezTo>
                  <a:pt x="240862" y="5529178"/>
                  <a:pt x="1246168" y="5483726"/>
                  <a:pt x="1946673" y="5839326"/>
                </a:cubicBezTo>
                <a:cubicBezTo>
                  <a:pt x="2647178" y="6194926"/>
                  <a:pt x="3855683" y="6753726"/>
                  <a:pt x="4256736" y="6930189"/>
                </a:cubicBezTo>
                <a:cubicBezTo>
                  <a:pt x="4657789" y="7106652"/>
                  <a:pt x="4505388" y="7002378"/>
                  <a:pt x="4352988" y="689810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 rot="19800000">
            <a:off x="10298522" y="-1284004"/>
            <a:ext cx="4059359" cy="8949149"/>
          </a:xfrm>
          <a:custGeom>
            <a:avLst/>
            <a:gdLst>
              <a:gd name="connsiteX0" fmla="*/ 0 w 3946358"/>
              <a:gd name="connsiteY0" fmla="*/ 4138863 h 8277726"/>
              <a:gd name="connsiteX1" fmla="*/ 1973179 w 3946358"/>
              <a:gd name="connsiteY1" fmla="*/ 0 h 8277726"/>
              <a:gd name="connsiteX2" fmla="*/ 3946358 w 3946358"/>
              <a:gd name="connsiteY2" fmla="*/ 4138863 h 8277726"/>
              <a:gd name="connsiteX3" fmla="*/ 1973179 w 3946358"/>
              <a:gd name="connsiteY3" fmla="*/ 8277726 h 8277726"/>
              <a:gd name="connsiteX4" fmla="*/ 0 w 3946358"/>
              <a:gd name="connsiteY4" fmla="*/ 4138863 h 8277726"/>
              <a:gd name="connsiteX0" fmla="*/ 113001 w 4059359"/>
              <a:gd name="connsiteY0" fmla="*/ 4138863 h 8949149"/>
              <a:gd name="connsiteX1" fmla="*/ 2086180 w 4059359"/>
              <a:gd name="connsiteY1" fmla="*/ 0 h 8949149"/>
              <a:gd name="connsiteX2" fmla="*/ 4059359 w 4059359"/>
              <a:gd name="connsiteY2" fmla="*/ 4138863 h 8949149"/>
              <a:gd name="connsiteX3" fmla="*/ 939057 w 4059359"/>
              <a:gd name="connsiteY3" fmla="*/ 8949149 h 8949149"/>
              <a:gd name="connsiteX4" fmla="*/ 113001 w 4059359"/>
              <a:gd name="connsiteY4" fmla="*/ 4138863 h 8949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9359" h="8949149">
                <a:moveTo>
                  <a:pt x="113001" y="4138863"/>
                </a:moveTo>
                <a:cubicBezTo>
                  <a:pt x="304188" y="2647338"/>
                  <a:pt x="996423" y="0"/>
                  <a:pt x="2086180" y="0"/>
                </a:cubicBezTo>
                <a:cubicBezTo>
                  <a:pt x="3175937" y="0"/>
                  <a:pt x="4059359" y="1853032"/>
                  <a:pt x="4059359" y="4138863"/>
                </a:cubicBezTo>
                <a:cubicBezTo>
                  <a:pt x="4059359" y="6424694"/>
                  <a:pt x="2028814" y="8949149"/>
                  <a:pt x="939057" y="8949149"/>
                </a:cubicBezTo>
                <a:cubicBezTo>
                  <a:pt x="-150700" y="8949149"/>
                  <a:pt x="-78186" y="5630388"/>
                  <a:pt x="113001" y="4138863"/>
                </a:cubicBezTo>
                <a:close/>
              </a:path>
            </a:pathLst>
          </a:custGeom>
          <a:solidFill>
            <a:srgbClr val="E5D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6F597233-6B6B-4A42-B421-5BBA4EAC59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44" y="-348144"/>
            <a:ext cx="2346965" cy="282550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C836BBF-2722-4ADF-8AD9-52EA6B1072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071" y="-666683"/>
            <a:ext cx="1487427" cy="228295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411A2C84-532E-4220-BF60-BDDFFC92A16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574" y="-945511"/>
            <a:ext cx="1804426" cy="256642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9954B11-AD4F-482D-914F-25EBCBF00EE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310" y="-435746"/>
            <a:ext cx="1243587" cy="235915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26C5A435-C753-4FAD-8E41-A7703297F4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48542" y="2328249"/>
            <a:ext cx="7494915" cy="2371675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B519A2EA-AC35-4F8C-984B-6F51D5CEB4E9}"/>
              </a:ext>
            </a:extLst>
          </p:cNvPr>
          <p:cNvSpPr txBox="1"/>
          <p:nvPr/>
        </p:nvSpPr>
        <p:spPr>
          <a:xfrm>
            <a:off x="2888392" y="3389176"/>
            <a:ext cx="58932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八礼</a:t>
            </a:r>
            <a:endParaRPr lang="en-US" altLang="zh-CN" sz="5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DBBDD5EF-889E-4FED-B21B-C1837492CAB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00206">
            <a:off x="8741057" y="1366262"/>
            <a:ext cx="2341544" cy="962355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B8A27CED-34CC-4536-B0A7-2CC9D7CFF83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451" y="2583792"/>
            <a:ext cx="3415926" cy="3415926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10DDC807-9647-4BEB-A745-8BCC2C47AFBB}"/>
              </a:ext>
            </a:extLst>
          </p:cNvPr>
          <p:cNvSpPr txBox="1"/>
          <p:nvPr/>
        </p:nvSpPr>
        <p:spPr>
          <a:xfrm>
            <a:off x="4884108" y="2536069"/>
            <a:ext cx="19828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Part o2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B952DD2-B8F4-4C87-A4D5-D47EBBF4E146}"/>
              </a:ext>
            </a:extLst>
          </p:cNvPr>
          <p:cNvSpPr/>
          <p:nvPr/>
        </p:nvSpPr>
        <p:spPr>
          <a:xfrm>
            <a:off x="4186498" y="4206828"/>
            <a:ext cx="3460078" cy="401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 defTabSz="914400">
              <a:lnSpc>
                <a:spcPct val="120000"/>
              </a:lnSpc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Eight rites</a:t>
            </a:r>
            <a:endParaRPr lang="en-US" altLang="zh-CN" sz="1200" spc="300" dirty="0">
              <a:solidFill>
                <a:schemeClr val="tx1">
                  <a:lumMod val="65000"/>
                  <a:lumOff val="35000"/>
                </a:schemeClr>
              </a:solidFill>
              <a:latin typeface="方正字迹-栋隶简体" panose="02010600010101010101" pitchFamily="2" charset="-122"/>
              <a:ea typeface="方正字迹-栋隶简体" panose="02010600010101010101" pitchFamily="2" charset="-122"/>
              <a:cs typeface="+mn-ea"/>
              <a:sym typeface="HappyZcool-2016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61069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900"/>
                            </p:stCondLst>
                            <p:childTnLst>
                              <p:par>
                                <p:cTn id="5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21" grpId="0"/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图片 73">
            <a:extLst>
              <a:ext uri="{FF2B5EF4-FFF2-40B4-BE49-F238E27FC236}">
                <a16:creationId xmlns="" xmlns:a16="http://schemas.microsoft.com/office/drawing/2014/main" id="{BA54F835-5CC1-42D1-AC79-897E6A0594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八礼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5134AA72-345E-44F5-8C53-8E99AB8372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285" y="2132044"/>
            <a:ext cx="2561770" cy="3607869"/>
          </a:xfrm>
          <a:prstGeom prst="rect">
            <a:avLst/>
          </a:prstGeom>
        </p:spPr>
      </p:pic>
      <p:cxnSp>
        <p:nvCxnSpPr>
          <p:cNvPr id="55" name="直接连接符 54">
            <a:extLst>
              <a:ext uri="{FF2B5EF4-FFF2-40B4-BE49-F238E27FC236}">
                <a16:creationId xmlns="" xmlns:a16="http://schemas.microsoft.com/office/drawing/2014/main" id="{A6348B2E-3B0E-4BEC-9AA7-FF1540A3B9EA}"/>
              </a:ext>
            </a:extLst>
          </p:cNvPr>
          <p:cNvCxnSpPr/>
          <p:nvPr/>
        </p:nvCxnSpPr>
        <p:spPr>
          <a:xfrm>
            <a:off x="7233083" y="2351314"/>
            <a:ext cx="505713" cy="0"/>
          </a:xfrm>
          <a:prstGeom prst="line">
            <a:avLst/>
          </a:prstGeom>
          <a:ln>
            <a:solidFill>
              <a:srgbClr val="745349"/>
            </a:solidFill>
            <a:prstDash val="dash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5" name="组合 1024">
            <a:extLst>
              <a:ext uri="{FF2B5EF4-FFF2-40B4-BE49-F238E27FC236}">
                <a16:creationId xmlns="" xmlns:a16="http://schemas.microsoft.com/office/drawing/2014/main" id="{C7CD0802-76EC-4A13-8603-CDE551E04953}"/>
              </a:ext>
            </a:extLst>
          </p:cNvPr>
          <p:cNvGrpSpPr/>
          <p:nvPr/>
        </p:nvGrpSpPr>
        <p:grpSpPr>
          <a:xfrm>
            <a:off x="880908" y="1871694"/>
            <a:ext cx="3688805" cy="912356"/>
            <a:chOff x="880908" y="1871694"/>
            <a:chExt cx="3688805" cy="912356"/>
          </a:xfrm>
        </p:grpSpPr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1C3D8FB3-469A-4EE6-9B7E-CAC7369A8749}"/>
                </a:ext>
              </a:extLst>
            </p:cNvPr>
            <p:cNvGrpSpPr/>
            <p:nvPr/>
          </p:nvGrpSpPr>
          <p:grpSpPr>
            <a:xfrm>
              <a:off x="880908" y="1871694"/>
              <a:ext cx="3183092" cy="912356"/>
              <a:chOff x="2182731" y="3612362"/>
              <a:chExt cx="7701498" cy="520700"/>
            </a:xfrm>
          </p:grpSpPr>
          <p:sp>
            <p:nvSpPr>
              <p:cNvPr id="29" name="圆角矩形 12">
                <a:extLst>
                  <a:ext uri="{FF2B5EF4-FFF2-40B4-BE49-F238E27FC236}">
                    <a16:creationId xmlns="" xmlns:a16="http://schemas.microsoft.com/office/drawing/2014/main" id="{5B11E2B4-D052-41CB-B626-9E09341B9FB8}"/>
                  </a:ext>
                </a:extLst>
              </p:cNvPr>
              <p:cNvSpPr/>
              <p:nvPr/>
            </p:nvSpPr>
            <p:spPr>
              <a:xfrm>
                <a:off x="2182731" y="3612362"/>
                <a:ext cx="7701498" cy="520700"/>
              </a:xfrm>
              <a:prstGeom prst="roundRect">
                <a:avLst>
                  <a:gd name="adj" fmla="val 50000"/>
                </a:avLst>
              </a:prstGeom>
              <a:noFill/>
              <a:ln w="25400">
                <a:solidFill>
                  <a:srgbClr val="745349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0" name="圆角矩形 1">
                <a:extLst>
                  <a:ext uri="{FF2B5EF4-FFF2-40B4-BE49-F238E27FC236}">
                    <a16:creationId xmlns="" xmlns:a16="http://schemas.microsoft.com/office/drawing/2014/main" id="{DCDE0C16-6BF4-4476-BF0D-2717A7061BDE}"/>
                  </a:ext>
                </a:extLst>
              </p:cNvPr>
              <p:cNvSpPr/>
              <p:nvPr/>
            </p:nvSpPr>
            <p:spPr>
              <a:xfrm>
                <a:off x="2367910" y="3654152"/>
                <a:ext cx="7340731" cy="426687"/>
              </a:xfrm>
              <a:prstGeom prst="roundRect">
                <a:avLst>
                  <a:gd name="adj" fmla="val 50000"/>
                </a:avLst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6" name="直接连接符 5">
              <a:extLst>
                <a:ext uri="{FF2B5EF4-FFF2-40B4-BE49-F238E27FC236}">
                  <a16:creationId xmlns="" xmlns:a16="http://schemas.microsoft.com/office/drawing/2014/main" id="{D156801F-A4BA-4306-8F1C-60EC4600F8C2}"/>
                </a:ext>
              </a:extLst>
            </p:cNvPr>
            <p:cNvCxnSpPr/>
            <p:nvPr/>
          </p:nvCxnSpPr>
          <p:spPr>
            <a:xfrm>
              <a:off x="4064000" y="2336800"/>
              <a:ext cx="505713" cy="0"/>
            </a:xfrm>
            <a:prstGeom prst="line">
              <a:avLst/>
            </a:prstGeom>
            <a:ln>
              <a:solidFill>
                <a:srgbClr val="745349"/>
              </a:solidFill>
              <a:prstDash val="dash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CE22A57B-E415-4A1F-9599-3B2D93364D4D}"/>
                </a:ext>
              </a:extLst>
            </p:cNvPr>
            <p:cNvSpPr/>
            <p:nvPr/>
          </p:nvSpPr>
          <p:spPr>
            <a:xfrm>
              <a:off x="1263888" y="1959431"/>
              <a:ext cx="2394857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仪表之礼：</a:t>
              </a:r>
            </a:p>
            <a:p>
              <a:pPr algn="ctr"/>
              <a:r>
                <a:rPr kumimoji="1"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面容整洁、衣着得体</a:t>
              </a:r>
            </a:p>
            <a:p>
              <a:pPr algn="ctr"/>
              <a:r>
                <a:rPr kumimoji="1"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发型自然、仪态大方</a:t>
              </a:r>
            </a:p>
          </p:txBody>
        </p:sp>
      </p:grpSp>
      <p:grpSp>
        <p:nvGrpSpPr>
          <p:cNvPr id="1027" name="组合 1026">
            <a:extLst>
              <a:ext uri="{FF2B5EF4-FFF2-40B4-BE49-F238E27FC236}">
                <a16:creationId xmlns="" xmlns:a16="http://schemas.microsoft.com/office/drawing/2014/main" id="{CF79F4CE-E432-4993-A0DD-2EAD8EF9F968}"/>
              </a:ext>
            </a:extLst>
          </p:cNvPr>
          <p:cNvGrpSpPr/>
          <p:nvPr/>
        </p:nvGrpSpPr>
        <p:grpSpPr>
          <a:xfrm>
            <a:off x="880908" y="3023622"/>
            <a:ext cx="3688805" cy="912356"/>
            <a:chOff x="880908" y="3023622"/>
            <a:chExt cx="3688805" cy="912356"/>
          </a:xfrm>
        </p:grpSpPr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DC997AED-B009-4637-AF4E-3A529E1ECA38}"/>
                </a:ext>
              </a:extLst>
            </p:cNvPr>
            <p:cNvGrpSpPr/>
            <p:nvPr/>
          </p:nvGrpSpPr>
          <p:grpSpPr>
            <a:xfrm>
              <a:off x="880908" y="3023622"/>
              <a:ext cx="3183092" cy="912356"/>
              <a:chOff x="2182731" y="3612362"/>
              <a:chExt cx="7701498" cy="520700"/>
            </a:xfrm>
          </p:grpSpPr>
          <p:sp>
            <p:nvSpPr>
              <p:cNvPr id="32" name="圆角矩形 12">
                <a:extLst>
                  <a:ext uri="{FF2B5EF4-FFF2-40B4-BE49-F238E27FC236}">
                    <a16:creationId xmlns="" xmlns:a16="http://schemas.microsoft.com/office/drawing/2014/main" id="{2D7B728D-8765-4319-B605-81F9CA019716}"/>
                  </a:ext>
                </a:extLst>
              </p:cNvPr>
              <p:cNvSpPr/>
              <p:nvPr/>
            </p:nvSpPr>
            <p:spPr>
              <a:xfrm>
                <a:off x="2182731" y="3612362"/>
                <a:ext cx="7701498" cy="520700"/>
              </a:xfrm>
              <a:prstGeom prst="roundRect">
                <a:avLst>
                  <a:gd name="adj" fmla="val 50000"/>
                </a:avLst>
              </a:prstGeom>
              <a:noFill/>
              <a:ln w="25400">
                <a:solidFill>
                  <a:srgbClr val="745349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3" name="圆角矩形 1">
                <a:extLst>
                  <a:ext uri="{FF2B5EF4-FFF2-40B4-BE49-F238E27FC236}">
                    <a16:creationId xmlns="" xmlns:a16="http://schemas.microsoft.com/office/drawing/2014/main" id="{904E5E5E-861E-433C-BFF7-26579E5C488A}"/>
                  </a:ext>
                </a:extLst>
              </p:cNvPr>
              <p:cNvSpPr/>
              <p:nvPr/>
            </p:nvSpPr>
            <p:spPr>
              <a:xfrm>
                <a:off x="2367910" y="3654152"/>
                <a:ext cx="7340731" cy="426687"/>
              </a:xfrm>
              <a:prstGeom prst="roundRect">
                <a:avLst>
                  <a:gd name="adj" fmla="val 50000"/>
                </a:avLst>
              </a:prstGeom>
              <a:solidFill>
                <a:srgbClr val="E5D7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52" name="直接连接符 51">
              <a:extLst>
                <a:ext uri="{FF2B5EF4-FFF2-40B4-BE49-F238E27FC236}">
                  <a16:creationId xmlns="" xmlns:a16="http://schemas.microsoft.com/office/drawing/2014/main" id="{7B281751-FD58-4F66-9149-45A0A3B35204}"/>
                </a:ext>
              </a:extLst>
            </p:cNvPr>
            <p:cNvCxnSpPr/>
            <p:nvPr/>
          </p:nvCxnSpPr>
          <p:spPr>
            <a:xfrm>
              <a:off x="4064000" y="3429000"/>
              <a:ext cx="505713" cy="0"/>
            </a:xfrm>
            <a:prstGeom prst="line">
              <a:avLst/>
            </a:prstGeom>
            <a:ln>
              <a:solidFill>
                <a:srgbClr val="745349"/>
              </a:solidFill>
              <a:prstDash val="dash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DE2C8799-7858-46D4-B125-EA16B43F4EA5}"/>
                </a:ext>
              </a:extLst>
            </p:cNvPr>
            <p:cNvSpPr/>
            <p:nvPr/>
          </p:nvSpPr>
          <p:spPr>
            <a:xfrm>
              <a:off x="1310685" y="3110468"/>
              <a:ext cx="2278743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餐饮之礼：</a:t>
              </a:r>
            </a:p>
            <a:p>
              <a:pPr algn="ctr"/>
              <a:r>
                <a:rPr kumimoji="1"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讲究卫生、爱惜粮食</a:t>
              </a:r>
            </a:p>
            <a:p>
              <a:pPr algn="ctr"/>
              <a:r>
                <a:rPr kumimoji="1"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节俭用餐、食相文雅</a:t>
              </a:r>
            </a:p>
          </p:txBody>
        </p:sp>
      </p:grpSp>
      <p:grpSp>
        <p:nvGrpSpPr>
          <p:cNvPr id="1028" name="组合 1027">
            <a:extLst>
              <a:ext uri="{FF2B5EF4-FFF2-40B4-BE49-F238E27FC236}">
                <a16:creationId xmlns="" xmlns:a16="http://schemas.microsoft.com/office/drawing/2014/main" id="{67159DCC-0CF6-4D6D-BC09-2F60E8F053EB}"/>
              </a:ext>
            </a:extLst>
          </p:cNvPr>
          <p:cNvGrpSpPr/>
          <p:nvPr/>
        </p:nvGrpSpPr>
        <p:grpSpPr>
          <a:xfrm>
            <a:off x="880908" y="4175550"/>
            <a:ext cx="3688805" cy="912356"/>
            <a:chOff x="880908" y="4175550"/>
            <a:chExt cx="3688805" cy="912356"/>
          </a:xfrm>
        </p:grpSpPr>
        <p:grpSp>
          <p:nvGrpSpPr>
            <p:cNvPr id="34" name="组合 33">
              <a:extLst>
                <a:ext uri="{FF2B5EF4-FFF2-40B4-BE49-F238E27FC236}">
                  <a16:creationId xmlns="" xmlns:a16="http://schemas.microsoft.com/office/drawing/2014/main" id="{C96CFC70-9209-4EED-A29F-9D527FEF94D3}"/>
                </a:ext>
              </a:extLst>
            </p:cNvPr>
            <p:cNvGrpSpPr/>
            <p:nvPr/>
          </p:nvGrpSpPr>
          <p:grpSpPr>
            <a:xfrm>
              <a:off x="880908" y="4175550"/>
              <a:ext cx="3183092" cy="912356"/>
              <a:chOff x="2182731" y="3612362"/>
              <a:chExt cx="7701498" cy="520700"/>
            </a:xfrm>
          </p:grpSpPr>
          <p:sp>
            <p:nvSpPr>
              <p:cNvPr id="35" name="圆角矩形 12">
                <a:extLst>
                  <a:ext uri="{FF2B5EF4-FFF2-40B4-BE49-F238E27FC236}">
                    <a16:creationId xmlns="" xmlns:a16="http://schemas.microsoft.com/office/drawing/2014/main" id="{182997A0-D996-4AE1-A99B-2921B3A5A48F}"/>
                  </a:ext>
                </a:extLst>
              </p:cNvPr>
              <p:cNvSpPr/>
              <p:nvPr/>
            </p:nvSpPr>
            <p:spPr>
              <a:xfrm>
                <a:off x="2182731" y="3612362"/>
                <a:ext cx="7701498" cy="520700"/>
              </a:xfrm>
              <a:prstGeom prst="roundRect">
                <a:avLst>
                  <a:gd name="adj" fmla="val 50000"/>
                </a:avLst>
              </a:prstGeom>
              <a:noFill/>
              <a:ln w="25400">
                <a:solidFill>
                  <a:srgbClr val="745349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6" name="圆角矩形 1">
                <a:extLst>
                  <a:ext uri="{FF2B5EF4-FFF2-40B4-BE49-F238E27FC236}">
                    <a16:creationId xmlns="" xmlns:a16="http://schemas.microsoft.com/office/drawing/2014/main" id="{B3603A36-1921-4BD7-BF05-99F251B3A99D}"/>
                  </a:ext>
                </a:extLst>
              </p:cNvPr>
              <p:cNvSpPr/>
              <p:nvPr/>
            </p:nvSpPr>
            <p:spPr>
              <a:xfrm>
                <a:off x="2367910" y="3654152"/>
                <a:ext cx="7340731" cy="426687"/>
              </a:xfrm>
              <a:prstGeom prst="roundRect">
                <a:avLst>
                  <a:gd name="adj" fmla="val 50000"/>
                </a:avLst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53" name="直接连接符 52">
              <a:extLst>
                <a:ext uri="{FF2B5EF4-FFF2-40B4-BE49-F238E27FC236}">
                  <a16:creationId xmlns="" xmlns:a16="http://schemas.microsoft.com/office/drawing/2014/main" id="{613EF0DA-4C12-41FB-9807-8ECBDAB9F7AA}"/>
                </a:ext>
              </a:extLst>
            </p:cNvPr>
            <p:cNvCxnSpPr/>
            <p:nvPr/>
          </p:nvCxnSpPr>
          <p:spPr>
            <a:xfrm>
              <a:off x="4064000" y="4669972"/>
              <a:ext cx="505713" cy="0"/>
            </a:xfrm>
            <a:prstGeom prst="line">
              <a:avLst/>
            </a:prstGeom>
            <a:ln>
              <a:solidFill>
                <a:srgbClr val="745349"/>
              </a:solidFill>
              <a:prstDash val="dash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矩形 58">
              <a:extLst>
                <a:ext uri="{FF2B5EF4-FFF2-40B4-BE49-F238E27FC236}">
                  <a16:creationId xmlns="" xmlns:a16="http://schemas.microsoft.com/office/drawing/2014/main" id="{0245820D-A5BA-41E7-B37F-0DBCE08DC4A8}"/>
                </a:ext>
              </a:extLst>
            </p:cNvPr>
            <p:cNvSpPr/>
            <p:nvPr/>
          </p:nvSpPr>
          <p:spPr>
            <a:xfrm>
              <a:off x="1085927" y="4248773"/>
              <a:ext cx="2732117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言谈之礼：</a:t>
              </a:r>
            </a:p>
            <a:p>
              <a:pPr algn="ctr"/>
              <a:r>
                <a:rPr kumimoji="1"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用语文明、心平气和</a:t>
              </a:r>
            </a:p>
            <a:p>
              <a:pPr algn="ctr"/>
              <a:r>
                <a:rPr kumimoji="1"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耐心倾听、诚恳友善</a:t>
              </a:r>
            </a:p>
          </p:txBody>
        </p:sp>
      </p:grpSp>
      <p:grpSp>
        <p:nvGrpSpPr>
          <p:cNvPr id="1029" name="组合 1028">
            <a:extLst>
              <a:ext uri="{FF2B5EF4-FFF2-40B4-BE49-F238E27FC236}">
                <a16:creationId xmlns="" xmlns:a16="http://schemas.microsoft.com/office/drawing/2014/main" id="{DFCBB5E7-2623-4EFF-B3A6-56C135CE670C}"/>
              </a:ext>
            </a:extLst>
          </p:cNvPr>
          <p:cNvGrpSpPr/>
          <p:nvPr/>
        </p:nvGrpSpPr>
        <p:grpSpPr>
          <a:xfrm>
            <a:off x="880908" y="5327478"/>
            <a:ext cx="3688805" cy="912356"/>
            <a:chOff x="880908" y="5327478"/>
            <a:chExt cx="3688805" cy="912356"/>
          </a:xfrm>
        </p:grpSpPr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4CF2287B-6EC2-40BF-88EB-3E3042E6D582}"/>
                </a:ext>
              </a:extLst>
            </p:cNvPr>
            <p:cNvGrpSpPr/>
            <p:nvPr/>
          </p:nvGrpSpPr>
          <p:grpSpPr>
            <a:xfrm>
              <a:off x="880908" y="5327478"/>
              <a:ext cx="3183092" cy="912356"/>
              <a:chOff x="2182731" y="3612362"/>
              <a:chExt cx="7701498" cy="520700"/>
            </a:xfrm>
          </p:grpSpPr>
          <p:sp>
            <p:nvSpPr>
              <p:cNvPr id="38" name="圆角矩形 12">
                <a:extLst>
                  <a:ext uri="{FF2B5EF4-FFF2-40B4-BE49-F238E27FC236}">
                    <a16:creationId xmlns="" xmlns:a16="http://schemas.microsoft.com/office/drawing/2014/main" id="{70FB6121-6FD3-47D9-BA66-E0ADF508173A}"/>
                  </a:ext>
                </a:extLst>
              </p:cNvPr>
              <p:cNvSpPr/>
              <p:nvPr/>
            </p:nvSpPr>
            <p:spPr>
              <a:xfrm>
                <a:off x="2182731" y="3612362"/>
                <a:ext cx="7701498" cy="520700"/>
              </a:xfrm>
              <a:prstGeom prst="roundRect">
                <a:avLst>
                  <a:gd name="adj" fmla="val 50000"/>
                </a:avLst>
              </a:prstGeom>
              <a:noFill/>
              <a:ln w="25400">
                <a:solidFill>
                  <a:srgbClr val="745349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9" name="圆角矩形 1">
                <a:extLst>
                  <a:ext uri="{FF2B5EF4-FFF2-40B4-BE49-F238E27FC236}">
                    <a16:creationId xmlns="" xmlns:a16="http://schemas.microsoft.com/office/drawing/2014/main" id="{0B8E2411-16E3-43DC-B51A-11CA4965B266}"/>
                  </a:ext>
                </a:extLst>
              </p:cNvPr>
              <p:cNvSpPr/>
              <p:nvPr/>
            </p:nvSpPr>
            <p:spPr>
              <a:xfrm>
                <a:off x="2367910" y="3654152"/>
                <a:ext cx="7340731" cy="426687"/>
              </a:xfrm>
              <a:prstGeom prst="roundRect">
                <a:avLst>
                  <a:gd name="adj" fmla="val 50000"/>
                </a:avLst>
              </a:prstGeom>
              <a:solidFill>
                <a:srgbClr val="E5D7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54" name="直接连接符 53">
              <a:extLst>
                <a:ext uri="{FF2B5EF4-FFF2-40B4-BE49-F238E27FC236}">
                  <a16:creationId xmlns="" xmlns:a16="http://schemas.microsoft.com/office/drawing/2014/main" id="{2A825336-E499-4017-874E-7FD69016087C}"/>
                </a:ext>
              </a:extLst>
            </p:cNvPr>
            <p:cNvCxnSpPr/>
            <p:nvPr/>
          </p:nvCxnSpPr>
          <p:spPr>
            <a:xfrm>
              <a:off x="4064000" y="5739913"/>
              <a:ext cx="505713" cy="0"/>
            </a:xfrm>
            <a:prstGeom prst="line">
              <a:avLst/>
            </a:prstGeom>
            <a:ln>
              <a:solidFill>
                <a:srgbClr val="745349"/>
              </a:solidFill>
              <a:prstDash val="dash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矩形 59">
              <a:extLst>
                <a:ext uri="{FF2B5EF4-FFF2-40B4-BE49-F238E27FC236}">
                  <a16:creationId xmlns="" xmlns:a16="http://schemas.microsoft.com/office/drawing/2014/main" id="{FA121DE7-B031-4D42-ADE7-41A812151AFA}"/>
                </a:ext>
              </a:extLst>
            </p:cNvPr>
            <p:cNvSpPr/>
            <p:nvPr/>
          </p:nvSpPr>
          <p:spPr>
            <a:xfrm>
              <a:off x="1218309" y="5414324"/>
              <a:ext cx="256177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待人之礼：</a:t>
              </a:r>
            </a:p>
            <a:p>
              <a:pPr algn="ctr"/>
              <a:r>
                <a:rPr kumimoji="1"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尊敬师长、友爱伙伴</a:t>
              </a:r>
            </a:p>
            <a:p>
              <a:pPr algn="ctr"/>
              <a:r>
                <a:rPr kumimoji="1"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宽容礼让、诚信待人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30" name="组合 1029">
            <a:extLst>
              <a:ext uri="{FF2B5EF4-FFF2-40B4-BE49-F238E27FC236}">
                <a16:creationId xmlns="" xmlns:a16="http://schemas.microsoft.com/office/drawing/2014/main" id="{9CE6C56A-10C2-4349-B757-D14A0E64B317}"/>
              </a:ext>
            </a:extLst>
          </p:cNvPr>
          <p:cNvGrpSpPr/>
          <p:nvPr/>
        </p:nvGrpSpPr>
        <p:grpSpPr>
          <a:xfrm>
            <a:off x="7825882" y="1871694"/>
            <a:ext cx="3183092" cy="912356"/>
            <a:chOff x="7825882" y="1871694"/>
            <a:chExt cx="3183092" cy="912356"/>
          </a:xfrm>
        </p:grpSpPr>
        <p:grpSp>
          <p:nvGrpSpPr>
            <p:cNvPr id="40" name="组合 39">
              <a:extLst>
                <a:ext uri="{FF2B5EF4-FFF2-40B4-BE49-F238E27FC236}">
                  <a16:creationId xmlns="" xmlns:a16="http://schemas.microsoft.com/office/drawing/2014/main" id="{AC2BC01F-6F3A-4C3B-998F-DE0BD37D791D}"/>
                </a:ext>
              </a:extLst>
            </p:cNvPr>
            <p:cNvGrpSpPr/>
            <p:nvPr/>
          </p:nvGrpSpPr>
          <p:grpSpPr>
            <a:xfrm>
              <a:off x="7825882" y="1871694"/>
              <a:ext cx="3183092" cy="912356"/>
              <a:chOff x="2182731" y="3612362"/>
              <a:chExt cx="7701498" cy="520700"/>
            </a:xfrm>
          </p:grpSpPr>
          <p:sp>
            <p:nvSpPr>
              <p:cNvPr id="41" name="圆角矩形 12">
                <a:extLst>
                  <a:ext uri="{FF2B5EF4-FFF2-40B4-BE49-F238E27FC236}">
                    <a16:creationId xmlns="" xmlns:a16="http://schemas.microsoft.com/office/drawing/2014/main" id="{3FD4BF16-4158-40EE-A4EC-09D968A974D3}"/>
                  </a:ext>
                </a:extLst>
              </p:cNvPr>
              <p:cNvSpPr/>
              <p:nvPr/>
            </p:nvSpPr>
            <p:spPr>
              <a:xfrm>
                <a:off x="2182731" y="3612362"/>
                <a:ext cx="7701498" cy="520700"/>
              </a:xfrm>
              <a:prstGeom prst="roundRect">
                <a:avLst>
                  <a:gd name="adj" fmla="val 50000"/>
                </a:avLst>
              </a:prstGeom>
              <a:noFill/>
              <a:ln w="25400">
                <a:solidFill>
                  <a:srgbClr val="745349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2" name="圆角矩形 1">
                <a:extLst>
                  <a:ext uri="{FF2B5EF4-FFF2-40B4-BE49-F238E27FC236}">
                    <a16:creationId xmlns="" xmlns:a16="http://schemas.microsoft.com/office/drawing/2014/main" id="{A590E6D6-1548-4E89-8E01-0657FA5BDF31}"/>
                  </a:ext>
                </a:extLst>
              </p:cNvPr>
              <p:cNvSpPr/>
              <p:nvPr/>
            </p:nvSpPr>
            <p:spPr>
              <a:xfrm>
                <a:off x="2367910" y="3654152"/>
                <a:ext cx="7340731" cy="426687"/>
              </a:xfrm>
              <a:prstGeom prst="roundRect">
                <a:avLst>
                  <a:gd name="adj" fmla="val 50000"/>
                </a:avLst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61" name="矩形 60">
              <a:extLst>
                <a:ext uri="{FF2B5EF4-FFF2-40B4-BE49-F238E27FC236}">
                  <a16:creationId xmlns="" xmlns:a16="http://schemas.microsoft.com/office/drawing/2014/main" id="{E080DBAD-6437-4C65-ADF2-80A16836F19E}"/>
                </a:ext>
              </a:extLst>
            </p:cNvPr>
            <p:cNvSpPr/>
            <p:nvPr/>
          </p:nvSpPr>
          <p:spPr>
            <a:xfrm>
              <a:off x="8366680" y="1945190"/>
              <a:ext cx="210149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行走之礼：</a:t>
              </a:r>
            </a:p>
            <a:p>
              <a:pPr algn="ctr"/>
              <a:r>
                <a:rPr kumimoji="1"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遵守交规、礼让三先</a:t>
              </a:r>
            </a:p>
            <a:p>
              <a:pPr algn="ctr"/>
              <a:r>
                <a:rPr kumimoji="1"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扶老助弱、主动让座</a:t>
              </a:r>
            </a:p>
          </p:txBody>
        </p:sp>
      </p:grpSp>
      <p:grpSp>
        <p:nvGrpSpPr>
          <p:cNvPr id="1031" name="组合 1030">
            <a:extLst>
              <a:ext uri="{FF2B5EF4-FFF2-40B4-BE49-F238E27FC236}">
                <a16:creationId xmlns="" xmlns:a16="http://schemas.microsoft.com/office/drawing/2014/main" id="{6D1EC297-A0AD-4BEB-8315-789B0F9B3785}"/>
              </a:ext>
            </a:extLst>
          </p:cNvPr>
          <p:cNvGrpSpPr/>
          <p:nvPr/>
        </p:nvGrpSpPr>
        <p:grpSpPr>
          <a:xfrm>
            <a:off x="7233083" y="3023622"/>
            <a:ext cx="3775891" cy="912356"/>
            <a:chOff x="7233083" y="3023622"/>
            <a:chExt cx="3775891" cy="912356"/>
          </a:xfrm>
        </p:grpSpPr>
        <p:grpSp>
          <p:nvGrpSpPr>
            <p:cNvPr id="43" name="组合 42">
              <a:extLst>
                <a:ext uri="{FF2B5EF4-FFF2-40B4-BE49-F238E27FC236}">
                  <a16:creationId xmlns="" xmlns:a16="http://schemas.microsoft.com/office/drawing/2014/main" id="{56F6B918-B616-4FEE-BDC7-30ACAEE33677}"/>
                </a:ext>
              </a:extLst>
            </p:cNvPr>
            <p:cNvGrpSpPr/>
            <p:nvPr/>
          </p:nvGrpSpPr>
          <p:grpSpPr>
            <a:xfrm>
              <a:off x="7825882" y="3023622"/>
              <a:ext cx="3183092" cy="912356"/>
              <a:chOff x="2182731" y="3612362"/>
              <a:chExt cx="7701498" cy="520700"/>
            </a:xfrm>
          </p:grpSpPr>
          <p:sp>
            <p:nvSpPr>
              <p:cNvPr id="44" name="圆角矩形 12">
                <a:extLst>
                  <a:ext uri="{FF2B5EF4-FFF2-40B4-BE49-F238E27FC236}">
                    <a16:creationId xmlns="" xmlns:a16="http://schemas.microsoft.com/office/drawing/2014/main" id="{3F452C05-386F-492A-9295-98A4CF527073}"/>
                  </a:ext>
                </a:extLst>
              </p:cNvPr>
              <p:cNvSpPr/>
              <p:nvPr/>
            </p:nvSpPr>
            <p:spPr>
              <a:xfrm>
                <a:off x="2182731" y="3612362"/>
                <a:ext cx="7701498" cy="520700"/>
              </a:xfrm>
              <a:prstGeom prst="roundRect">
                <a:avLst>
                  <a:gd name="adj" fmla="val 50000"/>
                </a:avLst>
              </a:prstGeom>
              <a:noFill/>
              <a:ln w="25400">
                <a:solidFill>
                  <a:srgbClr val="745349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5" name="圆角矩形 1">
                <a:extLst>
                  <a:ext uri="{FF2B5EF4-FFF2-40B4-BE49-F238E27FC236}">
                    <a16:creationId xmlns="" xmlns:a16="http://schemas.microsoft.com/office/drawing/2014/main" id="{C1A0A76F-CAAB-4A7D-B70E-CC541C6899E7}"/>
                  </a:ext>
                </a:extLst>
              </p:cNvPr>
              <p:cNvSpPr/>
              <p:nvPr/>
            </p:nvSpPr>
            <p:spPr>
              <a:xfrm>
                <a:off x="2367910" y="3654152"/>
                <a:ext cx="7340731" cy="426687"/>
              </a:xfrm>
              <a:prstGeom prst="roundRect">
                <a:avLst>
                  <a:gd name="adj" fmla="val 50000"/>
                </a:avLst>
              </a:prstGeom>
              <a:solidFill>
                <a:srgbClr val="E5D7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56" name="直接连接符 55">
              <a:extLst>
                <a:ext uri="{FF2B5EF4-FFF2-40B4-BE49-F238E27FC236}">
                  <a16:creationId xmlns="" xmlns:a16="http://schemas.microsoft.com/office/drawing/2014/main" id="{02056827-3E20-449E-BD8B-C60629A34989}"/>
                </a:ext>
              </a:extLst>
            </p:cNvPr>
            <p:cNvCxnSpPr/>
            <p:nvPr/>
          </p:nvCxnSpPr>
          <p:spPr>
            <a:xfrm>
              <a:off x="7233083" y="3443514"/>
              <a:ext cx="505713" cy="0"/>
            </a:xfrm>
            <a:prstGeom prst="line">
              <a:avLst/>
            </a:prstGeom>
            <a:ln>
              <a:solidFill>
                <a:srgbClr val="745349"/>
              </a:solidFill>
              <a:prstDash val="dash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矩形 61">
              <a:extLst>
                <a:ext uri="{FF2B5EF4-FFF2-40B4-BE49-F238E27FC236}">
                  <a16:creationId xmlns="" xmlns:a16="http://schemas.microsoft.com/office/drawing/2014/main" id="{C13BC7DF-C59B-4485-AA06-73321100288C}"/>
                </a:ext>
              </a:extLst>
            </p:cNvPr>
            <p:cNvSpPr/>
            <p:nvPr/>
          </p:nvSpPr>
          <p:spPr>
            <a:xfrm>
              <a:off x="8324772" y="3095460"/>
              <a:ext cx="218531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观赏之礼：</a:t>
              </a:r>
            </a:p>
            <a:p>
              <a:pPr algn="ctr"/>
              <a:r>
                <a:rPr kumimoji="1"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遵守秩序、爱护环境</a:t>
              </a:r>
            </a:p>
            <a:p>
              <a:pPr algn="ctr"/>
              <a:r>
                <a:rPr kumimoji="1"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专心欣赏、礼貌喝彩</a:t>
              </a:r>
            </a:p>
          </p:txBody>
        </p:sp>
      </p:grpSp>
      <p:grpSp>
        <p:nvGrpSpPr>
          <p:cNvPr id="1032" name="组合 1031">
            <a:extLst>
              <a:ext uri="{FF2B5EF4-FFF2-40B4-BE49-F238E27FC236}">
                <a16:creationId xmlns="" xmlns:a16="http://schemas.microsoft.com/office/drawing/2014/main" id="{C3793AF7-39A9-443B-BDDB-CDCB4E95CF23}"/>
              </a:ext>
            </a:extLst>
          </p:cNvPr>
          <p:cNvGrpSpPr/>
          <p:nvPr/>
        </p:nvGrpSpPr>
        <p:grpSpPr>
          <a:xfrm>
            <a:off x="7233083" y="4175550"/>
            <a:ext cx="3775891" cy="912356"/>
            <a:chOff x="7233083" y="4175550"/>
            <a:chExt cx="3775891" cy="912356"/>
          </a:xfrm>
        </p:grpSpPr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D37BFA2E-9557-443C-9BC6-71DE10161585}"/>
                </a:ext>
              </a:extLst>
            </p:cNvPr>
            <p:cNvGrpSpPr/>
            <p:nvPr/>
          </p:nvGrpSpPr>
          <p:grpSpPr>
            <a:xfrm>
              <a:off x="7825882" y="4175550"/>
              <a:ext cx="3183092" cy="912356"/>
              <a:chOff x="2182731" y="3612362"/>
              <a:chExt cx="7701498" cy="520700"/>
            </a:xfrm>
          </p:grpSpPr>
          <p:sp>
            <p:nvSpPr>
              <p:cNvPr id="47" name="圆角矩形 12">
                <a:extLst>
                  <a:ext uri="{FF2B5EF4-FFF2-40B4-BE49-F238E27FC236}">
                    <a16:creationId xmlns="" xmlns:a16="http://schemas.microsoft.com/office/drawing/2014/main" id="{E060FC7B-8C7A-4326-9AEB-5F91A881F564}"/>
                  </a:ext>
                </a:extLst>
              </p:cNvPr>
              <p:cNvSpPr/>
              <p:nvPr/>
            </p:nvSpPr>
            <p:spPr>
              <a:xfrm>
                <a:off x="2182731" y="3612362"/>
                <a:ext cx="7701498" cy="520700"/>
              </a:xfrm>
              <a:prstGeom prst="roundRect">
                <a:avLst>
                  <a:gd name="adj" fmla="val 50000"/>
                </a:avLst>
              </a:prstGeom>
              <a:noFill/>
              <a:ln w="25400">
                <a:solidFill>
                  <a:srgbClr val="745349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8" name="圆角矩形 1">
                <a:extLst>
                  <a:ext uri="{FF2B5EF4-FFF2-40B4-BE49-F238E27FC236}">
                    <a16:creationId xmlns="" xmlns:a16="http://schemas.microsoft.com/office/drawing/2014/main" id="{4E25A8CB-4986-43AE-AF7E-CED422F2F195}"/>
                  </a:ext>
                </a:extLst>
              </p:cNvPr>
              <p:cNvSpPr/>
              <p:nvPr/>
            </p:nvSpPr>
            <p:spPr>
              <a:xfrm>
                <a:off x="2367910" y="3654152"/>
                <a:ext cx="7340731" cy="426687"/>
              </a:xfrm>
              <a:prstGeom prst="roundRect">
                <a:avLst>
                  <a:gd name="adj" fmla="val 50000"/>
                </a:avLst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57" name="直接连接符 56">
              <a:extLst>
                <a:ext uri="{FF2B5EF4-FFF2-40B4-BE49-F238E27FC236}">
                  <a16:creationId xmlns="" xmlns:a16="http://schemas.microsoft.com/office/drawing/2014/main" id="{7775ACFA-B08C-4B55-8F5C-055D5ACFC26C}"/>
                </a:ext>
              </a:extLst>
            </p:cNvPr>
            <p:cNvCxnSpPr/>
            <p:nvPr/>
          </p:nvCxnSpPr>
          <p:spPr>
            <a:xfrm>
              <a:off x="7233083" y="4684486"/>
              <a:ext cx="505713" cy="0"/>
            </a:xfrm>
            <a:prstGeom prst="line">
              <a:avLst/>
            </a:prstGeom>
            <a:ln>
              <a:solidFill>
                <a:srgbClr val="745349"/>
              </a:solidFill>
              <a:prstDash val="dash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矩形 62">
              <a:extLst>
                <a:ext uri="{FF2B5EF4-FFF2-40B4-BE49-F238E27FC236}">
                  <a16:creationId xmlns="" xmlns:a16="http://schemas.microsoft.com/office/drawing/2014/main" id="{C571DB77-A909-4789-BFB3-0981A055F8D4}"/>
                </a:ext>
              </a:extLst>
            </p:cNvPr>
            <p:cNvSpPr/>
            <p:nvPr/>
          </p:nvSpPr>
          <p:spPr>
            <a:xfrm>
              <a:off x="8263092" y="4248773"/>
              <a:ext cx="2205083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游览之礼：</a:t>
              </a:r>
            </a:p>
            <a:p>
              <a:pPr algn="ctr"/>
              <a:r>
                <a:rPr kumimoji="1"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善待景观、爱护文物</a:t>
              </a:r>
            </a:p>
            <a:p>
              <a:pPr algn="ctr"/>
              <a:r>
                <a:rPr kumimoji="1"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尊重民俗、恪守公德</a:t>
              </a:r>
            </a:p>
          </p:txBody>
        </p:sp>
      </p:grpSp>
      <p:grpSp>
        <p:nvGrpSpPr>
          <p:cNvPr id="1033" name="组合 1032">
            <a:extLst>
              <a:ext uri="{FF2B5EF4-FFF2-40B4-BE49-F238E27FC236}">
                <a16:creationId xmlns="" xmlns:a16="http://schemas.microsoft.com/office/drawing/2014/main" id="{A2D782C5-E6DA-4238-8A27-139312F41874}"/>
              </a:ext>
            </a:extLst>
          </p:cNvPr>
          <p:cNvGrpSpPr/>
          <p:nvPr/>
        </p:nvGrpSpPr>
        <p:grpSpPr>
          <a:xfrm>
            <a:off x="7233083" y="5327478"/>
            <a:ext cx="3775891" cy="912356"/>
            <a:chOff x="7233083" y="5327478"/>
            <a:chExt cx="3775891" cy="912356"/>
          </a:xfrm>
        </p:grpSpPr>
        <p:grpSp>
          <p:nvGrpSpPr>
            <p:cNvPr id="49" name="组合 48">
              <a:extLst>
                <a:ext uri="{FF2B5EF4-FFF2-40B4-BE49-F238E27FC236}">
                  <a16:creationId xmlns="" xmlns:a16="http://schemas.microsoft.com/office/drawing/2014/main" id="{1F48DD1D-A158-4CCD-8B95-B6CD0A4887AA}"/>
                </a:ext>
              </a:extLst>
            </p:cNvPr>
            <p:cNvGrpSpPr/>
            <p:nvPr/>
          </p:nvGrpSpPr>
          <p:grpSpPr>
            <a:xfrm>
              <a:off x="7825882" y="5327478"/>
              <a:ext cx="3183092" cy="912356"/>
              <a:chOff x="2182731" y="3612362"/>
              <a:chExt cx="7701498" cy="520700"/>
            </a:xfrm>
          </p:grpSpPr>
          <p:sp>
            <p:nvSpPr>
              <p:cNvPr id="50" name="圆角矩形 12">
                <a:extLst>
                  <a:ext uri="{FF2B5EF4-FFF2-40B4-BE49-F238E27FC236}">
                    <a16:creationId xmlns="" xmlns:a16="http://schemas.microsoft.com/office/drawing/2014/main" id="{5DB0B216-2A48-4E2D-A0DB-121CFE281B61}"/>
                  </a:ext>
                </a:extLst>
              </p:cNvPr>
              <p:cNvSpPr/>
              <p:nvPr/>
            </p:nvSpPr>
            <p:spPr>
              <a:xfrm>
                <a:off x="2182731" y="3612362"/>
                <a:ext cx="7701498" cy="520700"/>
              </a:xfrm>
              <a:prstGeom prst="roundRect">
                <a:avLst>
                  <a:gd name="adj" fmla="val 50000"/>
                </a:avLst>
              </a:prstGeom>
              <a:noFill/>
              <a:ln w="25400">
                <a:solidFill>
                  <a:srgbClr val="745349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51" name="圆角矩形 1">
                <a:extLst>
                  <a:ext uri="{FF2B5EF4-FFF2-40B4-BE49-F238E27FC236}">
                    <a16:creationId xmlns="" xmlns:a16="http://schemas.microsoft.com/office/drawing/2014/main" id="{DD9B8ADD-0270-4148-A39E-D5A73A81A501}"/>
                  </a:ext>
                </a:extLst>
              </p:cNvPr>
              <p:cNvSpPr/>
              <p:nvPr/>
            </p:nvSpPr>
            <p:spPr>
              <a:xfrm>
                <a:off x="2367910" y="3654152"/>
                <a:ext cx="7340731" cy="426687"/>
              </a:xfrm>
              <a:prstGeom prst="roundRect">
                <a:avLst>
                  <a:gd name="adj" fmla="val 50000"/>
                </a:avLst>
              </a:prstGeom>
              <a:solidFill>
                <a:srgbClr val="E5D7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cxnSp>
          <p:nvCxnSpPr>
            <p:cNvPr id="58" name="直接连接符 57">
              <a:extLst>
                <a:ext uri="{FF2B5EF4-FFF2-40B4-BE49-F238E27FC236}">
                  <a16:creationId xmlns="" xmlns:a16="http://schemas.microsoft.com/office/drawing/2014/main" id="{8B96BCE8-1DB6-4F7D-BC19-D3F057090F06}"/>
                </a:ext>
              </a:extLst>
            </p:cNvPr>
            <p:cNvCxnSpPr/>
            <p:nvPr/>
          </p:nvCxnSpPr>
          <p:spPr>
            <a:xfrm>
              <a:off x="7233083" y="5754427"/>
              <a:ext cx="505713" cy="0"/>
            </a:xfrm>
            <a:prstGeom prst="line">
              <a:avLst/>
            </a:prstGeom>
            <a:ln>
              <a:solidFill>
                <a:srgbClr val="745349"/>
              </a:solidFill>
              <a:prstDash val="dash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4" name="矩形 1023">
              <a:extLst>
                <a:ext uri="{FF2B5EF4-FFF2-40B4-BE49-F238E27FC236}">
                  <a16:creationId xmlns="" xmlns:a16="http://schemas.microsoft.com/office/drawing/2014/main" id="{E46AAAAF-628F-4A86-970E-5733211DE95A}"/>
                </a:ext>
              </a:extLst>
            </p:cNvPr>
            <p:cNvSpPr/>
            <p:nvPr/>
          </p:nvSpPr>
          <p:spPr>
            <a:xfrm>
              <a:off x="8136542" y="5395887"/>
              <a:ext cx="256177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仪式之礼：</a:t>
              </a:r>
            </a:p>
            <a:p>
              <a:pPr algn="ctr"/>
              <a:r>
                <a:rPr kumimoji="1"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按规行礼、心存敬畏</a:t>
              </a:r>
            </a:p>
            <a:p>
              <a:pPr algn="ctr"/>
              <a:r>
                <a:rPr kumimoji="1" lang="zh-CN" altLang="en-US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严肃庄重、尊重礼俗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76202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图片 115">
            <a:extLst>
              <a:ext uri="{FF2B5EF4-FFF2-40B4-BE49-F238E27FC236}">
                <a16:creationId xmlns="" xmlns:a16="http://schemas.microsoft.com/office/drawing/2014/main" id="{67A7984E-700F-425E-A2CC-BA7D8976A6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5CEF375-2F87-4549-AECA-9A6F9D11F6B2}"/>
              </a:ext>
            </a:extLst>
          </p:cNvPr>
          <p:cNvGrpSpPr/>
          <p:nvPr/>
        </p:nvGrpSpPr>
        <p:grpSpPr>
          <a:xfrm>
            <a:off x="3147861" y="5933073"/>
            <a:ext cx="5305017" cy="629414"/>
            <a:chOff x="3147861" y="5933073"/>
            <a:chExt cx="5305017" cy="629414"/>
          </a:xfrm>
        </p:grpSpPr>
        <p:sp>
          <p:nvSpPr>
            <p:cNvPr id="2" name="矩形: 圆角 1">
              <a:extLst>
                <a:ext uri="{FF2B5EF4-FFF2-40B4-BE49-F238E27FC236}">
                  <a16:creationId xmlns="" xmlns:a16="http://schemas.microsoft.com/office/drawing/2014/main" id="{4A16BC0A-6287-46C3-A77F-A2470DA671E7}"/>
                </a:ext>
              </a:extLst>
            </p:cNvPr>
            <p:cNvSpPr/>
            <p:nvPr/>
          </p:nvSpPr>
          <p:spPr>
            <a:xfrm>
              <a:off x="3242245" y="6014893"/>
              <a:ext cx="5156303" cy="488852"/>
            </a:xfrm>
            <a:prstGeom prst="roundRect">
              <a:avLst/>
            </a:prstGeom>
            <a:solidFill>
              <a:srgbClr val="E5D7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矩形: 圆角 4">
              <a:extLst>
                <a:ext uri="{FF2B5EF4-FFF2-40B4-BE49-F238E27FC236}">
                  <a16:creationId xmlns="" xmlns:a16="http://schemas.microsoft.com/office/drawing/2014/main" id="{83C6B6D6-0299-4008-AABA-8F4D0F873BB8}"/>
                </a:ext>
              </a:extLst>
            </p:cNvPr>
            <p:cNvSpPr/>
            <p:nvPr/>
          </p:nvSpPr>
          <p:spPr>
            <a:xfrm>
              <a:off x="3147861" y="5933073"/>
              <a:ext cx="5305017" cy="629414"/>
            </a:xfrm>
            <a:prstGeom prst="roundRect">
              <a:avLst/>
            </a:prstGeom>
            <a:noFill/>
            <a:ln>
              <a:solidFill>
                <a:srgbClr val="7453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仪表之礼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cxnSp>
        <p:nvCxnSpPr>
          <p:cNvPr id="89" name="直接连接符 88">
            <a:extLst>
              <a:ext uri="{FF2B5EF4-FFF2-40B4-BE49-F238E27FC236}">
                <a16:creationId xmlns="" xmlns:a16="http://schemas.microsoft.com/office/drawing/2014/main" id="{10BAB32E-2019-409F-9E64-F823555CD564}"/>
              </a:ext>
            </a:extLst>
          </p:cNvPr>
          <p:cNvCxnSpPr/>
          <p:nvPr/>
        </p:nvCxnSpPr>
        <p:spPr>
          <a:xfrm>
            <a:off x="3922101" y="1909383"/>
            <a:ext cx="1695109" cy="1069337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>
            <a:extLst>
              <a:ext uri="{FF2B5EF4-FFF2-40B4-BE49-F238E27FC236}">
                <a16:creationId xmlns="" xmlns:a16="http://schemas.microsoft.com/office/drawing/2014/main" id="{9D0E54B9-DCC9-4630-8313-411961912C2C}"/>
              </a:ext>
            </a:extLst>
          </p:cNvPr>
          <p:cNvCxnSpPr/>
          <p:nvPr/>
        </p:nvCxnSpPr>
        <p:spPr>
          <a:xfrm flipH="1">
            <a:off x="4061010" y="3955445"/>
            <a:ext cx="908984" cy="41612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>
            <a:extLst>
              <a:ext uri="{FF2B5EF4-FFF2-40B4-BE49-F238E27FC236}">
                <a16:creationId xmlns="" xmlns:a16="http://schemas.microsoft.com/office/drawing/2014/main" id="{0E11FE73-3E3D-42D5-A03F-6C4E0574CFBA}"/>
              </a:ext>
            </a:extLst>
          </p:cNvPr>
          <p:cNvCxnSpPr>
            <a:cxnSpLocks/>
          </p:cNvCxnSpPr>
          <p:nvPr/>
        </p:nvCxnSpPr>
        <p:spPr>
          <a:xfrm flipH="1">
            <a:off x="6681329" y="1957052"/>
            <a:ext cx="861567" cy="844634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>
            <a:extLst>
              <a:ext uri="{FF2B5EF4-FFF2-40B4-BE49-F238E27FC236}">
                <a16:creationId xmlns="" xmlns:a16="http://schemas.microsoft.com/office/drawing/2014/main" id="{05DCE89B-F637-4FCC-89F5-A21715217960}"/>
              </a:ext>
            </a:extLst>
          </p:cNvPr>
          <p:cNvCxnSpPr>
            <a:stCxn id="96" idx="2"/>
          </p:cNvCxnSpPr>
          <p:nvPr/>
        </p:nvCxnSpPr>
        <p:spPr>
          <a:xfrm flipH="1" flipV="1">
            <a:off x="7191158" y="3759073"/>
            <a:ext cx="1042174" cy="18979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椭圆 92">
            <a:extLst>
              <a:ext uri="{FF2B5EF4-FFF2-40B4-BE49-F238E27FC236}">
                <a16:creationId xmlns="" xmlns:a16="http://schemas.microsoft.com/office/drawing/2014/main" id="{0832A1C9-996D-4ACF-9400-7F8F2EA00A3A}"/>
              </a:ext>
            </a:extLst>
          </p:cNvPr>
          <p:cNvSpPr/>
          <p:nvPr/>
        </p:nvSpPr>
        <p:spPr>
          <a:xfrm>
            <a:off x="3404625" y="4100257"/>
            <a:ext cx="624115" cy="624114"/>
          </a:xfrm>
          <a:prstGeom prst="ellipse">
            <a:avLst/>
          </a:prstGeom>
          <a:solidFill>
            <a:srgbClr val="E5D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方正黑体简体" panose="03000509000000000000" pitchFamily="65" charset="-122"/>
              <a:cs typeface="+mn-cs"/>
            </a:endParaRPr>
          </a:p>
        </p:txBody>
      </p:sp>
      <p:sp>
        <p:nvSpPr>
          <p:cNvPr id="94" name="椭圆 93">
            <a:extLst>
              <a:ext uri="{FF2B5EF4-FFF2-40B4-BE49-F238E27FC236}">
                <a16:creationId xmlns="" xmlns:a16="http://schemas.microsoft.com/office/drawing/2014/main" id="{56BCC6D9-F471-4C0B-A8C9-5E85E6290A3B}"/>
              </a:ext>
            </a:extLst>
          </p:cNvPr>
          <p:cNvSpPr/>
          <p:nvPr/>
        </p:nvSpPr>
        <p:spPr>
          <a:xfrm>
            <a:off x="3404626" y="1511699"/>
            <a:ext cx="624115" cy="624114"/>
          </a:xfrm>
          <a:prstGeom prst="ellipse">
            <a:avLst/>
          </a:prstGeom>
          <a:solidFill>
            <a:srgbClr val="E5D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方正黑体简体" panose="03000509000000000000" pitchFamily="65" charset="-122"/>
              <a:cs typeface="+mn-cs"/>
            </a:endParaRPr>
          </a:p>
        </p:txBody>
      </p:sp>
      <p:sp>
        <p:nvSpPr>
          <p:cNvPr id="95" name="椭圆 94">
            <a:extLst>
              <a:ext uri="{FF2B5EF4-FFF2-40B4-BE49-F238E27FC236}">
                <a16:creationId xmlns="" xmlns:a16="http://schemas.microsoft.com/office/drawing/2014/main" id="{5340F034-CA1B-4186-82D1-0954DA67CF9D}"/>
              </a:ext>
            </a:extLst>
          </p:cNvPr>
          <p:cNvSpPr/>
          <p:nvPr/>
        </p:nvSpPr>
        <p:spPr>
          <a:xfrm>
            <a:off x="7426747" y="1341539"/>
            <a:ext cx="624115" cy="624114"/>
          </a:xfrm>
          <a:prstGeom prst="ellipse">
            <a:avLst/>
          </a:prstGeom>
          <a:solidFill>
            <a:srgbClr val="E5D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方正黑体简体" panose="03000509000000000000" pitchFamily="65" charset="-122"/>
              <a:cs typeface="+mn-cs"/>
            </a:endParaRPr>
          </a:p>
        </p:txBody>
      </p:sp>
      <p:sp>
        <p:nvSpPr>
          <p:cNvPr id="96" name="椭圆 95">
            <a:extLst>
              <a:ext uri="{FF2B5EF4-FFF2-40B4-BE49-F238E27FC236}">
                <a16:creationId xmlns="" xmlns:a16="http://schemas.microsoft.com/office/drawing/2014/main" id="{DC8717E2-DDE4-4264-BE1A-790780CC058D}"/>
              </a:ext>
            </a:extLst>
          </p:cNvPr>
          <p:cNvSpPr/>
          <p:nvPr/>
        </p:nvSpPr>
        <p:spPr>
          <a:xfrm>
            <a:off x="8233332" y="3636807"/>
            <a:ext cx="624115" cy="624114"/>
          </a:xfrm>
          <a:prstGeom prst="ellipse">
            <a:avLst/>
          </a:prstGeom>
          <a:solidFill>
            <a:srgbClr val="E5D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方正黑体简体" panose="03000509000000000000" pitchFamily="65" charset="-122"/>
              <a:cs typeface="+mn-cs"/>
            </a:endParaRPr>
          </a:p>
        </p:txBody>
      </p:sp>
      <p:sp>
        <p:nvSpPr>
          <p:cNvPr id="97" name="椭圆 16">
            <a:extLst>
              <a:ext uri="{FF2B5EF4-FFF2-40B4-BE49-F238E27FC236}">
                <a16:creationId xmlns="" xmlns:a16="http://schemas.microsoft.com/office/drawing/2014/main" id="{5C5385AD-A791-49B1-A6DA-378941995F2B}"/>
              </a:ext>
            </a:extLst>
          </p:cNvPr>
          <p:cNvSpPr/>
          <p:nvPr/>
        </p:nvSpPr>
        <p:spPr>
          <a:xfrm>
            <a:off x="3586086" y="4271487"/>
            <a:ext cx="258864" cy="266592"/>
          </a:xfrm>
          <a:custGeom>
            <a:avLst/>
            <a:gdLst>
              <a:gd name="connsiteX0" fmla="*/ 140277 w 319088"/>
              <a:gd name="connsiteY0" fmla="*/ 225425 h 328613"/>
              <a:gd name="connsiteX1" fmla="*/ 101311 w 319088"/>
              <a:gd name="connsiteY1" fmla="*/ 229351 h 328613"/>
              <a:gd name="connsiteX2" fmla="*/ 100012 w 319088"/>
              <a:gd name="connsiteY2" fmla="*/ 230660 h 328613"/>
              <a:gd name="connsiteX3" fmla="*/ 100012 w 319088"/>
              <a:gd name="connsiteY3" fmla="*/ 319646 h 328613"/>
              <a:gd name="connsiteX4" fmla="*/ 100012 w 319088"/>
              <a:gd name="connsiteY4" fmla="*/ 322263 h 328613"/>
              <a:gd name="connsiteX5" fmla="*/ 101311 w 319088"/>
              <a:gd name="connsiteY5" fmla="*/ 322263 h 328613"/>
              <a:gd name="connsiteX6" fmla="*/ 102610 w 319088"/>
              <a:gd name="connsiteY6" fmla="*/ 322263 h 328613"/>
              <a:gd name="connsiteX7" fmla="*/ 140277 w 319088"/>
              <a:gd name="connsiteY7" fmla="*/ 311794 h 328613"/>
              <a:gd name="connsiteX8" fmla="*/ 142875 w 319088"/>
              <a:gd name="connsiteY8" fmla="*/ 310485 h 328613"/>
              <a:gd name="connsiteX9" fmla="*/ 142875 w 319088"/>
              <a:gd name="connsiteY9" fmla="*/ 228042 h 328613"/>
              <a:gd name="connsiteX10" fmla="*/ 141576 w 319088"/>
              <a:gd name="connsiteY10" fmla="*/ 226734 h 328613"/>
              <a:gd name="connsiteX11" fmla="*/ 140277 w 319088"/>
              <a:gd name="connsiteY11" fmla="*/ 225425 h 328613"/>
              <a:gd name="connsiteX12" fmla="*/ 49212 w 319088"/>
              <a:gd name="connsiteY12" fmla="*/ 223838 h 328613"/>
              <a:gd name="connsiteX13" fmla="*/ 49212 w 319088"/>
              <a:gd name="connsiteY13" fmla="*/ 226378 h 328613"/>
              <a:gd name="connsiteX14" fmla="*/ 49212 w 319088"/>
              <a:gd name="connsiteY14" fmla="*/ 263208 h 328613"/>
              <a:gd name="connsiteX15" fmla="*/ 50497 w 319088"/>
              <a:gd name="connsiteY15" fmla="*/ 265748 h 328613"/>
              <a:gd name="connsiteX16" fmla="*/ 74915 w 319088"/>
              <a:gd name="connsiteY16" fmla="*/ 274638 h 328613"/>
              <a:gd name="connsiteX17" fmla="*/ 76200 w 319088"/>
              <a:gd name="connsiteY17" fmla="*/ 273368 h 328613"/>
              <a:gd name="connsiteX18" fmla="*/ 76200 w 319088"/>
              <a:gd name="connsiteY18" fmla="*/ 272098 h 328613"/>
              <a:gd name="connsiteX19" fmla="*/ 76200 w 319088"/>
              <a:gd name="connsiteY19" fmla="*/ 230188 h 328613"/>
              <a:gd name="connsiteX20" fmla="*/ 74915 w 319088"/>
              <a:gd name="connsiteY20" fmla="*/ 228918 h 328613"/>
              <a:gd name="connsiteX21" fmla="*/ 50497 w 319088"/>
              <a:gd name="connsiteY21" fmla="*/ 223838 h 328613"/>
              <a:gd name="connsiteX22" fmla="*/ 49212 w 319088"/>
              <a:gd name="connsiteY22" fmla="*/ 223838 h 328613"/>
              <a:gd name="connsiteX23" fmla="*/ 189206 w 319088"/>
              <a:gd name="connsiteY23" fmla="*/ 222250 h 328613"/>
              <a:gd name="connsiteX24" fmla="*/ 156868 w 319088"/>
              <a:gd name="connsiteY24" fmla="*/ 224848 h 328613"/>
              <a:gd name="connsiteX25" fmla="*/ 155575 w 319088"/>
              <a:gd name="connsiteY25" fmla="*/ 226147 h 328613"/>
              <a:gd name="connsiteX26" fmla="*/ 155575 w 319088"/>
              <a:gd name="connsiteY26" fmla="*/ 305377 h 328613"/>
              <a:gd name="connsiteX27" fmla="*/ 156868 w 319088"/>
              <a:gd name="connsiteY27" fmla="*/ 307975 h 328613"/>
              <a:gd name="connsiteX28" fmla="*/ 158162 w 319088"/>
              <a:gd name="connsiteY28" fmla="*/ 307975 h 328613"/>
              <a:gd name="connsiteX29" fmla="*/ 189206 w 319088"/>
              <a:gd name="connsiteY29" fmla="*/ 300182 h 328613"/>
              <a:gd name="connsiteX30" fmla="*/ 190500 w 319088"/>
              <a:gd name="connsiteY30" fmla="*/ 297584 h 328613"/>
              <a:gd name="connsiteX31" fmla="*/ 190500 w 319088"/>
              <a:gd name="connsiteY31" fmla="*/ 223549 h 328613"/>
              <a:gd name="connsiteX32" fmla="*/ 190500 w 319088"/>
              <a:gd name="connsiteY32" fmla="*/ 222250 h 328613"/>
              <a:gd name="connsiteX33" fmla="*/ 189206 w 319088"/>
              <a:gd name="connsiteY33" fmla="*/ 222250 h 328613"/>
              <a:gd name="connsiteX34" fmla="*/ 12700 w 319088"/>
              <a:gd name="connsiteY34" fmla="*/ 217488 h 328613"/>
              <a:gd name="connsiteX35" fmla="*/ 12700 w 319088"/>
              <a:gd name="connsiteY35" fmla="*/ 218778 h 328613"/>
              <a:gd name="connsiteX36" fmla="*/ 12700 w 319088"/>
              <a:gd name="connsiteY36" fmla="*/ 251024 h 328613"/>
              <a:gd name="connsiteX37" fmla="*/ 13970 w 319088"/>
              <a:gd name="connsiteY37" fmla="*/ 252314 h 328613"/>
              <a:gd name="connsiteX38" fmla="*/ 29210 w 319088"/>
              <a:gd name="connsiteY38" fmla="*/ 258763 h 328613"/>
              <a:gd name="connsiteX39" fmla="*/ 30480 w 319088"/>
              <a:gd name="connsiteY39" fmla="*/ 258763 h 328613"/>
              <a:gd name="connsiteX40" fmla="*/ 31750 w 319088"/>
              <a:gd name="connsiteY40" fmla="*/ 258763 h 328613"/>
              <a:gd name="connsiteX41" fmla="*/ 31750 w 319088"/>
              <a:gd name="connsiteY41" fmla="*/ 257473 h 328613"/>
              <a:gd name="connsiteX42" fmla="*/ 31750 w 319088"/>
              <a:gd name="connsiteY42" fmla="*/ 222647 h 328613"/>
              <a:gd name="connsiteX43" fmla="*/ 30480 w 319088"/>
              <a:gd name="connsiteY43" fmla="*/ 220068 h 328613"/>
              <a:gd name="connsiteX44" fmla="*/ 13970 w 319088"/>
              <a:gd name="connsiteY44" fmla="*/ 217488 h 328613"/>
              <a:gd name="connsiteX45" fmla="*/ 12700 w 319088"/>
              <a:gd name="connsiteY45" fmla="*/ 217488 h 328613"/>
              <a:gd name="connsiteX46" fmla="*/ 280105 w 319088"/>
              <a:gd name="connsiteY46" fmla="*/ 214313 h 328613"/>
              <a:gd name="connsiteX47" fmla="*/ 261584 w 319088"/>
              <a:gd name="connsiteY47" fmla="*/ 215595 h 328613"/>
              <a:gd name="connsiteX48" fmla="*/ 260350 w 319088"/>
              <a:gd name="connsiteY48" fmla="*/ 216877 h 328613"/>
              <a:gd name="connsiteX49" fmla="*/ 260350 w 319088"/>
              <a:gd name="connsiteY49" fmla="*/ 278424 h 328613"/>
              <a:gd name="connsiteX50" fmla="*/ 260350 w 319088"/>
              <a:gd name="connsiteY50" fmla="*/ 279706 h 328613"/>
              <a:gd name="connsiteX51" fmla="*/ 261584 w 319088"/>
              <a:gd name="connsiteY51" fmla="*/ 280988 h 328613"/>
              <a:gd name="connsiteX52" fmla="*/ 262819 w 319088"/>
              <a:gd name="connsiteY52" fmla="*/ 280988 h 328613"/>
              <a:gd name="connsiteX53" fmla="*/ 280105 w 319088"/>
              <a:gd name="connsiteY53" fmla="*/ 275859 h 328613"/>
              <a:gd name="connsiteX54" fmla="*/ 282575 w 319088"/>
              <a:gd name="connsiteY54" fmla="*/ 273295 h 328613"/>
              <a:gd name="connsiteX55" fmla="*/ 282575 w 319088"/>
              <a:gd name="connsiteY55" fmla="*/ 215595 h 328613"/>
              <a:gd name="connsiteX56" fmla="*/ 281340 w 319088"/>
              <a:gd name="connsiteY56" fmla="*/ 214313 h 328613"/>
              <a:gd name="connsiteX57" fmla="*/ 280105 w 319088"/>
              <a:gd name="connsiteY57" fmla="*/ 214313 h 328613"/>
              <a:gd name="connsiteX58" fmla="*/ 306983 w 319088"/>
              <a:gd name="connsiteY58" fmla="*/ 211138 h 328613"/>
              <a:gd name="connsiteX59" fmla="*/ 290215 w 319088"/>
              <a:gd name="connsiteY59" fmla="*/ 212428 h 328613"/>
              <a:gd name="connsiteX60" fmla="*/ 288925 w 319088"/>
              <a:gd name="connsiteY60" fmla="*/ 215008 h 328613"/>
              <a:gd name="connsiteX61" fmla="*/ 288925 w 319088"/>
              <a:gd name="connsiteY61" fmla="*/ 271761 h 328613"/>
              <a:gd name="connsiteX62" fmla="*/ 288925 w 319088"/>
              <a:gd name="connsiteY62" fmla="*/ 273051 h 328613"/>
              <a:gd name="connsiteX63" fmla="*/ 290215 w 319088"/>
              <a:gd name="connsiteY63" fmla="*/ 273051 h 328613"/>
              <a:gd name="connsiteX64" fmla="*/ 308273 w 319088"/>
              <a:gd name="connsiteY64" fmla="*/ 269181 h 328613"/>
              <a:gd name="connsiteX65" fmla="*/ 309563 w 319088"/>
              <a:gd name="connsiteY65" fmla="*/ 266602 h 328613"/>
              <a:gd name="connsiteX66" fmla="*/ 308273 w 319088"/>
              <a:gd name="connsiteY66" fmla="*/ 212428 h 328613"/>
              <a:gd name="connsiteX67" fmla="*/ 308273 w 319088"/>
              <a:gd name="connsiteY67" fmla="*/ 211138 h 328613"/>
              <a:gd name="connsiteX68" fmla="*/ 306983 w 319088"/>
              <a:gd name="connsiteY68" fmla="*/ 211138 h 328613"/>
              <a:gd name="connsiteX69" fmla="*/ 290195 w 319088"/>
              <a:gd name="connsiteY69" fmla="*/ 169863 h 328613"/>
              <a:gd name="connsiteX70" fmla="*/ 288925 w 319088"/>
              <a:gd name="connsiteY70" fmla="*/ 171196 h 328613"/>
              <a:gd name="connsiteX71" fmla="*/ 288925 w 319088"/>
              <a:gd name="connsiteY71" fmla="*/ 172530 h 328613"/>
              <a:gd name="connsiteX72" fmla="*/ 288925 w 319088"/>
              <a:gd name="connsiteY72" fmla="*/ 201867 h 328613"/>
              <a:gd name="connsiteX73" fmla="*/ 288925 w 319088"/>
              <a:gd name="connsiteY73" fmla="*/ 203201 h 328613"/>
              <a:gd name="connsiteX74" fmla="*/ 290195 w 319088"/>
              <a:gd name="connsiteY74" fmla="*/ 203201 h 328613"/>
              <a:gd name="connsiteX75" fmla="*/ 306705 w 319088"/>
              <a:gd name="connsiteY75" fmla="*/ 201867 h 328613"/>
              <a:gd name="connsiteX76" fmla="*/ 307975 w 319088"/>
              <a:gd name="connsiteY76" fmla="*/ 200534 h 328613"/>
              <a:gd name="connsiteX77" fmla="*/ 307975 w 319088"/>
              <a:gd name="connsiteY77" fmla="*/ 172530 h 328613"/>
              <a:gd name="connsiteX78" fmla="*/ 306705 w 319088"/>
              <a:gd name="connsiteY78" fmla="*/ 171196 h 328613"/>
              <a:gd name="connsiteX79" fmla="*/ 290195 w 319088"/>
              <a:gd name="connsiteY79" fmla="*/ 169863 h 328613"/>
              <a:gd name="connsiteX80" fmla="*/ 261584 w 319088"/>
              <a:gd name="connsiteY80" fmla="*/ 168275 h 328613"/>
              <a:gd name="connsiteX81" fmla="*/ 260350 w 319088"/>
              <a:gd name="connsiteY81" fmla="*/ 169568 h 328613"/>
              <a:gd name="connsiteX82" fmla="*/ 260350 w 319088"/>
              <a:gd name="connsiteY82" fmla="*/ 170862 h 328613"/>
              <a:gd name="connsiteX83" fmla="*/ 260350 w 319088"/>
              <a:gd name="connsiteY83" fmla="*/ 201906 h 328613"/>
              <a:gd name="connsiteX84" fmla="*/ 260350 w 319088"/>
              <a:gd name="connsiteY84" fmla="*/ 203200 h 328613"/>
              <a:gd name="connsiteX85" fmla="*/ 261584 w 319088"/>
              <a:gd name="connsiteY85" fmla="*/ 203200 h 328613"/>
              <a:gd name="connsiteX86" fmla="*/ 280105 w 319088"/>
              <a:gd name="connsiteY86" fmla="*/ 201906 h 328613"/>
              <a:gd name="connsiteX87" fmla="*/ 282575 w 319088"/>
              <a:gd name="connsiteY87" fmla="*/ 200613 h 328613"/>
              <a:gd name="connsiteX88" fmla="*/ 282575 w 319088"/>
              <a:gd name="connsiteY88" fmla="*/ 170862 h 328613"/>
              <a:gd name="connsiteX89" fmla="*/ 280105 w 319088"/>
              <a:gd name="connsiteY89" fmla="*/ 169568 h 328613"/>
              <a:gd name="connsiteX90" fmla="*/ 261584 w 319088"/>
              <a:gd name="connsiteY90" fmla="*/ 168275 h 328613"/>
              <a:gd name="connsiteX91" fmla="*/ 214024 w 319088"/>
              <a:gd name="connsiteY91" fmla="*/ 168275 h 328613"/>
              <a:gd name="connsiteX92" fmla="*/ 212725 w 319088"/>
              <a:gd name="connsiteY92" fmla="*/ 169567 h 328613"/>
              <a:gd name="connsiteX93" fmla="*/ 212725 w 319088"/>
              <a:gd name="connsiteY93" fmla="*/ 222546 h 328613"/>
              <a:gd name="connsiteX94" fmla="*/ 214024 w 319088"/>
              <a:gd name="connsiteY94" fmla="*/ 223838 h 328613"/>
              <a:gd name="connsiteX95" fmla="*/ 215322 w 319088"/>
              <a:gd name="connsiteY95" fmla="*/ 223838 h 328613"/>
              <a:gd name="connsiteX96" fmla="*/ 240001 w 319088"/>
              <a:gd name="connsiteY96" fmla="*/ 221254 h 328613"/>
              <a:gd name="connsiteX97" fmla="*/ 241300 w 319088"/>
              <a:gd name="connsiteY97" fmla="*/ 219962 h 328613"/>
              <a:gd name="connsiteX98" fmla="*/ 241300 w 319088"/>
              <a:gd name="connsiteY98" fmla="*/ 170859 h 328613"/>
              <a:gd name="connsiteX99" fmla="*/ 240001 w 319088"/>
              <a:gd name="connsiteY99" fmla="*/ 169567 h 328613"/>
              <a:gd name="connsiteX100" fmla="*/ 215322 w 319088"/>
              <a:gd name="connsiteY100" fmla="*/ 168275 h 328613"/>
              <a:gd name="connsiteX101" fmla="*/ 214024 w 319088"/>
              <a:gd name="connsiteY101" fmla="*/ 168275 h 328613"/>
              <a:gd name="connsiteX102" fmla="*/ 30480 w 319088"/>
              <a:gd name="connsiteY102" fmla="*/ 168275 h 328613"/>
              <a:gd name="connsiteX103" fmla="*/ 13970 w 319088"/>
              <a:gd name="connsiteY103" fmla="*/ 169545 h 328613"/>
              <a:gd name="connsiteX104" fmla="*/ 12700 w 319088"/>
              <a:gd name="connsiteY104" fmla="*/ 170815 h 328613"/>
              <a:gd name="connsiteX105" fmla="*/ 12700 w 319088"/>
              <a:gd name="connsiteY105" fmla="*/ 202565 h 328613"/>
              <a:gd name="connsiteX106" fmla="*/ 13970 w 319088"/>
              <a:gd name="connsiteY106" fmla="*/ 203835 h 328613"/>
              <a:gd name="connsiteX107" fmla="*/ 30480 w 319088"/>
              <a:gd name="connsiteY107" fmla="*/ 206375 h 328613"/>
              <a:gd name="connsiteX108" fmla="*/ 31750 w 319088"/>
              <a:gd name="connsiteY108" fmla="*/ 205105 h 328613"/>
              <a:gd name="connsiteX109" fmla="*/ 31750 w 319088"/>
              <a:gd name="connsiteY109" fmla="*/ 203835 h 328613"/>
              <a:gd name="connsiteX110" fmla="*/ 31750 w 319088"/>
              <a:gd name="connsiteY110" fmla="*/ 169545 h 328613"/>
              <a:gd name="connsiteX111" fmla="*/ 31750 w 319088"/>
              <a:gd name="connsiteY111" fmla="*/ 168275 h 328613"/>
              <a:gd name="connsiteX112" fmla="*/ 30480 w 319088"/>
              <a:gd name="connsiteY112" fmla="*/ 168275 h 328613"/>
              <a:gd name="connsiteX113" fmla="*/ 158162 w 319088"/>
              <a:gd name="connsiteY113" fmla="*/ 165100 h 328613"/>
              <a:gd name="connsiteX114" fmla="*/ 156868 w 319088"/>
              <a:gd name="connsiteY114" fmla="*/ 166407 h 328613"/>
              <a:gd name="connsiteX115" fmla="*/ 155575 w 319088"/>
              <a:gd name="connsiteY115" fmla="*/ 167715 h 328613"/>
              <a:gd name="connsiteX116" fmla="*/ 155575 w 319088"/>
              <a:gd name="connsiteY116" fmla="*/ 206935 h 328613"/>
              <a:gd name="connsiteX117" fmla="*/ 156868 w 319088"/>
              <a:gd name="connsiteY117" fmla="*/ 208243 h 328613"/>
              <a:gd name="connsiteX118" fmla="*/ 158162 w 319088"/>
              <a:gd name="connsiteY118" fmla="*/ 209550 h 328613"/>
              <a:gd name="connsiteX119" fmla="*/ 189206 w 319088"/>
              <a:gd name="connsiteY119" fmla="*/ 208243 h 328613"/>
              <a:gd name="connsiteX120" fmla="*/ 190500 w 319088"/>
              <a:gd name="connsiteY120" fmla="*/ 205628 h 328613"/>
              <a:gd name="connsiteX121" fmla="*/ 190500 w 319088"/>
              <a:gd name="connsiteY121" fmla="*/ 169022 h 328613"/>
              <a:gd name="connsiteX122" fmla="*/ 189206 w 319088"/>
              <a:gd name="connsiteY122" fmla="*/ 166407 h 328613"/>
              <a:gd name="connsiteX123" fmla="*/ 158162 w 319088"/>
              <a:gd name="connsiteY123" fmla="*/ 165100 h 328613"/>
              <a:gd name="connsiteX124" fmla="*/ 100012 w 319088"/>
              <a:gd name="connsiteY124" fmla="*/ 163513 h 328613"/>
              <a:gd name="connsiteX125" fmla="*/ 100012 w 319088"/>
              <a:gd name="connsiteY125" fmla="*/ 164800 h 328613"/>
              <a:gd name="connsiteX126" fmla="*/ 100012 w 319088"/>
              <a:gd name="connsiteY126" fmla="*/ 208564 h 328613"/>
              <a:gd name="connsiteX127" fmla="*/ 100012 w 319088"/>
              <a:gd name="connsiteY127" fmla="*/ 209851 h 328613"/>
              <a:gd name="connsiteX128" fmla="*/ 101311 w 319088"/>
              <a:gd name="connsiteY128" fmla="*/ 211138 h 328613"/>
              <a:gd name="connsiteX129" fmla="*/ 140277 w 319088"/>
              <a:gd name="connsiteY129" fmla="*/ 208564 h 328613"/>
              <a:gd name="connsiteX130" fmla="*/ 142875 w 319088"/>
              <a:gd name="connsiteY130" fmla="*/ 207276 h 328613"/>
              <a:gd name="connsiteX131" fmla="*/ 142875 w 319088"/>
              <a:gd name="connsiteY131" fmla="*/ 166087 h 328613"/>
              <a:gd name="connsiteX132" fmla="*/ 140277 w 319088"/>
              <a:gd name="connsiteY132" fmla="*/ 164800 h 328613"/>
              <a:gd name="connsiteX133" fmla="*/ 101311 w 319088"/>
              <a:gd name="connsiteY133" fmla="*/ 163513 h 328613"/>
              <a:gd name="connsiteX134" fmla="*/ 100012 w 319088"/>
              <a:gd name="connsiteY134" fmla="*/ 163513 h 328613"/>
              <a:gd name="connsiteX135" fmla="*/ 74915 w 319088"/>
              <a:gd name="connsiteY135" fmla="*/ 163513 h 328613"/>
              <a:gd name="connsiteX136" fmla="*/ 50497 w 319088"/>
              <a:gd name="connsiteY136" fmla="*/ 166159 h 328613"/>
              <a:gd name="connsiteX137" fmla="*/ 49212 w 319088"/>
              <a:gd name="connsiteY137" fmla="*/ 167482 h 328613"/>
              <a:gd name="connsiteX138" fmla="*/ 49212 w 319088"/>
              <a:gd name="connsiteY138" fmla="*/ 207169 h 328613"/>
              <a:gd name="connsiteX139" fmla="*/ 50497 w 319088"/>
              <a:gd name="connsiteY139" fmla="*/ 208492 h 328613"/>
              <a:gd name="connsiteX140" fmla="*/ 74915 w 319088"/>
              <a:gd name="connsiteY140" fmla="*/ 211138 h 328613"/>
              <a:gd name="connsiteX141" fmla="*/ 76200 w 319088"/>
              <a:gd name="connsiteY141" fmla="*/ 211138 h 328613"/>
              <a:gd name="connsiteX142" fmla="*/ 76200 w 319088"/>
              <a:gd name="connsiteY142" fmla="*/ 209815 h 328613"/>
              <a:gd name="connsiteX143" fmla="*/ 76200 w 319088"/>
              <a:gd name="connsiteY143" fmla="*/ 164836 h 328613"/>
              <a:gd name="connsiteX144" fmla="*/ 76200 w 319088"/>
              <a:gd name="connsiteY144" fmla="*/ 163513 h 328613"/>
              <a:gd name="connsiteX145" fmla="*/ 74915 w 319088"/>
              <a:gd name="connsiteY145" fmla="*/ 163513 h 328613"/>
              <a:gd name="connsiteX146" fmla="*/ 288925 w 319088"/>
              <a:gd name="connsiteY146" fmla="*/ 127000 h 328613"/>
              <a:gd name="connsiteX147" fmla="*/ 288925 w 319088"/>
              <a:gd name="connsiteY147" fmla="*/ 129687 h 328613"/>
              <a:gd name="connsiteX148" fmla="*/ 288925 w 319088"/>
              <a:gd name="connsiteY148" fmla="*/ 159238 h 328613"/>
              <a:gd name="connsiteX149" fmla="*/ 290195 w 319088"/>
              <a:gd name="connsiteY149" fmla="*/ 160582 h 328613"/>
              <a:gd name="connsiteX150" fmla="*/ 306705 w 319088"/>
              <a:gd name="connsiteY150" fmla="*/ 161925 h 328613"/>
              <a:gd name="connsiteX151" fmla="*/ 307975 w 319088"/>
              <a:gd name="connsiteY151" fmla="*/ 161925 h 328613"/>
              <a:gd name="connsiteX152" fmla="*/ 307975 w 319088"/>
              <a:gd name="connsiteY152" fmla="*/ 160582 h 328613"/>
              <a:gd name="connsiteX153" fmla="*/ 307975 w 319088"/>
              <a:gd name="connsiteY153" fmla="*/ 132373 h 328613"/>
              <a:gd name="connsiteX154" fmla="*/ 306705 w 319088"/>
              <a:gd name="connsiteY154" fmla="*/ 129687 h 328613"/>
              <a:gd name="connsiteX155" fmla="*/ 290195 w 319088"/>
              <a:gd name="connsiteY155" fmla="*/ 127000 h 328613"/>
              <a:gd name="connsiteX156" fmla="*/ 288925 w 319088"/>
              <a:gd name="connsiteY156" fmla="*/ 127000 h 328613"/>
              <a:gd name="connsiteX157" fmla="*/ 260350 w 319088"/>
              <a:gd name="connsiteY157" fmla="*/ 123542 h 328613"/>
              <a:gd name="connsiteX158" fmla="*/ 260350 w 319088"/>
              <a:gd name="connsiteY158" fmla="*/ 124846 h 328613"/>
              <a:gd name="connsiteX159" fmla="*/ 260350 w 319088"/>
              <a:gd name="connsiteY159" fmla="*/ 156143 h 328613"/>
              <a:gd name="connsiteX160" fmla="*/ 261584 w 319088"/>
              <a:gd name="connsiteY160" fmla="*/ 157447 h 328613"/>
              <a:gd name="connsiteX161" fmla="*/ 280105 w 319088"/>
              <a:gd name="connsiteY161" fmla="*/ 158751 h 328613"/>
              <a:gd name="connsiteX162" fmla="*/ 281340 w 319088"/>
              <a:gd name="connsiteY162" fmla="*/ 158751 h 328613"/>
              <a:gd name="connsiteX163" fmla="*/ 282575 w 319088"/>
              <a:gd name="connsiteY163" fmla="*/ 157447 h 328613"/>
              <a:gd name="connsiteX164" fmla="*/ 282575 w 319088"/>
              <a:gd name="connsiteY164" fmla="*/ 127454 h 328613"/>
              <a:gd name="connsiteX165" fmla="*/ 280105 w 319088"/>
              <a:gd name="connsiteY165" fmla="*/ 126150 h 328613"/>
              <a:gd name="connsiteX166" fmla="*/ 261584 w 319088"/>
              <a:gd name="connsiteY166" fmla="*/ 123542 h 328613"/>
              <a:gd name="connsiteX167" fmla="*/ 260350 w 319088"/>
              <a:gd name="connsiteY167" fmla="*/ 123542 h 328613"/>
              <a:gd name="connsiteX168" fmla="*/ 29210 w 319088"/>
              <a:gd name="connsiteY168" fmla="*/ 115590 h 328613"/>
              <a:gd name="connsiteX169" fmla="*/ 13970 w 319088"/>
              <a:gd name="connsiteY169" fmla="*/ 120749 h 328613"/>
              <a:gd name="connsiteX170" fmla="*/ 12700 w 319088"/>
              <a:gd name="connsiteY170" fmla="*/ 122039 h 328613"/>
              <a:gd name="connsiteX171" fmla="*/ 12700 w 319088"/>
              <a:gd name="connsiteY171" fmla="*/ 154285 h 328613"/>
              <a:gd name="connsiteX172" fmla="*/ 12700 w 319088"/>
              <a:gd name="connsiteY172" fmla="*/ 155575 h 328613"/>
              <a:gd name="connsiteX173" fmla="*/ 13970 w 319088"/>
              <a:gd name="connsiteY173" fmla="*/ 155575 h 328613"/>
              <a:gd name="connsiteX174" fmla="*/ 30480 w 319088"/>
              <a:gd name="connsiteY174" fmla="*/ 152995 h 328613"/>
              <a:gd name="connsiteX175" fmla="*/ 31750 w 319088"/>
              <a:gd name="connsiteY175" fmla="*/ 151705 h 328613"/>
              <a:gd name="connsiteX176" fmla="*/ 31750 w 319088"/>
              <a:gd name="connsiteY176" fmla="*/ 116880 h 328613"/>
              <a:gd name="connsiteX177" fmla="*/ 31750 w 319088"/>
              <a:gd name="connsiteY177" fmla="*/ 115590 h 328613"/>
              <a:gd name="connsiteX178" fmla="*/ 29210 w 319088"/>
              <a:gd name="connsiteY178" fmla="*/ 115590 h 328613"/>
              <a:gd name="connsiteX179" fmla="*/ 158162 w 319088"/>
              <a:gd name="connsiteY179" fmla="*/ 104775 h 328613"/>
              <a:gd name="connsiteX180" fmla="*/ 156868 w 319088"/>
              <a:gd name="connsiteY180" fmla="*/ 106098 h 328613"/>
              <a:gd name="connsiteX181" fmla="*/ 155575 w 319088"/>
              <a:gd name="connsiteY181" fmla="*/ 107421 h 328613"/>
              <a:gd name="connsiteX182" fmla="*/ 155575 w 319088"/>
              <a:gd name="connsiteY182" fmla="*/ 147108 h 328613"/>
              <a:gd name="connsiteX183" fmla="*/ 156868 w 319088"/>
              <a:gd name="connsiteY183" fmla="*/ 149754 h 328613"/>
              <a:gd name="connsiteX184" fmla="*/ 189206 w 319088"/>
              <a:gd name="connsiteY184" fmla="*/ 152400 h 328613"/>
              <a:gd name="connsiteX185" fmla="*/ 190500 w 319088"/>
              <a:gd name="connsiteY185" fmla="*/ 151077 h 328613"/>
              <a:gd name="connsiteX186" fmla="*/ 190500 w 319088"/>
              <a:gd name="connsiteY186" fmla="*/ 149754 h 328613"/>
              <a:gd name="connsiteX187" fmla="*/ 190500 w 319088"/>
              <a:gd name="connsiteY187" fmla="*/ 112712 h 328613"/>
              <a:gd name="connsiteX188" fmla="*/ 189206 w 319088"/>
              <a:gd name="connsiteY188" fmla="*/ 110067 h 328613"/>
              <a:gd name="connsiteX189" fmla="*/ 158162 w 319088"/>
              <a:gd name="connsiteY189" fmla="*/ 104775 h 328613"/>
              <a:gd name="connsiteX190" fmla="*/ 74915 w 319088"/>
              <a:gd name="connsiteY190" fmla="*/ 99735 h 328613"/>
              <a:gd name="connsiteX191" fmla="*/ 50497 w 319088"/>
              <a:gd name="connsiteY191" fmla="*/ 107593 h 328613"/>
              <a:gd name="connsiteX192" fmla="*/ 49212 w 319088"/>
              <a:gd name="connsiteY192" fmla="*/ 110212 h 328613"/>
              <a:gd name="connsiteX193" fmla="*/ 49212 w 319088"/>
              <a:gd name="connsiteY193" fmla="*/ 148194 h 328613"/>
              <a:gd name="connsiteX194" fmla="*/ 49212 w 319088"/>
              <a:gd name="connsiteY194" fmla="*/ 149503 h 328613"/>
              <a:gd name="connsiteX195" fmla="*/ 50497 w 319088"/>
              <a:gd name="connsiteY195" fmla="*/ 150813 h 328613"/>
              <a:gd name="connsiteX196" fmla="*/ 74915 w 319088"/>
              <a:gd name="connsiteY196" fmla="*/ 145574 h 328613"/>
              <a:gd name="connsiteX197" fmla="*/ 76200 w 319088"/>
              <a:gd name="connsiteY197" fmla="*/ 144264 h 328613"/>
              <a:gd name="connsiteX198" fmla="*/ 76200 w 319088"/>
              <a:gd name="connsiteY198" fmla="*/ 101044 h 328613"/>
              <a:gd name="connsiteX199" fmla="*/ 76200 w 319088"/>
              <a:gd name="connsiteY199" fmla="*/ 99735 h 328613"/>
              <a:gd name="connsiteX200" fmla="*/ 74915 w 319088"/>
              <a:gd name="connsiteY200" fmla="*/ 99735 h 328613"/>
              <a:gd name="connsiteX201" fmla="*/ 215322 w 319088"/>
              <a:gd name="connsiteY201" fmla="*/ 98425 h 328613"/>
              <a:gd name="connsiteX202" fmla="*/ 214024 w 319088"/>
              <a:gd name="connsiteY202" fmla="*/ 99695 h 328613"/>
              <a:gd name="connsiteX203" fmla="*/ 212725 w 319088"/>
              <a:gd name="connsiteY203" fmla="*/ 100965 h 328613"/>
              <a:gd name="connsiteX204" fmla="*/ 212725 w 319088"/>
              <a:gd name="connsiteY204" fmla="*/ 151765 h 328613"/>
              <a:gd name="connsiteX205" fmla="*/ 215322 w 319088"/>
              <a:gd name="connsiteY205" fmla="*/ 153035 h 328613"/>
              <a:gd name="connsiteX206" fmla="*/ 238702 w 319088"/>
              <a:gd name="connsiteY206" fmla="*/ 155575 h 328613"/>
              <a:gd name="connsiteX207" fmla="*/ 240001 w 319088"/>
              <a:gd name="connsiteY207" fmla="*/ 155575 h 328613"/>
              <a:gd name="connsiteX208" fmla="*/ 241300 w 319088"/>
              <a:gd name="connsiteY208" fmla="*/ 155575 h 328613"/>
              <a:gd name="connsiteX209" fmla="*/ 241300 w 319088"/>
              <a:gd name="connsiteY209" fmla="*/ 153035 h 328613"/>
              <a:gd name="connsiteX210" fmla="*/ 241300 w 319088"/>
              <a:gd name="connsiteY210" fmla="*/ 106045 h 328613"/>
              <a:gd name="connsiteX211" fmla="*/ 240001 w 319088"/>
              <a:gd name="connsiteY211" fmla="*/ 103505 h 328613"/>
              <a:gd name="connsiteX212" fmla="*/ 215322 w 319088"/>
              <a:gd name="connsiteY212" fmla="*/ 98425 h 328613"/>
              <a:gd name="connsiteX213" fmla="*/ 101311 w 319088"/>
              <a:gd name="connsiteY213" fmla="*/ 96838 h 328613"/>
              <a:gd name="connsiteX214" fmla="*/ 100012 w 319088"/>
              <a:gd name="connsiteY214" fmla="*/ 98108 h 328613"/>
              <a:gd name="connsiteX215" fmla="*/ 100012 w 319088"/>
              <a:gd name="connsiteY215" fmla="*/ 99378 h 328613"/>
              <a:gd name="connsiteX216" fmla="*/ 100012 w 319088"/>
              <a:gd name="connsiteY216" fmla="*/ 142558 h 328613"/>
              <a:gd name="connsiteX217" fmla="*/ 101311 w 319088"/>
              <a:gd name="connsiteY217" fmla="*/ 143828 h 328613"/>
              <a:gd name="connsiteX218" fmla="*/ 140277 w 319088"/>
              <a:gd name="connsiteY218" fmla="*/ 147638 h 328613"/>
              <a:gd name="connsiteX219" fmla="*/ 141576 w 319088"/>
              <a:gd name="connsiteY219" fmla="*/ 146368 h 328613"/>
              <a:gd name="connsiteX220" fmla="*/ 142875 w 319088"/>
              <a:gd name="connsiteY220" fmla="*/ 145098 h 328613"/>
              <a:gd name="connsiteX221" fmla="*/ 142875 w 319088"/>
              <a:gd name="connsiteY221" fmla="*/ 105728 h 328613"/>
              <a:gd name="connsiteX222" fmla="*/ 140277 w 319088"/>
              <a:gd name="connsiteY222" fmla="*/ 103188 h 328613"/>
              <a:gd name="connsiteX223" fmla="*/ 101311 w 319088"/>
              <a:gd name="connsiteY223" fmla="*/ 96838 h 328613"/>
              <a:gd name="connsiteX224" fmla="*/ 288925 w 319088"/>
              <a:gd name="connsiteY224" fmla="*/ 84138 h 328613"/>
              <a:gd name="connsiteX225" fmla="*/ 288925 w 319088"/>
              <a:gd name="connsiteY225" fmla="*/ 85442 h 328613"/>
              <a:gd name="connsiteX226" fmla="*/ 288925 w 319088"/>
              <a:gd name="connsiteY226" fmla="*/ 115435 h 328613"/>
              <a:gd name="connsiteX227" fmla="*/ 290195 w 319088"/>
              <a:gd name="connsiteY227" fmla="*/ 116739 h 328613"/>
              <a:gd name="connsiteX228" fmla="*/ 305435 w 319088"/>
              <a:gd name="connsiteY228" fmla="*/ 120651 h 328613"/>
              <a:gd name="connsiteX229" fmla="*/ 306705 w 319088"/>
              <a:gd name="connsiteY229" fmla="*/ 120651 h 328613"/>
              <a:gd name="connsiteX230" fmla="*/ 307975 w 319088"/>
              <a:gd name="connsiteY230" fmla="*/ 119347 h 328613"/>
              <a:gd name="connsiteX231" fmla="*/ 307975 w 319088"/>
              <a:gd name="connsiteY231" fmla="*/ 118043 h 328613"/>
              <a:gd name="connsiteX232" fmla="*/ 307975 w 319088"/>
              <a:gd name="connsiteY232" fmla="*/ 90658 h 328613"/>
              <a:gd name="connsiteX233" fmla="*/ 306705 w 319088"/>
              <a:gd name="connsiteY233" fmla="*/ 89354 h 328613"/>
              <a:gd name="connsiteX234" fmla="*/ 290195 w 319088"/>
              <a:gd name="connsiteY234" fmla="*/ 84138 h 328613"/>
              <a:gd name="connsiteX235" fmla="*/ 288925 w 319088"/>
              <a:gd name="connsiteY235" fmla="*/ 84138 h 328613"/>
              <a:gd name="connsiteX236" fmla="*/ 260350 w 319088"/>
              <a:gd name="connsiteY236" fmla="*/ 77788 h 328613"/>
              <a:gd name="connsiteX237" fmla="*/ 260350 w 319088"/>
              <a:gd name="connsiteY237" fmla="*/ 79058 h 328613"/>
              <a:gd name="connsiteX238" fmla="*/ 260350 w 319088"/>
              <a:gd name="connsiteY238" fmla="*/ 109538 h 328613"/>
              <a:gd name="connsiteX239" fmla="*/ 261584 w 319088"/>
              <a:gd name="connsiteY239" fmla="*/ 110808 h 328613"/>
              <a:gd name="connsiteX240" fmla="*/ 280105 w 319088"/>
              <a:gd name="connsiteY240" fmla="*/ 115888 h 328613"/>
              <a:gd name="connsiteX241" fmla="*/ 281340 w 319088"/>
              <a:gd name="connsiteY241" fmla="*/ 114618 h 328613"/>
              <a:gd name="connsiteX242" fmla="*/ 282575 w 319088"/>
              <a:gd name="connsiteY242" fmla="*/ 113348 h 328613"/>
              <a:gd name="connsiteX243" fmla="*/ 282575 w 319088"/>
              <a:gd name="connsiteY243" fmla="*/ 85408 h 328613"/>
              <a:gd name="connsiteX244" fmla="*/ 281340 w 319088"/>
              <a:gd name="connsiteY244" fmla="*/ 82868 h 328613"/>
              <a:gd name="connsiteX245" fmla="*/ 262819 w 319088"/>
              <a:gd name="connsiteY245" fmla="*/ 77788 h 328613"/>
              <a:gd name="connsiteX246" fmla="*/ 260350 w 319088"/>
              <a:gd name="connsiteY246" fmla="*/ 77788 h 328613"/>
              <a:gd name="connsiteX247" fmla="*/ 29210 w 319088"/>
              <a:gd name="connsiteY247" fmla="*/ 63500 h 328613"/>
              <a:gd name="connsiteX248" fmla="*/ 12700 w 319088"/>
              <a:gd name="connsiteY248" fmla="*/ 73731 h 328613"/>
              <a:gd name="connsiteX249" fmla="*/ 12700 w 319088"/>
              <a:gd name="connsiteY249" fmla="*/ 75009 h 328613"/>
              <a:gd name="connsiteX250" fmla="*/ 12700 w 319088"/>
              <a:gd name="connsiteY250" fmla="*/ 106980 h 328613"/>
              <a:gd name="connsiteX251" fmla="*/ 12700 w 319088"/>
              <a:gd name="connsiteY251" fmla="*/ 108259 h 328613"/>
              <a:gd name="connsiteX252" fmla="*/ 13970 w 319088"/>
              <a:gd name="connsiteY252" fmla="*/ 109538 h 328613"/>
              <a:gd name="connsiteX253" fmla="*/ 15240 w 319088"/>
              <a:gd name="connsiteY253" fmla="*/ 108259 h 328613"/>
              <a:gd name="connsiteX254" fmla="*/ 31750 w 319088"/>
              <a:gd name="connsiteY254" fmla="*/ 101865 h 328613"/>
              <a:gd name="connsiteX255" fmla="*/ 31750 w 319088"/>
              <a:gd name="connsiteY255" fmla="*/ 99307 h 328613"/>
              <a:gd name="connsiteX256" fmla="*/ 31750 w 319088"/>
              <a:gd name="connsiteY256" fmla="*/ 66058 h 328613"/>
              <a:gd name="connsiteX257" fmla="*/ 31750 w 319088"/>
              <a:gd name="connsiteY257" fmla="*/ 63500 h 328613"/>
              <a:gd name="connsiteX258" fmla="*/ 29210 w 319088"/>
              <a:gd name="connsiteY258" fmla="*/ 63500 h 328613"/>
              <a:gd name="connsiteX259" fmla="*/ 156868 w 319088"/>
              <a:gd name="connsiteY259" fmla="*/ 47625 h 328613"/>
              <a:gd name="connsiteX260" fmla="*/ 155575 w 319088"/>
              <a:gd name="connsiteY260" fmla="*/ 48920 h 328613"/>
              <a:gd name="connsiteX261" fmla="*/ 155575 w 319088"/>
              <a:gd name="connsiteY261" fmla="*/ 89067 h 328613"/>
              <a:gd name="connsiteX262" fmla="*/ 156868 w 319088"/>
              <a:gd name="connsiteY262" fmla="*/ 90363 h 328613"/>
              <a:gd name="connsiteX263" fmla="*/ 187913 w 319088"/>
              <a:gd name="connsiteY263" fmla="*/ 96838 h 328613"/>
              <a:gd name="connsiteX264" fmla="*/ 189206 w 319088"/>
              <a:gd name="connsiteY264" fmla="*/ 96838 h 328613"/>
              <a:gd name="connsiteX265" fmla="*/ 190500 w 319088"/>
              <a:gd name="connsiteY265" fmla="*/ 96838 h 328613"/>
              <a:gd name="connsiteX266" fmla="*/ 190500 w 319088"/>
              <a:gd name="connsiteY266" fmla="*/ 95543 h 328613"/>
              <a:gd name="connsiteX267" fmla="*/ 190500 w 319088"/>
              <a:gd name="connsiteY267" fmla="*/ 57986 h 328613"/>
              <a:gd name="connsiteX268" fmla="*/ 189206 w 319088"/>
              <a:gd name="connsiteY268" fmla="*/ 56691 h 328613"/>
              <a:gd name="connsiteX269" fmla="*/ 158162 w 319088"/>
              <a:gd name="connsiteY269" fmla="*/ 47625 h 328613"/>
              <a:gd name="connsiteX270" fmla="*/ 156868 w 319088"/>
              <a:gd name="connsiteY270" fmla="*/ 47625 h 328613"/>
              <a:gd name="connsiteX271" fmla="*/ 73629 w 319088"/>
              <a:gd name="connsiteY271" fmla="*/ 34925 h 328613"/>
              <a:gd name="connsiteX272" fmla="*/ 49212 w 319088"/>
              <a:gd name="connsiteY272" fmla="*/ 50511 h 328613"/>
              <a:gd name="connsiteX273" fmla="*/ 49212 w 319088"/>
              <a:gd name="connsiteY273" fmla="*/ 51810 h 328613"/>
              <a:gd name="connsiteX274" fmla="*/ 49212 w 319088"/>
              <a:gd name="connsiteY274" fmla="*/ 90776 h 328613"/>
              <a:gd name="connsiteX275" fmla="*/ 49212 w 319088"/>
              <a:gd name="connsiteY275" fmla="*/ 92075 h 328613"/>
              <a:gd name="connsiteX276" fmla="*/ 50497 w 319088"/>
              <a:gd name="connsiteY276" fmla="*/ 92075 h 328613"/>
              <a:gd name="connsiteX277" fmla="*/ 51782 w 319088"/>
              <a:gd name="connsiteY277" fmla="*/ 92075 h 328613"/>
              <a:gd name="connsiteX278" fmla="*/ 76200 w 319088"/>
              <a:gd name="connsiteY278" fmla="*/ 81684 h 328613"/>
              <a:gd name="connsiteX279" fmla="*/ 76200 w 319088"/>
              <a:gd name="connsiteY279" fmla="*/ 79086 h 328613"/>
              <a:gd name="connsiteX280" fmla="*/ 76200 w 319088"/>
              <a:gd name="connsiteY280" fmla="*/ 36224 h 328613"/>
              <a:gd name="connsiteX281" fmla="*/ 76200 w 319088"/>
              <a:gd name="connsiteY281" fmla="*/ 34925 h 328613"/>
              <a:gd name="connsiteX282" fmla="*/ 73629 w 319088"/>
              <a:gd name="connsiteY282" fmla="*/ 34925 h 328613"/>
              <a:gd name="connsiteX283" fmla="*/ 100012 w 319088"/>
              <a:gd name="connsiteY283" fmla="*/ 30163 h 328613"/>
              <a:gd name="connsiteX284" fmla="*/ 100012 w 319088"/>
              <a:gd name="connsiteY284" fmla="*/ 32747 h 328613"/>
              <a:gd name="connsiteX285" fmla="*/ 100012 w 319088"/>
              <a:gd name="connsiteY285" fmla="*/ 76681 h 328613"/>
              <a:gd name="connsiteX286" fmla="*/ 101311 w 319088"/>
              <a:gd name="connsiteY286" fmla="*/ 77973 h 328613"/>
              <a:gd name="connsiteX287" fmla="*/ 140277 w 319088"/>
              <a:gd name="connsiteY287" fmla="*/ 85726 h 328613"/>
              <a:gd name="connsiteX288" fmla="*/ 141576 w 319088"/>
              <a:gd name="connsiteY288" fmla="*/ 85726 h 328613"/>
              <a:gd name="connsiteX289" fmla="*/ 142875 w 319088"/>
              <a:gd name="connsiteY289" fmla="*/ 84434 h 328613"/>
              <a:gd name="connsiteX290" fmla="*/ 142875 w 319088"/>
              <a:gd name="connsiteY290" fmla="*/ 43085 h 328613"/>
              <a:gd name="connsiteX291" fmla="*/ 141576 w 319088"/>
              <a:gd name="connsiteY291" fmla="*/ 41792 h 328613"/>
              <a:gd name="connsiteX292" fmla="*/ 102610 w 319088"/>
              <a:gd name="connsiteY292" fmla="*/ 30163 h 328613"/>
              <a:gd name="connsiteX293" fmla="*/ 100012 w 319088"/>
              <a:gd name="connsiteY293" fmla="*/ 30163 h 328613"/>
              <a:gd name="connsiteX294" fmla="*/ 87846 w 319088"/>
              <a:gd name="connsiteY294" fmla="*/ 0 h 328613"/>
              <a:gd name="connsiteX295" fmla="*/ 90430 w 319088"/>
              <a:gd name="connsiteY295" fmla="*/ 0 h 328613"/>
              <a:gd name="connsiteX296" fmla="*/ 204113 w 319088"/>
              <a:gd name="connsiteY296" fmla="*/ 37667 h 328613"/>
              <a:gd name="connsiteX297" fmla="*/ 207988 w 319088"/>
              <a:gd name="connsiteY297" fmla="*/ 42863 h 328613"/>
              <a:gd name="connsiteX298" fmla="*/ 207988 w 319088"/>
              <a:gd name="connsiteY298" fmla="*/ 70139 h 328613"/>
              <a:gd name="connsiteX299" fmla="*/ 248036 w 319088"/>
              <a:gd name="connsiteY299" fmla="*/ 54552 h 328613"/>
              <a:gd name="connsiteX300" fmla="*/ 250619 w 319088"/>
              <a:gd name="connsiteY300" fmla="*/ 53253 h 328613"/>
              <a:gd name="connsiteX301" fmla="*/ 251911 w 319088"/>
              <a:gd name="connsiteY301" fmla="*/ 53253 h 328613"/>
              <a:gd name="connsiteX302" fmla="*/ 315213 w 319088"/>
              <a:gd name="connsiteY302" fmla="*/ 74035 h 328613"/>
              <a:gd name="connsiteX303" fmla="*/ 319088 w 319088"/>
              <a:gd name="connsiteY303" fmla="*/ 80530 h 328613"/>
              <a:gd name="connsiteX304" fmla="*/ 319088 w 319088"/>
              <a:gd name="connsiteY304" fmla="*/ 266267 h 328613"/>
              <a:gd name="connsiteX305" fmla="*/ 315213 w 319088"/>
              <a:gd name="connsiteY305" fmla="*/ 271463 h 328613"/>
              <a:gd name="connsiteX306" fmla="*/ 251911 w 319088"/>
              <a:gd name="connsiteY306" fmla="*/ 287049 h 328613"/>
              <a:gd name="connsiteX307" fmla="*/ 204113 w 319088"/>
              <a:gd name="connsiteY307" fmla="*/ 300038 h 328613"/>
              <a:gd name="connsiteX308" fmla="*/ 89138 w 319088"/>
              <a:gd name="connsiteY308" fmla="*/ 328613 h 328613"/>
              <a:gd name="connsiteX309" fmla="*/ 87846 w 319088"/>
              <a:gd name="connsiteY309" fmla="*/ 328613 h 328613"/>
              <a:gd name="connsiteX310" fmla="*/ 85262 w 319088"/>
              <a:gd name="connsiteY310" fmla="*/ 328613 h 328613"/>
              <a:gd name="connsiteX311" fmla="*/ 2583 w 319088"/>
              <a:gd name="connsiteY311" fmla="*/ 281854 h 328613"/>
              <a:gd name="connsiteX312" fmla="*/ 0 w 319088"/>
              <a:gd name="connsiteY312" fmla="*/ 277957 h 328613"/>
              <a:gd name="connsiteX313" fmla="*/ 0 w 319088"/>
              <a:gd name="connsiteY313" fmla="*/ 64943 h 328613"/>
              <a:gd name="connsiteX314" fmla="*/ 1292 w 319088"/>
              <a:gd name="connsiteY314" fmla="*/ 61047 h 328613"/>
              <a:gd name="connsiteX315" fmla="*/ 85262 w 319088"/>
              <a:gd name="connsiteY315" fmla="*/ 1299 h 328613"/>
              <a:gd name="connsiteX316" fmla="*/ 87846 w 319088"/>
              <a:gd name="connsiteY316" fmla="*/ 0 h 32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</a:cxnLst>
            <a:rect l="l" t="t" r="r" b="b"/>
            <a:pathLst>
              <a:path w="319088" h="328613">
                <a:moveTo>
                  <a:pt x="140277" y="225425"/>
                </a:moveTo>
                <a:cubicBezTo>
                  <a:pt x="140277" y="225425"/>
                  <a:pt x="140277" y="225425"/>
                  <a:pt x="101311" y="229351"/>
                </a:cubicBezTo>
                <a:cubicBezTo>
                  <a:pt x="100012" y="229351"/>
                  <a:pt x="100012" y="229351"/>
                  <a:pt x="100012" y="230660"/>
                </a:cubicBezTo>
                <a:cubicBezTo>
                  <a:pt x="100012" y="230660"/>
                  <a:pt x="100012" y="230660"/>
                  <a:pt x="100012" y="319646"/>
                </a:cubicBezTo>
                <a:cubicBezTo>
                  <a:pt x="100012" y="320954"/>
                  <a:pt x="100012" y="320954"/>
                  <a:pt x="100012" y="322263"/>
                </a:cubicBezTo>
                <a:cubicBezTo>
                  <a:pt x="101311" y="322263"/>
                  <a:pt x="101311" y="322263"/>
                  <a:pt x="101311" y="322263"/>
                </a:cubicBezTo>
                <a:cubicBezTo>
                  <a:pt x="101311" y="322263"/>
                  <a:pt x="101311" y="322263"/>
                  <a:pt x="102610" y="322263"/>
                </a:cubicBezTo>
                <a:cubicBezTo>
                  <a:pt x="102610" y="322263"/>
                  <a:pt x="102610" y="322263"/>
                  <a:pt x="140277" y="311794"/>
                </a:cubicBezTo>
                <a:cubicBezTo>
                  <a:pt x="141576" y="311794"/>
                  <a:pt x="142875" y="311794"/>
                  <a:pt x="142875" y="310485"/>
                </a:cubicBezTo>
                <a:lnTo>
                  <a:pt x="142875" y="228042"/>
                </a:lnTo>
                <a:cubicBezTo>
                  <a:pt x="142875" y="226734"/>
                  <a:pt x="141576" y="226734"/>
                  <a:pt x="141576" y="226734"/>
                </a:cubicBezTo>
                <a:cubicBezTo>
                  <a:pt x="141576" y="225425"/>
                  <a:pt x="140277" y="225425"/>
                  <a:pt x="140277" y="225425"/>
                </a:cubicBezTo>
                <a:close/>
                <a:moveTo>
                  <a:pt x="49212" y="223838"/>
                </a:moveTo>
                <a:cubicBezTo>
                  <a:pt x="49212" y="225108"/>
                  <a:pt x="49212" y="225108"/>
                  <a:pt x="49212" y="226378"/>
                </a:cubicBezTo>
                <a:cubicBezTo>
                  <a:pt x="49212" y="226378"/>
                  <a:pt x="49212" y="226378"/>
                  <a:pt x="49212" y="263208"/>
                </a:cubicBezTo>
                <a:cubicBezTo>
                  <a:pt x="49212" y="264478"/>
                  <a:pt x="49212" y="264478"/>
                  <a:pt x="50497" y="265748"/>
                </a:cubicBezTo>
                <a:cubicBezTo>
                  <a:pt x="50497" y="265748"/>
                  <a:pt x="50497" y="265748"/>
                  <a:pt x="74915" y="274638"/>
                </a:cubicBezTo>
                <a:cubicBezTo>
                  <a:pt x="74915" y="274638"/>
                  <a:pt x="76200" y="274638"/>
                  <a:pt x="76200" y="273368"/>
                </a:cubicBezTo>
                <a:cubicBezTo>
                  <a:pt x="76200" y="273368"/>
                  <a:pt x="76200" y="273368"/>
                  <a:pt x="76200" y="272098"/>
                </a:cubicBezTo>
                <a:lnTo>
                  <a:pt x="76200" y="230188"/>
                </a:lnTo>
                <a:cubicBezTo>
                  <a:pt x="76200" y="228918"/>
                  <a:pt x="76200" y="228918"/>
                  <a:pt x="74915" y="228918"/>
                </a:cubicBezTo>
                <a:cubicBezTo>
                  <a:pt x="74915" y="228918"/>
                  <a:pt x="74915" y="228918"/>
                  <a:pt x="50497" y="223838"/>
                </a:cubicBezTo>
                <a:cubicBezTo>
                  <a:pt x="50497" y="223838"/>
                  <a:pt x="50497" y="223838"/>
                  <a:pt x="49212" y="223838"/>
                </a:cubicBezTo>
                <a:close/>
                <a:moveTo>
                  <a:pt x="189206" y="222250"/>
                </a:moveTo>
                <a:cubicBezTo>
                  <a:pt x="189206" y="222250"/>
                  <a:pt x="189206" y="222250"/>
                  <a:pt x="156868" y="224848"/>
                </a:cubicBezTo>
                <a:cubicBezTo>
                  <a:pt x="156868" y="224848"/>
                  <a:pt x="155575" y="226147"/>
                  <a:pt x="155575" y="226147"/>
                </a:cubicBezTo>
                <a:cubicBezTo>
                  <a:pt x="155575" y="226147"/>
                  <a:pt x="155575" y="226147"/>
                  <a:pt x="155575" y="305377"/>
                </a:cubicBezTo>
                <a:cubicBezTo>
                  <a:pt x="155575" y="306676"/>
                  <a:pt x="155575" y="306676"/>
                  <a:pt x="156868" y="307975"/>
                </a:cubicBezTo>
                <a:cubicBezTo>
                  <a:pt x="156868" y="307975"/>
                  <a:pt x="156868" y="307975"/>
                  <a:pt x="158162" y="307975"/>
                </a:cubicBezTo>
                <a:cubicBezTo>
                  <a:pt x="158162" y="307975"/>
                  <a:pt x="158162" y="307975"/>
                  <a:pt x="189206" y="300182"/>
                </a:cubicBezTo>
                <a:cubicBezTo>
                  <a:pt x="190500" y="300182"/>
                  <a:pt x="190500" y="298883"/>
                  <a:pt x="190500" y="297584"/>
                </a:cubicBezTo>
                <a:lnTo>
                  <a:pt x="190500" y="223549"/>
                </a:lnTo>
                <a:cubicBezTo>
                  <a:pt x="190500" y="223549"/>
                  <a:pt x="190500" y="223549"/>
                  <a:pt x="190500" y="222250"/>
                </a:cubicBezTo>
                <a:cubicBezTo>
                  <a:pt x="189206" y="222250"/>
                  <a:pt x="189206" y="222250"/>
                  <a:pt x="189206" y="222250"/>
                </a:cubicBezTo>
                <a:close/>
                <a:moveTo>
                  <a:pt x="12700" y="217488"/>
                </a:moveTo>
                <a:cubicBezTo>
                  <a:pt x="12700" y="217488"/>
                  <a:pt x="12700" y="218778"/>
                  <a:pt x="12700" y="218778"/>
                </a:cubicBezTo>
                <a:cubicBezTo>
                  <a:pt x="12700" y="218778"/>
                  <a:pt x="12700" y="218778"/>
                  <a:pt x="12700" y="251024"/>
                </a:cubicBezTo>
                <a:cubicBezTo>
                  <a:pt x="12700" y="252314"/>
                  <a:pt x="12700" y="252314"/>
                  <a:pt x="13970" y="252314"/>
                </a:cubicBezTo>
                <a:cubicBezTo>
                  <a:pt x="13970" y="252314"/>
                  <a:pt x="13970" y="252314"/>
                  <a:pt x="29210" y="258763"/>
                </a:cubicBezTo>
                <a:cubicBezTo>
                  <a:pt x="30480" y="258763"/>
                  <a:pt x="30480" y="258763"/>
                  <a:pt x="30480" y="258763"/>
                </a:cubicBezTo>
                <a:cubicBezTo>
                  <a:pt x="30480" y="258763"/>
                  <a:pt x="31750" y="258763"/>
                  <a:pt x="31750" y="258763"/>
                </a:cubicBezTo>
                <a:cubicBezTo>
                  <a:pt x="31750" y="258763"/>
                  <a:pt x="31750" y="257473"/>
                  <a:pt x="31750" y="257473"/>
                </a:cubicBezTo>
                <a:lnTo>
                  <a:pt x="31750" y="222647"/>
                </a:lnTo>
                <a:cubicBezTo>
                  <a:pt x="31750" y="221358"/>
                  <a:pt x="31750" y="220068"/>
                  <a:pt x="30480" y="220068"/>
                </a:cubicBezTo>
                <a:cubicBezTo>
                  <a:pt x="30480" y="220068"/>
                  <a:pt x="30480" y="220068"/>
                  <a:pt x="13970" y="217488"/>
                </a:cubicBezTo>
                <a:cubicBezTo>
                  <a:pt x="13970" y="217488"/>
                  <a:pt x="13970" y="217488"/>
                  <a:pt x="12700" y="217488"/>
                </a:cubicBezTo>
                <a:close/>
                <a:moveTo>
                  <a:pt x="280105" y="214313"/>
                </a:moveTo>
                <a:cubicBezTo>
                  <a:pt x="280105" y="214313"/>
                  <a:pt x="280105" y="214313"/>
                  <a:pt x="261584" y="215595"/>
                </a:cubicBezTo>
                <a:cubicBezTo>
                  <a:pt x="260350" y="215595"/>
                  <a:pt x="260350" y="216877"/>
                  <a:pt x="260350" y="216877"/>
                </a:cubicBezTo>
                <a:cubicBezTo>
                  <a:pt x="260350" y="216877"/>
                  <a:pt x="260350" y="216877"/>
                  <a:pt x="260350" y="278424"/>
                </a:cubicBezTo>
                <a:cubicBezTo>
                  <a:pt x="260350" y="279706"/>
                  <a:pt x="260350" y="279706"/>
                  <a:pt x="260350" y="279706"/>
                </a:cubicBezTo>
                <a:cubicBezTo>
                  <a:pt x="261584" y="279706"/>
                  <a:pt x="261584" y="280988"/>
                  <a:pt x="261584" y="280988"/>
                </a:cubicBezTo>
                <a:cubicBezTo>
                  <a:pt x="261584" y="280988"/>
                  <a:pt x="261584" y="280988"/>
                  <a:pt x="262819" y="280988"/>
                </a:cubicBezTo>
                <a:cubicBezTo>
                  <a:pt x="262819" y="280988"/>
                  <a:pt x="262819" y="280988"/>
                  <a:pt x="280105" y="275859"/>
                </a:cubicBezTo>
                <a:cubicBezTo>
                  <a:pt x="281340" y="275859"/>
                  <a:pt x="282575" y="274577"/>
                  <a:pt x="282575" y="273295"/>
                </a:cubicBezTo>
                <a:lnTo>
                  <a:pt x="282575" y="215595"/>
                </a:lnTo>
                <a:cubicBezTo>
                  <a:pt x="282575" y="215595"/>
                  <a:pt x="281340" y="214313"/>
                  <a:pt x="281340" y="214313"/>
                </a:cubicBezTo>
                <a:cubicBezTo>
                  <a:pt x="281340" y="214313"/>
                  <a:pt x="280105" y="214313"/>
                  <a:pt x="280105" y="214313"/>
                </a:cubicBezTo>
                <a:close/>
                <a:moveTo>
                  <a:pt x="306983" y="211138"/>
                </a:moveTo>
                <a:cubicBezTo>
                  <a:pt x="306983" y="211138"/>
                  <a:pt x="306983" y="211138"/>
                  <a:pt x="290215" y="212428"/>
                </a:cubicBezTo>
                <a:cubicBezTo>
                  <a:pt x="288925" y="212428"/>
                  <a:pt x="288925" y="213718"/>
                  <a:pt x="288925" y="215008"/>
                </a:cubicBezTo>
                <a:cubicBezTo>
                  <a:pt x="288925" y="215008"/>
                  <a:pt x="288925" y="215008"/>
                  <a:pt x="288925" y="271761"/>
                </a:cubicBezTo>
                <a:cubicBezTo>
                  <a:pt x="288925" y="271761"/>
                  <a:pt x="288925" y="273051"/>
                  <a:pt x="288925" y="273051"/>
                </a:cubicBezTo>
                <a:cubicBezTo>
                  <a:pt x="288925" y="273051"/>
                  <a:pt x="290215" y="273051"/>
                  <a:pt x="290215" y="273051"/>
                </a:cubicBezTo>
                <a:cubicBezTo>
                  <a:pt x="290215" y="273051"/>
                  <a:pt x="290215" y="273051"/>
                  <a:pt x="308273" y="269181"/>
                </a:cubicBezTo>
                <a:cubicBezTo>
                  <a:pt x="308273" y="269181"/>
                  <a:pt x="309563" y="267892"/>
                  <a:pt x="309563" y="266602"/>
                </a:cubicBezTo>
                <a:cubicBezTo>
                  <a:pt x="309563" y="266602"/>
                  <a:pt x="309563" y="266602"/>
                  <a:pt x="308273" y="212428"/>
                </a:cubicBezTo>
                <a:cubicBezTo>
                  <a:pt x="308273" y="212428"/>
                  <a:pt x="308273" y="212428"/>
                  <a:pt x="308273" y="211138"/>
                </a:cubicBezTo>
                <a:cubicBezTo>
                  <a:pt x="306983" y="211138"/>
                  <a:pt x="306983" y="211138"/>
                  <a:pt x="306983" y="211138"/>
                </a:cubicBezTo>
                <a:close/>
                <a:moveTo>
                  <a:pt x="290195" y="169863"/>
                </a:moveTo>
                <a:cubicBezTo>
                  <a:pt x="290195" y="169863"/>
                  <a:pt x="288925" y="169863"/>
                  <a:pt x="288925" y="171196"/>
                </a:cubicBezTo>
                <a:cubicBezTo>
                  <a:pt x="288925" y="171196"/>
                  <a:pt x="288925" y="171196"/>
                  <a:pt x="288925" y="172530"/>
                </a:cubicBezTo>
                <a:lnTo>
                  <a:pt x="288925" y="201867"/>
                </a:lnTo>
                <a:cubicBezTo>
                  <a:pt x="288925" y="201867"/>
                  <a:pt x="288925" y="201867"/>
                  <a:pt x="288925" y="203201"/>
                </a:cubicBezTo>
                <a:cubicBezTo>
                  <a:pt x="288925" y="203201"/>
                  <a:pt x="290195" y="203201"/>
                  <a:pt x="290195" y="203201"/>
                </a:cubicBezTo>
                <a:cubicBezTo>
                  <a:pt x="290195" y="203201"/>
                  <a:pt x="290195" y="203201"/>
                  <a:pt x="306705" y="201867"/>
                </a:cubicBezTo>
                <a:cubicBezTo>
                  <a:pt x="307975" y="201867"/>
                  <a:pt x="307975" y="201867"/>
                  <a:pt x="307975" y="200534"/>
                </a:cubicBezTo>
                <a:cubicBezTo>
                  <a:pt x="307975" y="200534"/>
                  <a:pt x="307975" y="200534"/>
                  <a:pt x="307975" y="172530"/>
                </a:cubicBezTo>
                <a:cubicBezTo>
                  <a:pt x="307975" y="171196"/>
                  <a:pt x="307975" y="171196"/>
                  <a:pt x="306705" y="171196"/>
                </a:cubicBezTo>
                <a:cubicBezTo>
                  <a:pt x="306705" y="171196"/>
                  <a:pt x="306705" y="171196"/>
                  <a:pt x="290195" y="169863"/>
                </a:cubicBezTo>
                <a:close/>
                <a:moveTo>
                  <a:pt x="261584" y="168275"/>
                </a:moveTo>
                <a:cubicBezTo>
                  <a:pt x="261584" y="168275"/>
                  <a:pt x="260350" y="168275"/>
                  <a:pt x="260350" y="169568"/>
                </a:cubicBezTo>
                <a:cubicBezTo>
                  <a:pt x="260350" y="169568"/>
                  <a:pt x="260350" y="169568"/>
                  <a:pt x="260350" y="170862"/>
                </a:cubicBezTo>
                <a:cubicBezTo>
                  <a:pt x="260350" y="170862"/>
                  <a:pt x="260350" y="170862"/>
                  <a:pt x="260350" y="201906"/>
                </a:cubicBezTo>
                <a:cubicBezTo>
                  <a:pt x="260350" y="201906"/>
                  <a:pt x="260350" y="201906"/>
                  <a:pt x="260350" y="203200"/>
                </a:cubicBezTo>
                <a:cubicBezTo>
                  <a:pt x="260350" y="203200"/>
                  <a:pt x="261584" y="203200"/>
                  <a:pt x="261584" y="203200"/>
                </a:cubicBezTo>
                <a:cubicBezTo>
                  <a:pt x="261584" y="203200"/>
                  <a:pt x="261584" y="203200"/>
                  <a:pt x="280105" y="201906"/>
                </a:cubicBezTo>
                <a:cubicBezTo>
                  <a:pt x="281340" y="201906"/>
                  <a:pt x="282575" y="201906"/>
                  <a:pt x="282575" y="200613"/>
                </a:cubicBezTo>
                <a:lnTo>
                  <a:pt x="282575" y="170862"/>
                </a:lnTo>
                <a:cubicBezTo>
                  <a:pt x="282575" y="170862"/>
                  <a:pt x="281340" y="169568"/>
                  <a:pt x="280105" y="169568"/>
                </a:cubicBezTo>
                <a:cubicBezTo>
                  <a:pt x="280105" y="169568"/>
                  <a:pt x="280105" y="169568"/>
                  <a:pt x="261584" y="168275"/>
                </a:cubicBezTo>
                <a:close/>
                <a:moveTo>
                  <a:pt x="214024" y="168275"/>
                </a:moveTo>
                <a:cubicBezTo>
                  <a:pt x="214024" y="169567"/>
                  <a:pt x="212725" y="169567"/>
                  <a:pt x="212725" y="169567"/>
                </a:cubicBezTo>
                <a:cubicBezTo>
                  <a:pt x="212725" y="169567"/>
                  <a:pt x="212725" y="169567"/>
                  <a:pt x="212725" y="222546"/>
                </a:cubicBezTo>
                <a:cubicBezTo>
                  <a:pt x="212725" y="222546"/>
                  <a:pt x="214024" y="222546"/>
                  <a:pt x="214024" y="223838"/>
                </a:cubicBezTo>
                <a:cubicBezTo>
                  <a:pt x="214024" y="223838"/>
                  <a:pt x="214024" y="223838"/>
                  <a:pt x="215322" y="223838"/>
                </a:cubicBezTo>
                <a:cubicBezTo>
                  <a:pt x="215322" y="223838"/>
                  <a:pt x="215322" y="223838"/>
                  <a:pt x="240001" y="221254"/>
                </a:cubicBezTo>
                <a:cubicBezTo>
                  <a:pt x="240001" y="221254"/>
                  <a:pt x="241300" y="221254"/>
                  <a:pt x="241300" y="219962"/>
                </a:cubicBezTo>
                <a:lnTo>
                  <a:pt x="241300" y="170859"/>
                </a:lnTo>
                <a:cubicBezTo>
                  <a:pt x="241300" y="169567"/>
                  <a:pt x="240001" y="169567"/>
                  <a:pt x="240001" y="169567"/>
                </a:cubicBezTo>
                <a:cubicBezTo>
                  <a:pt x="240001" y="169567"/>
                  <a:pt x="240001" y="169567"/>
                  <a:pt x="215322" y="168275"/>
                </a:cubicBezTo>
                <a:cubicBezTo>
                  <a:pt x="214024" y="168275"/>
                  <a:pt x="214024" y="168275"/>
                  <a:pt x="214024" y="168275"/>
                </a:cubicBezTo>
                <a:close/>
                <a:moveTo>
                  <a:pt x="30480" y="168275"/>
                </a:moveTo>
                <a:cubicBezTo>
                  <a:pt x="30480" y="168275"/>
                  <a:pt x="30480" y="168275"/>
                  <a:pt x="13970" y="169545"/>
                </a:cubicBezTo>
                <a:cubicBezTo>
                  <a:pt x="12700" y="169545"/>
                  <a:pt x="12700" y="170815"/>
                  <a:pt x="12700" y="170815"/>
                </a:cubicBezTo>
                <a:cubicBezTo>
                  <a:pt x="12700" y="170815"/>
                  <a:pt x="12700" y="170815"/>
                  <a:pt x="12700" y="202565"/>
                </a:cubicBezTo>
                <a:cubicBezTo>
                  <a:pt x="12700" y="203835"/>
                  <a:pt x="12700" y="203835"/>
                  <a:pt x="13970" y="203835"/>
                </a:cubicBezTo>
                <a:cubicBezTo>
                  <a:pt x="13970" y="203835"/>
                  <a:pt x="13970" y="203835"/>
                  <a:pt x="30480" y="206375"/>
                </a:cubicBezTo>
                <a:cubicBezTo>
                  <a:pt x="30480" y="206375"/>
                  <a:pt x="31750" y="206375"/>
                  <a:pt x="31750" y="205105"/>
                </a:cubicBezTo>
                <a:cubicBezTo>
                  <a:pt x="31750" y="205105"/>
                  <a:pt x="31750" y="205105"/>
                  <a:pt x="31750" y="203835"/>
                </a:cubicBezTo>
                <a:lnTo>
                  <a:pt x="31750" y="169545"/>
                </a:lnTo>
                <a:cubicBezTo>
                  <a:pt x="31750" y="169545"/>
                  <a:pt x="31750" y="169545"/>
                  <a:pt x="31750" y="168275"/>
                </a:cubicBezTo>
                <a:cubicBezTo>
                  <a:pt x="31750" y="168275"/>
                  <a:pt x="30480" y="168275"/>
                  <a:pt x="30480" y="168275"/>
                </a:cubicBezTo>
                <a:close/>
                <a:moveTo>
                  <a:pt x="158162" y="165100"/>
                </a:moveTo>
                <a:cubicBezTo>
                  <a:pt x="156868" y="165100"/>
                  <a:pt x="156868" y="165100"/>
                  <a:pt x="156868" y="166407"/>
                </a:cubicBezTo>
                <a:cubicBezTo>
                  <a:pt x="155575" y="166407"/>
                  <a:pt x="155575" y="166407"/>
                  <a:pt x="155575" y="167715"/>
                </a:cubicBezTo>
                <a:cubicBezTo>
                  <a:pt x="155575" y="167715"/>
                  <a:pt x="155575" y="167715"/>
                  <a:pt x="155575" y="206935"/>
                </a:cubicBezTo>
                <a:cubicBezTo>
                  <a:pt x="155575" y="208243"/>
                  <a:pt x="155575" y="208243"/>
                  <a:pt x="156868" y="208243"/>
                </a:cubicBezTo>
                <a:cubicBezTo>
                  <a:pt x="156868" y="208243"/>
                  <a:pt x="156868" y="209550"/>
                  <a:pt x="158162" y="209550"/>
                </a:cubicBezTo>
                <a:cubicBezTo>
                  <a:pt x="158162" y="209550"/>
                  <a:pt x="158162" y="209550"/>
                  <a:pt x="189206" y="208243"/>
                </a:cubicBezTo>
                <a:cubicBezTo>
                  <a:pt x="190500" y="208243"/>
                  <a:pt x="190500" y="206935"/>
                  <a:pt x="190500" y="205628"/>
                </a:cubicBezTo>
                <a:lnTo>
                  <a:pt x="190500" y="169022"/>
                </a:lnTo>
                <a:cubicBezTo>
                  <a:pt x="190500" y="167715"/>
                  <a:pt x="189206" y="166407"/>
                  <a:pt x="189206" y="166407"/>
                </a:cubicBezTo>
                <a:cubicBezTo>
                  <a:pt x="189206" y="166407"/>
                  <a:pt x="189206" y="166407"/>
                  <a:pt x="158162" y="165100"/>
                </a:cubicBezTo>
                <a:close/>
                <a:moveTo>
                  <a:pt x="100012" y="163513"/>
                </a:moveTo>
                <a:cubicBezTo>
                  <a:pt x="100012" y="163513"/>
                  <a:pt x="100012" y="164800"/>
                  <a:pt x="100012" y="164800"/>
                </a:cubicBezTo>
                <a:cubicBezTo>
                  <a:pt x="100012" y="164800"/>
                  <a:pt x="100012" y="164800"/>
                  <a:pt x="100012" y="208564"/>
                </a:cubicBezTo>
                <a:cubicBezTo>
                  <a:pt x="100012" y="209851"/>
                  <a:pt x="100012" y="209851"/>
                  <a:pt x="100012" y="209851"/>
                </a:cubicBezTo>
                <a:cubicBezTo>
                  <a:pt x="100012" y="209851"/>
                  <a:pt x="101311" y="211138"/>
                  <a:pt x="101311" y="211138"/>
                </a:cubicBezTo>
                <a:cubicBezTo>
                  <a:pt x="101311" y="211138"/>
                  <a:pt x="101311" y="211138"/>
                  <a:pt x="140277" y="208564"/>
                </a:cubicBezTo>
                <a:cubicBezTo>
                  <a:pt x="141576" y="208564"/>
                  <a:pt x="142875" y="208564"/>
                  <a:pt x="142875" y="207276"/>
                </a:cubicBezTo>
                <a:lnTo>
                  <a:pt x="142875" y="166087"/>
                </a:lnTo>
                <a:cubicBezTo>
                  <a:pt x="142875" y="164800"/>
                  <a:pt x="141576" y="164800"/>
                  <a:pt x="140277" y="164800"/>
                </a:cubicBezTo>
                <a:cubicBezTo>
                  <a:pt x="140277" y="164800"/>
                  <a:pt x="140277" y="164800"/>
                  <a:pt x="101311" y="163513"/>
                </a:cubicBezTo>
                <a:cubicBezTo>
                  <a:pt x="101311" y="163513"/>
                  <a:pt x="100012" y="163513"/>
                  <a:pt x="100012" y="163513"/>
                </a:cubicBezTo>
                <a:close/>
                <a:moveTo>
                  <a:pt x="74915" y="163513"/>
                </a:moveTo>
                <a:cubicBezTo>
                  <a:pt x="74915" y="163513"/>
                  <a:pt x="74915" y="163513"/>
                  <a:pt x="50497" y="166159"/>
                </a:cubicBezTo>
                <a:cubicBezTo>
                  <a:pt x="49212" y="166159"/>
                  <a:pt x="49212" y="166159"/>
                  <a:pt x="49212" y="167482"/>
                </a:cubicBezTo>
                <a:cubicBezTo>
                  <a:pt x="49212" y="167482"/>
                  <a:pt x="49212" y="167482"/>
                  <a:pt x="49212" y="207169"/>
                </a:cubicBezTo>
                <a:cubicBezTo>
                  <a:pt x="49212" y="207169"/>
                  <a:pt x="49212" y="208492"/>
                  <a:pt x="50497" y="208492"/>
                </a:cubicBezTo>
                <a:cubicBezTo>
                  <a:pt x="50497" y="208492"/>
                  <a:pt x="50497" y="208492"/>
                  <a:pt x="74915" y="211138"/>
                </a:cubicBezTo>
                <a:cubicBezTo>
                  <a:pt x="74915" y="211138"/>
                  <a:pt x="76200" y="211138"/>
                  <a:pt x="76200" y="211138"/>
                </a:cubicBezTo>
                <a:cubicBezTo>
                  <a:pt x="76200" y="209815"/>
                  <a:pt x="76200" y="209815"/>
                  <a:pt x="76200" y="209815"/>
                </a:cubicBezTo>
                <a:lnTo>
                  <a:pt x="76200" y="164836"/>
                </a:lnTo>
                <a:cubicBezTo>
                  <a:pt x="76200" y="164836"/>
                  <a:pt x="76200" y="164836"/>
                  <a:pt x="76200" y="163513"/>
                </a:cubicBezTo>
                <a:cubicBezTo>
                  <a:pt x="76200" y="163513"/>
                  <a:pt x="74915" y="163513"/>
                  <a:pt x="74915" y="163513"/>
                </a:cubicBezTo>
                <a:close/>
                <a:moveTo>
                  <a:pt x="288925" y="127000"/>
                </a:moveTo>
                <a:cubicBezTo>
                  <a:pt x="288925" y="128343"/>
                  <a:pt x="288925" y="128343"/>
                  <a:pt x="288925" y="129687"/>
                </a:cubicBezTo>
                <a:lnTo>
                  <a:pt x="288925" y="159238"/>
                </a:lnTo>
                <a:cubicBezTo>
                  <a:pt x="288925" y="159238"/>
                  <a:pt x="288925" y="160582"/>
                  <a:pt x="290195" y="160582"/>
                </a:cubicBezTo>
                <a:cubicBezTo>
                  <a:pt x="290195" y="160582"/>
                  <a:pt x="290195" y="160582"/>
                  <a:pt x="306705" y="161925"/>
                </a:cubicBezTo>
                <a:cubicBezTo>
                  <a:pt x="306705" y="161925"/>
                  <a:pt x="307975" y="161925"/>
                  <a:pt x="307975" y="161925"/>
                </a:cubicBezTo>
                <a:cubicBezTo>
                  <a:pt x="307975" y="160582"/>
                  <a:pt x="307975" y="160582"/>
                  <a:pt x="307975" y="160582"/>
                </a:cubicBezTo>
                <a:cubicBezTo>
                  <a:pt x="307975" y="160582"/>
                  <a:pt x="307975" y="160582"/>
                  <a:pt x="307975" y="132373"/>
                </a:cubicBezTo>
                <a:cubicBezTo>
                  <a:pt x="307975" y="131030"/>
                  <a:pt x="307975" y="129687"/>
                  <a:pt x="306705" y="129687"/>
                </a:cubicBezTo>
                <a:cubicBezTo>
                  <a:pt x="306705" y="129687"/>
                  <a:pt x="306705" y="129687"/>
                  <a:pt x="290195" y="127000"/>
                </a:cubicBezTo>
                <a:cubicBezTo>
                  <a:pt x="290195" y="127000"/>
                  <a:pt x="288925" y="127000"/>
                  <a:pt x="288925" y="127000"/>
                </a:cubicBezTo>
                <a:close/>
                <a:moveTo>
                  <a:pt x="260350" y="123542"/>
                </a:moveTo>
                <a:cubicBezTo>
                  <a:pt x="260350" y="123542"/>
                  <a:pt x="260350" y="124846"/>
                  <a:pt x="260350" y="124846"/>
                </a:cubicBezTo>
                <a:cubicBezTo>
                  <a:pt x="260350" y="124846"/>
                  <a:pt x="260350" y="124846"/>
                  <a:pt x="260350" y="156143"/>
                </a:cubicBezTo>
                <a:cubicBezTo>
                  <a:pt x="260350" y="157447"/>
                  <a:pt x="260350" y="157447"/>
                  <a:pt x="261584" y="157447"/>
                </a:cubicBezTo>
                <a:cubicBezTo>
                  <a:pt x="261584" y="157447"/>
                  <a:pt x="261584" y="157447"/>
                  <a:pt x="280105" y="158751"/>
                </a:cubicBezTo>
                <a:cubicBezTo>
                  <a:pt x="280105" y="158751"/>
                  <a:pt x="281340" y="158751"/>
                  <a:pt x="281340" y="158751"/>
                </a:cubicBezTo>
                <a:cubicBezTo>
                  <a:pt x="281340" y="158751"/>
                  <a:pt x="282575" y="157447"/>
                  <a:pt x="282575" y="157447"/>
                </a:cubicBezTo>
                <a:lnTo>
                  <a:pt x="282575" y="127454"/>
                </a:lnTo>
                <a:cubicBezTo>
                  <a:pt x="282575" y="127454"/>
                  <a:pt x="281340" y="126150"/>
                  <a:pt x="280105" y="126150"/>
                </a:cubicBezTo>
                <a:cubicBezTo>
                  <a:pt x="280105" y="126150"/>
                  <a:pt x="280105" y="126150"/>
                  <a:pt x="261584" y="123542"/>
                </a:cubicBezTo>
                <a:cubicBezTo>
                  <a:pt x="261584" y="122238"/>
                  <a:pt x="261584" y="123542"/>
                  <a:pt x="260350" y="123542"/>
                </a:cubicBezTo>
                <a:close/>
                <a:moveTo>
                  <a:pt x="29210" y="115590"/>
                </a:moveTo>
                <a:cubicBezTo>
                  <a:pt x="29210" y="115590"/>
                  <a:pt x="29210" y="115590"/>
                  <a:pt x="13970" y="120749"/>
                </a:cubicBezTo>
                <a:cubicBezTo>
                  <a:pt x="12700" y="120749"/>
                  <a:pt x="12700" y="122039"/>
                  <a:pt x="12700" y="122039"/>
                </a:cubicBezTo>
                <a:cubicBezTo>
                  <a:pt x="12700" y="122039"/>
                  <a:pt x="12700" y="122039"/>
                  <a:pt x="12700" y="154285"/>
                </a:cubicBezTo>
                <a:cubicBezTo>
                  <a:pt x="12700" y="154285"/>
                  <a:pt x="12700" y="155575"/>
                  <a:pt x="12700" y="155575"/>
                </a:cubicBezTo>
                <a:cubicBezTo>
                  <a:pt x="13970" y="155575"/>
                  <a:pt x="13970" y="155575"/>
                  <a:pt x="13970" y="155575"/>
                </a:cubicBezTo>
                <a:cubicBezTo>
                  <a:pt x="13970" y="155575"/>
                  <a:pt x="13970" y="155575"/>
                  <a:pt x="30480" y="152995"/>
                </a:cubicBezTo>
                <a:cubicBezTo>
                  <a:pt x="31750" y="152995"/>
                  <a:pt x="31750" y="152995"/>
                  <a:pt x="31750" y="151705"/>
                </a:cubicBezTo>
                <a:lnTo>
                  <a:pt x="31750" y="116880"/>
                </a:lnTo>
                <a:cubicBezTo>
                  <a:pt x="31750" y="115590"/>
                  <a:pt x="31750" y="115590"/>
                  <a:pt x="31750" y="115590"/>
                </a:cubicBezTo>
                <a:cubicBezTo>
                  <a:pt x="30480" y="114300"/>
                  <a:pt x="30480" y="114300"/>
                  <a:pt x="29210" y="115590"/>
                </a:cubicBezTo>
                <a:close/>
                <a:moveTo>
                  <a:pt x="158162" y="104775"/>
                </a:moveTo>
                <a:cubicBezTo>
                  <a:pt x="156868" y="104775"/>
                  <a:pt x="156868" y="104775"/>
                  <a:pt x="156868" y="106098"/>
                </a:cubicBezTo>
                <a:cubicBezTo>
                  <a:pt x="155575" y="106098"/>
                  <a:pt x="155575" y="106098"/>
                  <a:pt x="155575" y="107421"/>
                </a:cubicBezTo>
                <a:cubicBezTo>
                  <a:pt x="155575" y="107421"/>
                  <a:pt x="155575" y="107421"/>
                  <a:pt x="155575" y="147108"/>
                </a:cubicBezTo>
                <a:cubicBezTo>
                  <a:pt x="155575" y="148431"/>
                  <a:pt x="156868" y="149754"/>
                  <a:pt x="156868" y="149754"/>
                </a:cubicBezTo>
                <a:cubicBezTo>
                  <a:pt x="156868" y="149754"/>
                  <a:pt x="156868" y="149754"/>
                  <a:pt x="189206" y="152400"/>
                </a:cubicBezTo>
                <a:cubicBezTo>
                  <a:pt x="189206" y="152400"/>
                  <a:pt x="189206" y="152400"/>
                  <a:pt x="190500" y="151077"/>
                </a:cubicBezTo>
                <a:cubicBezTo>
                  <a:pt x="190500" y="151077"/>
                  <a:pt x="190500" y="151077"/>
                  <a:pt x="190500" y="149754"/>
                </a:cubicBezTo>
                <a:lnTo>
                  <a:pt x="190500" y="112712"/>
                </a:lnTo>
                <a:cubicBezTo>
                  <a:pt x="190500" y="111390"/>
                  <a:pt x="190500" y="110067"/>
                  <a:pt x="189206" y="110067"/>
                </a:cubicBezTo>
                <a:cubicBezTo>
                  <a:pt x="189206" y="110067"/>
                  <a:pt x="189206" y="110067"/>
                  <a:pt x="158162" y="104775"/>
                </a:cubicBezTo>
                <a:close/>
                <a:moveTo>
                  <a:pt x="74915" y="99735"/>
                </a:moveTo>
                <a:cubicBezTo>
                  <a:pt x="74915" y="99735"/>
                  <a:pt x="74915" y="99735"/>
                  <a:pt x="50497" y="107593"/>
                </a:cubicBezTo>
                <a:cubicBezTo>
                  <a:pt x="49212" y="107593"/>
                  <a:pt x="49212" y="108903"/>
                  <a:pt x="49212" y="110212"/>
                </a:cubicBezTo>
                <a:cubicBezTo>
                  <a:pt x="49212" y="110212"/>
                  <a:pt x="49212" y="110212"/>
                  <a:pt x="49212" y="148194"/>
                </a:cubicBezTo>
                <a:cubicBezTo>
                  <a:pt x="49212" y="149503"/>
                  <a:pt x="49212" y="149503"/>
                  <a:pt x="49212" y="149503"/>
                </a:cubicBezTo>
                <a:cubicBezTo>
                  <a:pt x="50497" y="150813"/>
                  <a:pt x="50497" y="150813"/>
                  <a:pt x="50497" y="150813"/>
                </a:cubicBezTo>
                <a:cubicBezTo>
                  <a:pt x="50497" y="150813"/>
                  <a:pt x="50497" y="150813"/>
                  <a:pt x="74915" y="145574"/>
                </a:cubicBezTo>
                <a:cubicBezTo>
                  <a:pt x="76200" y="145574"/>
                  <a:pt x="76200" y="145574"/>
                  <a:pt x="76200" y="144264"/>
                </a:cubicBezTo>
                <a:cubicBezTo>
                  <a:pt x="76200" y="144264"/>
                  <a:pt x="76200" y="144264"/>
                  <a:pt x="76200" y="101044"/>
                </a:cubicBezTo>
                <a:cubicBezTo>
                  <a:pt x="76200" y="99735"/>
                  <a:pt x="76200" y="99735"/>
                  <a:pt x="76200" y="99735"/>
                </a:cubicBezTo>
                <a:cubicBezTo>
                  <a:pt x="74915" y="98425"/>
                  <a:pt x="74915" y="98425"/>
                  <a:pt x="74915" y="99735"/>
                </a:cubicBezTo>
                <a:close/>
                <a:moveTo>
                  <a:pt x="215322" y="98425"/>
                </a:moveTo>
                <a:cubicBezTo>
                  <a:pt x="215322" y="98425"/>
                  <a:pt x="214024" y="98425"/>
                  <a:pt x="214024" y="99695"/>
                </a:cubicBezTo>
                <a:cubicBezTo>
                  <a:pt x="214024" y="99695"/>
                  <a:pt x="212725" y="99695"/>
                  <a:pt x="212725" y="100965"/>
                </a:cubicBezTo>
                <a:cubicBezTo>
                  <a:pt x="212725" y="100965"/>
                  <a:pt x="212725" y="100965"/>
                  <a:pt x="212725" y="151765"/>
                </a:cubicBezTo>
                <a:cubicBezTo>
                  <a:pt x="212725" y="153035"/>
                  <a:pt x="214024" y="153035"/>
                  <a:pt x="215322" y="153035"/>
                </a:cubicBezTo>
                <a:cubicBezTo>
                  <a:pt x="215322" y="153035"/>
                  <a:pt x="215322" y="153035"/>
                  <a:pt x="238702" y="155575"/>
                </a:cubicBezTo>
                <a:cubicBezTo>
                  <a:pt x="238702" y="155575"/>
                  <a:pt x="238702" y="155575"/>
                  <a:pt x="240001" y="155575"/>
                </a:cubicBezTo>
                <a:cubicBezTo>
                  <a:pt x="240001" y="155575"/>
                  <a:pt x="240001" y="155575"/>
                  <a:pt x="241300" y="155575"/>
                </a:cubicBezTo>
                <a:cubicBezTo>
                  <a:pt x="241300" y="154305"/>
                  <a:pt x="241300" y="154305"/>
                  <a:pt x="241300" y="153035"/>
                </a:cubicBezTo>
                <a:lnTo>
                  <a:pt x="241300" y="106045"/>
                </a:lnTo>
                <a:cubicBezTo>
                  <a:pt x="241300" y="104775"/>
                  <a:pt x="241300" y="103505"/>
                  <a:pt x="240001" y="103505"/>
                </a:cubicBezTo>
                <a:cubicBezTo>
                  <a:pt x="240001" y="103505"/>
                  <a:pt x="240001" y="103505"/>
                  <a:pt x="215322" y="98425"/>
                </a:cubicBezTo>
                <a:close/>
                <a:moveTo>
                  <a:pt x="101311" y="96838"/>
                </a:moveTo>
                <a:cubicBezTo>
                  <a:pt x="101311" y="96838"/>
                  <a:pt x="101311" y="96838"/>
                  <a:pt x="100012" y="98108"/>
                </a:cubicBezTo>
                <a:cubicBezTo>
                  <a:pt x="100012" y="98108"/>
                  <a:pt x="100012" y="98108"/>
                  <a:pt x="100012" y="99378"/>
                </a:cubicBezTo>
                <a:cubicBezTo>
                  <a:pt x="100012" y="99378"/>
                  <a:pt x="100012" y="99378"/>
                  <a:pt x="100012" y="142558"/>
                </a:cubicBezTo>
                <a:cubicBezTo>
                  <a:pt x="100012" y="143828"/>
                  <a:pt x="100012" y="143828"/>
                  <a:pt x="101311" y="143828"/>
                </a:cubicBezTo>
                <a:cubicBezTo>
                  <a:pt x="101311" y="143828"/>
                  <a:pt x="101311" y="143828"/>
                  <a:pt x="140277" y="147638"/>
                </a:cubicBezTo>
                <a:cubicBezTo>
                  <a:pt x="141576" y="147638"/>
                  <a:pt x="141576" y="147638"/>
                  <a:pt x="141576" y="146368"/>
                </a:cubicBezTo>
                <a:cubicBezTo>
                  <a:pt x="141576" y="146368"/>
                  <a:pt x="142875" y="146368"/>
                  <a:pt x="142875" y="145098"/>
                </a:cubicBezTo>
                <a:lnTo>
                  <a:pt x="142875" y="105728"/>
                </a:lnTo>
                <a:cubicBezTo>
                  <a:pt x="142875" y="104458"/>
                  <a:pt x="141576" y="103188"/>
                  <a:pt x="140277" y="103188"/>
                </a:cubicBezTo>
                <a:cubicBezTo>
                  <a:pt x="140277" y="103188"/>
                  <a:pt x="140277" y="103188"/>
                  <a:pt x="101311" y="96838"/>
                </a:cubicBezTo>
                <a:close/>
                <a:moveTo>
                  <a:pt x="288925" y="84138"/>
                </a:moveTo>
                <a:cubicBezTo>
                  <a:pt x="288925" y="85442"/>
                  <a:pt x="288925" y="85442"/>
                  <a:pt x="288925" y="85442"/>
                </a:cubicBezTo>
                <a:lnTo>
                  <a:pt x="288925" y="115435"/>
                </a:lnTo>
                <a:cubicBezTo>
                  <a:pt x="288925" y="115435"/>
                  <a:pt x="288925" y="116739"/>
                  <a:pt x="290195" y="116739"/>
                </a:cubicBezTo>
                <a:cubicBezTo>
                  <a:pt x="290195" y="116739"/>
                  <a:pt x="290195" y="116739"/>
                  <a:pt x="305435" y="120651"/>
                </a:cubicBezTo>
                <a:cubicBezTo>
                  <a:pt x="306705" y="120651"/>
                  <a:pt x="306705" y="120651"/>
                  <a:pt x="306705" y="120651"/>
                </a:cubicBezTo>
                <a:cubicBezTo>
                  <a:pt x="306705" y="120651"/>
                  <a:pt x="306705" y="119347"/>
                  <a:pt x="307975" y="119347"/>
                </a:cubicBezTo>
                <a:cubicBezTo>
                  <a:pt x="307975" y="119347"/>
                  <a:pt x="307975" y="119347"/>
                  <a:pt x="307975" y="118043"/>
                </a:cubicBezTo>
                <a:cubicBezTo>
                  <a:pt x="307975" y="118043"/>
                  <a:pt x="307975" y="118043"/>
                  <a:pt x="307975" y="90658"/>
                </a:cubicBezTo>
                <a:cubicBezTo>
                  <a:pt x="307975" y="90658"/>
                  <a:pt x="307975" y="89354"/>
                  <a:pt x="306705" y="89354"/>
                </a:cubicBezTo>
                <a:cubicBezTo>
                  <a:pt x="306705" y="89354"/>
                  <a:pt x="306705" y="89354"/>
                  <a:pt x="290195" y="84138"/>
                </a:cubicBezTo>
                <a:cubicBezTo>
                  <a:pt x="290195" y="84138"/>
                  <a:pt x="288925" y="84138"/>
                  <a:pt x="288925" y="84138"/>
                </a:cubicBezTo>
                <a:close/>
                <a:moveTo>
                  <a:pt x="260350" y="77788"/>
                </a:moveTo>
                <a:cubicBezTo>
                  <a:pt x="260350" y="77788"/>
                  <a:pt x="260350" y="79058"/>
                  <a:pt x="260350" y="79058"/>
                </a:cubicBezTo>
                <a:cubicBezTo>
                  <a:pt x="260350" y="79058"/>
                  <a:pt x="260350" y="79058"/>
                  <a:pt x="260350" y="109538"/>
                </a:cubicBezTo>
                <a:cubicBezTo>
                  <a:pt x="260350" y="110808"/>
                  <a:pt x="260350" y="110808"/>
                  <a:pt x="261584" y="110808"/>
                </a:cubicBezTo>
                <a:cubicBezTo>
                  <a:pt x="261584" y="110808"/>
                  <a:pt x="261584" y="110808"/>
                  <a:pt x="280105" y="115888"/>
                </a:cubicBezTo>
                <a:cubicBezTo>
                  <a:pt x="280105" y="115888"/>
                  <a:pt x="281340" y="114618"/>
                  <a:pt x="281340" y="114618"/>
                </a:cubicBezTo>
                <a:cubicBezTo>
                  <a:pt x="281340" y="114618"/>
                  <a:pt x="282575" y="114618"/>
                  <a:pt x="282575" y="113348"/>
                </a:cubicBezTo>
                <a:cubicBezTo>
                  <a:pt x="282575" y="113348"/>
                  <a:pt x="282575" y="113348"/>
                  <a:pt x="282575" y="85408"/>
                </a:cubicBezTo>
                <a:cubicBezTo>
                  <a:pt x="282575" y="84138"/>
                  <a:pt x="281340" y="82868"/>
                  <a:pt x="281340" y="82868"/>
                </a:cubicBezTo>
                <a:cubicBezTo>
                  <a:pt x="281340" y="82868"/>
                  <a:pt x="281340" y="82868"/>
                  <a:pt x="262819" y="77788"/>
                </a:cubicBezTo>
                <a:cubicBezTo>
                  <a:pt x="261584" y="77788"/>
                  <a:pt x="261584" y="77788"/>
                  <a:pt x="260350" y="77788"/>
                </a:cubicBezTo>
                <a:close/>
                <a:moveTo>
                  <a:pt x="29210" y="63500"/>
                </a:moveTo>
                <a:cubicBezTo>
                  <a:pt x="29210" y="63500"/>
                  <a:pt x="29210" y="63500"/>
                  <a:pt x="12700" y="73731"/>
                </a:cubicBezTo>
                <a:cubicBezTo>
                  <a:pt x="12700" y="73731"/>
                  <a:pt x="12700" y="75009"/>
                  <a:pt x="12700" y="75009"/>
                </a:cubicBezTo>
                <a:cubicBezTo>
                  <a:pt x="12700" y="75009"/>
                  <a:pt x="12700" y="75009"/>
                  <a:pt x="12700" y="106980"/>
                </a:cubicBezTo>
                <a:cubicBezTo>
                  <a:pt x="12700" y="108259"/>
                  <a:pt x="12700" y="108259"/>
                  <a:pt x="12700" y="108259"/>
                </a:cubicBezTo>
                <a:cubicBezTo>
                  <a:pt x="13970" y="108259"/>
                  <a:pt x="13970" y="109538"/>
                  <a:pt x="13970" y="109538"/>
                </a:cubicBezTo>
                <a:cubicBezTo>
                  <a:pt x="13970" y="109538"/>
                  <a:pt x="15240" y="108259"/>
                  <a:pt x="15240" y="108259"/>
                </a:cubicBezTo>
                <a:cubicBezTo>
                  <a:pt x="15240" y="108259"/>
                  <a:pt x="15240" y="108259"/>
                  <a:pt x="31750" y="101865"/>
                </a:cubicBezTo>
                <a:cubicBezTo>
                  <a:pt x="31750" y="101865"/>
                  <a:pt x="31750" y="100586"/>
                  <a:pt x="31750" y="99307"/>
                </a:cubicBezTo>
                <a:lnTo>
                  <a:pt x="31750" y="66058"/>
                </a:lnTo>
                <a:cubicBezTo>
                  <a:pt x="31750" y="64779"/>
                  <a:pt x="31750" y="64779"/>
                  <a:pt x="31750" y="63500"/>
                </a:cubicBezTo>
                <a:cubicBezTo>
                  <a:pt x="30480" y="63500"/>
                  <a:pt x="30480" y="63500"/>
                  <a:pt x="29210" y="63500"/>
                </a:cubicBezTo>
                <a:close/>
                <a:moveTo>
                  <a:pt x="156868" y="47625"/>
                </a:moveTo>
                <a:cubicBezTo>
                  <a:pt x="155575" y="47625"/>
                  <a:pt x="155575" y="48920"/>
                  <a:pt x="155575" y="48920"/>
                </a:cubicBezTo>
                <a:cubicBezTo>
                  <a:pt x="155575" y="48920"/>
                  <a:pt x="155575" y="48920"/>
                  <a:pt x="155575" y="89067"/>
                </a:cubicBezTo>
                <a:cubicBezTo>
                  <a:pt x="155575" y="89067"/>
                  <a:pt x="156868" y="90363"/>
                  <a:pt x="156868" y="90363"/>
                </a:cubicBezTo>
                <a:cubicBezTo>
                  <a:pt x="156868" y="90363"/>
                  <a:pt x="156868" y="90363"/>
                  <a:pt x="187913" y="96838"/>
                </a:cubicBezTo>
                <a:cubicBezTo>
                  <a:pt x="187913" y="96838"/>
                  <a:pt x="189206" y="96838"/>
                  <a:pt x="189206" y="96838"/>
                </a:cubicBezTo>
                <a:cubicBezTo>
                  <a:pt x="189206" y="96838"/>
                  <a:pt x="189206" y="96838"/>
                  <a:pt x="190500" y="96838"/>
                </a:cubicBezTo>
                <a:cubicBezTo>
                  <a:pt x="190500" y="95543"/>
                  <a:pt x="190500" y="95543"/>
                  <a:pt x="190500" y="95543"/>
                </a:cubicBezTo>
                <a:cubicBezTo>
                  <a:pt x="190500" y="95543"/>
                  <a:pt x="190500" y="95543"/>
                  <a:pt x="190500" y="57986"/>
                </a:cubicBezTo>
                <a:cubicBezTo>
                  <a:pt x="190500" y="56691"/>
                  <a:pt x="190500" y="56691"/>
                  <a:pt x="189206" y="56691"/>
                </a:cubicBezTo>
                <a:cubicBezTo>
                  <a:pt x="189206" y="56691"/>
                  <a:pt x="189206" y="56691"/>
                  <a:pt x="158162" y="47625"/>
                </a:cubicBezTo>
                <a:cubicBezTo>
                  <a:pt x="156868" y="47625"/>
                  <a:pt x="156868" y="47625"/>
                  <a:pt x="156868" y="47625"/>
                </a:cubicBezTo>
                <a:close/>
                <a:moveTo>
                  <a:pt x="73629" y="34925"/>
                </a:moveTo>
                <a:cubicBezTo>
                  <a:pt x="73629" y="34925"/>
                  <a:pt x="73629" y="34925"/>
                  <a:pt x="49212" y="50511"/>
                </a:cubicBezTo>
                <a:cubicBezTo>
                  <a:pt x="49212" y="50511"/>
                  <a:pt x="49212" y="50511"/>
                  <a:pt x="49212" y="51810"/>
                </a:cubicBezTo>
                <a:cubicBezTo>
                  <a:pt x="49212" y="51810"/>
                  <a:pt x="49212" y="51810"/>
                  <a:pt x="49212" y="90776"/>
                </a:cubicBezTo>
                <a:cubicBezTo>
                  <a:pt x="49212" y="90776"/>
                  <a:pt x="49212" y="92075"/>
                  <a:pt x="49212" y="92075"/>
                </a:cubicBezTo>
                <a:cubicBezTo>
                  <a:pt x="50497" y="92075"/>
                  <a:pt x="50497" y="92075"/>
                  <a:pt x="50497" y="92075"/>
                </a:cubicBezTo>
                <a:cubicBezTo>
                  <a:pt x="50497" y="92075"/>
                  <a:pt x="51782" y="92075"/>
                  <a:pt x="51782" y="92075"/>
                </a:cubicBezTo>
                <a:cubicBezTo>
                  <a:pt x="51782" y="92075"/>
                  <a:pt x="51782" y="92075"/>
                  <a:pt x="76200" y="81684"/>
                </a:cubicBezTo>
                <a:cubicBezTo>
                  <a:pt x="76200" y="80385"/>
                  <a:pt x="76200" y="80385"/>
                  <a:pt x="76200" y="79086"/>
                </a:cubicBezTo>
                <a:lnTo>
                  <a:pt x="76200" y="36224"/>
                </a:lnTo>
                <a:cubicBezTo>
                  <a:pt x="76200" y="36224"/>
                  <a:pt x="76200" y="34925"/>
                  <a:pt x="76200" y="34925"/>
                </a:cubicBezTo>
                <a:cubicBezTo>
                  <a:pt x="74915" y="34925"/>
                  <a:pt x="74915" y="34925"/>
                  <a:pt x="73629" y="34925"/>
                </a:cubicBezTo>
                <a:close/>
                <a:moveTo>
                  <a:pt x="100012" y="30163"/>
                </a:moveTo>
                <a:cubicBezTo>
                  <a:pt x="100012" y="31455"/>
                  <a:pt x="100012" y="31455"/>
                  <a:pt x="100012" y="32747"/>
                </a:cubicBezTo>
                <a:cubicBezTo>
                  <a:pt x="100012" y="32747"/>
                  <a:pt x="100012" y="32747"/>
                  <a:pt x="100012" y="76681"/>
                </a:cubicBezTo>
                <a:cubicBezTo>
                  <a:pt x="100012" y="76681"/>
                  <a:pt x="100012" y="77973"/>
                  <a:pt x="101311" y="77973"/>
                </a:cubicBezTo>
                <a:cubicBezTo>
                  <a:pt x="101311" y="77973"/>
                  <a:pt x="101311" y="77973"/>
                  <a:pt x="140277" y="85726"/>
                </a:cubicBezTo>
                <a:cubicBezTo>
                  <a:pt x="140277" y="85726"/>
                  <a:pt x="141576" y="85726"/>
                  <a:pt x="141576" y="85726"/>
                </a:cubicBezTo>
                <a:cubicBezTo>
                  <a:pt x="141576" y="85726"/>
                  <a:pt x="142875" y="84434"/>
                  <a:pt x="142875" y="84434"/>
                </a:cubicBezTo>
                <a:lnTo>
                  <a:pt x="142875" y="43085"/>
                </a:lnTo>
                <a:cubicBezTo>
                  <a:pt x="142875" y="43085"/>
                  <a:pt x="141576" y="41792"/>
                  <a:pt x="141576" y="41792"/>
                </a:cubicBezTo>
                <a:cubicBezTo>
                  <a:pt x="141576" y="41792"/>
                  <a:pt x="141576" y="41792"/>
                  <a:pt x="102610" y="30163"/>
                </a:cubicBezTo>
                <a:cubicBezTo>
                  <a:pt x="101311" y="30163"/>
                  <a:pt x="101311" y="30163"/>
                  <a:pt x="100012" y="30163"/>
                </a:cubicBezTo>
                <a:close/>
                <a:moveTo>
                  <a:pt x="87846" y="0"/>
                </a:moveTo>
                <a:cubicBezTo>
                  <a:pt x="89138" y="0"/>
                  <a:pt x="90430" y="0"/>
                  <a:pt x="90430" y="0"/>
                </a:cubicBezTo>
                <a:cubicBezTo>
                  <a:pt x="90430" y="0"/>
                  <a:pt x="90430" y="0"/>
                  <a:pt x="204113" y="37667"/>
                </a:cubicBezTo>
                <a:cubicBezTo>
                  <a:pt x="206696" y="38966"/>
                  <a:pt x="207988" y="40265"/>
                  <a:pt x="207988" y="42863"/>
                </a:cubicBezTo>
                <a:cubicBezTo>
                  <a:pt x="207988" y="42863"/>
                  <a:pt x="207988" y="42863"/>
                  <a:pt x="207988" y="70139"/>
                </a:cubicBezTo>
                <a:cubicBezTo>
                  <a:pt x="207988" y="70139"/>
                  <a:pt x="207988" y="70139"/>
                  <a:pt x="248036" y="54552"/>
                </a:cubicBezTo>
                <a:cubicBezTo>
                  <a:pt x="248036" y="54552"/>
                  <a:pt x="249328" y="53253"/>
                  <a:pt x="250619" y="53253"/>
                </a:cubicBezTo>
                <a:cubicBezTo>
                  <a:pt x="251911" y="53253"/>
                  <a:pt x="251911" y="53253"/>
                  <a:pt x="251911" y="53253"/>
                </a:cubicBezTo>
                <a:cubicBezTo>
                  <a:pt x="251911" y="53253"/>
                  <a:pt x="251911" y="53253"/>
                  <a:pt x="315213" y="74035"/>
                </a:cubicBezTo>
                <a:cubicBezTo>
                  <a:pt x="317796" y="75334"/>
                  <a:pt x="319088" y="77932"/>
                  <a:pt x="319088" y="80530"/>
                </a:cubicBezTo>
                <a:cubicBezTo>
                  <a:pt x="319088" y="80530"/>
                  <a:pt x="319088" y="80530"/>
                  <a:pt x="319088" y="266267"/>
                </a:cubicBezTo>
                <a:cubicBezTo>
                  <a:pt x="319088" y="268865"/>
                  <a:pt x="317796" y="271463"/>
                  <a:pt x="315213" y="271463"/>
                </a:cubicBezTo>
                <a:cubicBezTo>
                  <a:pt x="315213" y="271463"/>
                  <a:pt x="315213" y="271463"/>
                  <a:pt x="251911" y="287049"/>
                </a:cubicBezTo>
                <a:cubicBezTo>
                  <a:pt x="251911" y="287049"/>
                  <a:pt x="251911" y="287049"/>
                  <a:pt x="204113" y="300038"/>
                </a:cubicBezTo>
                <a:cubicBezTo>
                  <a:pt x="204113" y="300038"/>
                  <a:pt x="204113" y="300038"/>
                  <a:pt x="89138" y="328613"/>
                </a:cubicBezTo>
                <a:cubicBezTo>
                  <a:pt x="89138" y="328613"/>
                  <a:pt x="89138" y="328613"/>
                  <a:pt x="87846" y="328613"/>
                </a:cubicBezTo>
                <a:cubicBezTo>
                  <a:pt x="86554" y="328613"/>
                  <a:pt x="85262" y="328613"/>
                  <a:pt x="85262" y="328613"/>
                </a:cubicBezTo>
                <a:cubicBezTo>
                  <a:pt x="85262" y="328613"/>
                  <a:pt x="85262" y="328613"/>
                  <a:pt x="2583" y="281854"/>
                </a:cubicBezTo>
                <a:cubicBezTo>
                  <a:pt x="0" y="281854"/>
                  <a:pt x="0" y="279256"/>
                  <a:pt x="0" y="277957"/>
                </a:cubicBezTo>
                <a:cubicBezTo>
                  <a:pt x="0" y="277957"/>
                  <a:pt x="0" y="277957"/>
                  <a:pt x="0" y="64943"/>
                </a:cubicBezTo>
                <a:cubicBezTo>
                  <a:pt x="0" y="63644"/>
                  <a:pt x="0" y="62346"/>
                  <a:pt x="1292" y="61047"/>
                </a:cubicBezTo>
                <a:cubicBezTo>
                  <a:pt x="1292" y="61047"/>
                  <a:pt x="1292" y="61047"/>
                  <a:pt x="85262" y="1299"/>
                </a:cubicBezTo>
                <a:cubicBezTo>
                  <a:pt x="85262" y="1299"/>
                  <a:pt x="86554" y="0"/>
                  <a:pt x="8784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方正黑体简体" panose="03000509000000000000" pitchFamily="65" charset="-122"/>
              <a:cs typeface="+mn-cs"/>
            </a:endParaRPr>
          </a:p>
        </p:txBody>
      </p:sp>
      <p:sp>
        <p:nvSpPr>
          <p:cNvPr id="98" name="椭圆 17">
            <a:extLst>
              <a:ext uri="{FF2B5EF4-FFF2-40B4-BE49-F238E27FC236}">
                <a16:creationId xmlns="" xmlns:a16="http://schemas.microsoft.com/office/drawing/2014/main" id="{D96BCA09-F95B-4B9C-B82F-C08FF0C7FFDC}"/>
              </a:ext>
            </a:extLst>
          </p:cNvPr>
          <p:cNvSpPr/>
          <p:nvPr/>
        </p:nvSpPr>
        <p:spPr>
          <a:xfrm>
            <a:off x="3588419" y="1690460"/>
            <a:ext cx="256531" cy="266592"/>
          </a:xfrm>
          <a:custGeom>
            <a:avLst/>
            <a:gdLst>
              <a:gd name="connsiteX0" fmla="*/ 200025 w 323850"/>
              <a:gd name="connsiteY0" fmla="*/ 303213 h 336550"/>
              <a:gd name="connsiteX1" fmla="*/ 188912 w 323850"/>
              <a:gd name="connsiteY1" fmla="*/ 314326 h 336550"/>
              <a:gd name="connsiteX2" fmla="*/ 200025 w 323850"/>
              <a:gd name="connsiteY2" fmla="*/ 325439 h 336550"/>
              <a:gd name="connsiteX3" fmla="*/ 211138 w 323850"/>
              <a:gd name="connsiteY3" fmla="*/ 314326 h 336550"/>
              <a:gd name="connsiteX4" fmla="*/ 200025 w 323850"/>
              <a:gd name="connsiteY4" fmla="*/ 303213 h 336550"/>
              <a:gd name="connsiteX5" fmla="*/ 267890 w 323850"/>
              <a:gd name="connsiteY5" fmla="*/ 200026 h 336550"/>
              <a:gd name="connsiteX6" fmla="*/ 306529 w 323850"/>
              <a:gd name="connsiteY6" fmla="*/ 200026 h 336550"/>
              <a:gd name="connsiteX7" fmla="*/ 323850 w 323850"/>
              <a:gd name="connsiteY7" fmla="*/ 217105 h 336550"/>
              <a:gd name="connsiteX8" fmla="*/ 323850 w 323850"/>
              <a:gd name="connsiteY8" fmla="*/ 219733 h 336550"/>
              <a:gd name="connsiteX9" fmla="*/ 306529 w 323850"/>
              <a:gd name="connsiteY9" fmla="*/ 238126 h 336550"/>
              <a:gd name="connsiteX10" fmla="*/ 267890 w 323850"/>
              <a:gd name="connsiteY10" fmla="*/ 238126 h 336550"/>
              <a:gd name="connsiteX11" fmla="*/ 249237 w 323850"/>
              <a:gd name="connsiteY11" fmla="*/ 219733 h 336550"/>
              <a:gd name="connsiteX12" fmla="*/ 249237 w 323850"/>
              <a:gd name="connsiteY12" fmla="*/ 217105 h 336550"/>
              <a:gd name="connsiteX13" fmla="*/ 267890 w 323850"/>
              <a:gd name="connsiteY13" fmla="*/ 200026 h 336550"/>
              <a:gd name="connsiteX14" fmla="*/ 267890 w 323850"/>
              <a:gd name="connsiteY14" fmla="*/ 155576 h 336550"/>
              <a:gd name="connsiteX15" fmla="*/ 306529 w 323850"/>
              <a:gd name="connsiteY15" fmla="*/ 155576 h 336550"/>
              <a:gd name="connsiteX16" fmla="*/ 323850 w 323850"/>
              <a:gd name="connsiteY16" fmla="*/ 172528 h 336550"/>
              <a:gd name="connsiteX17" fmla="*/ 323850 w 323850"/>
              <a:gd name="connsiteY17" fmla="*/ 175137 h 336550"/>
              <a:gd name="connsiteX18" fmla="*/ 306529 w 323850"/>
              <a:gd name="connsiteY18" fmla="*/ 192089 h 336550"/>
              <a:gd name="connsiteX19" fmla="*/ 267890 w 323850"/>
              <a:gd name="connsiteY19" fmla="*/ 192089 h 336550"/>
              <a:gd name="connsiteX20" fmla="*/ 249237 w 323850"/>
              <a:gd name="connsiteY20" fmla="*/ 175137 h 336550"/>
              <a:gd name="connsiteX21" fmla="*/ 249237 w 323850"/>
              <a:gd name="connsiteY21" fmla="*/ 172528 h 336550"/>
              <a:gd name="connsiteX22" fmla="*/ 267890 w 323850"/>
              <a:gd name="connsiteY22" fmla="*/ 155576 h 336550"/>
              <a:gd name="connsiteX23" fmla="*/ 175670 w 323850"/>
              <a:gd name="connsiteY23" fmla="*/ 15876 h 336550"/>
              <a:gd name="connsiteX24" fmla="*/ 173037 w 323850"/>
              <a:gd name="connsiteY24" fmla="*/ 19686 h 336550"/>
              <a:gd name="connsiteX25" fmla="*/ 175670 w 323850"/>
              <a:gd name="connsiteY25" fmla="*/ 22226 h 336550"/>
              <a:gd name="connsiteX26" fmla="*/ 224379 w 323850"/>
              <a:gd name="connsiteY26" fmla="*/ 22226 h 336550"/>
              <a:gd name="connsiteX27" fmla="*/ 227012 w 323850"/>
              <a:gd name="connsiteY27" fmla="*/ 19686 h 336550"/>
              <a:gd name="connsiteX28" fmla="*/ 224379 w 323850"/>
              <a:gd name="connsiteY28" fmla="*/ 15876 h 336550"/>
              <a:gd name="connsiteX29" fmla="*/ 175670 w 323850"/>
              <a:gd name="connsiteY29" fmla="*/ 15876 h 336550"/>
              <a:gd name="connsiteX30" fmla="*/ 125064 w 323850"/>
              <a:gd name="connsiteY30" fmla="*/ 0 h 336550"/>
              <a:gd name="connsiteX31" fmla="*/ 276458 w 323850"/>
              <a:gd name="connsiteY31" fmla="*/ 0 h 336550"/>
              <a:gd name="connsiteX32" fmla="*/ 298837 w 323850"/>
              <a:gd name="connsiteY32" fmla="*/ 22349 h 336550"/>
              <a:gd name="connsiteX33" fmla="*/ 298837 w 323850"/>
              <a:gd name="connsiteY33" fmla="*/ 109116 h 336550"/>
              <a:gd name="connsiteX34" fmla="*/ 306736 w 323850"/>
              <a:gd name="connsiteY34" fmla="*/ 109116 h 336550"/>
              <a:gd name="connsiteX35" fmla="*/ 323850 w 323850"/>
              <a:gd name="connsiteY35" fmla="*/ 127521 h 336550"/>
              <a:gd name="connsiteX36" fmla="*/ 323850 w 323850"/>
              <a:gd name="connsiteY36" fmla="*/ 130150 h 336550"/>
              <a:gd name="connsiteX37" fmla="*/ 306736 w 323850"/>
              <a:gd name="connsiteY37" fmla="*/ 147241 h 336550"/>
              <a:gd name="connsiteX38" fmla="*/ 268559 w 323850"/>
              <a:gd name="connsiteY38" fmla="*/ 147241 h 336550"/>
              <a:gd name="connsiteX39" fmla="*/ 250128 w 323850"/>
              <a:gd name="connsiteY39" fmla="*/ 130150 h 336550"/>
              <a:gd name="connsiteX40" fmla="*/ 250128 w 323850"/>
              <a:gd name="connsiteY40" fmla="*/ 127521 h 336550"/>
              <a:gd name="connsiteX41" fmla="*/ 268559 w 323850"/>
              <a:gd name="connsiteY41" fmla="*/ 109116 h 336550"/>
              <a:gd name="connsiteX42" fmla="*/ 272508 w 323850"/>
              <a:gd name="connsiteY42" fmla="*/ 109116 h 336550"/>
              <a:gd name="connsiteX43" fmla="*/ 283040 w 323850"/>
              <a:gd name="connsiteY43" fmla="*/ 109116 h 336550"/>
              <a:gd name="connsiteX44" fmla="*/ 283040 w 323850"/>
              <a:gd name="connsiteY44" fmla="*/ 35496 h 336550"/>
              <a:gd name="connsiteX45" fmla="*/ 118481 w 323850"/>
              <a:gd name="connsiteY45" fmla="*/ 35496 h 336550"/>
              <a:gd name="connsiteX46" fmla="*/ 118481 w 323850"/>
              <a:gd name="connsiteY46" fmla="*/ 76250 h 336550"/>
              <a:gd name="connsiteX47" fmla="*/ 155342 w 323850"/>
              <a:gd name="connsiteY47" fmla="*/ 56530 h 336550"/>
              <a:gd name="connsiteX48" fmla="*/ 184305 w 323850"/>
              <a:gd name="connsiteY48" fmla="*/ 74935 h 336550"/>
              <a:gd name="connsiteX49" fmla="*/ 139545 w 323850"/>
              <a:gd name="connsiteY49" fmla="*/ 117004 h 336550"/>
              <a:gd name="connsiteX50" fmla="*/ 118481 w 323850"/>
              <a:gd name="connsiteY50" fmla="*/ 131465 h 336550"/>
              <a:gd name="connsiteX51" fmla="*/ 118481 w 323850"/>
              <a:gd name="connsiteY51" fmla="*/ 294481 h 336550"/>
              <a:gd name="connsiteX52" fmla="*/ 283040 w 323850"/>
              <a:gd name="connsiteY52" fmla="*/ 294481 h 336550"/>
              <a:gd name="connsiteX53" fmla="*/ 283040 w 323850"/>
              <a:gd name="connsiteY53" fmla="*/ 282649 h 336550"/>
              <a:gd name="connsiteX54" fmla="*/ 268559 w 323850"/>
              <a:gd name="connsiteY54" fmla="*/ 282649 h 336550"/>
              <a:gd name="connsiteX55" fmla="*/ 250128 w 323850"/>
              <a:gd name="connsiteY55" fmla="*/ 264244 h 336550"/>
              <a:gd name="connsiteX56" fmla="*/ 250128 w 323850"/>
              <a:gd name="connsiteY56" fmla="*/ 262930 h 336550"/>
              <a:gd name="connsiteX57" fmla="*/ 268559 w 323850"/>
              <a:gd name="connsiteY57" fmla="*/ 244525 h 336550"/>
              <a:gd name="connsiteX58" fmla="*/ 306736 w 323850"/>
              <a:gd name="connsiteY58" fmla="*/ 244525 h 336550"/>
              <a:gd name="connsiteX59" fmla="*/ 323850 w 323850"/>
              <a:gd name="connsiteY59" fmla="*/ 262930 h 336550"/>
              <a:gd name="connsiteX60" fmla="*/ 323850 w 323850"/>
              <a:gd name="connsiteY60" fmla="*/ 264244 h 336550"/>
              <a:gd name="connsiteX61" fmla="*/ 306736 w 323850"/>
              <a:gd name="connsiteY61" fmla="*/ 282649 h 336550"/>
              <a:gd name="connsiteX62" fmla="*/ 301470 w 323850"/>
              <a:gd name="connsiteY62" fmla="*/ 282649 h 336550"/>
              <a:gd name="connsiteX63" fmla="*/ 298837 w 323850"/>
              <a:gd name="connsiteY63" fmla="*/ 282649 h 336550"/>
              <a:gd name="connsiteX64" fmla="*/ 298837 w 323850"/>
              <a:gd name="connsiteY64" fmla="*/ 314201 h 336550"/>
              <a:gd name="connsiteX65" fmla="*/ 276458 w 323850"/>
              <a:gd name="connsiteY65" fmla="*/ 336550 h 336550"/>
              <a:gd name="connsiteX66" fmla="*/ 125064 w 323850"/>
              <a:gd name="connsiteY66" fmla="*/ 336550 h 336550"/>
              <a:gd name="connsiteX67" fmla="*/ 102684 w 323850"/>
              <a:gd name="connsiteY67" fmla="*/ 314201 h 336550"/>
              <a:gd name="connsiteX68" fmla="*/ 102684 w 323850"/>
              <a:gd name="connsiteY68" fmla="*/ 287908 h 336550"/>
              <a:gd name="connsiteX69" fmla="*/ 75038 w 323850"/>
              <a:gd name="connsiteY69" fmla="*/ 287908 h 336550"/>
              <a:gd name="connsiteX70" fmla="*/ 13164 w 323850"/>
              <a:gd name="connsiteY70" fmla="*/ 255042 h 336550"/>
              <a:gd name="connsiteX71" fmla="*/ 11848 w 323850"/>
              <a:gd name="connsiteY71" fmla="*/ 253727 h 336550"/>
              <a:gd name="connsiteX72" fmla="*/ 9215 w 323850"/>
              <a:gd name="connsiteY72" fmla="*/ 249783 h 336550"/>
              <a:gd name="connsiteX73" fmla="*/ 7899 w 323850"/>
              <a:gd name="connsiteY73" fmla="*/ 244525 h 336550"/>
              <a:gd name="connsiteX74" fmla="*/ 6582 w 323850"/>
              <a:gd name="connsiteY74" fmla="*/ 240581 h 336550"/>
              <a:gd name="connsiteX75" fmla="*/ 2633 w 323850"/>
              <a:gd name="connsiteY75" fmla="*/ 231378 h 336550"/>
              <a:gd name="connsiteX76" fmla="*/ 2633 w 323850"/>
              <a:gd name="connsiteY76" fmla="*/ 228749 h 336550"/>
              <a:gd name="connsiteX77" fmla="*/ 0 w 323850"/>
              <a:gd name="connsiteY77" fmla="*/ 219546 h 336550"/>
              <a:gd name="connsiteX78" fmla="*/ 0 w 323850"/>
              <a:gd name="connsiteY78" fmla="*/ 215602 h 336550"/>
              <a:gd name="connsiteX79" fmla="*/ 0 w 323850"/>
              <a:gd name="connsiteY79" fmla="*/ 202456 h 336550"/>
              <a:gd name="connsiteX80" fmla="*/ 40810 w 323850"/>
              <a:gd name="connsiteY80" fmla="*/ 119633 h 336550"/>
              <a:gd name="connsiteX81" fmla="*/ 102684 w 323850"/>
              <a:gd name="connsiteY81" fmla="*/ 85452 h 336550"/>
              <a:gd name="connsiteX82" fmla="*/ 102684 w 323850"/>
              <a:gd name="connsiteY82" fmla="*/ 22349 h 336550"/>
              <a:gd name="connsiteX83" fmla="*/ 125064 w 323850"/>
              <a:gd name="connsiteY83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323850" h="336550">
                <a:moveTo>
                  <a:pt x="200025" y="303213"/>
                </a:moveTo>
                <a:cubicBezTo>
                  <a:pt x="193887" y="303213"/>
                  <a:pt x="188912" y="308188"/>
                  <a:pt x="188912" y="314326"/>
                </a:cubicBezTo>
                <a:cubicBezTo>
                  <a:pt x="188912" y="320464"/>
                  <a:pt x="193887" y="325439"/>
                  <a:pt x="200025" y="325439"/>
                </a:cubicBezTo>
                <a:cubicBezTo>
                  <a:pt x="206163" y="325439"/>
                  <a:pt x="211138" y="320464"/>
                  <a:pt x="211138" y="314326"/>
                </a:cubicBezTo>
                <a:cubicBezTo>
                  <a:pt x="211138" y="308188"/>
                  <a:pt x="206163" y="303213"/>
                  <a:pt x="200025" y="303213"/>
                </a:cubicBezTo>
                <a:close/>
                <a:moveTo>
                  <a:pt x="267890" y="200026"/>
                </a:moveTo>
                <a:cubicBezTo>
                  <a:pt x="267890" y="200026"/>
                  <a:pt x="267890" y="200026"/>
                  <a:pt x="306529" y="200026"/>
                </a:cubicBezTo>
                <a:cubicBezTo>
                  <a:pt x="315856" y="200026"/>
                  <a:pt x="323850" y="207909"/>
                  <a:pt x="323850" y="217105"/>
                </a:cubicBezTo>
                <a:cubicBezTo>
                  <a:pt x="323850" y="217105"/>
                  <a:pt x="323850" y="217105"/>
                  <a:pt x="323850" y="219733"/>
                </a:cubicBezTo>
                <a:cubicBezTo>
                  <a:pt x="323850" y="228929"/>
                  <a:pt x="315856" y="238126"/>
                  <a:pt x="306529" y="238126"/>
                </a:cubicBezTo>
                <a:cubicBezTo>
                  <a:pt x="306529" y="238126"/>
                  <a:pt x="306529" y="238126"/>
                  <a:pt x="267890" y="238126"/>
                </a:cubicBezTo>
                <a:cubicBezTo>
                  <a:pt x="257231" y="238126"/>
                  <a:pt x="249237" y="228929"/>
                  <a:pt x="249237" y="219733"/>
                </a:cubicBezTo>
                <a:cubicBezTo>
                  <a:pt x="249237" y="219733"/>
                  <a:pt x="249237" y="219733"/>
                  <a:pt x="249237" y="217105"/>
                </a:cubicBezTo>
                <a:cubicBezTo>
                  <a:pt x="249237" y="207909"/>
                  <a:pt x="257231" y="200026"/>
                  <a:pt x="267890" y="200026"/>
                </a:cubicBezTo>
                <a:close/>
                <a:moveTo>
                  <a:pt x="267890" y="155576"/>
                </a:moveTo>
                <a:cubicBezTo>
                  <a:pt x="267890" y="155576"/>
                  <a:pt x="267890" y="155576"/>
                  <a:pt x="306529" y="155576"/>
                </a:cubicBezTo>
                <a:cubicBezTo>
                  <a:pt x="315856" y="155576"/>
                  <a:pt x="323850" y="163400"/>
                  <a:pt x="323850" y="172528"/>
                </a:cubicBezTo>
                <a:cubicBezTo>
                  <a:pt x="323850" y="172528"/>
                  <a:pt x="323850" y="172528"/>
                  <a:pt x="323850" y="175137"/>
                </a:cubicBezTo>
                <a:cubicBezTo>
                  <a:pt x="323850" y="184265"/>
                  <a:pt x="315856" y="192089"/>
                  <a:pt x="306529" y="192089"/>
                </a:cubicBezTo>
                <a:cubicBezTo>
                  <a:pt x="306529" y="192089"/>
                  <a:pt x="306529" y="192089"/>
                  <a:pt x="267890" y="192089"/>
                </a:cubicBezTo>
                <a:cubicBezTo>
                  <a:pt x="257231" y="192089"/>
                  <a:pt x="249237" y="184265"/>
                  <a:pt x="249237" y="175137"/>
                </a:cubicBezTo>
                <a:cubicBezTo>
                  <a:pt x="249237" y="175137"/>
                  <a:pt x="249237" y="175137"/>
                  <a:pt x="249237" y="172528"/>
                </a:cubicBezTo>
                <a:cubicBezTo>
                  <a:pt x="249237" y="163400"/>
                  <a:pt x="257231" y="155576"/>
                  <a:pt x="267890" y="155576"/>
                </a:cubicBezTo>
                <a:close/>
                <a:moveTo>
                  <a:pt x="175670" y="15876"/>
                </a:moveTo>
                <a:cubicBezTo>
                  <a:pt x="174353" y="15876"/>
                  <a:pt x="173037" y="17146"/>
                  <a:pt x="173037" y="19686"/>
                </a:cubicBezTo>
                <a:cubicBezTo>
                  <a:pt x="173037" y="20956"/>
                  <a:pt x="174353" y="22226"/>
                  <a:pt x="175670" y="22226"/>
                </a:cubicBezTo>
                <a:cubicBezTo>
                  <a:pt x="175670" y="22226"/>
                  <a:pt x="175670" y="22226"/>
                  <a:pt x="224379" y="22226"/>
                </a:cubicBezTo>
                <a:cubicBezTo>
                  <a:pt x="225695" y="22226"/>
                  <a:pt x="227012" y="20956"/>
                  <a:pt x="227012" y="19686"/>
                </a:cubicBezTo>
                <a:cubicBezTo>
                  <a:pt x="227012" y="17146"/>
                  <a:pt x="225695" y="15876"/>
                  <a:pt x="224379" y="15876"/>
                </a:cubicBezTo>
                <a:cubicBezTo>
                  <a:pt x="224379" y="15876"/>
                  <a:pt x="224379" y="15876"/>
                  <a:pt x="175670" y="15876"/>
                </a:cubicBezTo>
                <a:close/>
                <a:moveTo>
                  <a:pt x="125064" y="0"/>
                </a:moveTo>
                <a:cubicBezTo>
                  <a:pt x="125064" y="0"/>
                  <a:pt x="125064" y="0"/>
                  <a:pt x="276458" y="0"/>
                </a:cubicBezTo>
                <a:cubicBezTo>
                  <a:pt x="288306" y="0"/>
                  <a:pt x="298837" y="10517"/>
                  <a:pt x="298837" y="22349"/>
                </a:cubicBezTo>
                <a:cubicBezTo>
                  <a:pt x="298837" y="22349"/>
                  <a:pt x="298837" y="22349"/>
                  <a:pt x="298837" y="109116"/>
                </a:cubicBezTo>
                <a:cubicBezTo>
                  <a:pt x="298837" y="109116"/>
                  <a:pt x="298837" y="109116"/>
                  <a:pt x="306736" y="109116"/>
                </a:cubicBezTo>
                <a:cubicBezTo>
                  <a:pt x="315951" y="109116"/>
                  <a:pt x="323850" y="118318"/>
                  <a:pt x="323850" y="127521"/>
                </a:cubicBezTo>
                <a:cubicBezTo>
                  <a:pt x="323850" y="127521"/>
                  <a:pt x="323850" y="127521"/>
                  <a:pt x="323850" y="130150"/>
                </a:cubicBezTo>
                <a:cubicBezTo>
                  <a:pt x="323850" y="139353"/>
                  <a:pt x="315951" y="147241"/>
                  <a:pt x="306736" y="147241"/>
                </a:cubicBezTo>
                <a:cubicBezTo>
                  <a:pt x="306736" y="147241"/>
                  <a:pt x="306736" y="147241"/>
                  <a:pt x="268559" y="147241"/>
                </a:cubicBezTo>
                <a:cubicBezTo>
                  <a:pt x="258027" y="147241"/>
                  <a:pt x="250128" y="139353"/>
                  <a:pt x="250128" y="130150"/>
                </a:cubicBezTo>
                <a:cubicBezTo>
                  <a:pt x="250128" y="130150"/>
                  <a:pt x="250128" y="130150"/>
                  <a:pt x="250128" y="127521"/>
                </a:cubicBezTo>
                <a:cubicBezTo>
                  <a:pt x="250128" y="118318"/>
                  <a:pt x="258027" y="109116"/>
                  <a:pt x="268559" y="109116"/>
                </a:cubicBezTo>
                <a:cubicBezTo>
                  <a:pt x="268559" y="109116"/>
                  <a:pt x="268559" y="109116"/>
                  <a:pt x="272508" y="109116"/>
                </a:cubicBezTo>
                <a:cubicBezTo>
                  <a:pt x="272508" y="109116"/>
                  <a:pt x="272508" y="109116"/>
                  <a:pt x="283040" y="109116"/>
                </a:cubicBezTo>
                <a:cubicBezTo>
                  <a:pt x="283040" y="109116"/>
                  <a:pt x="283040" y="109116"/>
                  <a:pt x="283040" y="35496"/>
                </a:cubicBezTo>
                <a:cubicBezTo>
                  <a:pt x="283040" y="35496"/>
                  <a:pt x="283040" y="35496"/>
                  <a:pt x="118481" y="35496"/>
                </a:cubicBezTo>
                <a:cubicBezTo>
                  <a:pt x="118481" y="35496"/>
                  <a:pt x="118481" y="35496"/>
                  <a:pt x="118481" y="76250"/>
                </a:cubicBezTo>
                <a:cubicBezTo>
                  <a:pt x="134279" y="67047"/>
                  <a:pt x="148760" y="59159"/>
                  <a:pt x="155342" y="56530"/>
                </a:cubicBezTo>
                <a:cubicBezTo>
                  <a:pt x="176406" y="44698"/>
                  <a:pt x="188254" y="59159"/>
                  <a:pt x="184305" y="74935"/>
                </a:cubicBezTo>
                <a:cubicBezTo>
                  <a:pt x="181672" y="86767"/>
                  <a:pt x="160608" y="99913"/>
                  <a:pt x="139545" y="117004"/>
                </a:cubicBezTo>
                <a:cubicBezTo>
                  <a:pt x="134279" y="120948"/>
                  <a:pt x="126380" y="126206"/>
                  <a:pt x="118481" y="131465"/>
                </a:cubicBezTo>
                <a:cubicBezTo>
                  <a:pt x="118481" y="131465"/>
                  <a:pt x="118481" y="131465"/>
                  <a:pt x="118481" y="294481"/>
                </a:cubicBezTo>
                <a:cubicBezTo>
                  <a:pt x="118481" y="294481"/>
                  <a:pt x="118481" y="294481"/>
                  <a:pt x="283040" y="294481"/>
                </a:cubicBezTo>
                <a:cubicBezTo>
                  <a:pt x="283040" y="294481"/>
                  <a:pt x="283040" y="294481"/>
                  <a:pt x="283040" y="282649"/>
                </a:cubicBezTo>
                <a:cubicBezTo>
                  <a:pt x="283040" y="282649"/>
                  <a:pt x="283040" y="282649"/>
                  <a:pt x="268559" y="282649"/>
                </a:cubicBezTo>
                <a:cubicBezTo>
                  <a:pt x="258027" y="282649"/>
                  <a:pt x="250128" y="274762"/>
                  <a:pt x="250128" y="264244"/>
                </a:cubicBezTo>
                <a:cubicBezTo>
                  <a:pt x="250128" y="264244"/>
                  <a:pt x="250128" y="264244"/>
                  <a:pt x="250128" y="262930"/>
                </a:cubicBezTo>
                <a:cubicBezTo>
                  <a:pt x="250128" y="252413"/>
                  <a:pt x="258027" y="244525"/>
                  <a:pt x="268559" y="244525"/>
                </a:cubicBezTo>
                <a:cubicBezTo>
                  <a:pt x="268559" y="244525"/>
                  <a:pt x="268559" y="244525"/>
                  <a:pt x="306736" y="244525"/>
                </a:cubicBezTo>
                <a:cubicBezTo>
                  <a:pt x="315951" y="244525"/>
                  <a:pt x="323850" y="252413"/>
                  <a:pt x="323850" y="262930"/>
                </a:cubicBezTo>
                <a:cubicBezTo>
                  <a:pt x="323850" y="262930"/>
                  <a:pt x="323850" y="262930"/>
                  <a:pt x="323850" y="264244"/>
                </a:cubicBezTo>
                <a:cubicBezTo>
                  <a:pt x="323850" y="274762"/>
                  <a:pt x="315951" y="282649"/>
                  <a:pt x="306736" y="282649"/>
                </a:cubicBezTo>
                <a:cubicBezTo>
                  <a:pt x="306736" y="282649"/>
                  <a:pt x="306736" y="282649"/>
                  <a:pt x="301470" y="282649"/>
                </a:cubicBezTo>
                <a:cubicBezTo>
                  <a:pt x="301470" y="282649"/>
                  <a:pt x="301470" y="282649"/>
                  <a:pt x="298837" y="282649"/>
                </a:cubicBezTo>
                <a:cubicBezTo>
                  <a:pt x="298837" y="282649"/>
                  <a:pt x="298837" y="282649"/>
                  <a:pt x="298837" y="314201"/>
                </a:cubicBezTo>
                <a:cubicBezTo>
                  <a:pt x="298837" y="326033"/>
                  <a:pt x="288306" y="336550"/>
                  <a:pt x="276458" y="336550"/>
                </a:cubicBezTo>
                <a:cubicBezTo>
                  <a:pt x="276458" y="336550"/>
                  <a:pt x="276458" y="336550"/>
                  <a:pt x="125064" y="336550"/>
                </a:cubicBezTo>
                <a:cubicBezTo>
                  <a:pt x="113216" y="336550"/>
                  <a:pt x="102684" y="326033"/>
                  <a:pt x="102684" y="314201"/>
                </a:cubicBezTo>
                <a:cubicBezTo>
                  <a:pt x="102684" y="314201"/>
                  <a:pt x="102684" y="314201"/>
                  <a:pt x="102684" y="287908"/>
                </a:cubicBezTo>
                <a:cubicBezTo>
                  <a:pt x="102684" y="287908"/>
                  <a:pt x="102684" y="287908"/>
                  <a:pt x="75038" y="287908"/>
                </a:cubicBezTo>
                <a:cubicBezTo>
                  <a:pt x="75038" y="287908"/>
                  <a:pt x="35544" y="287908"/>
                  <a:pt x="13164" y="255042"/>
                </a:cubicBezTo>
                <a:cubicBezTo>
                  <a:pt x="13164" y="253727"/>
                  <a:pt x="13164" y="253727"/>
                  <a:pt x="11848" y="253727"/>
                </a:cubicBezTo>
                <a:cubicBezTo>
                  <a:pt x="11848" y="252413"/>
                  <a:pt x="10531" y="251098"/>
                  <a:pt x="9215" y="249783"/>
                </a:cubicBezTo>
                <a:cubicBezTo>
                  <a:pt x="9215" y="248469"/>
                  <a:pt x="7899" y="245839"/>
                  <a:pt x="7899" y="244525"/>
                </a:cubicBezTo>
                <a:cubicBezTo>
                  <a:pt x="6582" y="243210"/>
                  <a:pt x="6582" y="241895"/>
                  <a:pt x="6582" y="240581"/>
                </a:cubicBezTo>
                <a:cubicBezTo>
                  <a:pt x="5266" y="237951"/>
                  <a:pt x="3949" y="235322"/>
                  <a:pt x="2633" y="231378"/>
                </a:cubicBezTo>
                <a:cubicBezTo>
                  <a:pt x="2633" y="230063"/>
                  <a:pt x="2633" y="230063"/>
                  <a:pt x="2633" y="228749"/>
                </a:cubicBezTo>
                <a:cubicBezTo>
                  <a:pt x="1316" y="226120"/>
                  <a:pt x="1316" y="223490"/>
                  <a:pt x="0" y="219546"/>
                </a:cubicBezTo>
                <a:cubicBezTo>
                  <a:pt x="0" y="218232"/>
                  <a:pt x="0" y="216917"/>
                  <a:pt x="0" y="215602"/>
                </a:cubicBezTo>
                <a:cubicBezTo>
                  <a:pt x="0" y="211658"/>
                  <a:pt x="0" y="207714"/>
                  <a:pt x="0" y="202456"/>
                </a:cubicBezTo>
                <a:cubicBezTo>
                  <a:pt x="0" y="149870"/>
                  <a:pt x="23696" y="127521"/>
                  <a:pt x="40810" y="119633"/>
                </a:cubicBezTo>
                <a:cubicBezTo>
                  <a:pt x="40810" y="119633"/>
                  <a:pt x="72405" y="102543"/>
                  <a:pt x="102684" y="85452"/>
                </a:cubicBezTo>
                <a:cubicBezTo>
                  <a:pt x="102684" y="85452"/>
                  <a:pt x="102684" y="85452"/>
                  <a:pt x="102684" y="22349"/>
                </a:cubicBezTo>
                <a:cubicBezTo>
                  <a:pt x="102684" y="10517"/>
                  <a:pt x="113216" y="0"/>
                  <a:pt x="1250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方正黑体简体" panose="03000509000000000000" pitchFamily="65" charset="-122"/>
              <a:cs typeface="+mn-cs"/>
            </a:endParaRPr>
          </a:p>
        </p:txBody>
      </p:sp>
      <p:sp>
        <p:nvSpPr>
          <p:cNvPr id="99" name="椭圆 18">
            <a:extLst>
              <a:ext uri="{FF2B5EF4-FFF2-40B4-BE49-F238E27FC236}">
                <a16:creationId xmlns="" xmlns:a16="http://schemas.microsoft.com/office/drawing/2014/main" id="{BE53CE66-04EF-4BDB-9832-8BD06ABB9BFA}"/>
              </a:ext>
            </a:extLst>
          </p:cNvPr>
          <p:cNvSpPr/>
          <p:nvPr/>
        </p:nvSpPr>
        <p:spPr>
          <a:xfrm>
            <a:off x="7622484" y="1548944"/>
            <a:ext cx="232639" cy="266592"/>
          </a:xfrm>
          <a:custGeom>
            <a:avLst/>
            <a:gdLst>
              <a:gd name="connsiteX0" fmla="*/ 123825 w 293688"/>
              <a:gd name="connsiteY0" fmla="*/ 284163 h 336550"/>
              <a:gd name="connsiteX1" fmla="*/ 123825 w 293688"/>
              <a:gd name="connsiteY1" fmla="*/ 312738 h 336550"/>
              <a:gd name="connsiteX2" fmla="*/ 169863 w 293688"/>
              <a:gd name="connsiteY2" fmla="*/ 312738 h 336550"/>
              <a:gd name="connsiteX3" fmla="*/ 169863 w 293688"/>
              <a:gd name="connsiteY3" fmla="*/ 284163 h 336550"/>
              <a:gd name="connsiteX4" fmla="*/ 233363 w 293688"/>
              <a:gd name="connsiteY4" fmla="*/ 58738 h 336550"/>
              <a:gd name="connsiteX5" fmla="*/ 233363 w 293688"/>
              <a:gd name="connsiteY5" fmla="*/ 97959 h 336550"/>
              <a:gd name="connsiteX6" fmla="*/ 233363 w 293688"/>
              <a:gd name="connsiteY6" fmla="*/ 103188 h 336550"/>
              <a:gd name="connsiteX7" fmla="*/ 263526 w 293688"/>
              <a:gd name="connsiteY7" fmla="*/ 74426 h 336550"/>
              <a:gd name="connsiteX8" fmla="*/ 263526 w 293688"/>
              <a:gd name="connsiteY8" fmla="*/ 58738 h 336550"/>
              <a:gd name="connsiteX9" fmla="*/ 30163 w 293688"/>
              <a:gd name="connsiteY9" fmla="*/ 58738 h 336550"/>
              <a:gd name="connsiteX10" fmla="*/ 30163 w 293688"/>
              <a:gd name="connsiteY10" fmla="*/ 74426 h 336550"/>
              <a:gd name="connsiteX11" fmla="*/ 60326 w 293688"/>
              <a:gd name="connsiteY11" fmla="*/ 103188 h 336550"/>
              <a:gd name="connsiteX12" fmla="*/ 60326 w 293688"/>
              <a:gd name="connsiteY12" fmla="*/ 97959 h 336550"/>
              <a:gd name="connsiteX13" fmla="*/ 60326 w 293688"/>
              <a:gd name="connsiteY13" fmla="*/ 58738 h 336550"/>
              <a:gd name="connsiteX14" fmla="*/ 30163 w 293688"/>
              <a:gd name="connsiteY14" fmla="*/ 58738 h 336550"/>
              <a:gd name="connsiteX15" fmla="*/ 142753 w 293688"/>
              <a:gd name="connsiteY15" fmla="*/ 46781 h 336550"/>
              <a:gd name="connsiteX16" fmla="*/ 133521 w 293688"/>
              <a:gd name="connsiteY16" fmla="*/ 67674 h 336550"/>
              <a:gd name="connsiteX17" fmla="*/ 109782 w 293688"/>
              <a:gd name="connsiteY17" fmla="*/ 70286 h 336550"/>
              <a:gd name="connsiteX18" fmla="*/ 107144 w 293688"/>
              <a:gd name="connsiteY18" fmla="*/ 78121 h 336550"/>
              <a:gd name="connsiteX19" fmla="*/ 125608 w 293688"/>
              <a:gd name="connsiteY19" fmla="*/ 93791 h 336550"/>
              <a:gd name="connsiteX20" fmla="*/ 119014 w 293688"/>
              <a:gd name="connsiteY20" fmla="*/ 115991 h 336550"/>
              <a:gd name="connsiteX21" fmla="*/ 126927 w 293688"/>
              <a:gd name="connsiteY21" fmla="*/ 121214 h 336550"/>
              <a:gd name="connsiteX22" fmla="*/ 146710 w 293688"/>
              <a:gd name="connsiteY22" fmla="*/ 109462 h 336550"/>
              <a:gd name="connsiteX23" fmla="*/ 166493 w 293688"/>
              <a:gd name="connsiteY23" fmla="*/ 121214 h 336550"/>
              <a:gd name="connsiteX24" fmla="*/ 174406 w 293688"/>
              <a:gd name="connsiteY24" fmla="*/ 115991 h 336550"/>
              <a:gd name="connsiteX25" fmla="*/ 167811 w 293688"/>
              <a:gd name="connsiteY25" fmla="*/ 93791 h 336550"/>
              <a:gd name="connsiteX26" fmla="*/ 186275 w 293688"/>
              <a:gd name="connsiteY26" fmla="*/ 78121 h 336550"/>
              <a:gd name="connsiteX27" fmla="*/ 183638 w 293688"/>
              <a:gd name="connsiteY27" fmla="*/ 70286 h 336550"/>
              <a:gd name="connsiteX28" fmla="*/ 159898 w 293688"/>
              <a:gd name="connsiteY28" fmla="*/ 67674 h 336550"/>
              <a:gd name="connsiteX29" fmla="*/ 150666 w 293688"/>
              <a:gd name="connsiteY29" fmla="*/ 46781 h 336550"/>
              <a:gd name="connsiteX30" fmla="*/ 142753 w 293688"/>
              <a:gd name="connsiteY30" fmla="*/ 46781 h 336550"/>
              <a:gd name="connsiteX31" fmla="*/ 59531 w 293688"/>
              <a:gd name="connsiteY31" fmla="*/ 0 h 336550"/>
              <a:gd name="connsiteX32" fmla="*/ 234157 w 293688"/>
              <a:gd name="connsiteY32" fmla="*/ 0 h 336550"/>
              <a:gd name="connsiteX33" fmla="*/ 234157 w 293688"/>
              <a:gd name="connsiteY33" fmla="*/ 27608 h 336550"/>
              <a:gd name="connsiteX34" fmla="*/ 293688 w 293688"/>
              <a:gd name="connsiteY34" fmla="*/ 27608 h 336550"/>
              <a:gd name="connsiteX35" fmla="*/ 293688 w 293688"/>
              <a:gd name="connsiteY35" fmla="*/ 73620 h 336550"/>
              <a:gd name="connsiteX36" fmla="*/ 234157 w 293688"/>
              <a:gd name="connsiteY36" fmla="*/ 132780 h 336550"/>
              <a:gd name="connsiteX37" fmla="*/ 226219 w 293688"/>
              <a:gd name="connsiteY37" fmla="*/ 132780 h 336550"/>
              <a:gd name="connsiteX38" fmla="*/ 190500 w 293688"/>
              <a:gd name="connsiteY38" fmla="*/ 170904 h 336550"/>
              <a:gd name="connsiteX39" fmla="*/ 165365 w 293688"/>
              <a:gd name="connsiteY39" fmla="*/ 216917 h 336550"/>
              <a:gd name="connsiteX40" fmla="*/ 165365 w 293688"/>
              <a:gd name="connsiteY40" fmla="*/ 253727 h 336550"/>
              <a:gd name="connsiteX41" fmla="*/ 186531 w 293688"/>
              <a:gd name="connsiteY41" fmla="*/ 253727 h 336550"/>
              <a:gd name="connsiteX42" fmla="*/ 198438 w 293688"/>
              <a:gd name="connsiteY42" fmla="*/ 265559 h 336550"/>
              <a:gd name="connsiteX43" fmla="*/ 198438 w 293688"/>
              <a:gd name="connsiteY43" fmla="*/ 281335 h 336550"/>
              <a:gd name="connsiteX44" fmla="*/ 216959 w 293688"/>
              <a:gd name="connsiteY44" fmla="*/ 281335 h 336550"/>
              <a:gd name="connsiteX45" fmla="*/ 216959 w 293688"/>
              <a:gd name="connsiteY45" fmla="*/ 336550 h 336550"/>
              <a:gd name="connsiteX46" fmla="*/ 76729 w 293688"/>
              <a:gd name="connsiteY46" fmla="*/ 336550 h 336550"/>
              <a:gd name="connsiteX47" fmla="*/ 76729 w 293688"/>
              <a:gd name="connsiteY47" fmla="*/ 281335 h 336550"/>
              <a:gd name="connsiteX48" fmla="*/ 95250 w 293688"/>
              <a:gd name="connsiteY48" fmla="*/ 281335 h 336550"/>
              <a:gd name="connsiteX49" fmla="*/ 95250 w 293688"/>
              <a:gd name="connsiteY49" fmla="*/ 265559 h 336550"/>
              <a:gd name="connsiteX50" fmla="*/ 107156 w 293688"/>
              <a:gd name="connsiteY50" fmla="*/ 253727 h 336550"/>
              <a:gd name="connsiteX51" fmla="*/ 128323 w 293688"/>
              <a:gd name="connsiteY51" fmla="*/ 253727 h 336550"/>
              <a:gd name="connsiteX52" fmla="*/ 128323 w 293688"/>
              <a:gd name="connsiteY52" fmla="*/ 216917 h 336550"/>
              <a:gd name="connsiteX53" fmla="*/ 103188 w 293688"/>
              <a:gd name="connsiteY53" fmla="*/ 170904 h 336550"/>
              <a:gd name="connsiteX54" fmla="*/ 67469 w 293688"/>
              <a:gd name="connsiteY54" fmla="*/ 132780 h 336550"/>
              <a:gd name="connsiteX55" fmla="*/ 59531 w 293688"/>
              <a:gd name="connsiteY55" fmla="*/ 132780 h 336550"/>
              <a:gd name="connsiteX56" fmla="*/ 0 w 293688"/>
              <a:gd name="connsiteY56" fmla="*/ 73620 h 336550"/>
              <a:gd name="connsiteX57" fmla="*/ 0 w 293688"/>
              <a:gd name="connsiteY57" fmla="*/ 27608 h 336550"/>
              <a:gd name="connsiteX58" fmla="*/ 59531 w 293688"/>
              <a:gd name="connsiteY58" fmla="*/ 27608 h 336550"/>
              <a:gd name="connsiteX59" fmla="*/ 59531 w 293688"/>
              <a:gd name="connsiteY59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93688" h="336550">
                <a:moveTo>
                  <a:pt x="123825" y="284163"/>
                </a:moveTo>
                <a:lnTo>
                  <a:pt x="123825" y="312738"/>
                </a:lnTo>
                <a:lnTo>
                  <a:pt x="169863" y="312738"/>
                </a:lnTo>
                <a:lnTo>
                  <a:pt x="169863" y="284163"/>
                </a:lnTo>
                <a:close/>
                <a:moveTo>
                  <a:pt x="233363" y="58738"/>
                </a:moveTo>
                <a:cubicBezTo>
                  <a:pt x="233363" y="58738"/>
                  <a:pt x="233363" y="58738"/>
                  <a:pt x="233363" y="97959"/>
                </a:cubicBezTo>
                <a:cubicBezTo>
                  <a:pt x="233363" y="99266"/>
                  <a:pt x="233363" y="101881"/>
                  <a:pt x="233363" y="103188"/>
                </a:cubicBezTo>
                <a:cubicBezTo>
                  <a:pt x="249816" y="103188"/>
                  <a:pt x="263526" y="90114"/>
                  <a:pt x="263526" y="74426"/>
                </a:cubicBezTo>
                <a:cubicBezTo>
                  <a:pt x="263526" y="74426"/>
                  <a:pt x="263526" y="74426"/>
                  <a:pt x="263526" y="58738"/>
                </a:cubicBezTo>
                <a:close/>
                <a:moveTo>
                  <a:pt x="30163" y="58738"/>
                </a:moveTo>
                <a:cubicBezTo>
                  <a:pt x="30163" y="58738"/>
                  <a:pt x="30163" y="58738"/>
                  <a:pt x="30163" y="74426"/>
                </a:cubicBezTo>
                <a:cubicBezTo>
                  <a:pt x="30163" y="90114"/>
                  <a:pt x="43873" y="103188"/>
                  <a:pt x="60326" y="103188"/>
                </a:cubicBezTo>
                <a:cubicBezTo>
                  <a:pt x="60326" y="101881"/>
                  <a:pt x="60326" y="99266"/>
                  <a:pt x="60326" y="97959"/>
                </a:cubicBezTo>
                <a:cubicBezTo>
                  <a:pt x="60326" y="97959"/>
                  <a:pt x="60326" y="97959"/>
                  <a:pt x="60326" y="58738"/>
                </a:cubicBezTo>
                <a:cubicBezTo>
                  <a:pt x="60326" y="58738"/>
                  <a:pt x="60326" y="58738"/>
                  <a:pt x="30163" y="58738"/>
                </a:cubicBezTo>
                <a:close/>
                <a:moveTo>
                  <a:pt x="142753" y="46781"/>
                </a:moveTo>
                <a:cubicBezTo>
                  <a:pt x="142753" y="46781"/>
                  <a:pt x="142753" y="46781"/>
                  <a:pt x="133521" y="67674"/>
                </a:cubicBezTo>
                <a:cubicBezTo>
                  <a:pt x="133521" y="67674"/>
                  <a:pt x="133521" y="67674"/>
                  <a:pt x="109782" y="70286"/>
                </a:cubicBezTo>
                <a:cubicBezTo>
                  <a:pt x="105826" y="70286"/>
                  <a:pt x="103188" y="75509"/>
                  <a:pt x="107144" y="78121"/>
                </a:cubicBezTo>
                <a:cubicBezTo>
                  <a:pt x="107144" y="78121"/>
                  <a:pt x="107144" y="78121"/>
                  <a:pt x="125608" y="93791"/>
                </a:cubicBezTo>
                <a:cubicBezTo>
                  <a:pt x="125608" y="93791"/>
                  <a:pt x="125608" y="93791"/>
                  <a:pt x="119014" y="115991"/>
                </a:cubicBezTo>
                <a:cubicBezTo>
                  <a:pt x="119014" y="119908"/>
                  <a:pt x="122971" y="123826"/>
                  <a:pt x="126927" y="121214"/>
                </a:cubicBezTo>
                <a:cubicBezTo>
                  <a:pt x="126927" y="121214"/>
                  <a:pt x="126927" y="121214"/>
                  <a:pt x="146710" y="109462"/>
                </a:cubicBezTo>
                <a:cubicBezTo>
                  <a:pt x="146710" y="109462"/>
                  <a:pt x="146710" y="109462"/>
                  <a:pt x="166493" y="121214"/>
                </a:cubicBezTo>
                <a:cubicBezTo>
                  <a:pt x="170449" y="123826"/>
                  <a:pt x="174406" y="119908"/>
                  <a:pt x="174406" y="115991"/>
                </a:cubicBezTo>
                <a:cubicBezTo>
                  <a:pt x="174406" y="115991"/>
                  <a:pt x="174406" y="115991"/>
                  <a:pt x="167811" y="93791"/>
                </a:cubicBezTo>
                <a:cubicBezTo>
                  <a:pt x="167811" y="93791"/>
                  <a:pt x="167811" y="93791"/>
                  <a:pt x="186275" y="78121"/>
                </a:cubicBezTo>
                <a:cubicBezTo>
                  <a:pt x="188913" y="75509"/>
                  <a:pt x="187594" y="70286"/>
                  <a:pt x="183638" y="70286"/>
                </a:cubicBezTo>
                <a:cubicBezTo>
                  <a:pt x="183638" y="70286"/>
                  <a:pt x="183638" y="70286"/>
                  <a:pt x="159898" y="67674"/>
                </a:cubicBezTo>
                <a:cubicBezTo>
                  <a:pt x="159898" y="67674"/>
                  <a:pt x="159898" y="67674"/>
                  <a:pt x="150666" y="46781"/>
                </a:cubicBezTo>
                <a:cubicBezTo>
                  <a:pt x="149348" y="42863"/>
                  <a:pt x="144072" y="42863"/>
                  <a:pt x="142753" y="46781"/>
                </a:cubicBezTo>
                <a:close/>
                <a:moveTo>
                  <a:pt x="59531" y="0"/>
                </a:moveTo>
                <a:cubicBezTo>
                  <a:pt x="59531" y="0"/>
                  <a:pt x="59531" y="0"/>
                  <a:pt x="234157" y="0"/>
                </a:cubicBezTo>
                <a:lnTo>
                  <a:pt x="234157" y="27608"/>
                </a:lnTo>
                <a:cubicBezTo>
                  <a:pt x="234157" y="27608"/>
                  <a:pt x="234157" y="27608"/>
                  <a:pt x="293688" y="27608"/>
                </a:cubicBezTo>
                <a:cubicBezTo>
                  <a:pt x="293688" y="27608"/>
                  <a:pt x="293688" y="27608"/>
                  <a:pt x="293688" y="73620"/>
                </a:cubicBezTo>
                <a:cubicBezTo>
                  <a:pt x="293688" y="106487"/>
                  <a:pt x="267230" y="132780"/>
                  <a:pt x="234157" y="132780"/>
                </a:cubicBezTo>
                <a:cubicBezTo>
                  <a:pt x="234157" y="132780"/>
                  <a:pt x="234157" y="132780"/>
                  <a:pt x="226219" y="132780"/>
                </a:cubicBezTo>
                <a:cubicBezTo>
                  <a:pt x="218282" y="148555"/>
                  <a:pt x="206375" y="163016"/>
                  <a:pt x="190500" y="170904"/>
                </a:cubicBezTo>
                <a:cubicBezTo>
                  <a:pt x="174625" y="181421"/>
                  <a:pt x="165365" y="198512"/>
                  <a:pt x="165365" y="216917"/>
                </a:cubicBezTo>
                <a:cubicBezTo>
                  <a:pt x="165365" y="216917"/>
                  <a:pt x="165365" y="216917"/>
                  <a:pt x="165365" y="253727"/>
                </a:cubicBezTo>
                <a:cubicBezTo>
                  <a:pt x="165365" y="253727"/>
                  <a:pt x="165365" y="253727"/>
                  <a:pt x="186531" y="253727"/>
                </a:cubicBezTo>
                <a:cubicBezTo>
                  <a:pt x="193146" y="253727"/>
                  <a:pt x="198438" y="258986"/>
                  <a:pt x="198438" y="265559"/>
                </a:cubicBezTo>
                <a:cubicBezTo>
                  <a:pt x="198438" y="265559"/>
                  <a:pt x="198438" y="265559"/>
                  <a:pt x="198438" y="281335"/>
                </a:cubicBezTo>
                <a:cubicBezTo>
                  <a:pt x="198438" y="281335"/>
                  <a:pt x="198438" y="281335"/>
                  <a:pt x="216959" y="281335"/>
                </a:cubicBezTo>
                <a:cubicBezTo>
                  <a:pt x="216959" y="281335"/>
                  <a:pt x="216959" y="281335"/>
                  <a:pt x="216959" y="336550"/>
                </a:cubicBezTo>
                <a:cubicBezTo>
                  <a:pt x="216959" y="336550"/>
                  <a:pt x="216959" y="336550"/>
                  <a:pt x="76729" y="336550"/>
                </a:cubicBezTo>
                <a:cubicBezTo>
                  <a:pt x="76729" y="336550"/>
                  <a:pt x="76729" y="336550"/>
                  <a:pt x="76729" y="281335"/>
                </a:cubicBezTo>
                <a:cubicBezTo>
                  <a:pt x="76729" y="281335"/>
                  <a:pt x="76729" y="281335"/>
                  <a:pt x="95250" y="281335"/>
                </a:cubicBezTo>
                <a:cubicBezTo>
                  <a:pt x="95250" y="281335"/>
                  <a:pt x="95250" y="281335"/>
                  <a:pt x="95250" y="265559"/>
                </a:cubicBezTo>
                <a:cubicBezTo>
                  <a:pt x="95250" y="258986"/>
                  <a:pt x="100542" y="253727"/>
                  <a:pt x="107156" y="253727"/>
                </a:cubicBezTo>
                <a:cubicBezTo>
                  <a:pt x="107156" y="253727"/>
                  <a:pt x="107156" y="253727"/>
                  <a:pt x="128323" y="253727"/>
                </a:cubicBezTo>
                <a:cubicBezTo>
                  <a:pt x="128323" y="253727"/>
                  <a:pt x="128323" y="253727"/>
                  <a:pt x="128323" y="216917"/>
                </a:cubicBezTo>
                <a:cubicBezTo>
                  <a:pt x="128323" y="198512"/>
                  <a:pt x="119063" y="181421"/>
                  <a:pt x="103188" y="170904"/>
                </a:cubicBezTo>
                <a:cubicBezTo>
                  <a:pt x="87313" y="163016"/>
                  <a:pt x="75406" y="148555"/>
                  <a:pt x="67469" y="132780"/>
                </a:cubicBezTo>
                <a:cubicBezTo>
                  <a:pt x="67469" y="132780"/>
                  <a:pt x="67469" y="132780"/>
                  <a:pt x="59531" y="132780"/>
                </a:cubicBezTo>
                <a:cubicBezTo>
                  <a:pt x="26458" y="132780"/>
                  <a:pt x="0" y="106487"/>
                  <a:pt x="0" y="73620"/>
                </a:cubicBezTo>
                <a:cubicBezTo>
                  <a:pt x="0" y="73620"/>
                  <a:pt x="0" y="73620"/>
                  <a:pt x="0" y="27608"/>
                </a:cubicBezTo>
                <a:cubicBezTo>
                  <a:pt x="0" y="27608"/>
                  <a:pt x="0" y="27608"/>
                  <a:pt x="59531" y="27608"/>
                </a:cubicBezTo>
                <a:cubicBezTo>
                  <a:pt x="59531" y="27608"/>
                  <a:pt x="59531" y="27608"/>
                  <a:pt x="5953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方正黑体简体" panose="03000509000000000000" pitchFamily="65" charset="-122"/>
              <a:cs typeface="+mn-cs"/>
            </a:endParaRPr>
          </a:p>
        </p:txBody>
      </p:sp>
      <p:sp>
        <p:nvSpPr>
          <p:cNvPr id="100" name="椭圆 19">
            <a:extLst>
              <a:ext uri="{FF2B5EF4-FFF2-40B4-BE49-F238E27FC236}">
                <a16:creationId xmlns="" xmlns:a16="http://schemas.microsoft.com/office/drawing/2014/main" id="{CA3E7BEB-D392-4D91-B4F0-21D9074C98B0}"/>
              </a:ext>
            </a:extLst>
          </p:cNvPr>
          <p:cNvSpPr/>
          <p:nvPr/>
        </p:nvSpPr>
        <p:spPr>
          <a:xfrm>
            <a:off x="8412094" y="3816194"/>
            <a:ext cx="266592" cy="265340"/>
          </a:xfrm>
          <a:custGeom>
            <a:avLst/>
            <a:gdLst>
              <a:gd name="connsiteX0" fmla="*/ 315609 w 338137"/>
              <a:gd name="connsiteY0" fmla="*/ 185737 h 336550"/>
              <a:gd name="connsiteX1" fmla="*/ 338137 w 338137"/>
              <a:gd name="connsiteY1" fmla="*/ 185737 h 336550"/>
              <a:gd name="connsiteX2" fmla="*/ 185737 w 338137"/>
              <a:gd name="connsiteY2" fmla="*/ 336550 h 336550"/>
              <a:gd name="connsiteX3" fmla="*/ 185737 w 338137"/>
              <a:gd name="connsiteY3" fmla="*/ 314256 h 336550"/>
              <a:gd name="connsiteX4" fmla="*/ 315609 w 338137"/>
              <a:gd name="connsiteY4" fmla="*/ 185737 h 336550"/>
              <a:gd name="connsiteX5" fmla="*/ 249042 w 338137"/>
              <a:gd name="connsiteY5" fmla="*/ 185737 h 336550"/>
              <a:gd name="connsiteX6" fmla="*/ 271462 w 338137"/>
              <a:gd name="connsiteY6" fmla="*/ 185737 h 336550"/>
              <a:gd name="connsiteX7" fmla="*/ 185737 w 338137"/>
              <a:gd name="connsiteY7" fmla="*/ 269875 h 336550"/>
              <a:gd name="connsiteX8" fmla="*/ 185737 w 338137"/>
              <a:gd name="connsiteY8" fmla="*/ 247870 h 336550"/>
              <a:gd name="connsiteX9" fmla="*/ 249042 w 338137"/>
              <a:gd name="connsiteY9" fmla="*/ 185737 h 336550"/>
              <a:gd name="connsiteX10" fmla="*/ 66675 w 338137"/>
              <a:gd name="connsiteY10" fmla="*/ 185737 h 336550"/>
              <a:gd name="connsiteX11" fmla="*/ 89095 w 338137"/>
              <a:gd name="connsiteY11" fmla="*/ 185737 h 336550"/>
              <a:gd name="connsiteX12" fmla="*/ 152400 w 338137"/>
              <a:gd name="connsiteY12" fmla="*/ 247870 h 336550"/>
              <a:gd name="connsiteX13" fmla="*/ 152400 w 338137"/>
              <a:gd name="connsiteY13" fmla="*/ 269875 h 336550"/>
              <a:gd name="connsiteX14" fmla="*/ 66675 w 338137"/>
              <a:gd name="connsiteY14" fmla="*/ 185737 h 336550"/>
              <a:gd name="connsiteX15" fmla="*/ 0 w 338137"/>
              <a:gd name="connsiteY15" fmla="*/ 185737 h 336550"/>
              <a:gd name="connsiteX16" fmla="*/ 22528 w 338137"/>
              <a:gd name="connsiteY16" fmla="*/ 185737 h 336550"/>
              <a:gd name="connsiteX17" fmla="*/ 152400 w 338137"/>
              <a:gd name="connsiteY17" fmla="*/ 314256 h 336550"/>
              <a:gd name="connsiteX18" fmla="*/ 152400 w 338137"/>
              <a:gd name="connsiteY18" fmla="*/ 336550 h 336550"/>
              <a:gd name="connsiteX19" fmla="*/ 0 w 338137"/>
              <a:gd name="connsiteY19" fmla="*/ 185737 h 336550"/>
              <a:gd name="connsiteX20" fmla="*/ 169069 w 338137"/>
              <a:gd name="connsiteY20" fmla="*/ 127000 h 336550"/>
              <a:gd name="connsiteX21" fmla="*/ 186045 w 338137"/>
              <a:gd name="connsiteY21" fmla="*/ 130918 h 336550"/>
              <a:gd name="connsiteX22" fmla="*/ 205633 w 338137"/>
              <a:gd name="connsiteY22" fmla="*/ 150506 h 336550"/>
              <a:gd name="connsiteX23" fmla="*/ 209550 w 338137"/>
              <a:gd name="connsiteY23" fmla="*/ 167482 h 336550"/>
              <a:gd name="connsiteX24" fmla="*/ 205633 w 338137"/>
              <a:gd name="connsiteY24" fmla="*/ 184458 h 336550"/>
              <a:gd name="connsiteX25" fmla="*/ 186045 w 338137"/>
              <a:gd name="connsiteY25" fmla="*/ 204046 h 336550"/>
              <a:gd name="connsiteX26" fmla="*/ 169069 w 338137"/>
              <a:gd name="connsiteY26" fmla="*/ 207963 h 336550"/>
              <a:gd name="connsiteX27" fmla="*/ 152093 w 338137"/>
              <a:gd name="connsiteY27" fmla="*/ 204046 h 336550"/>
              <a:gd name="connsiteX28" fmla="*/ 132505 w 338137"/>
              <a:gd name="connsiteY28" fmla="*/ 184458 h 336550"/>
              <a:gd name="connsiteX29" fmla="*/ 128587 w 338137"/>
              <a:gd name="connsiteY29" fmla="*/ 167482 h 336550"/>
              <a:gd name="connsiteX30" fmla="*/ 132505 w 338137"/>
              <a:gd name="connsiteY30" fmla="*/ 150506 h 336550"/>
              <a:gd name="connsiteX31" fmla="*/ 152093 w 338137"/>
              <a:gd name="connsiteY31" fmla="*/ 130918 h 336550"/>
              <a:gd name="connsiteX32" fmla="*/ 169069 w 338137"/>
              <a:gd name="connsiteY32" fmla="*/ 127000 h 336550"/>
              <a:gd name="connsiteX33" fmla="*/ 185737 w 338137"/>
              <a:gd name="connsiteY33" fmla="*/ 65087 h 336550"/>
              <a:gd name="connsiteX34" fmla="*/ 271462 w 338137"/>
              <a:gd name="connsiteY34" fmla="*/ 150812 h 336550"/>
              <a:gd name="connsiteX35" fmla="*/ 249042 w 338137"/>
              <a:gd name="connsiteY35" fmla="*/ 150812 h 336550"/>
              <a:gd name="connsiteX36" fmla="*/ 185737 w 338137"/>
              <a:gd name="connsiteY36" fmla="*/ 87507 h 336550"/>
              <a:gd name="connsiteX37" fmla="*/ 185737 w 338137"/>
              <a:gd name="connsiteY37" fmla="*/ 65087 h 336550"/>
              <a:gd name="connsiteX38" fmla="*/ 152400 w 338137"/>
              <a:gd name="connsiteY38" fmla="*/ 65087 h 336550"/>
              <a:gd name="connsiteX39" fmla="*/ 152400 w 338137"/>
              <a:gd name="connsiteY39" fmla="*/ 87507 h 336550"/>
              <a:gd name="connsiteX40" fmla="*/ 89095 w 338137"/>
              <a:gd name="connsiteY40" fmla="*/ 150812 h 336550"/>
              <a:gd name="connsiteX41" fmla="*/ 66675 w 338137"/>
              <a:gd name="connsiteY41" fmla="*/ 150812 h 336550"/>
              <a:gd name="connsiteX42" fmla="*/ 152400 w 338137"/>
              <a:gd name="connsiteY42" fmla="*/ 65087 h 336550"/>
              <a:gd name="connsiteX43" fmla="*/ 185737 w 338137"/>
              <a:gd name="connsiteY43" fmla="*/ 0 h 336550"/>
              <a:gd name="connsiteX44" fmla="*/ 338137 w 338137"/>
              <a:gd name="connsiteY44" fmla="*/ 150813 h 336550"/>
              <a:gd name="connsiteX45" fmla="*/ 315609 w 338137"/>
              <a:gd name="connsiteY45" fmla="*/ 150813 h 336550"/>
              <a:gd name="connsiteX46" fmla="*/ 185737 w 338137"/>
              <a:gd name="connsiteY46" fmla="*/ 22294 h 336550"/>
              <a:gd name="connsiteX47" fmla="*/ 185737 w 338137"/>
              <a:gd name="connsiteY47" fmla="*/ 0 h 336550"/>
              <a:gd name="connsiteX48" fmla="*/ 152400 w 338137"/>
              <a:gd name="connsiteY48" fmla="*/ 0 h 336550"/>
              <a:gd name="connsiteX49" fmla="*/ 152400 w 338137"/>
              <a:gd name="connsiteY49" fmla="*/ 22294 h 336550"/>
              <a:gd name="connsiteX50" fmla="*/ 22528 w 338137"/>
              <a:gd name="connsiteY50" fmla="*/ 150813 h 336550"/>
              <a:gd name="connsiteX51" fmla="*/ 0 w 338137"/>
              <a:gd name="connsiteY51" fmla="*/ 150813 h 336550"/>
              <a:gd name="connsiteX52" fmla="*/ 152400 w 338137"/>
              <a:gd name="connsiteY52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38137" h="336550">
                <a:moveTo>
                  <a:pt x="315609" y="185737"/>
                </a:moveTo>
                <a:cubicBezTo>
                  <a:pt x="315609" y="185737"/>
                  <a:pt x="315609" y="185737"/>
                  <a:pt x="338137" y="185737"/>
                </a:cubicBezTo>
                <a:cubicBezTo>
                  <a:pt x="330186" y="265734"/>
                  <a:pt x="266576" y="328682"/>
                  <a:pt x="185737" y="336550"/>
                </a:cubicBezTo>
                <a:cubicBezTo>
                  <a:pt x="185737" y="336550"/>
                  <a:pt x="185737" y="336550"/>
                  <a:pt x="185737" y="314256"/>
                </a:cubicBezTo>
                <a:cubicBezTo>
                  <a:pt x="253323" y="306388"/>
                  <a:pt x="307657" y="252620"/>
                  <a:pt x="315609" y="185737"/>
                </a:cubicBezTo>
                <a:close/>
                <a:moveTo>
                  <a:pt x="249042" y="185737"/>
                </a:moveTo>
                <a:cubicBezTo>
                  <a:pt x="249042" y="185737"/>
                  <a:pt x="249042" y="185737"/>
                  <a:pt x="271462" y="185737"/>
                </a:cubicBezTo>
                <a:cubicBezTo>
                  <a:pt x="264868" y="228453"/>
                  <a:pt x="229259" y="263403"/>
                  <a:pt x="185737" y="269875"/>
                </a:cubicBezTo>
                <a:cubicBezTo>
                  <a:pt x="185737" y="269875"/>
                  <a:pt x="185737" y="269875"/>
                  <a:pt x="185737" y="247870"/>
                </a:cubicBezTo>
                <a:cubicBezTo>
                  <a:pt x="217390" y="241398"/>
                  <a:pt x="242448" y="216804"/>
                  <a:pt x="249042" y="185737"/>
                </a:cubicBezTo>
                <a:close/>
                <a:moveTo>
                  <a:pt x="66675" y="185737"/>
                </a:moveTo>
                <a:cubicBezTo>
                  <a:pt x="66675" y="185737"/>
                  <a:pt x="66675" y="185737"/>
                  <a:pt x="89095" y="185737"/>
                </a:cubicBezTo>
                <a:cubicBezTo>
                  <a:pt x="95689" y="216804"/>
                  <a:pt x="120747" y="241398"/>
                  <a:pt x="152400" y="247870"/>
                </a:cubicBezTo>
                <a:cubicBezTo>
                  <a:pt x="152400" y="247870"/>
                  <a:pt x="152400" y="247870"/>
                  <a:pt x="152400" y="269875"/>
                </a:cubicBezTo>
                <a:cubicBezTo>
                  <a:pt x="108878" y="263403"/>
                  <a:pt x="73269" y="228453"/>
                  <a:pt x="66675" y="185737"/>
                </a:cubicBezTo>
                <a:close/>
                <a:moveTo>
                  <a:pt x="0" y="185737"/>
                </a:moveTo>
                <a:cubicBezTo>
                  <a:pt x="0" y="185737"/>
                  <a:pt x="0" y="185737"/>
                  <a:pt x="22528" y="185737"/>
                </a:cubicBezTo>
                <a:cubicBezTo>
                  <a:pt x="30480" y="252620"/>
                  <a:pt x="84814" y="306388"/>
                  <a:pt x="152400" y="314256"/>
                </a:cubicBezTo>
                <a:cubicBezTo>
                  <a:pt x="152400" y="314256"/>
                  <a:pt x="152400" y="314256"/>
                  <a:pt x="152400" y="336550"/>
                </a:cubicBezTo>
                <a:cubicBezTo>
                  <a:pt x="71561" y="328682"/>
                  <a:pt x="7951" y="265734"/>
                  <a:pt x="0" y="185737"/>
                </a:cubicBezTo>
                <a:close/>
                <a:moveTo>
                  <a:pt x="169069" y="127000"/>
                </a:moveTo>
                <a:cubicBezTo>
                  <a:pt x="175598" y="127000"/>
                  <a:pt x="180821" y="128306"/>
                  <a:pt x="186045" y="130918"/>
                </a:cubicBezTo>
                <a:cubicBezTo>
                  <a:pt x="195186" y="134835"/>
                  <a:pt x="201715" y="141365"/>
                  <a:pt x="205633" y="150506"/>
                </a:cubicBezTo>
                <a:cubicBezTo>
                  <a:pt x="208244" y="155729"/>
                  <a:pt x="209550" y="160952"/>
                  <a:pt x="209550" y="167482"/>
                </a:cubicBezTo>
                <a:cubicBezTo>
                  <a:pt x="209550" y="174011"/>
                  <a:pt x="208244" y="179234"/>
                  <a:pt x="205633" y="184458"/>
                </a:cubicBezTo>
                <a:cubicBezTo>
                  <a:pt x="201715" y="193599"/>
                  <a:pt x="195186" y="200128"/>
                  <a:pt x="186045" y="204046"/>
                </a:cubicBezTo>
                <a:cubicBezTo>
                  <a:pt x="180821" y="206657"/>
                  <a:pt x="175598" y="207963"/>
                  <a:pt x="169069" y="207963"/>
                </a:cubicBezTo>
                <a:cubicBezTo>
                  <a:pt x="162539" y="207963"/>
                  <a:pt x="157316" y="206657"/>
                  <a:pt x="152093" y="204046"/>
                </a:cubicBezTo>
                <a:cubicBezTo>
                  <a:pt x="142952" y="200128"/>
                  <a:pt x="136422" y="193599"/>
                  <a:pt x="132505" y="184458"/>
                </a:cubicBezTo>
                <a:cubicBezTo>
                  <a:pt x="129893" y="179234"/>
                  <a:pt x="128587" y="174011"/>
                  <a:pt x="128587" y="167482"/>
                </a:cubicBezTo>
                <a:cubicBezTo>
                  <a:pt x="128587" y="160952"/>
                  <a:pt x="129893" y="155729"/>
                  <a:pt x="132505" y="150506"/>
                </a:cubicBezTo>
                <a:cubicBezTo>
                  <a:pt x="136422" y="141365"/>
                  <a:pt x="142952" y="134835"/>
                  <a:pt x="152093" y="130918"/>
                </a:cubicBezTo>
                <a:cubicBezTo>
                  <a:pt x="157316" y="128306"/>
                  <a:pt x="162539" y="127000"/>
                  <a:pt x="169069" y="127000"/>
                </a:cubicBezTo>
                <a:close/>
                <a:moveTo>
                  <a:pt x="185737" y="65087"/>
                </a:moveTo>
                <a:cubicBezTo>
                  <a:pt x="229259" y="71681"/>
                  <a:pt x="264868" y="107290"/>
                  <a:pt x="271462" y="150812"/>
                </a:cubicBezTo>
                <a:cubicBezTo>
                  <a:pt x="271462" y="150812"/>
                  <a:pt x="271462" y="150812"/>
                  <a:pt x="249042" y="150812"/>
                </a:cubicBezTo>
                <a:cubicBezTo>
                  <a:pt x="242448" y="119159"/>
                  <a:pt x="217390" y="94101"/>
                  <a:pt x="185737" y="87507"/>
                </a:cubicBezTo>
                <a:cubicBezTo>
                  <a:pt x="185737" y="87507"/>
                  <a:pt x="185737" y="87507"/>
                  <a:pt x="185737" y="65087"/>
                </a:cubicBezTo>
                <a:close/>
                <a:moveTo>
                  <a:pt x="152400" y="65087"/>
                </a:moveTo>
                <a:cubicBezTo>
                  <a:pt x="152400" y="65087"/>
                  <a:pt x="152400" y="65087"/>
                  <a:pt x="152400" y="87507"/>
                </a:cubicBezTo>
                <a:cubicBezTo>
                  <a:pt x="120747" y="94101"/>
                  <a:pt x="95689" y="119159"/>
                  <a:pt x="89095" y="150812"/>
                </a:cubicBezTo>
                <a:lnTo>
                  <a:pt x="66675" y="150812"/>
                </a:lnTo>
                <a:cubicBezTo>
                  <a:pt x="73269" y="107290"/>
                  <a:pt x="108878" y="71681"/>
                  <a:pt x="152400" y="65087"/>
                </a:cubicBezTo>
                <a:close/>
                <a:moveTo>
                  <a:pt x="185737" y="0"/>
                </a:moveTo>
                <a:cubicBezTo>
                  <a:pt x="266576" y="7868"/>
                  <a:pt x="330186" y="70816"/>
                  <a:pt x="338137" y="150813"/>
                </a:cubicBezTo>
                <a:cubicBezTo>
                  <a:pt x="338137" y="150813"/>
                  <a:pt x="338137" y="150813"/>
                  <a:pt x="315609" y="150813"/>
                </a:cubicBezTo>
                <a:cubicBezTo>
                  <a:pt x="307657" y="83930"/>
                  <a:pt x="253323" y="30162"/>
                  <a:pt x="185737" y="22294"/>
                </a:cubicBezTo>
                <a:cubicBezTo>
                  <a:pt x="185737" y="22294"/>
                  <a:pt x="185737" y="22294"/>
                  <a:pt x="185737" y="0"/>
                </a:cubicBezTo>
                <a:close/>
                <a:moveTo>
                  <a:pt x="152400" y="0"/>
                </a:moveTo>
                <a:cubicBezTo>
                  <a:pt x="152400" y="0"/>
                  <a:pt x="152400" y="0"/>
                  <a:pt x="152400" y="22294"/>
                </a:cubicBezTo>
                <a:cubicBezTo>
                  <a:pt x="84814" y="30162"/>
                  <a:pt x="30480" y="83930"/>
                  <a:pt x="22528" y="150813"/>
                </a:cubicBezTo>
                <a:cubicBezTo>
                  <a:pt x="22528" y="150813"/>
                  <a:pt x="22528" y="150813"/>
                  <a:pt x="0" y="150813"/>
                </a:cubicBezTo>
                <a:cubicBezTo>
                  <a:pt x="7951" y="70816"/>
                  <a:pt x="71561" y="7868"/>
                  <a:pt x="1524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方正黑体简体" panose="03000509000000000000" pitchFamily="65" charset="-122"/>
              <a:cs typeface="+mn-cs"/>
            </a:endParaRPr>
          </a:p>
        </p:txBody>
      </p:sp>
      <p:grpSp>
        <p:nvGrpSpPr>
          <p:cNvPr id="101" name="组合 100">
            <a:extLst>
              <a:ext uri="{FF2B5EF4-FFF2-40B4-BE49-F238E27FC236}">
                <a16:creationId xmlns="" xmlns:a16="http://schemas.microsoft.com/office/drawing/2014/main" id="{F0861326-753F-4465-9738-706DC32A799B}"/>
              </a:ext>
            </a:extLst>
          </p:cNvPr>
          <p:cNvGrpSpPr/>
          <p:nvPr/>
        </p:nvGrpSpPr>
        <p:grpSpPr>
          <a:xfrm>
            <a:off x="7826424" y="1865541"/>
            <a:ext cx="3037170" cy="1219114"/>
            <a:chOff x="7483989" y="3375179"/>
            <a:chExt cx="3037170" cy="1219114"/>
          </a:xfrm>
        </p:grpSpPr>
        <p:sp>
          <p:nvSpPr>
            <p:cNvPr id="102" name="矩形 101">
              <a:extLst>
                <a:ext uri="{FF2B5EF4-FFF2-40B4-BE49-F238E27FC236}">
                  <a16:creationId xmlns="" xmlns:a16="http://schemas.microsoft.com/office/drawing/2014/main" id="{95E83414-30D6-42DE-9454-29B8C6D553D0}"/>
                </a:ext>
              </a:extLst>
            </p:cNvPr>
            <p:cNvSpPr/>
            <p:nvPr/>
          </p:nvSpPr>
          <p:spPr>
            <a:xfrm>
              <a:off x="7483989" y="3732519"/>
              <a:ext cx="3037170" cy="8617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914377">
                <a:lnSpc>
                  <a:spcPts val="2000"/>
                </a:lnSpc>
              </a:pPr>
              <a:r>
                <a:rPr lang="zh-CN" altLang="en-US" sz="1200" kern="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请在此处添加具体内容，文字尽量言简意赅简单说明即可，不必过于繁琐，注意版面美观度。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3" name="矩形 102">
              <a:extLst>
                <a:ext uri="{FF2B5EF4-FFF2-40B4-BE49-F238E27FC236}">
                  <a16:creationId xmlns="" xmlns:a16="http://schemas.microsoft.com/office/drawing/2014/main" id="{A6FD579E-72CA-4551-8C8B-1AC6CFB14730}"/>
                </a:ext>
              </a:extLst>
            </p:cNvPr>
            <p:cNvSpPr/>
            <p:nvPr/>
          </p:nvSpPr>
          <p:spPr>
            <a:xfrm>
              <a:off x="7483989" y="3375179"/>
              <a:ext cx="2050552" cy="3693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buSzPct val="100000"/>
                <a:buFont typeface="Wingdings" panose="05000000000000000000" pitchFamily="2" charset="2"/>
                <a:buChar char="v"/>
              </a:pPr>
              <a:r>
                <a:rPr lang="zh-CN" altLang="en-US" b="1" dirty="0">
                  <a:solidFill>
                    <a:srgbClr val="996633"/>
                  </a:solidFill>
                  <a:latin typeface="方正隶变_GBK" charset="-122"/>
                  <a:ea typeface="方正隶变_GBK" charset="-122"/>
                </a:rPr>
                <a:t>发型自然</a:t>
              </a:r>
            </a:p>
          </p:txBody>
        </p:sp>
      </p:grpSp>
      <p:grpSp>
        <p:nvGrpSpPr>
          <p:cNvPr id="104" name="组合 103">
            <a:extLst>
              <a:ext uri="{FF2B5EF4-FFF2-40B4-BE49-F238E27FC236}">
                <a16:creationId xmlns="" xmlns:a16="http://schemas.microsoft.com/office/drawing/2014/main" id="{890B2359-87B1-4A7F-9445-9D4E88EEFC89}"/>
              </a:ext>
            </a:extLst>
          </p:cNvPr>
          <p:cNvGrpSpPr/>
          <p:nvPr/>
        </p:nvGrpSpPr>
        <p:grpSpPr>
          <a:xfrm>
            <a:off x="7826424" y="4631648"/>
            <a:ext cx="3037170" cy="1219114"/>
            <a:chOff x="7483989" y="3375179"/>
            <a:chExt cx="3037170" cy="1219114"/>
          </a:xfrm>
        </p:grpSpPr>
        <p:sp>
          <p:nvSpPr>
            <p:cNvPr id="105" name="矩形 104">
              <a:extLst>
                <a:ext uri="{FF2B5EF4-FFF2-40B4-BE49-F238E27FC236}">
                  <a16:creationId xmlns="" xmlns:a16="http://schemas.microsoft.com/office/drawing/2014/main" id="{E69B82B0-675A-493D-B921-CA8532F19EFD}"/>
                </a:ext>
              </a:extLst>
            </p:cNvPr>
            <p:cNvSpPr/>
            <p:nvPr/>
          </p:nvSpPr>
          <p:spPr>
            <a:xfrm>
              <a:off x="7483989" y="3732519"/>
              <a:ext cx="3037170" cy="8617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914377">
                <a:lnSpc>
                  <a:spcPts val="2000"/>
                </a:lnSpc>
              </a:pPr>
              <a:r>
                <a:rPr lang="zh-CN" altLang="en-US" sz="1200" kern="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请在此处添加具体内容，文字尽量言简意赅简单说明即可，不必过于繁琐，注意版面美观度。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6" name="矩形 105">
              <a:extLst>
                <a:ext uri="{FF2B5EF4-FFF2-40B4-BE49-F238E27FC236}">
                  <a16:creationId xmlns="" xmlns:a16="http://schemas.microsoft.com/office/drawing/2014/main" id="{EA5ABB11-9E21-460A-9C35-FAB7647B281B}"/>
                </a:ext>
              </a:extLst>
            </p:cNvPr>
            <p:cNvSpPr/>
            <p:nvPr/>
          </p:nvSpPr>
          <p:spPr>
            <a:xfrm>
              <a:off x="7483989" y="3375179"/>
              <a:ext cx="2050552" cy="3693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buSzPct val="100000"/>
                <a:buFont typeface="Wingdings" panose="05000000000000000000" pitchFamily="2" charset="2"/>
                <a:buChar char="v"/>
              </a:pPr>
              <a:r>
                <a:rPr lang="zh-CN" altLang="en-US" b="1" dirty="0">
                  <a:solidFill>
                    <a:srgbClr val="996633"/>
                  </a:solidFill>
                  <a:latin typeface="方正隶变_GBK" charset="-122"/>
                  <a:ea typeface="方正隶变_GBK" charset="-122"/>
                </a:rPr>
                <a:t>仪态大方</a:t>
              </a:r>
            </a:p>
          </p:txBody>
        </p:sp>
      </p:grpSp>
      <p:grpSp>
        <p:nvGrpSpPr>
          <p:cNvPr id="107" name="组合 106">
            <a:extLst>
              <a:ext uri="{FF2B5EF4-FFF2-40B4-BE49-F238E27FC236}">
                <a16:creationId xmlns="" xmlns:a16="http://schemas.microsoft.com/office/drawing/2014/main" id="{F4670719-A216-4C22-A6F9-21EE2232D226}"/>
              </a:ext>
            </a:extLst>
          </p:cNvPr>
          <p:cNvGrpSpPr/>
          <p:nvPr/>
        </p:nvGrpSpPr>
        <p:grpSpPr>
          <a:xfrm>
            <a:off x="1525355" y="4424509"/>
            <a:ext cx="3050444" cy="1219114"/>
            <a:chOff x="7483989" y="3375179"/>
            <a:chExt cx="3050444" cy="1219114"/>
          </a:xfrm>
        </p:grpSpPr>
        <p:sp>
          <p:nvSpPr>
            <p:cNvPr id="108" name="矩形 107">
              <a:extLst>
                <a:ext uri="{FF2B5EF4-FFF2-40B4-BE49-F238E27FC236}">
                  <a16:creationId xmlns="" xmlns:a16="http://schemas.microsoft.com/office/drawing/2014/main" id="{50AD643C-0CFA-4ACF-99F8-4938E69CC569}"/>
                </a:ext>
              </a:extLst>
            </p:cNvPr>
            <p:cNvSpPr/>
            <p:nvPr/>
          </p:nvSpPr>
          <p:spPr>
            <a:xfrm>
              <a:off x="7483989" y="3732519"/>
              <a:ext cx="3050444" cy="8617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914377">
                <a:lnSpc>
                  <a:spcPts val="2000"/>
                </a:lnSpc>
              </a:pPr>
              <a:r>
                <a:rPr lang="zh-CN" altLang="en-US" sz="1200" kern="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请在此处添加具体内容，文字尽量言简意赅简单说明即可，不必过于繁琐，注意版面美观度。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9" name="矩形 108">
              <a:extLst>
                <a:ext uri="{FF2B5EF4-FFF2-40B4-BE49-F238E27FC236}">
                  <a16:creationId xmlns="" xmlns:a16="http://schemas.microsoft.com/office/drawing/2014/main" id="{215374F7-531E-40B6-AA6E-87DD71404069}"/>
                </a:ext>
              </a:extLst>
            </p:cNvPr>
            <p:cNvSpPr/>
            <p:nvPr/>
          </p:nvSpPr>
          <p:spPr>
            <a:xfrm>
              <a:off x="7483989" y="3375179"/>
              <a:ext cx="2050552" cy="3693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buSzPct val="100000"/>
                <a:buFont typeface="Wingdings" panose="05000000000000000000" pitchFamily="2" charset="2"/>
                <a:buChar char="v"/>
              </a:pPr>
              <a:r>
                <a:rPr lang="zh-CN" altLang="en-US" b="1" dirty="0">
                  <a:solidFill>
                    <a:srgbClr val="996633"/>
                  </a:solidFill>
                  <a:latin typeface="方正隶变_GBK" charset="-122"/>
                  <a:ea typeface="方正隶变_GBK" charset="-122"/>
                </a:rPr>
                <a:t>衣着得体</a:t>
              </a:r>
            </a:p>
          </p:txBody>
        </p:sp>
      </p:grpSp>
      <p:grpSp>
        <p:nvGrpSpPr>
          <p:cNvPr id="110" name="组合 109">
            <a:extLst>
              <a:ext uri="{FF2B5EF4-FFF2-40B4-BE49-F238E27FC236}">
                <a16:creationId xmlns="" xmlns:a16="http://schemas.microsoft.com/office/drawing/2014/main" id="{31FADAD0-F9EC-422A-8C2F-F54B3473F03F}"/>
              </a:ext>
            </a:extLst>
          </p:cNvPr>
          <p:cNvGrpSpPr/>
          <p:nvPr/>
        </p:nvGrpSpPr>
        <p:grpSpPr>
          <a:xfrm>
            <a:off x="1259863" y="2188898"/>
            <a:ext cx="3039035" cy="1219114"/>
            <a:chOff x="7483989" y="3375179"/>
            <a:chExt cx="3039035" cy="1219114"/>
          </a:xfrm>
        </p:grpSpPr>
        <p:sp>
          <p:nvSpPr>
            <p:cNvPr id="111" name="矩形 110">
              <a:extLst>
                <a:ext uri="{FF2B5EF4-FFF2-40B4-BE49-F238E27FC236}">
                  <a16:creationId xmlns="" xmlns:a16="http://schemas.microsoft.com/office/drawing/2014/main" id="{324C7792-32BB-4E9B-930C-2E980155D390}"/>
                </a:ext>
              </a:extLst>
            </p:cNvPr>
            <p:cNvSpPr/>
            <p:nvPr/>
          </p:nvSpPr>
          <p:spPr>
            <a:xfrm>
              <a:off x="7483989" y="3732519"/>
              <a:ext cx="3039035" cy="8617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914377">
                <a:lnSpc>
                  <a:spcPts val="2000"/>
                </a:lnSpc>
              </a:pPr>
              <a:r>
                <a:rPr lang="zh-CN" altLang="en-US" sz="1200" kern="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请在此处添加具体内容，文字尽量言简意赅简单说明即可，不必过于繁琐，注意版面美观度。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2" name="矩形 111">
              <a:extLst>
                <a:ext uri="{FF2B5EF4-FFF2-40B4-BE49-F238E27FC236}">
                  <a16:creationId xmlns="" xmlns:a16="http://schemas.microsoft.com/office/drawing/2014/main" id="{696A4E25-70C9-4823-B689-6EEAB942DA49}"/>
                </a:ext>
              </a:extLst>
            </p:cNvPr>
            <p:cNvSpPr/>
            <p:nvPr/>
          </p:nvSpPr>
          <p:spPr>
            <a:xfrm>
              <a:off x="7483989" y="3375179"/>
              <a:ext cx="2050552" cy="3693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buSzPct val="100000"/>
                <a:buFont typeface="Wingdings" panose="05000000000000000000" pitchFamily="2" charset="2"/>
                <a:buChar char="v"/>
              </a:pPr>
              <a:r>
                <a:rPr lang="zh-CN" altLang="en-US" b="1" dirty="0">
                  <a:solidFill>
                    <a:srgbClr val="996633"/>
                  </a:solidFill>
                  <a:latin typeface="方正隶变_GBK" charset="-122"/>
                  <a:ea typeface="方正隶变_GBK" charset="-122"/>
                </a:rPr>
                <a:t>面容整洁  </a:t>
              </a:r>
            </a:p>
          </p:txBody>
        </p:sp>
      </p:grpSp>
      <p:pic>
        <p:nvPicPr>
          <p:cNvPr id="113" name="图片 112">
            <a:extLst>
              <a:ext uri="{FF2B5EF4-FFF2-40B4-BE49-F238E27FC236}">
                <a16:creationId xmlns="" xmlns:a16="http://schemas.microsoft.com/office/drawing/2014/main" id="{57768559-96A1-4677-903A-E68BD263CCB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35"/>
          <a:stretch/>
        </p:blipFill>
        <p:spPr>
          <a:xfrm>
            <a:off x="3753635" y="1909382"/>
            <a:ext cx="4684730" cy="4106001"/>
          </a:xfrm>
          <a:prstGeom prst="rect">
            <a:avLst/>
          </a:prstGeom>
        </p:spPr>
      </p:pic>
      <p:sp>
        <p:nvSpPr>
          <p:cNvPr id="115" name="矩形 9">
            <a:extLst>
              <a:ext uri="{FF2B5EF4-FFF2-40B4-BE49-F238E27FC236}">
                <a16:creationId xmlns="" xmlns:a16="http://schemas.microsoft.com/office/drawing/2014/main" id="{4AADA260-5AE7-47F9-B04F-3D03B7AC1E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1407" y="6012225"/>
            <a:ext cx="37753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学生的仪表应整洁大方</a:t>
            </a:r>
          </a:p>
        </p:txBody>
      </p:sp>
    </p:spTree>
    <p:extLst>
      <p:ext uri="{BB962C8B-B14F-4D97-AF65-F5344CB8AC3E}">
        <p14:creationId xmlns:p14="http://schemas.microsoft.com/office/powerpoint/2010/main" val="25909653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3" grpId="0" bldLvl="0" animBg="1"/>
      <p:bldP spid="94" grpId="0" bldLvl="0" animBg="1"/>
      <p:bldP spid="95" grpId="0" bldLvl="0" animBg="1"/>
      <p:bldP spid="96" grpId="0" bldLvl="0" animBg="1"/>
      <p:bldP spid="97" grpId="0" bldLvl="0" animBg="1"/>
      <p:bldP spid="98" grpId="0" bldLvl="0" animBg="1"/>
      <p:bldP spid="99" grpId="0" bldLvl="0" animBg="1"/>
      <p:bldP spid="100" grpId="0" bldLvl="0" animBg="1"/>
      <p:bldP spid="1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仪表之礼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EC12157-A9DF-4918-B82C-07310CD2BEC1}"/>
              </a:ext>
            </a:extLst>
          </p:cNvPr>
          <p:cNvGrpSpPr/>
          <p:nvPr/>
        </p:nvGrpSpPr>
        <p:grpSpPr>
          <a:xfrm>
            <a:off x="1804331" y="1787803"/>
            <a:ext cx="8681921" cy="3935049"/>
            <a:chOff x="1804331" y="1787803"/>
            <a:chExt cx="8681921" cy="3935049"/>
          </a:xfrm>
        </p:grpSpPr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18EC89E9-5A5B-4196-8FA8-D3618104A097}"/>
                </a:ext>
              </a:extLst>
            </p:cNvPr>
            <p:cNvSpPr/>
            <p:nvPr/>
          </p:nvSpPr>
          <p:spPr>
            <a:xfrm>
              <a:off x="2873687" y="4832159"/>
              <a:ext cx="2879413" cy="8906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SzPct val="100000"/>
                <a:buFont typeface="Wingdings" panose="05000000000000000000" pitchFamily="2" charset="2"/>
                <a:buChar char="Ø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注意发式：女生应以理短发或梳辫子为宜，不留披肩发，男生不留长头发，要勤洗头、勤理发，严禁怪异发型。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5BDFEA2A-063E-44A2-8424-1567B99EA3FC}"/>
                </a:ext>
              </a:extLst>
            </p:cNvPr>
            <p:cNvSpPr/>
            <p:nvPr/>
          </p:nvSpPr>
          <p:spPr>
            <a:xfrm>
              <a:off x="3187587" y="4497953"/>
              <a:ext cx="149652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>
                <a:defRPr/>
              </a:pPr>
              <a:r>
                <a:rPr lang="en-US" altLang="zh-CN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charset="-122"/>
                  <a:cs typeface="+mn-ea"/>
                  <a:sym typeface="+mn-lt"/>
                </a:rPr>
                <a:t>Part 03</a:t>
              </a:r>
            </a:p>
          </p:txBody>
        </p:sp>
        <p:sp>
          <p:nvSpPr>
            <p:cNvPr id="36" name="Freeform 30">
              <a:extLst>
                <a:ext uri="{FF2B5EF4-FFF2-40B4-BE49-F238E27FC236}">
                  <a16:creationId xmlns="" xmlns:a16="http://schemas.microsoft.com/office/drawing/2014/main" id="{E9D0A30D-AC9F-4822-85B5-3425D7146A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6695" y="4575832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rgbClr val="7453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37" name="椭圆 31">
              <a:extLst>
                <a:ext uri="{FF2B5EF4-FFF2-40B4-BE49-F238E27FC236}">
                  <a16:creationId xmlns="" xmlns:a16="http://schemas.microsoft.com/office/drawing/2014/main" id="{31D679E1-2757-4C84-B62C-3BD56BF9C602}"/>
                </a:ext>
              </a:extLst>
            </p:cNvPr>
            <p:cNvSpPr/>
            <p:nvPr/>
          </p:nvSpPr>
          <p:spPr>
            <a:xfrm rot="15654318">
              <a:off x="1799849" y="4644994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745349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+mn-lt"/>
              </a:endParaRPr>
            </a:p>
          </p:txBody>
        </p:sp>
        <p:grpSp>
          <p:nvGrpSpPr>
            <p:cNvPr id="38" name="组合 37">
              <a:extLst>
                <a:ext uri="{FF2B5EF4-FFF2-40B4-BE49-F238E27FC236}">
                  <a16:creationId xmlns="" xmlns:a16="http://schemas.microsoft.com/office/drawing/2014/main" id="{89ABFE4E-8E1A-41C9-91CD-0EB98C9E3DD3}"/>
                </a:ext>
              </a:extLst>
            </p:cNvPr>
            <p:cNvGrpSpPr/>
            <p:nvPr/>
          </p:nvGrpSpPr>
          <p:grpSpPr>
            <a:xfrm>
              <a:off x="2019783" y="4798095"/>
              <a:ext cx="493308" cy="512373"/>
              <a:chOff x="2254250" y="2162175"/>
              <a:chExt cx="657225" cy="682625"/>
            </a:xfrm>
            <a:solidFill>
              <a:srgbClr val="F53350"/>
            </a:solidFill>
          </p:grpSpPr>
          <p:sp>
            <p:nvSpPr>
              <p:cNvPr id="39" name="Freeform 262">
                <a:extLst>
                  <a:ext uri="{FF2B5EF4-FFF2-40B4-BE49-F238E27FC236}">
                    <a16:creationId xmlns="" xmlns:a16="http://schemas.microsoft.com/office/drawing/2014/main" id="{5D78D955-7156-4395-A285-DB47EF3DAFAC}"/>
                  </a:ext>
                </a:extLst>
              </p:cNvPr>
              <p:cNvSpPr/>
              <p:nvPr/>
            </p:nvSpPr>
            <p:spPr bwMode="auto">
              <a:xfrm>
                <a:off x="2292350" y="2236788"/>
                <a:ext cx="38100" cy="179388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58" y="7"/>
                  </a:cxn>
                  <a:cxn ang="0">
                    <a:pos x="52" y="16"/>
                  </a:cxn>
                  <a:cxn ang="0">
                    <a:pos x="50" y="36"/>
                  </a:cxn>
                  <a:cxn ang="0">
                    <a:pos x="48" y="64"/>
                  </a:cxn>
                  <a:cxn ang="0">
                    <a:pos x="41" y="122"/>
                  </a:cxn>
                  <a:cxn ang="0">
                    <a:pos x="36" y="150"/>
                  </a:cxn>
                  <a:cxn ang="0">
                    <a:pos x="14" y="245"/>
                  </a:cxn>
                  <a:cxn ang="0">
                    <a:pos x="9" y="267"/>
                  </a:cxn>
                  <a:cxn ang="0">
                    <a:pos x="1" y="311"/>
                  </a:cxn>
                  <a:cxn ang="0">
                    <a:pos x="0" y="333"/>
                  </a:cxn>
                  <a:cxn ang="0">
                    <a:pos x="0" y="335"/>
                  </a:cxn>
                  <a:cxn ang="0">
                    <a:pos x="2" y="338"/>
                  </a:cxn>
                  <a:cxn ang="0">
                    <a:pos x="10" y="338"/>
                  </a:cxn>
                  <a:cxn ang="0">
                    <a:pos x="12" y="338"/>
                  </a:cxn>
                  <a:cxn ang="0">
                    <a:pos x="14" y="335"/>
                  </a:cxn>
                  <a:cxn ang="0">
                    <a:pos x="14" y="331"/>
                  </a:cxn>
                  <a:cxn ang="0">
                    <a:pos x="12" y="328"/>
                  </a:cxn>
                  <a:cxn ang="0">
                    <a:pos x="9" y="328"/>
                  </a:cxn>
                  <a:cxn ang="0">
                    <a:pos x="10" y="310"/>
                  </a:cxn>
                  <a:cxn ang="0">
                    <a:pos x="16" y="272"/>
                  </a:cxn>
                  <a:cxn ang="0">
                    <a:pos x="31" y="215"/>
                  </a:cxn>
                  <a:cxn ang="0">
                    <a:pos x="39" y="178"/>
                  </a:cxn>
                  <a:cxn ang="0">
                    <a:pos x="50" y="118"/>
                  </a:cxn>
                  <a:cxn ang="0">
                    <a:pos x="52" y="98"/>
                  </a:cxn>
                  <a:cxn ang="0">
                    <a:pos x="58" y="54"/>
                  </a:cxn>
                  <a:cxn ang="0">
                    <a:pos x="61" y="24"/>
                  </a:cxn>
                  <a:cxn ang="0">
                    <a:pos x="65" y="14"/>
                  </a:cxn>
                  <a:cxn ang="0">
                    <a:pos x="67" y="15"/>
                  </a:cxn>
                  <a:cxn ang="0">
                    <a:pos x="71" y="13"/>
                  </a:cxn>
                  <a:cxn ang="0">
                    <a:pos x="72" y="4"/>
                  </a:cxn>
                  <a:cxn ang="0">
                    <a:pos x="71" y="2"/>
                  </a:cxn>
                  <a:cxn ang="0">
                    <a:pos x="67" y="0"/>
                  </a:cxn>
                  <a:cxn ang="0">
                    <a:pos x="65" y="0"/>
                  </a:cxn>
                </a:cxnLst>
                <a:rect l="0" t="0" r="r" b="b"/>
                <a:pathLst>
                  <a:path w="72" h="338">
                    <a:moveTo>
                      <a:pt x="65" y="0"/>
                    </a:moveTo>
                    <a:lnTo>
                      <a:pt x="65" y="0"/>
                    </a:lnTo>
                    <a:lnTo>
                      <a:pt x="61" y="4"/>
                    </a:lnTo>
                    <a:lnTo>
                      <a:pt x="58" y="7"/>
                    </a:lnTo>
                    <a:lnTo>
                      <a:pt x="55" y="11"/>
                    </a:lnTo>
                    <a:lnTo>
                      <a:pt x="52" y="16"/>
                    </a:lnTo>
                    <a:lnTo>
                      <a:pt x="50" y="26"/>
                    </a:lnTo>
                    <a:lnTo>
                      <a:pt x="50" y="36"/>
                    </a:lnTo>
                    <a:lnTo>
                      <a:pt x="50" y="36"/>
                    </a:lnTo>
                    <a:lnTo>
                      <a:pt x="48" y="64"/>
                    </a:lnTo>
                    <a:lnTo>
                      <a:pt x="45" y="93"/>
                    </a:lnTo>
                    <a:lnTo>
                      <a:pt x="41" y="122"/>
                    </a:lnTo>
                    <a:lnTo>
                      <a:pt x="36" y="150"/>
                    </a:lnTo>
                    <a:lnTo>
                      <a:pt x="36" y="150"/>
                    </a:lnTo>
                    <a:lnTo>
                      <a:pt x="25" y="197"/>
                    </a:lnTo>
                    <a:lnTo>
                      <a:pt x="14" y="245"/>
                    </a:lnTo>
                    <a:lnTo>
                      <a:pt x="14" y="245"/>
                    </a:lnTo>
                    <a:lnTo>
                      <a:pt x="9" y="267"/>
                    </a:lnTo>
                    <a:lnTo>
                      <a:pt x="4" y="289"/>
                    </a:lnTo>
                    <a:lnTo>
                      <a:pt x="1" y="311"/>
                    </a:lnTo>
                    <a:lnTo>
                      <a:pt x="0" y="322"/>
                    </a:lnTo>
                    <a:lnTo>
                      <a:pt x="0" y="333"/>
                    </a:lnTo>
                    <a:lnTo>
                      <a:pt x="0" y="333"/>
                    </a:lnTo>
                    <a:lnTo>
                      <a:pt x="0" y="335"/>
                    </a:lnTo>
                    <a:lnTo>
                      <a:pt x="1" y="337"/>
                    </a:lnTo>
                    <a:lnTo>
                      <a:pt x="2" y="338"/>
                    </a:lnTo>
                    <a:lnTo>
                      <a:pt x="4" y="338"/>
                    </a:lnTo>
                    <a:lnTo>
                      <a:pt x="10" y="338"/>
                    </a:lnTo>
                    <a:lnTo>
                      <a:pt x="10" y="338"/>
                    </a:lnTo>
                    <a:lnTo>
                      <a:pt x="12" y="338"/>
                    </a:lnTo>
                    <a:lnTo>
                      <a:pt x="14" y="337"/>
                    </a:lnTo>
                    <a:lnTo>
                      <a:pt x="14" y="335"/>
                    </a:lnTo>
                    <a:lnTo>
                      <a:pt x="15" y="333"/>
                    </a:lnTo>
                    <a:lnTo>
                      <a:pt x="14" y="331"/>
                    </a:lnTo>
                    <a:lnTo>
                      <a:pt x="14" y="329"/>
                    </a:lnTo>
                    <a:lnTo>
                      <a:pt x="12" y="328"/>
                    </a:lnTo>
                    <a:lnTo>
                      <a:pt x="10" y="328"/>
                    </a:lnTo>
                    <a:lnTo>
                      <a:pt x="9" y="328"/>
                    </a:lnTo>
                    <a:lnTo>
                      <a:pt x="9" y="328"/>
                    </a:lnTo>
                    <a:lnTo>
                      <a:pt x="10" y="310"/>
                    </a:lnTo>
                    <a:lnTo>
                      <a:pt x="13" y="290"/>
                    </a:lnTo>
                    <a:lnTo>
                      <a:pt x="16" y="272"/>
                    </a:lnTo>
                    <a:lnTo>
                      <a:pt x="20" y="253"/>
                    </a:lnTo>
                    <a:lnTo>
                      <a:pt x="31" y="215"/>
                    </a:lnTo>
                    <a:lnTo>
                      <a:pt x="39" y="178"/>
                    </a:lnTo>
                    <a:lnTo>
                      <a:pt x="39" y="178"/>
                    </a:lnTo>
                    <a:lnTo>
                      <a:pt x="46" y="138"/>
                    </a:lnTo>
                    <a:lnTo>
                      <a:pt x="50" y="118"/>
                    </a:lnTo>
                    <a:lnTo>
                      <a:pt x="52" y="98"/>
                    </a:lnTo>
                    <a:lnTo>
                      <a:pt x="52" y="98"/>
                    </a:lnTo>
                    <a:lnTo>
                      <a:pt x="58" y="54"/>
                    </a:lnTo>
                    <a:lnTo>
                      <a:pt x="58" y="54"/>
                    </a:lnTo>
                    <a:lnTo>
                      <a:pt x="59" y="34"/>
                    </a:lnTo>
                    <a:lnTo>
                      <a:pt x="61" y="24"/>
                    </a:lnTo>
                    <a:lnTo>
                      <a:pt x="62" y="18"/>
                    </a:lnTo>
                    <a:lnTo>
                      <a:pt x="65" y="14"/>
                    </a:lnTo>
                    <a:lnTo>
                      <a:pt x="65" y="14"/>
                    </a:lnTo>
                    <a:lnTo>
                      <a:pt x="67" y="15"/>
                    </a:lnTo>
                    <a:lnTo>
                      <a:pt x="69" y="15"/>
                    </a:lnTo>
                    <a:lnTo>
                      <a:pt x="71" y="13"/>
                    </a:lnTo>
                    <a:lnTo>
                      <a:pt x="72" y="10"/>
                    </a:lnTo>
                    <a:lnTo>
                      <a:pt x="72" y="4"/>
                    </a:lnTo>
                    <a:lnTo>
                      <a:pt x="72" y="4"/>
                    </a:lnTo>
                    <a:lnTo>
                      <a:pt x="71" y="2"/>
                    </a:lnTo>
                    <a:lnTo>
                      <a:pt x="70" y="0"/>
                    </a:lnTo>
                    <a:lnTo>
                      <a:pt x="67" y="0"/>
                    </a:lnTo>
                    <a:lnTo>
                      <a:pt x="65" y="0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40" name="Freeform 263">
                <a:extLst>
                  <a:ext uri="{FF2B5EF4-FFF2-40B4-BE49-F238E27FC236}">
                    <a16:creationId xmlns="" xmlns:a16="http://schemas.microsoft.com/office/drawing/2014/main" id="{43076623-7C68-4C1A-B1A0-BD1B69D52D42}"/>
                  </a:ext>
                </a:extLst>
              </p:cNvPr>
              <p:cNvSpPr/>
              <p:nvPr/>
            </p:nvSpPr>
            <p:spPr bwMode="auto">
              <a:xfrm>
                <a:off x="2309813" y="2203450"/>
                <a:ext cx="53975" cy="276225"/>
              </a:xfrm>
              <a:custGeom>
                <a:avLst/>
                <a:gdLst/>
                <a:ahLst/>
                <a:cxnLst>
                  <a:cxn ang="0">
                    <a:pos x="104" y="4"/>
                  </a:cxn>
                  <a:cxn ang="0">
                    <a:pos x="103" y="1"/>
                  </a:cxn>
                  <a:cxn ang="0">
                    <a:pos x="100" y="0"/>
                  </a:cxn>
                  <a:cxn ang="0">
                    <a:pos x="97" y="1"/>
                  </a:cxn>
                  <a:cxn ang="0">
                    <a:pos x="95" y="4"/>
                  </a:cxn>
                  <a:cxn ang="0">
                    <a:pos x="94" y="16"/>
                  </a:cxn>
                  <a:cxn ang="0">
                    <a:pos x="90" y="42"/>
                  </a:cxn>
                  <a:cxn ang="0">
                    <a:pos x="89" y="55"/>
                  </a:cxn>
                  <a:cxn ang="0">
                    <a:pos x="89" y="103"/>
                  </a:cxn>
                  <a:cxn ang="0">
                    <a:pos x="87" y="120"/>
                  </a:cxn>
                  <a:cxn ang="0">
                    <a:pos x="62" y="234"/>
                  </a:cxn>
                  <a:cxn ang="0">
                    <a:pos x="52" y="273"/>
                  </a:cxn>
                  <a:cxn ang="0">
                    <a:pos x="32" y="341"/>
                  </a:cxn>
                  <a:cxn ang="0">
                    <a:pos x="17" y="391"/>
                  </a:cxn>
                  <a:cxn ang="0">
                    <a:pos x="14" y="409"/>
                  </a:cxn>
                  <a:cxn ang="0">
                    <a:pos x="12" y="437"/>
                  </a:cxn>
                  <a:cxn ang="0">
                    <a:pos x="10" y="465"/>
                  </a:cxn>
                  <a:cxn ang="0">
                    <a:pos x="9" y="478"/>
                  </a:cxn>
                  <a:cxn ang="0">
                    <a:pos x="9" y="497"/>
                  </a:cxn>
                  <a:cxn ang="0">
                    <a:pos x="5" y="508"/>
                  </a:cxn>
                  <a:cxn ang="0">
                    <a:pos x="1" y="513"/>
                  </a:cxn>
                  <a:cxn ang="0">
                    <a:pos x="0" y="516"/>
                  </a:cxn>
                  <a:cxn ang="0">
                    <a:pos x="2" y="519"/>
                  </a:cxn>
                  <a:cxn ang="0">
                    <a:pos x="5" y="520"/>
                  </a:cxn>
                  <a:cxn ang="0">
                    <a:pos x="8" y="519"/>
                  </a:cxn>
                  <a:cxn ang="0">
                    <a:pos x="13" y="513"/>
                  </a:cxn>
                  <a:cxn ang="0">
                    <a:pos x="18" y="502"/>
                  </a:cxn>
                  <a:cxn ang="0">
                    <a:pos x="18" y="494"/>
                  </a:cxn>
                  <a:cxn ang="0">
                    <a:pos x="22" y="433"/>
                  </a:cxn>
                  <a:cxn ang="0">
                    <a:pos x="24" y="413"/>
                  </a:cxn>
                  <a:cxn ang="0">
                    <a:pos x="31" y="376"/>
                  </a:cxn>
                  <a:cxn ang="0">
                    <a:pos x="47" y="321"/>
                  </a:cxn>
                  <a:cxn ang="0">
                    <a:pos x="59" y="285"/>
                  </a:cxn>
                  <a:cxn ang="0">
                    <a:pos x="79" y="203"/>
                  </a:cxn>
                  <a:cxn ang="0">
                    <a:pos x="96" y="122"/>
                  </a:cxn>
                  <a:cxn ang="0">
                    <a:pos x="98" y="92"/>
                  </a:cxn>
                  <a:cxn ang="0">
                    <a:pos x="98" y="62"/>
                  </a:cxn>
                  <a:cxn ang="0">
                    <a:pos x="101" y="33"/>
                  </a:cxn>
                  <a:cxn ang="0">
                    <a:pos x="104" y="4"/>
                  </a:cxn>
                </a:cxnLst>
                <a:rect l="0" t="0" r="r" b="b"/>
                <a:pathLst>
                  <a:path w="104" h="520">
                    <a:moveTo>
                      <a:pt x="104" y="4"/>
                    </a:moveTo>
                    <a:lnTo>
                      <a:pt x="104" y="4"/>
                    </a:lnTo>
                    <a:lnTo>
                      <a:pt x="104" y="2"/>
                    </a:lnTo>
                    <a:lnTo>
                      <a:pt x="103" y="1"/>
                    </a:lnTo>
                    <a:lnTo>
                      <a:pt x="101" y="0"/>
                    </a:lnTo>
                    <a:lnTo>
                      <a:pt x="100" y="0"/>
                    </a:lnTo>
                    <a:lnTo>
                      <a:pt x="98" y="0"/>
                    </a:lnTo>
                    <a:lnTo>
                      <a:pt x="97" y="1"/>
                    </a:lnTo>
                    <a:lnTo>
                      <a:pt x="95" y="2"/>
                    </a:lnTo>
                    <a:lnTo>
                      <a:pt x="95" y="4"/>
                    </a:lnTo>
                    <a:lnTo>
                      <a:pt x="95" y="4"/>
                    </a:lnTo>
                    <a:lnTo>
                      <a:pt x="94" y="16"/>
                    </a:lnTo>
                    <a:lnTo>
                      <a:pt x="92" y="30"/>
                    </a:lnTo>
                    <a:lnTo>
                      <a:pt x="90" y="42"/>
                    </a:lnTo>
                    <a:lnTo>
                      <a:pt x="89" y="55"/>
                    </a:lnTo>
                    <a:lnTo>
                      <a:pt x="89" y="55"/>
                    </a:lnTo>
                    <a:lnTo>
                      <a:pt x="90" y="88"/>
                    </a:lnTo>
                    <a:lnTo>
                      <a:pt x="89" y="103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71" y="196"/>
                    </a:lnTo>
                    <a:lnTo>
                      <a:pt x="62" y="234"/>
                    </a:lnTo>
                    <a:lnTo>
                      <a:pt x="52" y="273"/>
                    </a:lnTo>
                    <a:lnTo>
                      <a:pt x="52" y="273"/>
                    </a:lnTo>
                    <a:lnTo>
                      <a:pt x="42" y="307"/>
                    </a:lnTo>
                    <a:lnTo>
                      <a:pt x="32" y="341"/>
                    </a:lnTo>
                    <a:lnTo>
                      <a:pt x="21" y="375"/>
                    </a:lnTo>
                    <a:lnTo>
                      <a:pt x="17" y="391"/>
                    </a:lnTo>
                    <a:lnTo>
                      <a:pt x="14" y="409"/>
                    </a:lnTo>
                    <a:lnTo>
                      <a:pt x="14" y="409"/>
                    </a:lnTo>
                    <a:lnTo>
                      <a:pt x="13" y="423"/>
                    </a:lnTo>
                    <a:lnTo>
                      <a:pt x="12" y="437"/>
                    </a:lnTo>
                    <a:lnTo>
                      <a:pt x="11" y="451"/>
                    </a:lnTo>
                    <a:lnTo>
                      <a:pt x="10" y="465"/>
                    </a:lnTo>
                    <a:lnTo>
                      <a:pt x="10" y="465"/>
                    </a:lnTo>
                    <a:lnTo>
                      <a:pt x="9" y="478"/>
                    </a:lnTo>
                    <a:lnTo>
                      <a:pt x="10" y="490"/>
                    </a:lnTo>
                    <a:lnTo>
                      <a:pt x="9" y="497"/>
                    </a:lnTo>
                    <a:lnTo>
                      <a:pt x="8" y="502"/>
                    </a:lnTo>
                    <a:lnTo>
                      <a:pt x="5" y="508"/>
                    </a:lnTo>
                    <a:lnTo>
                      <a:pt x="1" y="513"/>
                    </a:lnTo>
                    <a:lnTo>
                      <a:pt x="1" y="513"/>
                    </a:lnTo>
                    <a:lnTo>
                      <a:pt x="0" y="514"/>
                    </a:lnTo>
                    <a:lnTo>
                      <a:pt x="0" y="516"/>
                    </a:lnTo>
                    <a:lnTo>
                      <a:pt x="1" y="518"/>
                    </a:lnTo>
                    <a:lnTo>
                      <a:pt x="2" y="519"/>
                    </a:lnTo>
                    <a:lnTo>
                      <a:pt x="3" y="520"/>
                    </a:lnTo>
                    <a:lnTo>
                      <a:pt x="5" y="520"/>
                    </a:lnTo>
                    <a:lnTo>
                      <a:pt x="6" y="520"/>
                    </a:lnTo>
                    <a:lnTo>
                      <a:pt x="8" y="519"/>
                    </a:lnTo>
                    <a:lnTo>
                      <a:pt x="8" y="519"/>
                    </a:lnTo>
                    <a:lnTo>
                      <a:pt x="13" y="513"/>
                    </a:lnTo>
                    <a:lnTo>
                      <a:pt x="16" y="508"/>
                    </a:lnTo>
                    <a:lnTo>
                      <a:pt x="18" y="502"/>
                    </a:lnTo>
                    <a:lnTo>
                      <a:pt x="18" y="494"/>
                    </a:lnTo>
                    <a:lnTo>
                      <a:pt x="18" y="494"/>
                    </a:lnTo>
                    <a:lnTo>
                      <a:pt x="20" y="463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24" y="413"/>
                    </a:lnTo>
                    <a:lnTo>
                      <a:pt x="27" y="394"/>
                    </a:lnTo>
                    <a:lnTo>
                      <a:pt x="31" y="376"/>
                    </a:lnTo>
                    <a:lnTo>
                      <a:pt x="36" y="357"/>
                    </a:lnTo>
                    <a:lnTo>
                      <a:pt x="47" y="321"/>
                    </a:lnTo>
                    <a:lnTo>
                      <a:pt x="59" y="285"/>
                    </a:lnTo>
                    <a:lnTo>
                      <a:pt x="59" y="285"/>
                    </a:lnTo>
                    <a:lnTo>
                      <a:pt x="69" y="245"/>
                    </a:lnTo>
                    <a:lnTo>
                      <a:pt x="79" y="203"/>
                    </a:lnTo>
                    <a:lnTo>
                      <a:pt x="96" y="122"/>
                    </a:lnTo>
                    <a:lnTo>
                      <a:pt x="96" y="122"/>
                    </a:lnTo>
                    <a:lnTo>
                      <a:pt x="98" y="107"/>
                    </a:lnTo>
                    <a:lnTo>
                      <a:pt x="98" y="92"/>
                    </a:lnTo>
                    <a:lnTo>
                      <a:pt x="98" y="62"/>
                    </a:lnTo>
                    <a:lnTo>
                      <a:pt x="98" y="62"/>
                    </a:lnTo>
                    <a:lnTo>
                      <a:pt x="99" y="47"/>
                    </a:lnTo>
                    <a:lnTo>
                      <a:pt x="101" y="33"/>
                    </a:lnTo>
                    <a:lnTo>
                      <a:pt x="103" y="18"/>
                    </a:lnTo>
                    <a:lnTo>
                      <a:pt x="104" y="4"/>
                    </a:lnTo>
                    <a:lnTo>
                      <a:pt x="104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41" name="Freeform 264">
                <a:extLst>
                  <a:ext uri="{FF2B5EF4-FFF2-40B4-BE49-F238E27FC236}">
                    <a16:creationId xmlns="" xmlns:a16="http://schemas.microsoft.com/office/drawing/2014/main" id="{591A2AFE-EE67-47D1-8962-8A8AE9B8C1EC}"/>
                  </a:ext>
                </a:extLst>
              </p:cNvPr>
              <p:cNvSpPr/>
              <p:nvPr/>
            </p:nvSpPr>
            <p:spPr bwMode="auto">
              <a:xfrm>
                <a:off x="2349500" y="2176463"/>
                <a:ext cx="61913" cy="349250"/>
              </a:xfrm>
              <a:custGeom>
                <a:avLst/>
                <a:gdLst/>
                <a:ahLst/>
                <a:cxnLst>
                  <a:cxn ang="0">
                    <a:pos x="108" y="2"/>
                  </a:cxn>
                  <a:cxn ang="0">
                    <a:pos x="100" y="16"/>
                  </a:cxn>
                  <a:cxn ang="0">
                    <a:pos x="96" y="30"/>
                  </a:cxn>
                  <a:cxn ang="0">
                    <a:pos x="93" y="61"/>
                  </a:cxn>
                  <a:cxn ang="0">
                    <a:pos x="90" y="83"/>
                  </a:cxn>
                  <a:cxn ang="0">
                    <a:pos x="78" y="150"/>
                  </a:cxn>
                  <a:cxn ang="0">
                    <a:pos x="69" y="192"/>
                  </a:cxn>
                  <a:cxn ang="0">
                    <a:pos x="39" y="318"/>
                  </a:cxn>
                  <a:cxn ang="0">
                    <a:pos x="30" y="360"/>
                  </a:cxn>
                  <a:cxn ang="0">
                    <a:pos x="18" y="444"/>
                  </a:cxn>
                  <a:cxn ang="0">
                    <a:pos x="14" y="487"/>
                  </a:cxn>
                  <a:cxn ang="0">
                    <a:pos x="7" y="577"/>
                  </a:cxn>
                  <a:cxn ang="0">
                    <a:pos x="2" y="616"/>
                  </a:cxn>
                  <a:cxn ang="0">
                    <a:pos x="0" y="656"/>
                  </a:cxn>
                  <a:cxn ang="0">
                    <a:pos x="0" y="657"/>
                  </a:cxn>
                  <a:cxn ang="0">
                    <a:pos x="2" y="660"/>
                  </a:cxn>
                  <a:cxn ang="0">
                    <a:pos x="6" y="660"/>
                  </a:cxn>
                  <a:cxn ang="0">
                    <a:pos x="8" y="657"/>
                  </a:cxn>
                  <a:cxn ang="0">
                    <a:pos x="9" y="656"/>
                  </a:cxn>
                  <a:cxn ang="0">
                    <a:pos x="15" y="576"/>
                  </a:cxn>
                  <a:cxn ang="0">
                    <a:pos x="22" y="496"/>
                  </a:cxn>
                  <a:cxn ang="0">
                    <a:pos x="26" y="452"/>
                  </a:cxn>
                  <a:cxn ang="0">
                    <a:pos x="39" y="364"/>
                  </a:cxn>
                  <a:cxn ang="0">
                    <a:pos x="49" y="320"/>
                  </a:cxn>
                  <a:cxn ang="0">
                    <a:pos x="85" y="161"/>
                  </a:cxn>
                  <a:cxn ang="0">
                    <a:pos x="92" y="123"/>
                  </a:cxn>
                  <a:cxn ang="0">
                    <a:pos x="99" y="86"/>
                  </a:cxn>
                  <a:cxn ang="0">
                    <a:pos x="103" y="45"/>
                  </a:cxn>
                  <a:cxn ang="0">
                    <a:pos x="108" y="25"/>
                  </a:cxn>
                  <a:cxn ang="0">
                    <a:pos x="116" y="6"/>
                  </a:cxn>
                  <a:cxn ang="0">
                    <a:pos x="117" y="5"/>
                  </a:cxn>
                  <a:cxn ang="0">
                    <a:pos x="116" y="2"/>
                  </a:cxn>
                  <a:cxn ang="0">
                    <a:pos x="111" y="0"/>
                  </a:cxn>
                  <a:cxn ang="0">
                    <a:pos x="108" y="2"/>
                  </a:cxn>
                </a:cxnLst>
                <a:rect l="0" t="0" r="r" b="b"/>
                <a:pathLst>
                  <a:path w="117" h="660">
                    <a:moveTo>
                      <a:pt x="108" y="2"/>
                    </a:moveTo>
                    <a:lnTo>
                      <a:pt x="108" y="2"/>
                    </a:lnTo>
                    <a:lnTo>
                      <a:pt x="103" y="8"/>
                    </a:lnTo>
                    <a:lnTo>
                      <a:pt x="100" y="16"/>
                    </a:lnTo>
                    <a:lnTo>
                      <a:pt x="98" y="23"/>
                    </a:lnTo>
                    <a:lnTo>
                      <a:pt x="96" y="30"/>
                    </a:lnTo>
                    <a:lnTo>
                      <a:pt x="94" y="46"/>
                    </a:lnTo>
                    <a:lnTo>
                      <a:pt x="93" y="61"/>
                    </a:lnTo>
                    <a:lnTo>
                      <a:pt x="93" y="61"/>
                    </a:lnTo>
                    <a:lnTo>
                      <a:pt x="90" y="83"/>
                    </a:lnTo>
                    <a:lnTo>
                      <a:pt x="87" y="106"/>
                    </a:lnTo>
                    <a:lnTo>
                      <a:pt x="78" y="150"/>
                    </a:lnTo>
                    <a:lnTo>
                      <a:pt x="78" y="150"/>
                    </a:lnTo>
                    <a:lnTo>
                      <a:pt x="69" y="192"/>
                    </a:lnTo>
                    <a:lnTo>
                      <a:pt x="60" y="235"/>
                    </a:lnTo>
                    <a:lnTo>
                      <a:pt x="39" y="318"/>
                    </a:lnTo>
                    <a:lnTo>
                      <a:pt x="39" y="318"/>
                    </a:lnTo>
                    <a:lnTo>
                      <a:pt x="30" y="360"/>
                    </a:lnTo>
                    <a:lnTo>
                      <a:pt x="23" y="402"/>
                    </a:lnTo>
                    <a:lnTo>
                      <a:pt x="18" y="444"/>
                    </a:lnTo>
                    <a:lnTo>
                      <a:pt x="14" y="487"/>
                    </a:lnTo>
                    <a:lnTo>
                      <a:pt x="14" y="487"/>
                    </a:lnTo>
                    <a:lnTo>
                      <a:pt x="11" y="532"/>
                    </a:lnTo>
                    <a:lnTo>
                      <a:pt x="7" y="577"/>
                    </a:lnTo>
                    <a:lnTo>
                      <a:pt x="7" y="577"/>
                    </a:lnTo>
                    <a:lnTo>
                      <a:pt x="2" y="616"/>
                    </a:lnTo>
                    <a:lnTo>
                      <a:pt x="1" y="637"/>
                    </a:lnTo>
                    <a:lnTo>
                      <a:pt x="0" y="656"/>
                    </a:lnTo>
                    <a:lnTo>
                      <a:pt x="0" y="656"/>
                    </a:lnTo>
                    <a:lnTo>
                      <a:pt x="0" y="657"/>
                    </a:lnTo>
                    <a:lnTo>
                      <a:pt x="1" y="659"/>
                    </a:lnTo>
                    <a:lnTo>
                      <a:pt x="2" y="660"/>
                    </a:lnTo>
                    <a:lnTo>
                      <a:pt x="4" y="660"/>
                    </a:lnTo>
                    <a:lnTo>
                      <a:pt x="6" y="660"/>
                    </a:lnTo>
                    <a:lnTo>
                      <a:pt x="7" y="659"/>
                    </a:lnTo>
                    <a:lnTo>
                      <a:pt x="8" y="657"/>
                    </a:lnTo>
                    <a:lnTo>
                      <a:pt x="9" y="656"/>
                    </a:lnTo>
                    <a:lnTo>
                      <a:pt x="9" y="656"/>
                    </a:lnTo>
                    <a:lnTo>
                      <a:pt x="12" y="616"/>
                    </a:lnTo>
                    <a:lnTo>
                      <a:pt x="15" y="576"/>
                    </a:lnTo>
                    <a:lnTo>
                      <a:pt x="19" y="535"/>
                    </a:lnTo>
                    <a:lnTo>
                      <a:pt x="22" y="496"/>
                    </a:lnTo>
                    <a:lnTo>
                      <a:pt x="22" y="496"/>
                    </a:lnTo>
                    <a:lnTo>
                      <a:pt x="26" y="452"/>
                    </a:lnTo>
                    <a:lnTo>
                      <a:pt x="32" y="408"/>
                    </a:lnTo>
                    <a:lnTo>
                      <a:pt x="39" y="364"/>
                    </a:lnTo>
                    <a:lnTo>
                      <a:pt x="49" y="320"/>
                    </a:lnTo>
                    <a:lnTo>
                      <a:pt x="49" y="320"/>
                    </a:lnTo>
                    <a:lnTo>
                      <a:pt x="67" y="241"/>
                    </a:lnTo>
                    <a:lnTo>
                      <a:pt x="85" y="161"/>
                    </a:lnTo>
                    <a:lnTo>
                      <a:pt x="85" y="161"/>
                    </a:lnTo>
                    <a:lnTo>
                      <a:pt x="92" y="123"/>
                    </a:lnTo>
                    <a:lnTo>
                      <a:pt x="99" y="86"/>
                    </a:lnTo>
                    <a:lnTo>
                      <a:pt x="99" y="86"/>
                    </a:lnTo>
                    <a:lnTo>
                      <a:pt x="101" y="65"/>
                    </a:lnTo>
                    <a:lnTo>
                      <a:pt x="103" y="45"/>
                    </a:lnTo>
                    <a:lnTo>
                      <a:pt x="106" y="34"/>
                    </a:lnTo>
                    <a:lnTo>
                      <a:pt x="108" y="25"/>
                    </a:lnTo>
                    <a:lnTo>
                      <a:pt x="111" y="16"/>
                    </a:lnTo>
                    <a:lnTo>
                      <a:pt x="116" y="6"/>
                    </a:lnTo>
                    <a:lnTo>
                      <a:pt x="116" y="6"/>
                    </a:lnTo>
                    <a:lnTo>
                      <a:pt x="117" y="5"/>
                    </a:lnTo>
                    <a:lnTo>
                      <a:pt x="117" y="3"/>
                    </a:lnTo>
                    <a:lnTo>
                      <a:pt x="116" y="2"/>
                    </a:lnTo>
                    <a:lnTo>
                      <a:pt x="115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2"/>
                    </a:lnTo>
                    <a:lnTo>
                      <a:pt x="108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42" name="Freeform 265">
                <a:extLst>
                  <a:ext uri="{FF2B5EF4-FFF2-40B4-BE49-F238E27FC236}">
                    <a16:creationId xmlns="" xmlns:a16="http://schemas.microsoft.com/office/drawing/2014/main" id="{B1FABA38-E1EC-465E-9C27-0A0808D7E194}"/>
                  </a:ext>
                </a:extLst>
              </p:cNvPr>
              <p:cNvSpPr/>
              <p:nvPr/>
            </p:nvSpPr>
            <p:spPr bwMode="auto">
              <a:xfrm>
                <a:off x="2386013" y="2193925"/>
                <a:ext cx="58738" cy="395288"/>
              </a:xfrm>
              <a:custGeom>
                <a:avLst/>
                <a:gdLst/>
                <a:ahLst/>
                <a:cxnLst>
                  <a:cxn ang="0">
                    <a:pos x="102" y="5"/>
                  </a:cxn>
                  <a:cxn ang="0">
                    <a:pos x="94" y="49"/>
                  </a:cxn>
                  <a:cxn ang="0">
                    <a:pos x="89" y="93"/>
                  </a:cxn>
                  <a:cxn ang="0">
                    <a:pos x="88" y="142"/>
                  </a:cxn>
                  <a:cxn ang="0">
                    <a:pos x="85" y="190"/>
                  </a:cxn>
                  <a:cxn ang="0">
                    <a:pos x="81" y="216"/>
                  </a:cxn>
                  <a:cxn ang="0">
                    <a:pos x="73" y="268"/>
                  </a:cxn>
                  <a:cxn ang="0">
                    <a:pos x="54" y="343"/>
                  </a:cxn>
                  <a:cxn ang="0">
                    <a:pos x="41" y="394"/>
                  </a:cxn>
                  <a:cxn ang="0">
                    <a:pos x="30" y="438"/>
                  </a:cxn>
                  <a:cxn ang="0">
                    <a:pos x="24" y="484"/>
                  </a:cxn>
                  <a:cxn ang="0">
                    <a:pos x="16" y="576"/>
                  </a:cxn>
                  <a:cxn ang="0">
                    <a:pos x="13" y="618"/>
                  </a:cxn>
                  <a:cxn ang="0">
                    <a:pos x="12" y="628"/>
                  </a:cxn>
                  <a:cxn ang="0">
                    <a:pos x="8" y="648"/>
                  </a:cxn>
                  <a:cxn ang="0">
                    <a:pos x="7" y="657"/>
                  </a:cxn>
                  <a:cxn ang="0">
                    <a:pos x="7" y="705"/>
                  </a:cxn>
                  <a:cxn ang="0">
                    <a:pos x="6" y="715"/>
                  </a:cxn>
                  <a:cxn ang="0">
                    <a:pos x="1" y="735"/>
                  </a:cxn>
                  <a:cxn ang="0">
                    <a:pos x="0" y="745"/>
                  </a:cxn>
                  <a:cxn ang="0">
                    <a:pos x="1" y="748"/>
                  </a:cxn>
                  <a:cxn ang="0">
                    <a:pos x="5" y="749"/>
                  </a:cxn>
                  <a:cxn ang="0">
                    <a:pos x="10" y="747"/>
                  </a:cxn>
                  <a:cxn ang="0">
                    <a:pos x="10" y="745"/>
                  </a:cxn>
                  <a:cxn ang="0">
                    <a:pos x="13" y="729"/>
                  </a:cxn>
                  <a:cxn ang="0">
                    <a:pos x="16" y="713"/>
                  </a:cxn>
                  <a:cxn ang="0">
                    <a:pos x="17" y="701"/>
                  </a:cxn>
                  <a:cxn ang="0">
                    <a:pos x="16" y="662"/>
                  </a:cxn>
                  <a:cxn ang="0">
                    <a:pos x="17" y="655"/>
                  </a:cxn>
                  <a:cxn ang="0">
                    <a:pos x="21" y="633"/>
                  </a:cxn>
                  <a:cxn ang="0">
                    <a:pos x="23" y="609"/>
                  </a:cxn>
                  <a:cxn ang="0">
                    <a:pos x="25" y="585"/>
                  </a:cxn>
                  <a:cxn ang="0">
                    <a:pos x="34" y="481"/>
                  </a:cxn>
                  <a:cxn ang="0">
                    <a:pos x="43" y="430"/>
                  </a:cxn>
                  <a:cxn ang="0">
                    <a:pos x="54" y="379"/>
                  </a:cxn>
                  <a:cxn ang="0">
                    <a:pos x="66" y="335"/>
                  </a:cxn>
                  <a:cxn ang="0">
                    <a:pos x="86" y="245"/>
                  </a:cxn>
                  <a:cxn ang="0">
                    <a:pos x="93" y="200"/>
                  </a:cxn>
                  <a:cxn ang="0">
                    <a:pos x="97" y="151"/>
                  </a:cxn>
                  <a:cxn ang="0">
                    <a:pos x="99" y="102"/>
                  </a:cxn>
                  <a:cxn ang="0">
                    <a:pos x="100" y="78"/>
                  </a:cxn>
                  <a:cxn ang="0">
                    <a:pos x="108" y="29"/>
                  </a:cxn>
                  <a:cxn ang="0">
                    <a:pos x="111" y="5"/>
                  </a:cxn>
                  <a:cxn ang="0">
                    <a:pos x="110" y="1"/>
                  </a:cxn>
                  <a:cxn ang="0">
                    <a:pos x="107" y="0"/>
                  </a:cxn>
                  <a:cxn ang="0">
                    <a:pos x="102" y="3"/>
                  </a:cxn>
                  <a:cxn ang="0">
                    <a:pos x="102" y="5"/>
                  </a:cxn>
                </a:cxnLst>
                <a:rect l="0" t="0" r="r" b="b"/>
                <a:pathLst>
                  <a:path w="111" h="749">
                    <a:moveTo>
                      <a:pt x="102" y="5"/>
                    </a:moveTo>
                    <a:lnTo>
                      <a:pt x="102" y="5"/>
                    </a:lnTo>
                    <a:lnTo>
                      <a:pt x="99" y="27"/>
                    </a:lnTo>
                    <a:lnTo>
                      <a:pt x="94" y="49"/>
                    </a:lnTo>
                    <a:lnTo>
                      <a:pt x="91" y="71"/>
                    </a:lnTo>
                    <a:lnTo>
                      <a:pt x="89" y="93"/>
                    </a:lnTo>
                    <a:lnTo>
                      <a:pt x="89" y="93"/>
                    </a:lnTo>
                    <a:lnTo>
                      <a:pt x="88" y="142"/>
                    </a:lnTo>
                    <a:lnTo>
                      <a:pt x="87" y="167"/>
                    </a:lnTo>
                    <a:lnTo>
                      <a:pt x="85" y="190"/>
                    </a:lnTo>
                    <a:lnTo>
                      <a:pt x="85" y="190"/>
                    </a:lnTo>
                    <a:lnTo>
                      <a:pt x="81" y="216"/>
                    </a:lnTo>
                    <a:lnTo>
                      <a:pt x="77" y="242"/>
                    </a:lnTo>
                    <a:lnTo>
                      <a:pt x="73" y="268"/>
                    </a:lnTo>
                    <a:lnTo>
                      <a:pt x="66" y="293"/>
                    </a:lnTo>
                    <a:lnTo>
                      <a:pt x="54" y="343"/>
                    </a:lnTo>
                    <a:lnTo>
                      <a:pt x="41" y="394"/>
                    </a:lnTo>
                    <a:lnTo>
                      <a:pt x="41" y="394"/>
                    </a:lnTo>
                    <a:lnTo>
                      <a:pt x="36" y="416"/>
                    </a:lnTo>
                    <a:lnTo>
                      <a:pt x="30" y="438"/>
                    </a:lnTo>
                    <a:lnTo>
                      <a:pt x="27" y="461"/>
                    </a:lnTo>
                    <a:lnTo>
                      <a:pt x="24" y="484"/>
                    </a:lnTo>
                    <a:lnTo>
                      <a:pt x="19" y="530"/>
                    </a:lnTo>
                    <a:lnTo>
                      <a:pt x="16" y="576"/>
                    </a:lnTo>
                    <a:lnTo>
                      <a:pt x="16" y="576"/>
                    </a:lnTo>
                    <a:lnTo>
                      <a:pt x="13" y="618"/>
                    </a:lnTo>
                    <a:lnTo>
                      <a:pt x="13" y="618"/>
                    </a:lnTo>
                    <a:lnTo>
                      <a:pt x="12" y="628"/>
                    </a:lnTo>
                    <a:lnTo>
                      <a:pt x="10" y="638"/>
                    </a:lnTo>
                    <a:lnTo>
                      <a:pt x="8" y="648"/>
                    </a:lnTo>
                    <a:lnTo>
                      <a:pt x="7" y="657"/>
                    </a:lnTo>
                    <a:lnTo>
                      <a:pt x="7" y="657"/>
                    </a:lnTo>
                    <a:lnTo>
                      <a:pt x="7" y="681"/>
                    </a:lnTo>
                    <a:lnTo>
                      <a:pt x="7" y="705"/>
                    </a:lnTo>
                    <a:lnTo>
                      <a:pt x="7" y="705"/>
                    </a:lnTo>
                    <a:lnTo>
                      <a:pt x="6" y="715"/>
                    </a:lnTo>
                    <a:lnTo>
                      <a:pt x="3" y="724"/>
                    </a:lnTo>
                    <a:lnTo>
                      <a:pt x="1" y="735"/>
                    </a:lnTo>
                    <a:lnTo>
                      <a:pt x="0" y="745"/>
                    </a:lnTo>
                    <a:lnTo>
                      <a:pt x="0" y="745"/>
                    </a:lnTo>
                    <a:lnTo>
                      <a:pt x="0" y="747"/>
                    </a:lnTo>
                    <a:lnTo>
                      <a:pt x="1" y="748"/>
                    </a:lnTo>
                    <a:lnTo>
                      <a:pt x="2" y="749"/>
                    </a:lnTo>
                    <a:lnTo>
                      <a:pt x="5" y="749"/>
                    </a:lnTo>
                    <a:lnTo>
                      <a:pt x="8" y="748"/>
                    </a:lnTo>
                    <a:lnTo>
                      <a:pt x="10" y="747"/>
                    </a:lnTo>
                    <a:lnTo>
                      <a:pt x="10" y="745"/>
                    </a:lnTo>
                    <a:lnTo>
                      <a:pt x="10" y="745"/>
                    </a:lnTo>
                    <a:lnTo>
                      <a:pt x="11" y="737"/>
                    </a:lnTo>
                    <a:lnTo>
                      <a:pt x="13" y="729"/>
                    </a:lnTo>
                    <a:lnTo>
                      <a:pt x="15" y="721"/>
                    </a:lnTo>
                    <a:lnTo>
                      <a:pt x="16" y="713"/>
                    </a:lnTo>
                    <a:lnTo>
                      <a:pt x="16" y="713"/>
                    </a:lnTo>
                    <a:lnTo>
                      <a:pt x="17" y="701"/>
                    </a:lnTo>
                    <a:lnTo>
                      <a:pt x="17" y="688"/>
                    </a:lnTo>
                    <a:lnTo>
                      <a:pt x="16" y="662"/>
                    </a:lnTo>
                    <a:lnTo>
                      <a:pt x="16" y="662"/>
                    </a:lnTo>
                    <a:lnTo>
                      <a:pt x="17" y="655"/>
                    </a:lnTo>
                    <a:lnTo>
                      <a:pt x="18" y="648"/>
                    </a:lnTo>
                    <a:lnTo>
                      <a:pt x="21" y="633"/>
                    </a:lnTo>
                    <a:lnTo>
                      <a:pt x="21" y="633"/>
                    </a:lnTo>
                    <a:lnTo>
                      <a:pt x="23" y="609"/>
                    </a:lnTo>
                    <a:lnTo>
                      <a:pt x="25" y="585"/>
                    </a:lnTo>
                    <a:lnTo>
                      <a:pt x="25" y="585"/>
                    </a:lnTo>
                    <a:lnTo>
                      <a:pt x="29" y="532"/>
                    </a:lnTo>
                    <a:lnTo>
                      <a:pt x="34" y="481"/>
                    </a:lnTo>
                    <a:lnTo>
                      <a:pt x="39" y="456"/>
                    </a:lnTo>
                    <a:lnTo>
                      <a:pt x="43" y="430"/>
                    </a:lnTo>
                    <a:lnTo>
                      <a:pt x="48" y="404"/>
                    </a:lnTo>
                    <a:lnTo>
                      <a:pt x="54" y="379"/>
                    </a:lnTo>
                    <a:lnTo>
                      <a:pt x="54" y="379"/>
                    </a:lnTo>
                    <a:lnTo>
                      <a:pt x="66" y="335"/>
                    </a:lnTo>
                    <a:lnTo>
                      <a:pt x="77" y="289"/>
                    </a:lnTo>
                    <a:lnTo>
                      <a:pt x="86" y="245"/>
                    </a:lnTo>
                    <a:lnTo>
                      <a:pt x="93" y="200"/>
                    </a:lnTo>
                    <a:lnTo>
                      <a:pt x="93" y="200"/>
                    </a:lnTo>
                    <a:lnTo>
                      <a:pt x="95" y="175"/>
                    </a:lnTo>
                    <a:lnTo>
                      <a:pt x="97" y="151"/>
                    </a:lnTo>
                    <a:lnTo>
                      <a:pt x="99" y="102"/>
                    </a:lnTo>
                    <a:lnTo>
                      <a:pt x="99" y="102"/>
                    </a:lnTo>
                    <a:lnTo>
                      <a:pt x="99" y="90"/>
                    </a:lnTo>
                    <a:lnTo>
                      <a:pt x="100" y="78"/>
                    </a:lnTo>
                    <a:lnTo>
                      <a:pt x="104" y="54"/>
                    </a:lnTo>
                    <a:lnTo>
                      <a:pt x="108" y="29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1" y="3"/>
                    </a:lnTo>
                    <a:lnTo>
                      <a:pt x="110" y="1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4" y="1"/>
                    </a:lnTo>
                    <a:lnTo>
                      <a:pt x="102" y="3"/>
                    </a:lnTo>
                    <a:lnTo>
                      <a:pt x="102" y="5"/>
                    </a:lnTo>
                    <a:lnTo>
                      <a:pt x="102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43" name="Freeform 266">
                <a:extLst>
                  <a:ext uri="{FF2B5EF4-FFF2-40B4-BE49-F238E27FC236}">
                    <a16:creationId xmlns="" xmlns:a16="http://schemas.microsoft.com/office/drawing/2014/main" id="{2447DC38-8CC6-4487-9805-24A3DFA39021}"/>
                  </a:ext>
                </a:extLst>
              </p:cNvPr>
              <p:cNvSpPr/>
              <p:nvPr/>
            </p:nvSpPr>
            <p:spPr bwMode="auto">
              <a:xfrm>
                <a:off x="2413000" y="2193925"/>
                <a:ext cx="79375" cy="442913"/>
              </a:xfrm>
              <a:custGeom>
                <a:avLst/>
                <a:gdLst/>
                <a:ahLst/>
                <a:cxnLst>
                  <a:cxn ang="0">
                    <a:pos x="139" y="5"/>
                  </a:cxn>
                  <a:cxn ang="0">
                    <a:pos x="135" y="30"/>
                  </a:cxn>
                  <a:cxn ang="0">
                    <a:pos x="128" y="56"/>
                  </a:cxn>
                  <a:cxn ang="0">
                    <a:pos x="116" y="93"/>
                  </a:cxn>
                  <a:cxn ang="0">
                    <a:pos x="113" y="106"/>
                  </a:cxn>
                  <a:cxn ang="0">
                    <a:pos x="106" y="155"/>
                  </a:cxn>
                  <a:cxn ang="0">
                    <a:pos x="102" y="206"/>
                  </a:cxn>
                  <a:cxn ang="0">
                    <a:pos x="95" y="257"/>
                  </a:cxn>
                  <a:cxn ang="0">
                    <a:pos x="85" y="309"/>
                  </a:cxn>
                  <a:cxn ang="0">
                    <a:pos x="77" y="337"/>
                  </a:cxn>
                  <a:cxn ang="0">
                    <a:pos x="62" y="392"/>
                  </a:cxn>
                  <a:cxn ang="0">
                    <a:pos x="56" y="420"/>
                  </a:cxn>
                  <a:cxn ang="0">
                    <a:pos x="36" y="532"/>
                  </a:cxn>
                  <a:cxn ang="0">
                    <a:pos x="19" y="646"/>
                  </a:cxn>
                  <a:cxn ang="0">
                    <a:pos x="7" y="719"/>
                  </a:cxn>
                  <a:cxn ang="0">
                    <a:pos x="6" y="744"/>
                  </a:cxn>
                  <a:cxn ang="0">
                    <a:pos x="3" y="788"/>
                  </a:cxn>
                  <a:cxn ang="0">
                    <a:pos x="0" y="834"/>
                  </a:cxn>
                  <a:cxn ang="0">
                    <a:pos x="0" y="835"/>
                  </a:cxn>
                  <a:cxn ang="0">
                    <a:pos x="3" y="838"/>
                  </a:cxn>
                  <a:cxn ang="0">
                    <a:pos x="6" y="838"/>
                  </a:cxn>
                  <a:cxn ang="0">
                    <a:pos x="9" y="835"/>
                  </a:cxn>
                  <a:cxn ang="0">
                    <a:pos x="9" y="834"/>
                  </a:cxn>
                  <a:cxn ang="0">
                    <a:pos x="12" y="792"/>
                  </a:cxn>
                  <a:cxn ang="0">
                    <a:pos x="15" y="752"/>
                  </a:cxn>
                  <a:cxn ang="0">
                    <a:pos x="18" y="721"/>
                  </a:cxn>
                  <a:cxn ang="0">
                    <a:pos x="26" y="660"/>
                  </a:cxn>
                  <a:cxn ang="0">
                    <a:pos x="31" y="629"/>
                  </a:cxn>
                  <a:cxn ang="0">
                    <a:pos x="58" y="461"/>
                  </a:cxn>
                  <a:cxn ang="0">
                    <a:pos x="68" y="405"/>
                  </a:cxn>
                  <a:cxn ang="0">
                    <a:pos x="82" y="353"/>
                  </a:cxn>
                  <a:cxn ang="0">
                    <a:pos x="96" y="304"/>
                  </a:cxn>
                  <a:cxn ang="0">
                    <a:pos x="101" y="279"/>
                  </a:cxn>
                  <a:cxn ang="0">
                    <a:pos x="112" y="206"/>
                  </a:cxn>
                  <a:cxn ang="0">
                    <a:pos x="115" y="179"/>
                  </a:cxn>
                  <a:cxn ang="0">
                    <a:pos x="120" y="126"/>
                  </a:cxn>
                  <a:cxn ang="0">
                    <a:pos x="124" y="100"/>
                  </a:cxn>
                  <a:cxn ang="0">
                    <a:pos x="130" y="76"/>
                  </a:cxn>
                  <a:cxn ang="0">
                    <a:pos x="142" y="42"/>
                  </a:cxn>
                  <a:cxn ang="0">
                    <a:pos x="147" y="18"/>
                  </a:cxn>
                  <a:cxn ang="0">
                    <a:pos x="149" y="5"/>
                  </a:cxn>
                  <a:cxn ang="0">
                    <a:pos x="147" y="1"/>
                  </a:cxn>
                  <a:cxn ang="0">
                    <a:pos x="144" y="0"/>
                  </a:cxn>
                  <a:cxn ang="0">
                    <a:pos x="140" y="1"/>
                  </a:cxn>
                  <a:cxn ang="0">
                    <a:pos x="139" y="5"/>
                  </a:cxn>
                </a:cxnLst>
                <a:rect l="0" t="0" r="r" b="b"/>
                <a:pathLst>
                  <a:path w="149" h="838">
                    <a:moveTo>
                      <a:pt x="139" y="5"/>
                    </a:moveTo>
                    <a:lnTo>
                      <a:pt x="139" y="5"/>
                    </a:lnTo>
                    <a:lnTo>
                      <a:pt x="137" y="18"/>
                    </a:lnTo>
                    <a:lnTo>
                      <a:pt x="135" y="30"/>
                    </a:lnTo>
                    <a:lnTo>
                      <a:pt x="131" y="44"/>
                    </a:lnTo>
                    <a:lnTo>
                      <a:pt x="128" y="56"/>
                    </a:lnTo>
                    <a:lnTo>
                      <a:pt x="120" y="81"/>
                    </a:lnTo>
                    <a:lnTo>
                      <a:pt x="116" y="93"/>
                    </a:lnTo>
                    <a:lnTo>
                      <a:pt x="113" y="106"/>
                    </a:lnTo>
                    <a:lnTo>
                      <a:pt x="113" y="106"/>
                    </a:lnTo>
                    <a:lnTo>
                      <a:pt x="109" y="130"/>
                    </a:lnTo>
                    <a:lnTo>
                      <a:pt x="106" y="155"/>
                    </a:lnTo>
                    <a:lnTo>
                      <a:pt x="102" y="206"/>
                    </a:lnTo>
                    <a:lnTo>
                      <a:pt x="102" y="206"/>
                    </a:lnTo>
                    <a:lnTo>
                      <a:pt x="99" y="232"/>
                    </a:lnTo>
                    <a:lnTo>
                      <a:pt x="95" y="257"/>
                    </a:lnTo>
                    <a:lnTo>
                      <a:pt x="90" y="283"/>
                    </a:lnTo>
                    <a:lnTo>
                      <a:pt x="85" y="309"/>
                    </a:lnTo>
                    <a:lnTo>
                      <a:pt x="85" y="309"/>
                    </a:lnTo>
                    <a:lnTo>
                      <a:pt x="77" y="337"/>
                    </a:lnTo>
                    <a:lnTo>
                      <a:pt x="69" y="364"/>
                    </a:lnTo>
                    <a:lnTo>
                      <a:pt x="62" y="392"/>
                    </a:lnTo>
                    <a:lnTo>
                      <a:pt x="56" y="420"/>
                    </a:lnTo>
                    <a:lnTo>
                      <a:pt x="56" y="420"/>
                    </a:lnTo>
                    <a:lnTo>
                      <a:pt x="45" y="476"/>
                    </a:lnTo>
                    <a:lnTo>
                      <a:pt x="36" y="532"/>
                    </a:lnTo>
                    <a:lnTo>
                      <a:pt x="19" y="646"/>
                    </a:lnTo>
                    <a:lnTo>
                      <a:pt x="19" y="646"/>
                    </a:lnTo>
                    <a:lnTo>
                      <a:pt x="10" y="694"/>
                    </a:lnTo>
                    <a:lnTo>
                      <a:pt x="7" y="719"/>
                    </a:lnTo>
                    <a:lnTo>
                      <a:pt x="6" y="744"/>
                    </a:lnTo>
                    <a:lnTo>
                      <a:pt x="6" y="744"/>
                    </a:lnTo>
                    <a:lnTo>
                      <a:pt x="5" y="767"/>
                    </a:lnTo>
                    <a:lnTo>
                      <a:pt x="3" y="788"/>
                    </a:lnTo>
                    <a:lnTo>
                      <a:pt x="1" y="811"/>
                    </a:lnTo>
                    <a:lnTo>
                      <a:pt x="0" y="834"/>
                    </a:lnTo>
                    <a:lnTo>
                      <a:pt x="0" y="834"/>
                    </a:lnTo>
                    <a:lnTo>
                      <a:pt x="0" y="835"/>
                    </a:lnTo>
                    <a:lnTo>
                      <a:pt x="1" y="837"/>
                    </a:lnTo>
                    <a:lnTo>
                      <a:pt x="3" y="838"/>
                    </a:lnTo>
                    <a:lnTo>
                      <a:pt x="4" y="838"/>
                    </a:lnTo>
                    <a:lnTo>
                      <a:pt x="6" y="838"/>
                    </a:lnTo>
                    <a:lnTo>
                      <a:pt x="8" y="837"/>
                    </a:lnTo>
                    <a:lnTo>
                      <a:pt x="9" y="835"/>
                    </a:lnTo>
                    <a:lnTo>
                      <a:pt x="9" y="834"/>
                    </a:lnTo>
                    <a:lnTo>
                      <a:pt x="9" y="834"/>
                    </a:lnTo>
                    <a:lnTo>
                      <a:pt x="10" y="813"/>
                    </a:lnTo>
                    <a:lnTo>
                      <a:pt x="12" y="792"/>
                    </a:lnTo>
                    <a:lnTo>
                      <a:pt x="14" y="773"/>
                    </a:lnTo>
                    <a:lnTo>
                      <a:pt x="15" y="752"/>
                    </a:lnTo>
                    <a:lnTo>
                      <a:pt x="15" y="752"/>
                    </a:lnTo>
                    <a:lnTo>
                      <a:pt x="18" y="721"/>
                    </a:lnTo>
                    <a:lnTo>
                      <a:pt x="21" y="690"/>
                    </a:lnTo>
                    <a:lnTo>
                      <a:pt x="26" y="660"/>
                    </a:lnTo>
                    <a:lnTo>
                      <a:pt x="31" y="629"/>
                    </a:lnTo>
                    <a:lnTo>
                      <a:pt x="31" y="629"/>
                    </a:lnTo>
                    <a:lnTo>
                      <a:pt x="49" y="517"/>
                    </a:lnTo>
                    <a:lnTo>
                      <a:pt x="58" y="461"/>
                    </a:lnTo>
                    <a:lnTo>
                      <a:pt x="68" y="405"/>
                    </a:lnTo>
                    <a:lnTo>
                      <a:pt x="68" y="405"/>
                    </a:lnTo>
                    <a:lnTo>
                      <a:pt x="74" y="379"/>
                    </a:lnTo>
                    <a:lnTo>
                      <a:pt x="82" y="353"/>
                    </a:lnTo>
                    <a:lnTo>
                      <a:pt x="89" y="329"/>
                    </a:lnTo>
                    <a:lnTo>
                      <a:pt x="96" y="304"/>
                    </a:lnTo>
                    <a:lnTo>
                      <a:pt x="96" y="304"/>
                    </a:lnTo>
                    <a:lnTo>
                      <a:pt x="101" y="279"/>
                    </a:lnTo>
                    <a:lnTo>
                      <a:pt x="105" y="255"/>
                    </a:lnTo>
                    <a:lnTo>
                      <a:pt x="112" y="206"/>
                    </a:lnTo>
                    <a:lnTo>
                      <a:pt x="112" y="206"/>
                    </a:lnTo>
                    <a:lnTo>
                      <a:pt x="115" y="179"/>
                    </a:lnTo>
                    <a:lnTo>
                      <a:pt x="117" y="153"/>
                    </a:lnTo>
                    <a:lnTo>
                      <a:pt x="120" y="126"/>
                    </a:lnTo>
                    <a:lnTo>
                      <a:pt x="124" y="100"/>
                    </a:lnTo>
                    <a:lnTo>
                      <a:pt x="124" y="100"/>
                    </a:lnTo>
                    <a:lnTo>
                      <a:pt x="126" y="88"/>
                    </a:lnTo>
                    <a:lnTo>
                      <a:pt x="130" y="76"/>
                    </a:lnTo>
                    <a:lnTo>
                      <a:pt x="137" y="53"/>
                    </a:lnTo>
                    <a:lnTo>
                      <a:pt x="142" y="42"/>
                    </a:lnTo>
                    <a:lnTo>
                      <a:pt x="145" y="29"/>
                    </a:lnTo>
                    <a:lnTo>
                      <a:pt x="147" y="18"/>
                    </a:lnTo>
                    <a:lnTo>
                      <a:pt x="149" y="5"/>
                    </a:lnTo>
                    <a:lnTo>
                      <a:pt x="149" y="5"/>
                    </a:lnTo>
                    <a:lnTo>
                      <a:pt x="148" y="3"/>
                    </a:lnTo>
                    <a:lnTo>
                      <a:pt x="147" y="1"/>
                    </a:lnTo>
                    <a:lnTo>
                      <a:pt x="146" y="1"/>
                    </a:lnTo>
                    <a:lnTo>
                      <a:pt x="144" y="0"/>
                    </a:lnTo>
                    <a:lnTo>
                      <a:pt x="143" y="1"/>
                    </a:lnTo>
                    <a:lnTo>
                      <a:pt x="140" y="1"/>
                    </a:lnTo>
                    <a:lnTo>
                      <a:pt x="139" y="3"/>
                    </a:lnTo>
                    <a:lnTo>
                      <a:pt x="139" y="5"/>
                    </a:lnTo>
                    <a:lnTo>
                      <a:pt x="139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44" name="Freeform 267">
                <a:extLst>
                  <a:ext uri="{FF2B5EF4-FFF2-40B4-BE49-F238E27FC236}">
                    <a16:creationId xmlns="" xmlns:a16="http://schemas.microsoft.com/office/drawing/2014/main" id="{5C973F0A-B87A-4C2C-81CC-903F3068D730}"/>
                  </a:ext>
                </a:extLst>
              </p:cNvPr>
              <p:cNvSpPr/>
              <p:nvPr/>
            </p:nvSpPr>
            <p:spPr bwMode="auto">
              <a:xfrm>
                <a:off x="2476500" y="2239963"/>
                <a:ext cx="38100" cy="149225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65" y="1"/>
                  </a:cxn>
                  <a:cxn ang="0">
                    <a:pos x="56" y="13"/>
                  </a:cxn>
                  <a:cxn ang="0">
                    <a:pos x="48" y="26"/>
                  </a:cxn>
                  <a:cxn ang="0">
                    <a:pos x="42" y="39"/>
                  </a:cxn>
                  <a:cxn ang="0">
                    <a:pos x="38" y="53"/>
                  </a:cxn>
                  <a:cxn ang="0">
                    <a:pos x="35" y="67"/>
                  </a:cxn>
                  <a:cxn ang="0">
                    <a:pos x="32" y="82"/>
                  </a:cxn>
                  <a:cxn ang="0">
                    <a:pos x="29" y="111"/>
                  </a:cxn>
                  <a:cxn ang="0">
                    <a:pos x="29" y="111"/>
                  </a:cxn>
                  <a:cxn ang="0">
                    <a:pos x="26" y="132"/>
                  </a:cxn>
                  <a:cxn ang="0">
                    <a:pos x="22" y="153"/>
                  </a:cxn>
                  <a:cxn ang="0">
                    <a:pos x="12" y="193"/>
                  </a:cxn>
                  <a:cxn ang="0">
                    <a:pos x="8" y="214"/>
                  </a:cxn>
                  <a:cxn ang="0">
                    <a:pos x="4" y="235"/>
                  </a:cxn>
                  <a:cxn ang="0">
                    <a:pos x="1" y="255"/>
                  </a:cxn>
                  <a:cxn ang="0">
                    <a:pos x="0" y="277"/>
                  </a:cxn>
                  <a:cxn ang="0">
                    <a:pos x="0" y="277"/>
                  </a:cxn>
                  <a:cxn ang="0">
                    <a:pos x="1" y="279"/>
                  </a:cxn>
                  <a:cxn ang="0">
                    <a:pos x="2" y="280"/>
                  </a:cxn>
                  <a:cxn ang="0">
                    <a:pos x="3" y="281"/>
                  </a:cxn>
                  <a:cxn ang="0">
                    <a:pos x="5" y="281"/>
                  </a:cxn>
                  <a:cxn ang="0">
                    <a:pos x="6" y="281"/>
                  </a:cxn>
                  <a:cxn ang="0">
                    <a:pos x="8" y="280"/>
                  </a:cxn>
                  <a:cxn ang="0">
                    <a:pos x="9" y="279"/>
                  </a:cxn>
                  <a:cxn ang="0">
                    <a:pos x="9" y="277"/>
                  </a:cxn>
                  <a:cxn ang="0">
                    <a:pos x="9" y="277"/>
                  </a:cxn>
                  <a:cxn ang="0">
                    <a:pos x="10" y="258"/>
                  </a:cxn>
                  <a:cxn ang="0">
                    <a:pos x="12" y="240"/>
                  </a:cxn>
                  <a:cxn ang="0">
                    <a:pos x="14" y="222"/>
                  </a:cxn>
                  <a:cxn ang="0">
                    <a:pos x="18" y="204"/>
                  </a:cxn>
                  <a:cxn ang="0">
                    <a:pos x="18" y="204"/>
                  </a:cxn>
                  <a:cxn ang="0">
                    <a:pos x="23" y="186"/>
                  </a:cxn>
                  <a:cxn ang="0">
                    <a:pos x="28" y="168"/>
                  </a:cxn>
                  <a:cxn ang="0">
                    <a:pos x="32" y="150"/>
                  </a:cxn>
                  <a:cxn ang="0">
                    <a:pos x="35" y="132"/>
                  </a:cxn>
                  <a:cxn ang="0">
                    <a:pos x="35" y="132"/>
                  </a:cxn>
                  <a:cxn ang="0">
                    <a:pos x="39" y="99"/>
                  </a:cxn>
                  <a:cxn ang="0">
                    <a:pos x="41" y="83"/>
                  </a:cxn>
                  <a:cxn ang="0">
                    <a:pos x="44" y="67"/>
                  </a:cxn>
                  <a:cxn ang="0">
                    <a:pos x="48" y="51"/>
                  </a:cxn>
                  <a:cxn ang="0">
                    <a:pos x="54" y="35"/>
                  </a:cxn>
                  <a:cxn ang="0">
                    <a:pos x="57" y="28"/>
                  </a:cxn>
                  <a:cxn ang="0">
                    <a:pos x="61" y="21"/>
                  </a:cxn>
                  <a:cxn ang="0">
                    <a:pos x="66" y="14"/>
                  </a:cxn>
                  <a:cxn ang="0">
                    <a:pos x="71" y="8"/>
                  </a:cxn>
                  <a:cxn ang="0">
                    <a:pos x="71" y="8"/>
                  </a:cxn>
                  <a:cxn ang="0">
                    <a:pos x="72" y="6"/>
                  </a:cxn>
                  <a:cxn ang="0">
                    <a:pos x="72" y="4"/>
                  </a:cxn>
                  <a:cxn ang="0">
                    <a:pos x="72" y="3"/>
                  </a:cxn>
                  <a:cxn ang="0">
                    <a:pos x="71" y="1"/>
                  </a:cxn>
                  <a:cxn ang="0">
                    <a:pos x="70" y="0"/>
                  </a:cxn>
                  <a:cxn ang="0">
                    <a:pos x="68" y="0"/>
                  </a:cxn>
                  <a:cxn ang="0">
                    <a:pos x="66" y="0"/>
                  </a:cxn>
                  <a:cxn ang="0">
                    <a:pos x="65" y="1"/>
                  </a:cxn>
                  <a:cxn ang="0">
                    <a:pos x="65" y="1"/>
                  </a:cxn>
                </a:cxnLst>
                <a:rect l="0" t="0" r="r" b="b"/>
                <a:pathLst>
                  <a:path w="72" h="281">
                    <a:moveTo>
                      <a:pt x="65" y="1"/>
                    </a:moveTo>
                    <a:lnTo>
                      <a:pt x="65" y="1"/>
                    </a:lnTo>
                    <a:lnTo>
                      <a:pt x="56" y="13"/>
                    </a:lnTo>
                    <a:lnTo>
                      <a:pt x="48" y="26"/>
                    </a:lnTo>
                    <a:lnTo>
                      <a:pt x="42" y="39"/>
                    </a:lnTo>
                    <a:lnTo>
                      <a:pt x="38" y="53"/>
                    </a:lnTo>
                    <a:lnTo>
                      <a:pt x="35" y="67"/>
                    </a:lnTo>
                    <a:lnTo>
                      <a:pt x="32" y="82"/>
                    </a:lnTo>
                    <a:lnTo>
                      <a:pt x="29" y="111"/>
                    </a:lnTo>
                    <a:lnTo>
                      <a:pt x="29" y="111"/>
                    </a:lnTo>
                    <a:lnTo>
                      <a:pt x="26" y="132"/>
                    </a:lnTo>
                    <a:lnTo>
                      <a:pt x="22" y="153"/>
                    </a:lnTo>
                    <a:lnTo>
                      <a:pt x="12" y="193"/>
                    </a:lnTo>
                    <a:lnTo>
                      <a:pt x="8" y="214"/>
                    </a:lnTo>
                    <a:lnTo>
                      <a:pt x="4" y="235"/>
                    </a:lnTo>
                    <a:lnTo>
                      <a:pt x="1" y="255"/>
                    </a:lnTo>
                    <a:lnTo>
                      <a:pt x="0" y="277"/>
                    </a:lnTo>
                    <a:lnTo>
                      <a:pt x="0" y="277"/>
                    </a:lnTo>
                    <a:lnTo>
                      <a:pt x="1" y="279"/>
                    </a:lnTo>
                    <a:lnTo>
                      <a:pt x="2" y="280"/>
                    </a:lnTo>
                    <a:lnTo>
                      <a:pt x="3" y="281"/>
                    </a:lnTo>
                    <a:lnTo>
                      <a:pt x="5" y="281"/>
                    </a:lnTo>
                    <a:lnTo>
                      <a:pt x="6" y="281"/>
                    </a:lnTo>
                    <a:lnTo>
                      <a:pt x="8" y="280"/>
                    </a:lnTo>
                    <a:lnTo>
                      <a:pt x="9" y="279"/>
                    </a:lnTo>
                    <a:lnTo>
                      <a:pt x="9" y="277"/>
                    </a:lnTo>
                    <a:lnTo>
                      <a:pt x="9" y="277"/>
                    </a:lnTo>
                    <a:lnTo>
                      <a:pt x="10" y="258"/>
                    </a:lnTo>
                    <a:lnTo>
                      <a:pt x="12" y="240"/>
                    </a:lnTo>
                    <a:lnTo>
                      <a:pt x="14" y="222"/>
                    </a:lnTo>
                    <a:lnTo>
                      <a:pt x="18" y="204"/>
                    </a:lnTo>
                    <a:lnTo>
                      <a:pt x="18" y="204"/>
                    </a:lnTo>
                    <a:lnTo>
                      <a:pt x="23" y="186"/>
                    </a:lnTo>
                    <a:lnTo>
                      <a:pt x="28" y="168"/>
                    </a:lnTo>
                    <a:lnTo>
                      <a:pt x="32" y="150"/>
                    </a:lnTo>
                    <a:lnTo>
                      <a:pt x="35" y="132"/>
                    </a:lnTo>
                    <a:lnTo>
                      <a:pt x="35" y="132"/>
                    </a:lnTo>
                    <a:lnTo>
                      <a:pt x="39" y="99"/>
                    </a:lnTo>
                    <a:lnTo>
                      <a:pt x="41" y="83"/>
                    </a:lnTo>
                    <a:lnTo>
                      <a:pt x="44" y="67"/>
                    </a:lnTo>
                    <a:lnTo>
                      <a:pt x="48" y="51"/>
                    </a:lnTo>
                    <a:lnTo>
                      <a:pt x="54" y="35"/>
                    </a:lnTo>
                    <a:lnTo>
                      <a:pt x="57" y="28"/>
                    </a:lnTo>
                    <a:lnTo>
                      <a:pt x="61" y="21"/>
                    </a:lnTo>
                    <a:lnTo>
                      <a:pt x="66" y="14"/>
                    </a:lnTo>
                    <a:lnTo>
                      <a:pt x="71" y="8"/>
                    </a:lnTo>
                    <a:lnTo>
                      <a:pt x="71" y="8"/>
                    </a:lnTo>
                    <a:lnTo>
                      <a:pt x="72" y="6"/>
                    </a:lnTo>
                    <a:lnTo>
                      <a:pt x="72" y="4"/>
                    </a:lnTo>
                    <a:lnTo>
                      <a:pt x="72" y="3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45" name="Freeform 268">
                <a:extLst>
                  <a:ext uri="{FF2B5EF4-FFF2-40B4-BE49-F238E27FC236}">
                    <a16:creationId xmlns="" xmlns:a16="http://schemas.microsoft.com/office/drawing/2014/main" id="{A2F1C928-8C1A-4A8B-A15E-6118448BE5C4}"/>
                  </a:ext>
                </a:extLst>
              </p:cNvPr>
              <p:cNvSpPr/>
              <p:nvPr/>
            </p:nvSpPr>
            <p:spPr bwMode="auto">
              <a:xfrm>
                <a:off x="2516188" y="2290763"/>
                <a:ext cx="19050" cy="74613"/>
              </a:xfrm>
              <a:custGeom>
                <a:avLst/>
                <a:gdLst/>
                <a:ahLst/>
                <a:cxnLst>
                  <a:cxn ang="0">
                    <a:pos x="26" y="4"/>
                  </a:cxn>
                  <a:cxn ang="0">
                    <a:pos x="26" y="4"/>
                  </a:cxn>
                  <a:cxn ang="0">
                    <a:pos x="25" y="11"/>
                  </a:cxn>
                  <a:cxn ang="0">
                    <a:pos x="23" y="19"/>
                  </a:cxn>
                  <a:cxn ang="0">
                    <a:pos x="19" y="32"/>
                  </a:cxn>
                  <a:cxn ang="0">
                    <a:pos x="14" y="46"/>
                  </a:cxn>
                  <a:cxn ang="0">
                    <a:pos x="13" y="53"/>
                  </a:cxn>
                  <a:cxn ang="0">
                    <a:pos x="12" y="60"/>
                  </a:cxn>
                  <a:cxn ang="0">
                    <a:pos x="12" y="60"/>
                  </a:cxn>
                  <a:cxn ang="0">
                    <a:pos x="10" y="79"/>
                  </a:cxn>
                  <a:cxn ang="0">
                    <a:pos x="8" y="98"/>
                  </a:cxn>
                  <a:cxn ang="0">
                    <a:pos x="5" y="117"/>
                  </a:cxn>
                  <a:cxn ang="0">
                    <a:pos x="4" y="126"/>
                  </a:cxn>
                  <a:cxn ang="0">
                    <a:pos x="1" y="136"/>
                  </a:cxn>
                  <a:cxn ang="0">
                    <a:pos x="1" y="136"/>
                  </a:cxn>
                  <a:cxn ang="0">
                    <a:pos x="0" y="138"/>
                  </a:cxn>
                  <a:cxn ang="0">
                    <a:pos x="1" y="140"/>
                  </a:cxn>
                  <a:cxn ang="0">
                    <a:pos x="2" y="141"/>
                  </a:cxn>
                  <a:cxn ang="0">
                    <a:pos x="4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10" y="141"/>
                  </a:cxn>
                  <a:cxn ang="0">
                    <a:pos x="11" y="138"/>
                  </a:cxn>
                  <a:cxn ang="0">
                    <a:pos x="11" y="138"/>
                  </a:cxn>
                  <a:cxn ang="0">
                    <a:pos x="15" y="123"/>
                  </a:cxn>
                  <a:cxn ang="0">
                    <a:pos x="17" y="109"/>
                  </a:cxn>
                  <a:cxn ang="0">
                    <a:pos x="19" y="93"/>
                  </a:cxn>
                  <a:cxn ang="0">
                    <a:pos x="20" y="77"/>
                  </a:cxn>
                  <a:cxn ang="0">
                    <a:pos x="20" y="77"/>
                  </a:cxn>
                  <a:cxn ang="0">
                    <a:pos x="21" y="67"/>
                  </a:cxn>
                  <a:cxn ang="0">
                    <a:pos x="22" y="58"/>
                  </a:cxn>
                  <a:cxn ang="0">
                    <a:pos x="27" y="40"/>
                  </a:cxn>
                  <a:cxn ang="0">
                    <a:pos x="32" y="23"/>
                  </a:cxn>
                  <a:cxn ang="0">
                    <a:pos x="34" y="13"/>
                  </a:cxn>
                  <a:cxn ang="0">
                    <a:pos x="35" y="4"/>
                  </a:cxn>
                  <a:cxn ang="0">
                    <a:pos x="35" y="4"/>
                  </a:cxn>
                  <a:cxn ang="0">
                    <a:pos x="35" y="2"/>
                  </a:cxn>
                  <a:cxn ang="0">
                    <a:pos x="34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28" y="1"/>
                  </a:cxn>
                  <a:cxn ang="0">
                    <a:pos x="27" y="2"/>
                  </a:cxn>
                  <a:cxn ang="0">
                    <a:pos x="26" y="4"/>
                  </a:cxn>
                  <a:cxn ang="0">
                    <a:pos x="26" y="4"/>
                  </a:cxn>
                </a:cxnLst>
                <a:rect l="0" t="0" r="r" b="b"/>
                <a:pathLst>
                  <a:path w="35" h="142">
                    <a:moveTo>
                      <a:pt x="26" y="4"/>
                    </a:moveTo>
                    <a:lnTo>
                      <a:pt x="26" y="4"/>
                    </a:lnTo>
                    <a:lnTo>
                      <a:pt x="25" y="11"/>
                    </a:lnTo>
                    <a:lnTo>
                      <a:pt x="23" y="19"/>
                    </a:lnTo>
                    <a:lnTo>
                      <a:pt x="19" y="32"/>
                    </a:lnTo>
                    <a:lnTo>
                      <a:pt x="14" y="46"/>
                    </a:lnTo>
                    <a:lnTo>
                      <a:pt x="13" y="53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10" y="79"/>
                    </a:lnTo>
                    <a:lnTo>
                      <a:pt x="8" y="98"/>
                    </a:lnTo>
                    <a:lnTo>
                      <a:pt x="5" y="117"/>
                    </a:lnTo>
                    <a:lnTo>
                      <a:pt x="4" y="126"/>
                    </a:lnTo>
                    <a:lnTo>
                      <a:pt x="1" y="136"/>
                    </a:lnTo>
                    <a:lnTo>
                      <a:pt x="1" y="136"/>
                    </a:lnTo>
                    <a:lnTo>
                      <a:pt x="0" y="138"/>
                    </a:lnTo>
                    <a:lnTo>
                      <a:pt x="1" y="140"/>
                    </a:lnTo>
                    <a:lnTo>
                      <a:pt x="2" y="141"/>
                    </a:lnTo>
                    <a:lnTo>
                      <a:pt x="4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10" y="141"/>
                    </a:lnTo>
                    <a:lnTo>
                      <a:pt x="11" y="138"/>
                    </a:lnTo>
                    <a:lnTo>
                      <a:pt x="11" y="138"/>
                    </a:lnTo>
                    <a:lnTo>
                      <a:pt x="15" y="123"/>
                    </a:lnTo>
                    <a:lnTo>
                      <a:pt x="17" y="109"/>
                    </a:lnTo>
                    <a:lnTo>
                      <a:pt x="19" y="93"/>
                    </a:lnTo>
                    <a:lnTo>
                      <a:pt x="20" y="77"/>
                    </a:lnTo>
                    <a:lnTo>
                      <a:pt x="20" y="77"/>
                    </a:lnTo>
                    <a:lnTo>
                      <a:pt x="21" y="67"/>
                    </a:lnTo>
                    <a:lnTo>
                      <a:pt x="22" y="58"/>
                    </a:lnTo>
                    <a:lnTo>
                      <a:pt x="27" y="40"/>
                    </a:lnTo>
                    <a:lnTo>
                      <a:pt x="32" y="23"/>
                    </a:lnTo>
                    <a:lnTo>
                      <a:pt x="34" y="13"/>
                    </a:lnTo>
                    <a:lnTo>
                      <a:pt x="35" y="4"/>
                    </a:lnTo>
                    <a:lnTo>
                      <a:pt x="35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8" y="1"/>
                    </a:lnTo>
                    <a:lnTo>
                      <a:pt x="27" y="2"/>
                    </a:lnTo>
                    <a:lnTo>
                      <a:pt x="26" y="4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46" name="Freeform 269">
                <a:extLst>
                  <a:ext uri="{FF2B5EF4-FFF2-40B4-BE49-F238E27FC236}">
                    <a16:creationId xmlns="" xmlns:a16="http://schemas.microsoft.com/office/drawing/2014/main" id="{F0DF44BE-08F1-4CCF-B948-87AF096486AF}"/>
                  </a:ext>
                </a:extLst>
              </p:cNvPr>
              <p:cNvSpPr/>
              <p:nvPr/>
            </p:nvSpPr>
            <p:spPr bwMode="auto">
              <a:xfrm>
                <a:off x="2443163" y="2420938"/>
                <a:ext cx="38100" cy="215900"/>
              </a:xfrm>
              <a:custGeom>
                <a:avLst/>
                <a:gdLst/>
                <a:ahLst/>
                <a:cxnLst>
                  <a:cxn ang="0">
                    <a:pos x="65" y="2"/>
                  </a:cxn>
                  <a:cxn ang="0">
                    <a:pos x="53" y="21"/>
                  </a:cxn>
                  <a:cxn ang="0">
                    <a:pos x="48" y="39"/>
                  </a:cxn>
                  <a:cxn ang="0">
                    <a:pos x="44" y="82"/>
                  </a:cxn>
                  <a:cxn ang="0">
                    <a:pos x="35" y="143"/>
                  </a:cxn>
                  <a:cxn ang="0">
                    <a:pos x="23" y="204"/>
                  </a:cxn>
                  <a:cxn ang="0">
                    <a:pos x="19" y="217"/>
                  </a:cxn>
                  <a:cxn ang="0">
                    <a:pos x="16" y="241"/>
                  </a:cxn>
                  <a:cxn ang="0">
                    <a:pos x="13" y="252"/>
                  </a:cxn>
                  <a:cxn ang="0">
                    <a:pos x="5" y="289"/>
                  </a:cxn>
                  <a:cxn ang="0">
                    <a:pos x="3" y="303"/>
                  </a:cxn>
                  <a:cxn ang="0">
                    <a:pos x="0" y="352"/>
                  </a:cxn>
                  <a:cxn ang="0">
                    <a:pos x="1" y="404"/>
                  </a:cxn>
                  <a:cxn ang="0">
                    <a:pos x="2" y="407"/>
                  </a:cxn>
                  <a:cxn ang="0">
                    <a:pos x="6" y="408"/>
                  </a:cxn>
                  <a:cxn ang="0">
                    <a:pos x="9" y="407"/>
                  </a:cxn>
                  <a:cxn ang="0">
                    <a:pos x="10" y="404"/>
                  </a:cxn>
                  <a:cxn ang="0">
                    <a:pos x="10" y="361"/>
                  </a:cxn>
                  <a:cxn ang="0">
                    <a:pos x="11" y="319"/>
                  </a:cxn>
                  <a:cxn ang="0">
                    <a:pos x="13" y="294"/>
                  </a:cxn>
                  <a:cxn ang="0">
                    <a:pos x="25" y="245"/>
                  </a:cxn>
                  <a:cxn ang="0">
                    <a:pos x="29" y="220"/>
                  </a:cxn>
                  <a:cxn ang="0">
                    <a:pos x="31" y="206"/>
                  </a:cxn>
                  <a:cxn ang="0">
                    <a:pos x="39" y="164"/>
                  </a:cxn>
                  <a:cxn ang="0">
                    <a:pos x="49" y="108"/>
                  </a:cxn>
                  <a:cxn ang="0">
                    <a:pos x="51" y="95"/>
                  </a:cxn>
                  <a:cxn ang="0">
                    <a:pos x="55" y="56"/>
                  </a:cxn>
                  <a:cxn ang="0">
                    <a:pos x="60" y="30"/>
                  </a:cxn>
                  <a:cxn ang="0">
                    <a:pos x="68" y="13"/>
                  </a:cxn>
                  <a:cxn ang="0">
                    <a:pos x="72" y="8"/>
                  </a:cxn>
                  <a:cxn ang="0">
                    <a:pos x="73" y="5"/>
                  </a:cxn>
                  <a:cxn ang="0">
                    <a:pos x="72" y="2"/>
                  </a:cxn>
                  <a:cxn ang="0">
                    <a:pos x="69" y="0"/>
                  </a:cxn>
                  <a:cxn ang="0">
                    <a:pos x="65" y="2"/>
                  </a:cxn>
                </a:cxnLst>
                <a:rect l="0" t="0" r="r" b="b"/>
                <a:pathLst>
                  <a:path w="73" h="408">
                    <a:moveTo>
                      <a:pt x="65" y="2"/>
                    </a:moveTo>
                    <a:lnTo>
                      <a:pt x="65" y="2"/>
                    </a:lnTo>
                    <a:lnTo>
                      <a:pt x="59" y="11"/>
                    </a:lnTo>
                    <a:lnTo>
                      <a:pt x="53" y="21"/>
                    </a:lnTo>
                    <a:lnTo>
                      <a:pt x="50" y="30"/>
                    </a:lnTo>
                    <a:lnTo>
                      <a:pt x="48" y="39"/>
                    </a:lnTo>
                    <a:lnTo>
                      <a:pt x="46" y="60"/>
                    </a:lnTo>
                    <a:lnTo>
                      <a:pt x="44" y="82"/>
                    </a:lnTo>
                    <a:lnTo>
                      <a:pt x="44" y="82"/>
                    </a:lnTo>
                    <a:lnTo>
                      <a:pt x="35" y="143"/>
                    </a:lnTo>
                    <a:lnTo>
                      <a:pt x="29" y="173"/>
                    </a:lnTo>
                    <a:lnTo>
                      <a:pt x="23" y="204"/>
                    </a:lnTo>
                    <a:lnTo>
                      <a:pt x="23" y="204"/>
                    </a:lnTo>
                    <a:lnTo>
                      <a:pt x="19" y="217"/>
                    </a:lnTo>
                    <a:lnTo>
                      <a:pt x="17" y="228"/>
                    </a:lnTo>
                    <a:lnTo>
                      <a:pt x="16" y="241"/>
                    </a:lnTo>
                    <a:lnTo>
                      <a:pt x="13" y="252"/>
                    </a:lnTo>
                    <a:lnTo>
                      <a:pt x="13" y="252"/>
                    </a:lnTo>
                    <a:lnTo>
                      <a:pt x="7" y="277"/>
                    </a:lnTo>
                    <a:lnTo>
                      <a:pt x="5" y="289"/>
                    </a:lnTo>
                    <a:lnTo>
                      <a:pt x="3" y="303"/>
                    </a:lnTo>
                    <a:lnTo>
                      <a:pt x="3" y="303"/>
                    </a:lnTo>
                    <a:lnTo>
                      <a:pt x="1" y="327"/>
                    </a:lnTo>
                    <a:lnTo>
                      <a:pt x="0" y="352"/>
                    </a:lnTo>
                    <a:lnTo>
                      <a:pt x="1" y="404"/>
                    </a:lnTo>
                    <a:lnTo>
                      <a:pt x="1" y="404"/>
                    </a:lnTo>
                    <a:lnTo>
                      <a:pt x="1" y="405"/>
                    </a:lnTo>
                    <a:lnTo>
                      <a:pt x="2" y="407"/>
                    </a:lnTo>
                    <a:lnTo>
                      <a:pt x="4" y="408"/>
                    </a:lnTo>
                    <a:lnTo>
                      <a:pt x="6" y="408"/>
                    </a:lnTo>
                    <a:lnTo>
                      <a:pt x="7" y="408"/>
                    </a:lnTo>
                    <a:lnTo>
                      <a:pt x="9" y="407"/>
                    </a:lnTo>
                    <a:lnTo>
                      <a:pt x="10" y="405"/>
                    </a:lnTo>
                    <a:lnTo>
                      <a:pt x="10" y="404"/>
                    </a:lnTo>
                    <a:lnTo>
                      <a:pt x="10" y="404"/>
                    </a:lnTo>
                    <a:lnTo>
                      <a:pt x="10" y="361"/>
                    </a:lnTo>
                    <a:lnTo>
                      <a:pt x="11" y="319"/>
                    </a:lnTo>
                    <a:lnTo>
                      <a:pt x="11" y="319"/>
                    </a:lnTo>
                    <a:lnTo>
                      <a:pt x="12" y="307"/>
                    </a:lnTo>
                    <a:lnTo>
                      <a:pt x="13" y="294"/>
                    </a:lnTo>
                    <a:lnTo>
                      <a:pt x="19" y="270"/>
                    </a:lnTo>
                    <a:lnTo>
                      <a:pt x="25" y="245"/>
                    </a:lnTo>
                    <a:lnTo>
                      <a:pt x="28" y="232"/>
                    </a:lnTo>
                    <a:lnTo>
                      <a:pt x="29" y="220"/>
                    </a:lnTo>
                    <a:lnTo>
                      <a:pt x="29" y="220"/>
                    </a:lnTo>
                    <a:lnTo>
                      <a:pt x="31" y="206"/>
                    </a:lnTo>
                    <a:lnTo>
                      <a:pt x="33" y="192"/>
                    </a:lnTo>
                    <a:lnTo>
                      <a:pt x="39" y="164"/>
                    </a:lnTo>
                    <a:lnTo>
                      <a:pt x="45" y="136"/>
                    </a:lnTo>
                    <a:lnTo>
                      <a:pt x="49" y="108"/>
                    </a:lnTo>
                    <a:lnTo>
                      <a:pt x="49" y="108"/>
                    </a:lnTo>
                    <a:lnTo>
                      <a:pt x="51" y="95"/>
                    </a:lnTo>
                    <a:lnTo>
                      <a:pt x="52" y="83"/>
                    </a:lnTo>
                    <a:lnTo>
                      <a:pt x="55" y="56"/>
                    </a:lnTo>
                    <a:lnTo>
                      <a:pt x="57" y="42"/>
                    </a:lnTo>
                    <a:lnTo>
                      <a:pt x="60" y="30"/>
                    </a:lnTo>
                    <a:lnTo>
                      <a:pt x="65" y="19"/>
                    </a:lnTo>
                    <a:lnTo>
                      <a:pt x="68" y="13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3" y="3"/>
                    </a:lnTo>
                    <a:lnTo>
                      <a:pt x="72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1"/>
                    </a:lnTo>
                    <a:lnTo>
                      <a:pt x="65" y="2"/>
                    </a:lnTo>
                    <a:lnTo>
                      <a:pt x="65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Freeform 270">
                <a:extLst>
                  <a:ext uri="{FF2B5EF4-FFF2-40B4-BE49-F238E27FC236}">
                    <a16:creationId xmlns="" xmlns:a16="http://schemas.microsoft.com/office/drawing/2014/main" id="{AEDD169B-A082-4DAD-81ED-760858F6D52F}"/>
                  </a:ext>
                </a:extLst>
              </p:cNvPr>
              <p:cNvSpPr/>
              <p:nvPr/>
            </p:nvSpPr>
            <p:spPr bwMode="auto">
              <a:xfrm>
                <a:off x="2463800" y="2487613"/>
                <a:ext cx="34925" cy="16986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5" y="22"/>
                  </a:cxn>
                  <a:cxn ang="0">
                    <a:pos x="51" y="40"/>
                  </a:cxn>
                  <a:cxn ang="0">
                    <a:pos x="42" y="75"/>
                  </a:cxn>
                  <a:cxn ang="0">
                    <a:pos x="42" y="75"/>
                  </a:cxn>
                  <a:cxn ang="0">
                    <a:pos x="25" y="161"/>
                  </a:cxn>
                  <a:cxn ang="0">
                    <a:pos x="25" y="161"/>
                  </a:cxn>
                  <a:cxn ang="0">
                    <a:pos x="17" y="199"/>
                  </a:cxn>
                  <a:cxn ang="0">
                    <a:pos x="9" y="238"/>
                  </a:cxn>
                  <a:cxn ang="0">
                    <a:pos x="5" y="256"/>
                  </a:cxn>
                  <a:cxn ang="0">
                    <a:pos x="3" y="276"/>
                  </a:cxn>
                  <a:cxn ang="0">
                    <a:pos x="1" y="295"/>
                  </a:cxn>
                  <a:cxn ang="0">
                    <a:pos x="0" y="314"/>
                  </a:cxn>
                  <a:cxn ang="0">
                    <a:pos x="0" y="314"/>
                  </a:cxn>
                  <a:cxn ang="0">
                    <a:pos x="0" y="316"/>
                  </a:cxn>
                  <a:cxn ang="0">
                    <a:pos x="1" y="318"/>
                  </a:cxn>
                  <a:cxn ang="0">
                    <a:pos x="3" y="318"/>
                  </a:cxn>
                  <a:cxn ang="0">
                    <a:pos x="4" y="319"/>
                  </a:cxn>
                  <a:cxn ang="0">
                    <a:pos x="6" y="318"/>
                  </a:cxn>
                  <a:cxn ang="0">
                    <a:pos x="7" y="318"/>
                  </a:cxn>
                  <a:cxn ang="0">
                    <a:pos x="8" y="316"/>
                  </a:cxn>
                  <a:cxn ang="0">
                    <a:pos x="9" y="314"/>
                  </a:cxn>
                  <a:cxn ang="0">
                    <a:pos x="9" y="314"/>
                  </a:cxn>
                  <a:cxn ang="0">
                    <a:pos x="10" y="294"/>
                  </a:cxn>
                  <a:cxn ang="0">
                    <a:pos x="12" y="274"/>
                  </a:cxn>
                  <a:cxn ang="0">
                    <a:pos x="16" y="254"/>
                  </a:cxn>
                  <a:cxn ang="0">
                    <a:pos x="19" y="234"/>
                  </a:cxn>
                  <a:cxn ang="0">
                    <a:pos x="36" y="155"/>
                  </a:cxn>
                  <a:cxn ang="0">
                    <a:pos x="36" y="155"/>
                  </a:cxn>
                  <a:cxn ang="0">
                    <a:pos x="54" y="69"/>
                  </a:cxn>
                  <a:cxn ang="0">
                    <a:pos x="54" y="69"/>
                  </a:cxn>
                  <a:cxn ang="0">
                    <a:pos x="61" y="37"/>
                  </a:cxn>
                  <a:cxn ang="0">
                    <a:pos x="64" y="2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19">
                    <a:moveTo>
                      <a:pt x="57" y="4"/>
                    </a:moveTo>
                    <a:lnTo>
                      <a:pt x="57" y="4"/>
                    </a:lnTo>
                    <a:lnTo>
                      <a:pt x="55" y="22"/>
                    </a:lnTo>
                    <a:lnTo>
                      <a:pt x="51" y="40"/>
                    </a:lnTo>
                    <a:lnTo>
                      <a:pt x="42" y="75"/>
                    </a:lnTo>
                    <a:lnTo>
                      <a:pt x="42" y="75"/>
                    </a:lnTo>
                    <a:lnTo>
                      <a:pt x="25" y="161"/>
                    </a:lnTo>
                    <a:lnTo>
                      <a:pt x="25" y="161"/>
                    </a:lnTo>
                    <a:lnTo>
                      <a:pt x="17" y="199"/>
                    </a:lnTo>
                    <a:lnTo>
                      <a:pt x="9" y="238"/>
                    </a:lnTo>
                    <a:lnTo>
                      <a:pt x="5" y="256"/>
                    </a:lnTo>
                    <a:lnTo>
                      <a:pt x="3" y="276"/>
                    </a:lnTo>
                    <a:lnTo>
                      <a:pt x="1" y="295"/>
                    </a:lnTo>
                    <a:lnTo>
                      <a:pt x="0" y="314"/>
                    </a:lnTo>
                    <a:lnTo>
                      <a:pt x="0" y="314"/>
                    </a:lnTo>
                    <a:lnTo>
                      <a:pt x="0" y="316"/>
                    </a:lnTo>
                    <a:lnTo>
                      <a:pt x="1" y="318"/>
                    </a:lnTo>
                    <a:lnTo>
                      <a:pt x="3" y="318"/>
                    </a:lnTo>
                    <a:lnTo>
                      <a:pt x="4" y="319"/>
                    </a:lnTo>
                    <a:lnTo>
                      <a:pt x="6" y="318"/>
                    </a:lnTo>
                    <a:lnTo>
                      <a:pt x="7" y="318"/>
                    </a:lnTo>
                    <a:lnTo>
                      <a:pt x="8" y="316"/>
                    </a:lnTo>
                    <a:lnTo>
                      <a:pt x="9" y="314"/>
                    </a:lnTo>
                    <a:lnTo>
                      <a:pt x="9" y="314"/>
                    </a:lnTo>
                    <a:lnTo>
                      <a:pt x="10" y="294"/>
                    </a:lnTo>
                    <a:lnTo>
                      <a:pt x="12" y="274"/>
                    </a:lnTo>
                    <a:lnTo>
                      <a:pt x="16" y="254"/>
                    </a:lnTo>
                    <a:lnTo>
                      <a:pt x="19" y="234"/>
                    </a:lnTo>
                    <a:lnTo>
                      <a:pt x="36" y="155"/>
                    </a:lnTo>
                    <a:lnTo>
                      <a:pt x="36" y="155"/>
                    </a:lnTo>
                    <a:lnTo>
                      <a:pt x="54" y="69"/>
                    </a:lnTo>
                    <a:lnTo>
                      <a:pt x="54" y="69"/>
                    </a:lnTo>
                    <a:lnTo>
                      <a:pt x="61" y="37"/>
                    </a:lnTo>
                    <a:lnTo>
                      <a:pt x="64" y="2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48" name="Freeform 271">
                <a:extLst>
                  <a:ext uri="{FF2B5EF4-FFF2-40B4-BE49-F238E27FC236}">
                    <a16:creationId xmlns="" xmlns:a16="http://schemas.microsoft.com/office/drawing/2014/main" id="{0E568CB1-9375-49FF-9BF8-0AA7C209C48D}"/>
                  </a:ext>
                </a:extLst>
              </p:cNvPr>
              <p:cNvSpPr/>
              <p:nvPr/>
            </p:nvSpPr>
            <p:spPr bwMode="auto">
              <a:xfrm>
                <a:off x="2482850" y="2514600"/>
                <a:ext cx="46038" cy="158750"/>
              </a:xfrm>
              <a:custGeom>
                <a:avLst/>
                <a:gdLst/>
                <a:ahLst/>
                <a:cxnLst>
                  <a:cxn ang="0">
                    <a:pos x="77" y="4"/>
                  </a:cxn>
                  <a:cxn ang="0">
                    <a:pos x="77" y="4"/>
                  </a:cxn>
                  <a:cxn ang="0">
                    <a:pos x="76" y="13"/>
                  </a:cxn>
                  <a:cxn ang="0">
                    <a:pos x="73" y="22"/>
                  </a:cxn>
                  <a:cxn ang="0">
                    <a:pos x="66" y="40"/>
                  </a:cxn>
                  <a:cxn ang="0">
                    <a:pos x="59" y="57"/>
                  </a:cxn>
                  <a:cxn ang="0">
                    <a:pos x="52" y="74"/>
                  </a:cxn>
                  <a:cxn ang="0">
                    <a:pos x="52" y="74"/>
                  </a:cxn>
                  <a:cxn ang="0">
                    <a:pos x="47" y="94"/>
                  </a:cxn>
                  <a:cxn ang="0">
                    <a:pos x="42" y="113"/>
                  </a:cxn>
                  <a:cxn ang="0">
                    <a:pos x="34" y="152"/>
                  </a:cxn>
                  <a:cxn ang="0">
                    <a:pos x="34" y="152"/>
                  </a:cxn>
                  <a:cxn ang="0">
                    <a:pos x="30" y="170"/>
                  </a:cxn>
                  <a:cxn ang="0">
                    <a:pos x="25" y="188"/>
                  </a:cxn>
                  <a:cxn ang="0">
                    <a:pos x="15" y="223"/>
                  </a:cxn>
                  <a:cxn ang="0">
                    <a:pos x="10" y="240"/>
                  </a:cxn>
                  <a:cxn ang="0">
                    <a:pos x="5" y="258"/>
                  </a:cxn>
                  <a:cxn ang="0">
                    <a:pos x="2" y="276"/>
                  </a:cxn>
                  <a:cxn ang="0">
                    <a:pos x="0" y="295"/>
                  </a:cxn>
                  <a:cxn ang="0">
                    <a:pos x="0" y="295"/>
                  </a:cxn>
                  <a:cxn ang="0">
                    <a:pos x="1" y="297"/>
                  </a:cxn>
                  <a:cxn ang="0">
                    <a:pos x="2" y="298"/>
                  </a:cxn>
                  <a:cxn ang="0">
                    <a:pos x="3" y="299"/>
                  </a:cxn>
                  <a:cxn ang="0">
                    <a:pos x="5" y="299"/>
                  </a:cxn>
                  <a:cxn ang="0">
                    <a:pos x="7" y="299"/>
                  </a:cxn>
                  <a:cxn ang="0">
                    <a:pos x="8" y="298"/>
                  </a:cxn>
                  <a:cxn ang="0">
                    <a:pos x="10" y="297"/>
                  </a:cxn>
                  <a:cxn ang="0">
                    <a:pos x="11" y="295"/>
                  </a:cxn>
                  <a:cxn ang="0">
                    <a:pos x="11" y="295"/>
                  </a:cxn>
                  <a:cxn ang="0">
                    <a:pos x="12" y="275"/>
                  </a:cxn>
                  <a:cxn ang="0">
                    <a:pos x="15" y="257"/>
                  </a:cxn>
                  <a:cxn ang="0">
                    <a:pos x="19" y="238"/>
                  </a:cxn>
                  <a:cxn ang="0">
                    <a:pos x="24" y="220"/>
                  </a:cxn>
                  <a:cxn ang="0">
                    <a:pos x="35" y="183"/>
                  </a:cxn>
                  <a:cxn ang="0">
                    <a:pos x="40" y="165"/>
                  </a:cxn>
                  <a:cxn ang="0">
                    <a:pos x="45" y="146"/>
                  </a:cxn>
                  <a:cxn ang="0">
                    <a:pos x="45" y="146"/>
                  </a:cxn>
                  <a:cxn ang="0">
                    <a:pos x="48" y="127"/>
                  </a:cxn>
                  <a:cxn ang="0">
                    <a:pos x="53" y="107"/>
                  </a:cxn>
                  <a:cxn ang="0">
                    <a:pos x="58" y="88"/>
                  </a:cxn>
                  <a:cxn ang="0">
                    <a:pos x="64" y="70"/>
                  </a:cxn>
                  <a:cxn ang="0">
                    <a:pos x="64" y="70"/>
                  </a:cxn>
                  <a:cxn ang="0">
                    <a:pos x="70" y="53"/>
                  </a:cxn>
                  <a:cxn ang="0">
                    <a:pos x="78" y="38"/>
                  </a:cxn>
                  <a:cxn ang="0">
                    <a:pos x="83" y="21"/>
                  </a:cxn>
                  <a:cxn ang="0">
                    <a:pos x="85" y="13"/>
                  </a:cxn>
                  <a:cxn ang="0">
                    <a:pos x="86" y="4"/>
                  </a:cxn>
                  <a:cxn ang="0">
                    <a:pos x="86" y="4"/>
                  </a:cxn>
                  <a:cxn ang="0">
                    <a:pos x="86" y="2"/>
                  </a:cxn>
                  <a:cxn ang="0">
                    <a:pos x="85" y="1"/>
                  </a:cxn>
                  <a:cxn ang="0">
                    <a:pos x="83" y="0"/>
                  </a:cxn>
                  <a:cxn ang="0">
                    <a:pos x="82" y="0"/>
                  </a:cxn>
                  <a:cxn ang="0">
                    <a:pos x="79" y="1"/>
                  </a:cxn>
                  <a:cxn ang="0">
                    <a:pos x="77" y="2"/>
                  </a:cxn>
                  <a:cxn ang="0">
                    <a:pos x="77" y="4"/>
                  </a:cxn>
                  <a:cxn ang="0">
                    <a:pos x="77" y="4"/>
                  </a:cxn>
                </a:cxnLst>
                <a:rect l="0" t="0" r="r" b="b"/>
                <a:pathLst>
                  <a:path w="86" h="299">
                    <a:moveTo>
                      <a:pt x="77" y="4"/>
                    </a:moveTo>
                    <a:lnTo>
                      <a:pt x="77" y="4"/>
                    </a:lnTo>
                    <a:lnTo>
                      <a:pt x="76" y="13"/>
                    </a:lnTo>
                    <a:lnTo>
                      <a:pt x="73" y="22"/>
                    </a:lnTo>
                    <a:lnTo>
                      <a:pt x="66" y="40"/>
                    </a:lnTo>
                    <a:lnTo>
                      <a:pt x="59" y="57"/>
                    </a:lnTo>
                    <a:lnTo>
                      <a:pt x="52" y="74"/>
                    </a:lnTo>
                    <a:lnTo>
                      <a:pt x="52" y="74"/>
                    </a:lnTo>
                    <a:lnTo>
                      <a:pt x="47" y="94"/>
                    </a:lnTo>
                    <a:lnTo>
                      <a:pt x="42" y="113"/>
                    </a:lnTo>
                    <a:lnTo>
                      <a:pt x="34" y="152"/>
                    </a:lnTo>
                    <a:lnTo>
                      <a:pt x="34" y="152"/>
                    </a:lnTo>
                    <a:lnTo>
                      <a:pt x="30" y="170"/>
                    </a:lnTo>
                    <a:lnTo>
                      <a:pt x="25" y="188"/>
                    </a:lnTo>
                    <a:lnTo>
                      <a:pt x="15" y="223"/>
                    </a:lnTo>
                    <a:lnTo>
                      <a:pt x="10" y="240"/>
                    </a:lnTo>
                    <a:lnTo>
                      <a:pt x="5" y="258"/>
                    </a:lnTo>
                    <a:lnTo>
                      <a:pt x="2" y="276"/>
                    </a:lnTo>
                    <a:lnTo>
                      <a:pt x="0" y="295"/>
                    </a:lnTo>
                    <a:lnTo>
                      <a:pt x="0" y="295"/>
                    </a:lnTo>
                    <a:lnTo>
                      <a:pt x="1" y="297"/>
                    </a:lnTo>
                    <a:lnTo>
                      <a:pt x="2" y="298"/>
                    </a:lnTo>
                    <a:lnTo>
                      <a:pt x="3" y="299"/>
                    </a:lnTo>
                    <a:lnTo>
                      <a:pt x="5" y="299"/>
                    </a:lnTo>
                    <a:lnTo>
                      <a:pt x="7" y="299"/>
                    </a:lnTo>
                    <a:lnTo>
                      <a:pt x="8" y="298"/>
                    </a:lnTo>
                    <a:lnTo>
                      <a:pt x="10" y="297"/>
                    </a:lnTo>
                    <a:lnTo>
                      <a:pt x="11" y="295"/>
                    </a:lnTo>
                    <a:lnTo>
                      <a:pt x="11" y="295"/>
                    </a:lnTo>
                    <a:lnTo>
                      <a:pt x="12" y="275"/>
                    </a:lnTo>
                    <a:lnTo>
                      <a:pt x="15" y="257"/>
                    </a:lnTo>
                    <a:lnTo>
                      <a:pt x="19" y="238"/>
                    </a:lnTo>
                    <a:lnTo>
                      <a:pt x="24" y="220"/>
                    </a:lnTo>
                    <a:lnTo>
                      <a:pt x="35" y="183"/>
                    </a:lnTo>
                    <a:lnTo>
                      <a:pt x="40" y="165"/>
                    </a:lnTo>
                    <a:lnTo>
                      <a:pt x="45" y="146"/>
                    </a:lnTo>
                    <a:lnTo>
                      <a:pt x="45" y="146"/>
                    </a:lnTo>
                    <a:lnTo>
                      <a:pt x="48" y="127"/>
                    </a:lnTo>
                    <a:lnTo>
                      <a:pt x="53" y="107"/>
                    </a:lnTo>
                    <a:lnTo>
                      <a:pt x="58" y="88"/>
                    </a:lnTo>
                    <a:lnTo>
                      <a:pt x="64" y="70"/>
                    </a:lnTo>
                    <a:lnTo>
                      <a:pt x="64" y="70"/>
                    </a:lnTo>
                    <a:lnTo>
                      <a:pt x="70" y="53"/>
                    </a:lnTo>
                    <a:lnTo>
                      <a:pt x="78" y="38"/>
                    </a:lnTo>
                    <a:lnTo>
                      <a:pt x="83" y="21"/>
                    </a:lnTo>
                    <a:lnTo>
                      <a:pt x="85" y="13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6" y="2"/>
                    </a:lnTo>
                    <a:lnTo>
                      <a:pt x="85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9" y="1"/>
                    </a:lnTo>
                    <a:lnTo>
                      <a:pt x="77" y="2"/>
                    </a:lnTo>
                    <a:lnTo>
                      <a:pt x="77" y="4"/>
                    </a:lnTo>
                    <a:lnTo>
                      <a:pt x="77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49" name="Freeform 272">
                <a:extLst>
                  <a:ext uri="{FF2B5EF4-FFF2-40B4-BE49-F238E27FC236}">
                    <a16:creationId xmlns="" xmlns:a16="http://schemas.microsoft.com/office/drawing/2014/main" id="{C78B7C69-6F72-42D6-A1D6-814C4CF6017F}"/>
                  </a:ext>
                </a:extLst>
              </p:cNvPr>
              <p:cNvSpPr/>
              <p:nvPr/>
            </p:nvSpPr>
            <p:spPr bwMode="auto">
              <a:xfrm>
                <a:off x="2516188" y="2557463"/>
                <a:ext cx="28575" cy="163513"/>
              </a:xfrm>
              <a:custGeom>
                <a:avLst/>
                <a:gdLst/>
                <a:ahLst/>
                <a:cxnLst>
                  <a:cxn ang="0">
                    <a:pos x="45" y="4"/>
                  </a:cxn>
                  <a:cxn ang="0">
                    <a:pos x="45" y="4"/>
                  </a:cxn>
                  <a:cxn ang="0">
                    <a:pos x="29" y="78"/>
                  </a:cxn>
                  <a:cxn ang="0">
                    <a:pos x="16" y="152"/>
                  </a:cxn>
                  <a:cxn ang="0">
                    <a:pos x="10" y="189"/>
                  </a:cxn>
                  <a:cxn ang="0">
                    <a:pos x="4" y="226"/>
                  </a:cxn>
                  <a:cxn ang="0">
                    <a:pos x="1" y="265"/>
                  </a:cxn>
                  <a:cxn ang="0">
                    <a:pos x="0" y="303"/>
                  </a:cxn>
                  <a:cxn ang="0">
                    <a:pos x="0" y="303"/>
                  </a:cxn>
                  <a:cxn ang="0">
                    <a:pos x="0" y="304"/>
                  </a:cxn>
                  <a:cxn ang="0">
                    <a:pos x="1" y="306"/>
                  </a:cxn>
                  <a:cxn ang="0">
                    <a:pos x="2" y="307"/>
                  </a:cxn>
                  <a:cxn ang="0">
                    <a:pos x="4" y="307"/>
                  </a:cxn>
                  <a:cxn ang="0">
                    <a:pos x="6" y="307"/>
                  </a:cxn>
                  <a:cxn ang="0">
                    <a:pos x="7" y="306"/>
                  </a:cxn>
                  <a:cxn ang="0">
                    <a:pos x="9" y="304"/>
                  </a:cxn>
                  <a:cxn ang="0">
                    <a:pos x="10" y="303"/>
                  </a:cxn>
                  <a:cxn ang="0">
                    <a:pos x="10" y="303"/>
                  </a:cxn>
                  <a:cxn ang="0">
                    <a:pos x="11" y="265"/>
                  </a:cxn>
                  <a:cxn ang="0">
                    <a:pos x="14" y="227"/>
                  </a:cxn>
                  <a:cxn ang="0">
                    <a:pos x="19" y="190"/>
                  </a:cxn>
                  <a:cxn ang="0">
                    <a:pos x="25" y="153"/>
                  </a:cxn>
                  <a:cxn ang="0">
                    <a:pos x="38" y="80"/>
                  </a:cxn>
                  <a:cxn ang="0">
                    <a:pos x="53" y="6"/>
                  </a:cxn>
                  <a:cxn ang="0">
                    <a:pos x="53" y="6"/>
                  </a:cxn>
                  <a:cxn ang="0">
                    <a:pos x="53" y="4"/>
                  </a:cxn>
                  <a:cxn ang="0">
                    <a:pos x="53" y="2"/>
                  </a:cxn>
                  <a:cxn ang="0">
                    <a:pos x="50" y="1"/>
                  </a:cxn>
                  <a:cxn ang="0">
                    <a:pos x="48" y="0"/>
                  </a:cxn>
                  <a:cxn ang="0">
                    <a:pos x="47" y="1"/>
                  </a:cxn>
                  <a:cxn ang="0">
                    <a:pos x="45" y="2"/>
                  </a:cxn>
                  <a:cxn ang="0">
                    <a:pos x="45" y="4"/>
                  </a:cxn>
                  <a:cxn ang="0">
                    <a:pos x="45" y="4"/>
                  </a:cxn>
                </a:cxnLst>
                <a:rect l="0" t="0" r="r" b="b"/>
                <a:pathLst>
                  <a:path w="53" h="307">
                    <a:moveTo>
                      <a:pt x="45" y="4"/>
                    </a:moveTo>
                    <a:lnTo>
                      <a:pt x="45" y="4"/>
                    </a:lnTo>
                    <a:lnTo>
                      <a:pt x="29" y="78"/>
                    </a:lnTo>
                    <a:lnTo>
                      <a:pt x="16" y="152"/>
                    </a:lnTo>
                    <a:lnTo>
                      <a:pt x="10" y="189"/>
                    </a:lnTo>
                    <a:lnTo>
                      <a:pt x="4" y="226"/>
                    </a:lnTo>
                    <a:lnTo>
                      <a:pt x="1" y="265"/>
                    </a:lnTo>
                    <a:lnTo>
                      <a:pt x="0" y="303"/>
                    </a:lnTo>
                    <a:lnTo>
                      <a:pt x="0" y="303"/>
                    </a:lnTo>
                    <a:lnTo>
                      <a:pt x="0" y="304"/>
                    </a:lnTo>
                    <a:lnTo>
                      <a:pt x="1" y="306"/>
                    </a:lnTo>
                    <a:lnTo>
                      <a:pt x="2" y="307"/>
                    </a:lnTo>
                    <a:lnTo>
                      <a:pt x="4" y="307"/>
                    </a:lnTo>
                    <a:lnTo>
                      <a:pt x="6" y="307"/>
                    </a:lnTo>
                    <a:lnTo>
                      <a:pt x="7" y="306"/>
                    </a:lnTo>
                    <a:lnTo>
                      <a:pt x="9" y="304"/>
                    </a:lnTo>
                    <a:lnTo>
                      <a:pt x="10" y="303"/>
                    </a:lnTo>
                    <a:lnTo>
                      <a:pt x="10" y="303"/>
                    </a:lnTo>
                    <a:lnTo>
                      <a:pt x="11" y="265"/>
                    </a:lnTo>
                    <a:lnTo>
                      <a:pt x="14" y="227"/>
                    </a:lnTo>
                    <a:lnTo>
                      <a:pt x="19" y="190"/>
                    </a:lnTo>
                    <a:lnTo>
                      <a:pt x="25" y="153"/>
                    </a:lnTo>
                    <a:lnTo>
                      <a:pt x="38" y="80"/>
                    </a:lnTo>
                    <a:lnTo>
                      <a:pt x="53" y="6"/>
                    </a:lnTo>
                    <a:lnTo>
                      <a:pt x="53" y="6"/>
                    </a:lnTo>
                    <a:lnTo>
                      <a:pt x="53" y="4"/>
                    </a:lnTo>
                    <a:lnTo>
                      <a:pt x="53" y="2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5" y="4"/>
                    </a:lnTo>
                    <a:lnTo>
                      <a:pt x="45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50" name="Freeform 273">
                <a:extLst>
                  <a:ext uri="{FF2B5EF4-FFF2-40B4-BE49-F238E27FC236}">
                    <a16:creationId xmlns="" xmlns:a16="http://schemas.microsoft.com/office/drawing/2014/main" id="{5126EBA6-06DE-4B8D-82C1-049CD97E486D}"/>
                  </a:ext>
                </a:extLst>
              </p:cNvPr>
              <p:cNvSpPr/>
              <p:nvPr/>
            </p:nvSpPr>
            <p:spPr bwMode="auto">
              <a:xfrm>
                <a:off x="2549525" y="2571750"/>
                <a:ext cx="28575" cy="161925"/>
              </a:xfrm>
              <a:custGeom>
                <a:avLst/>
                <a:gdLst/>
                <a:ahLst/>
                <a:cxnLst>
                  <a:cxn ang="0">
                    <a:pos x="45" y="4"/>
                  </a:cxn>
                  <a:cxn ang="0">
                    <a:pos x="45" y="4"/>
                  </a:cxn>
                  <a:cxn ang="0">
                    <a:pos x="44" y="12"/>
                  </a:cxn>
                  <a:cxn ang="0">
                    <a:pos x="42" y="21"/>
                  </a:cxn>
                  <a:cxn ang="0">
                    <a:pos x="37" y="37"/>
                  </a:cxn>
                  <a:cxn ang="0">
                    <a:pos x="33" y="53"/>
                  </a:cxn>
                  <a:cxn ang="0">
                    <a:pos x="29" y="68"/>
                  </a:cxn>
                  <a:cxn ang="0">
                    <a:pos x="29" y="68"/>
                  </a:cxn>
                  <a:cxn ang="0">
                    <a:pos x="27" y="88"/>
                  </a:cxn>
                  <a:cxn ang="0">
                    <a:pos x="25" y="107"/>
                  </a:cxn>
                  <a:cxn ang="0">
                    <a:pos x="21" y="147"/>
                  </a:cxn>
                  <a:cxn ang="0">
                    <a:pos x="21" y="147"/>
                  </a:cxn>
                  <a:cxn ang="0">
                    <a:pos x="15" y="185"/>
                  </a:cxn>
                  <a:cxn ang="0">
                    <a:pos x="7" y="224"/>
                  </a:cxn>
                  <a:cxn ang="0">
                    <a:pos x="2" y="262"/>
                  </a:cxn>
                  <a:cxn ang="0">
                    <a:pos x="1" y="282"/>
                  </a:cxn>
                  <a:cxn ang="0">
                    <a:pos x="0" y="302"/>
                  </a:cxn>
                  <a:cxn ang="0">
                    <a:pos x="0" y="302"/>
                  </a:cxn>
                  <a:cxn ang="0">
                    <a:pos x="0" y="304"/>
                  </a:cxn>
                  <a:cxn ang="0">
                    <a:pos x="1" y="305"/>
                  </a:cxn>
                  <a:cxn ang="0">
                    <a:pos x="3" y="306"/>
                  </a:cxn>
                  <a:cxn ang="0">
                    <a:pos x="4" y="306"/>
                  </a:cxn>
                  <a:cxn ang="0">
                    <a:pos x="6" y="306"/>
                  </a:cxn>
                  <a:cxn ang="0">
                    <a:pos x="7" y="305"/>
                  </a:cxn>
                  <a:cxn ang="0">
                    <a:pos x="10" y="304"/>
                  </a:cxn>
                  <a:cxn ang="0">
                    <a:pos x="10" y="302"/>
                  </a:cxn>
                  <a:cxn ang="0">
                    <a:pos x="10" y="302"/>
                  </a:cxn>
                  <a:cxn ang="0">
                    <a:pos x="11" y="281"/>
                  </a:cxn>
                  <a:cxn ang="0">
                    <a:pos x="13" y="261"/>
                  </a:cxn>
                  <a:cxn ang="0">
                    <a:pos x="18" y="221"/>
                  </a:cxn>
                  <a:cxn ang="0">
                    <a:pos x="24" y="181"/>
                  </a:cxn>
                  <a:cxn ang="0">
                    <a:pos x="31" y="140"/>
                  </a:cxn>
                  <a:cxn ang="0">
                    <a:pos x="31" y="140"/>
                  </a:cxn>
                  <a:cxn ang="0">
                    <a:pos x="35" y="102"/>
                  </a:cxn>
                  <a:cxn ang="0">
                    <a:pos x="37" y="83"/>
                  </a:cxn>
                  <a:cxn ang="0">
                    <a:pos x="40" y="64"/>
                  </a:cxn>
                  <a:cxn ang="0">
                    <a:pos x="40" y="64"/>
                  </a:cxn>
                  <a:cxn ang="0">
                    <a:pos x="43" y="49"/>
                  </a:cxn>
                  <a:cxn ang="0">
                    <a:pos x="48" y="34"/>
                  </a:cxn>
                  <a:cxn ang="0">
                    <a:pos x="52" y="20"/>
                  </a:cxn>
                  <a:cxn ang="0">
                    <a:pos x="53" y="12"/>
                  </a:cxn>
                  <a:cxn ang="0">
                    <a:pos x="54" y="4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3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0"/>
                  </a:cxn>
                  <a:cxn ang="0">
                    <a:pos x="46" y="1"/>
                  </a:cxn>
                  <a:cxn ang="0">
                    <a:pos x="45" y="2"/>
                  </a:cxn>
                  <a:cxn ang="0">
                    <a:pos x="45" y="4"/>
                  </a:cxn>
                  <a:cxn ang="0">
                    <a:pos x="45" y="4"/>
                  </a:cxn>
                </a:cxnLst>
                <a:rect l="0" t="0" r="r" b="b"/>
                <a:pathLst>
                  <a:path w="54" h="306">
                    <a:moveTo>
                      <a:pt x="45" y="4"/>
                    </a:moveTo>
                    <a:lnTo>
                      <a:pt x="45" y="4"/>
                    </a:lnTo>
                    <a:lnTo>
                      <a:pt x="44" y="12"/>
                    </a:lnTo>
                    <a:lnTo>
                      <a:pt x="42" y="21"/>
                    </a:lnTo>
                    <a:lnTo>
                      <a:pt x="37" y="37"/>
                    </a:lnTo>
                    <a:lnTo>
                      <a:pt x="33" y="53"/>
                    </a:lnTo>
                    <a:lnTo>
                      <a:pt x="29" y="68"/>
                    </a:lnTo>
                    <a:lnTo>
                      <a:pt x="29" y="68"/>
                    </a:lnTo>
                    <a:lnTo>
                      <a:pt x="27" y="88"/>
                    </a:lnTo>
                    <a:lnTo>
                      <a:pt x="25" y="107"/>
                    </a:lnTo>
                    <a:lnTo>
                      <a:pt x="21" y="147"/>
                    </a:lnTo>
                    <a:lnTo>
                      <a:pt x="21" y="147"/>
                    </a:lnTo>
                    <a:lnTo>
                      <a:pt x="15" y="185"/>
                    </a:lnTo>
                    <a:lnTo>
                      <a:pt x="7" y="224"/>
                    </a:lnTo>
                    <a:lnTo>
                      <a:pt x="2" y="262"/>
                    </a:lnTo>
                    <a:lnTo>
                      <a:pt x="1" y="28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0" y="304"/>
                    </a:lnTo>
                    <a:lnTo>
                      <a:pt x="1" y="305"/>
                    </a:lnTo>
                    <a:lnTo>
                      <a:pt x="3" y="306"/>
                    </a:lnTo>
                    <a:lnTo>
                      <a:pt x="4" y="306"/>
                    </a:lnTo>
                    <a:lnTo>
                      <a:pt x="6" y="306"/>
                    </a:lnTo>
                    <a:lnTo>
                      <a:pt x="7" y="305"/>
                    </a:lnTo>
                    <a:lnTo>
                      <a:pt x="10" y="304"/>
                    </a:lnTo>
                    <a:lnTo>
                      <a:pt x="10" y="302"/>
                    </a:lnTo>
                    <a:lnTo>
                      <a:pt x="10" y="302"/>
                    </a:lnTo>
                    <a:lnTo>
                      <a:pt x="11" y="281"/>
                    </a:lnTo>
                    <a:lnTo>
                      <a:pt x="13" y="261"/>
                    </a:lnTo>
                    <a:lnTo>
                      <a:pt x="18" y="221"/>
                    </a:lnTo>
                    <a:lnTo>
                      <a:pt x="24" y="181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5" y="102"/>
                    </a:lnTo>
                    <a:lnTo>
                      <a:pt x="37" y="83"/>
                    </a:lnTo>
                    <a:lnTo>
                      <a:pt x="40" y="64"/>
                    </a:lnTo>
                    <a:lnTo>
                      <a:pt x="40" y="64"/>
                    </a:lnTo>
                    <a:lnTo>
                      <a:pt x="43" y="49"/>
                    </a:lnTo>
                    <a:lnTo>
                      <a:pt x="48" y="34"/>
                    </a:lnTo>
                    <a:lnTo>
                      <a:pt x="52" y="20"/>
                    </a:lnTo>
                    <a:lnTo>
                      <a:pt x="53" y="12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4" y="2"/>
                    </a:lnTo>
                    <a:lnTo>
                      <a:pt x="53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4"/>
                    </a:lnTo>
                    <a:lnTo>
                      <a:pt x="45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51" name="Freeform 274">
                <a:extLst>
                  <a:ext uri="{FF2B5EF4-FFF2-40B4-BE49-F238E27FC236}">
                    <a16:creationId xmlns="" xmlns:a16="http://schemas.microsoft.com/office/drawing/2014/main" id="{22FC46F4-8AC8-4B97-B938-398B0FBE9648}"/>
                  </a:ext>
                </a:extLst>
              </p:cNvPr>
              <p:cNvSpPr/>
              <p:nvPr/>
            </p:nvSpPr>
            <p:spPr bwMode="auto">
              <a:xfrm>
                <a:off x="2579688" y="2598738"/>
                <a:ext cx="15875" cy="155575"/>
              </a:xfrm>
              <a:custGeom>
                <a:avLst/>
                <a:gdLst/>
                <a:ahLst/>
                <a:cxnLst>
                  <a:cxn ang="0">
                    <a:pos x="28" y="4"/>
                  </a:cxn>
                  <a:cxn ang="0">
                    <a:pos x="28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19" y="4"/>
                  </a:cxn>
                  <a:cxn ang="0">
                    <a:pos x="19" y="4"/>
                  </a:cxn>
                  <a:cxn ang="0">
                    <a:pos x="18" y="40"/>
                  </a:cxn>
                  <a:cxn ang="0">
                    <a:pos x="16" y="75"/>
                  </a:cxn>
                  <a:cxn ang="0">
                    <a:pos x="12" y="110"/>
                  </a:cxn>
                  <a:cxn ang="0">
                    <a:pos x="8" y="146"/>
                  </a:cxn>
                  <a:cxn ang="0">
                    <a:pos x="8" y="146"/>
                  </a:cxn>
                  <a:cxn ang="0">
                    <a:pos x="6" y="164"/>
                  </a:cxn>
                  <a:cxn ang="0">
                    <a:pos x="6" y="181"/>
                  </a:cxn>
                  <a:cxn ang="0">
                    <a:pos x="5" y="217"/>
                  </a:cxn>
                  <a:cxn ang="0">
                    <a:pos x="4" y="252"/>
                  </a:cxn>
                  <a:cxn ang="0">
                    <a:pos x="3" y="269"/>
                  </a:cxn>
                  <a:cxn ang="0">
                    <a:pos x="0" y="287"/>
                  </a:cxn>
                  <a:cxn ang="0">
                    <a:pos x="0" y="287"/>
                  </a:cxn>
                  <a:cxn ang="0">
                    <a:pos x="0" y="289"/>
                  </a:cxn>
                  <a:cxn ang="0">
                    <a:pos x="1" y="291"/>
                  </a:cxn>
                  <a:cxn ang="0">
                    <a:pos x="4" y="293"/>
                  </a:cxn>
                  <a:cxn ang="0">
                    <a:pos x="5" y="293"/>
                  </a:cxn>
                  <a:cxn ang="0">
                    <a:pos x="7" y="293"/>
                  </a:cxn>
                  <a:cxn ang="0">
                    <a:pos x="8" y="292"/>
                  </a:cxn>
                  <a:cxn ang="0">
                    <a:pos x="9" y="290"/>
                  </a:cxn>
                  <a:cxn ang="0">
                    <a:pos x="9" y="290"/>
                  </a:cxn>
                  <a:cxn ang="0">
                    <a:pos x="11" y="274"/>
                  </a:cxn>
                  <a:cxn ang="0">
                    <a:pos x="13" y="258"/>
                  </a:cxn>
                  <a:cxn ang="0">
                    <a:pos x="16" y="226"/>
                  </a:cxn>
                  <a:cxn ang="0">
                    <a:pos x="16" y="194"/>
                  </a:cxn>
                  <a:cxn ang="0">
                    <a:pos x="16" y="162"/>
                  </a:cxn>
                  <a:cxn ang="0">
                    <a:pos x="16" y="162"/>
                  </a:cxn>
                  <a:cxn ang="0">
                    <a:pos x="17" y="143"/>
                  </a:cxn>
                  <a:cxn ang="0">
                    <a:pos x="19" y="125"/>
                  </a:cxn>
                  <a:cxn ang="0">
                    <a:pos x="22" y="106"/>
                  </a:cxn>
                  <a:cxn ang="0">
                    <a:pos x="24" y="87"/>
                  </a:cxn>
                  <a:cxn ang="0">
                    <a:pos x="24" y="87"/>
                  </a:cxn>
                  <a:cxn ang="0">
                    <a:pos x="27" y="46"/>
                  </a:cxn>
                  <a:cxn ang="0">
                    <a:pos x="28" y="4"/>
                  </a:cxn>
                  <a:cxn ang="0">
                    <a:pos x="28" y="4"/>
                  </a:cxn>
                </a:cxnLst>
                <a:rect l="0" t="0" r="r" b="b"/>
                <a:pathLst>
                  <a:path w="28" h="293">
                    <a:moveTo>
                      <a:pt x="28" y="4"/>
                    </a:moveTo>
                    <a:lnTo>
                      <a:pt x="28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18" y="40"/>
                    </a:lnTo>
                    <a:lnTo>
                      <a:pt x="16" y="75"/>
                    </a:lnTo>
                    <a:lnTo>
                      <a:pt x="12" y="110"/>
                    </a:lnTo>
                    <a:lnTo>
                      <a:pt x="8" y="146"/>
                    </a:lnTo>
                    <a:lnTo>
                      <a:pt x="8" y="146"/>
                    </a:lnTo>
                    <a:lnTo>
                      <a:pt x="6" y="164"/>
                    </a:lnTo>
                    <a:lnTo>
                      <a:pt x="6" y="181"/>
                    </a:lnTo>
                    <a:lnTo>
                      <a:pt x="5" y="217"/>
                    </a:lnTo>
                    <a:lnTo>
                      <a:pt x="4" y="252"/>
                    </a:lnTo>
                    <a:lnTo>
                      <a:pt x="3" y="269"/>
                    </a:lnTo>
                    <a:lnTo>
                      <a:pt x="0" y="287"/>
                    </a:lnTo>
                    <a:lnTo>
                      <a:pt x="0" y="287"/>
                    </a:lnTo>
                    <a:lnTo>
                      <a:pt x="0" y="289"/>
                    </a:lnTo>
                    <a:lnTo>
                      <a:pt x="1" y="291"/>
                    </a:lnTo>
                    <a:lnTo>
                      <a:pt x="4" y="293"/>
                    </a:lnTo>
                    <a:lnTo>
                      <a:pt x="5" y="293"/>
                    </a:lnTo>
                    <a:lnTo>
                      <a:pt x="7" y="293"/>
                    </a:lnTo>
                    <a:lnTo>
                      <a:pt x="8" y="292"/>
                    </a:lnTo>
                    <a:lnTo>
                      <a:pt x="9" y="290"/>
                    </a:lnTo>
                    <a:lnTo>
                      <a:pt x="9" y="290"/>
                    </a:lnTo>
                    <a:lnTo>
                      <a:pt x="11" y="274"/>
                    </a:lnTo>
                    <a:lnTo>
                      <a:pt x="13" y="258"/>
                    </a:lnTo>
                    <a:lnTo>
                      <a:pt x="16" y="226"/>
                    </a:lnTo>
                    <a:lnTo>
                      <a:pt x="16" y="194"/>
                    </a:lnTo>
                    <a:lnTo>
                      <a:pt x="16" y="162"/>
                    </a:lnTo>
                    <a:lnTo>
                      <a:pt x="16" y="162"/>
                    </a:lnTo>
                    <a:lnTo>
                      <a:pt x="17" y="143"/>
                    </a:lnTo>
                    <a:lnTo>
                      <a:pt x="19" y="125"/>
                    </a:lnTo>
                    <a:lnTo>
                      <a:pt x="22" y="106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7" y="46"/>
                    </a:lnTo>
                    <a:lnTo>
                      <a:pt x="28" y="4"/>
                    </a:lnTo>
                    <a:lnTo>
                      <a:pt x="28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52" name="Freeform 275">
                <a:extLst>
                  <a:ext uri="{FF2B5EF4-FFF2-40B4-BE49-F238E27FC236}">
                    <a16:creationId xmlns="" xmlns:a16="http://schemas.microsoft.com/office/drawing/2014/main" id="{886D4CAA-7FB6-4A8F-8E01-CC9165E37038}"/>
                  </a:ext>
                </a:extLst>
              </p:cNvPr>
              <p:cNvSpPr/>
              <p:nvPr/>
            </p:nvSpPr>
            <p:spPr bwMode="auto">
              <a:xfrm>
                <a:off x="2609850" y="2592388"/>
                <a:ext cx="25400" cy="158750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23"/>
                  </a:cxn>
                  <a:cxn ang="0">
                    <a:pos x="36" y="42"/>
                  </a:cxn>
                  <a:cxn ang="0">
                    <a:pos x="32" y="78"/>
                  </a:cxn>
                  <a:cxn ang="0">
                    <a:pos x="26" y="114"/>
                  </a:cxn>
                  <a:cxn ang="0">
                    <a:pos x="18" y="150"/>
                  </a:cxn>
                  <a:cxn ang="0">
                    <a:pos x="12" y="186"/>
                  </a:cxn>
                  <a:cxn ang="0">
                    <a:pos x="6" y="222"/>
                  </a:cxn>
                  <a:cxn ang="0">
                    <a:pos x="2" y="258"/>
                  </a:cxn>
                  <a:cxn ang="0">
                    <a:pos x="1" y="277"/>
                  </a:cxn>
                  <a:cxn ang="0">
                    <a:pos x="0" y="296"/>
                  </a:cxn>
                  <a:cxn ang="0">
                    <a:pos x="0" y="296"/>
                  </a:cxn>
                  <a:cxn ang="0">
                    <a:pos x="0" y="298"/>
                  </a:cxn>
                  <a:cxn ang="0">
                    <a:pos x="1" y="299"/>
                  </a:cxn>
                  <a:cxn ang="0">
                    <a:pos x="3" y="300"/>
                  </a:cxn>
                  <a:cxn ang="0">
                    <a:pos x="4" y="300"/>
                  </a:cxn>
                  <a:cxn ang="0">
                    <a:pos x="6" y="300"/>
                  </a:cxn>
                  <a:cxn ang="0">
                    <a:pos x="8" y="299"/>
                  </a:cxn>
                  <a:cxn ang="0">
                    <a:pos x="9" y="298"/>
                  </a:cxn>
                  <a:cxn ang="0">
                    <a:pos x="9" y="296"/>
                  </a:cxn>
                  <a:cxn ang="0">
                    <a:pos x="9" y="296"/>
                  </a:cxn>
                  <a:cxn ang="0">
                    <a:pos x="10" y="277"/>
                  </a:cxn>
                  <a:cxn ang="0">
                    <a:pos x="11" y="258"/>
                  </a:cxn>
                  <a:cxn ang="0">
                    <a:pos x="15" y="222"/>
                  </a:cxn>
                  <a:cxn ang="0">
                    <a:pos x="22" y="186"/>
                  </a:cxn>
                  <a:cxn ang="0">
                    <a:pos x="29" y="150"/>
                  </a:cxn>
                  <a:cxn ang="0">
                    <a:pos x="35" y="114"/>
                  </a:cxn>
                  <a:cxn ang="0">
                    <a:pos x="41" y="78"/>
                  </a:cxn>
                  <a:cxn ang="0">
                    <a:pos x="45" y="42"/>
                  </a:cxn>
                  <a:cxn ang="0">
                    <a:pos x="46" y="23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300">
                    <a:moveTo>
                      <a:pt x="38" y="4"/>
                    </a:moveTo>
                    <a:lnTo>
                      <a:pt x="38" y="4"/>
                    </a:lnTo>
                    <a:lnTo>
                      <a:pt x="37" y="23"/>
                    </a:lnTo>
                    <a:lnTo>
                      <a:pt x="36" y="42"/>
                    </a:lnTo>
                    <a:lnTo>
                      <a:pt x="32" y="78"/>
                    </a:lnTo>
                    <a:lnTo>
                      <a:pt x="26" y="114"/>
                    </a:lnTo>
                    <a:lnTo>
                      <a:pt x="18" y="150"/>
                    </a:lnTo>
                    <a:lnTo>
                      <a:pt x="12" y="186"/>
                    </a:lnTo>
                    <a:lnTo>
                      <a:pt x="6" y="222"/>
                    </a:lnTo>
                    <a:lnTo>
                      <a:pt x="2" y="258"/>
                    </a:lnTo>
                    <a:lnTo>
                      <a:pt x="1" y="277"/>
                    </a:lnTo>
                    <a:lnTo>
                      <a:pt x="0" y="296"/>
                    </a:lnTo>
                    <a:lnTo>
                      <a:pt x="0" y="296"/>
                    </a:lnTo>
                    <a:lnTo>
                      <a:pt x="0" y="298"/>
                    </a:lnTo>
                    <a:lnTo>
                      <a:pt x="1" y="299"/>
                    </a:lnTo>
                    <a:lnTo>
                      <a:pt x="3" y="300"/>
                    </a:lnTo>
                    <a:lnTo>
                      <a:pt x="4" y="300"/>
                    </a:lnTo>
                    <a:lnTo>
                      <a:pt x="6" y="300"/>
                    </a:lnTo>
                    <a:lnTo>
                      <a:pt x="8" y="299"/>
                    </a:lnTo>
                    <a:lnTo>
                      <a:pt x="9" y="298"/>
                    </a:lnTo>
                    <a:lnTo>
                      <a:pt x="9" y="296"/>
                    </a:lnTo>
                    <a:lnTo>
                      <a:pt x="9" y="296"/>
                    </a:lnTo>
                    <a:lnTo>
                      <a:pt x="10" y="277"/>
                    </a:lnTo>
                    <a:lnTo>
                      <a:pt x="11" y="258"/>
                    </a:lnTo>
                    <a:lnTo>
                      <a:pt x="15" y="222"/>
                    </a:lnTo>
                    <a:lnTo>
                      <a:pt x="22" y="186"/>
                    </a:lnTo>
                    <a:lnTo>
                      <a:pt x="29" y="150"/>
                    </a:lnTo>
                    <a:lnTo>
                      <a:pt x="35" y="114"/>
                    </a:lnTo>
                    <a:lnTo>
                      <a:pt x="41" y="78"/>
                    </a:lnTo>
                    <a:lnTo>
                      <a:pt x="45" y="42"/>
                    </a:lnTo>
                    <a:lnTo>
                      <a:pt x="46" y="23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53" name="Freeform 276">
                <a:extLst>
                  <a:ext uri="{FF2B5EF4-FFF2-40B4-BE49-F238E27FC236}">
                    <a16:creationId xmlns="" xmlns:a16="http://schemas.microsoft.com/office/drawing/2014/main" id="{9261D33F-176D-4B49-9C21-4DF3FA4A19A7}"/>
                  </a:ext>
                </a:extLst>
              </p:cNvPr>
              <p:cNvSpPr/>
              <p:nvPr/>
            </p:nvSpPr>
            <p:spPr bwMode="auto">
              <a:xfrm>
                <a:off x="2649538" y="2581275"/>
                <a:ext cx="22225" cy="206375"/>
              </a:xfrm>
              <a:custGeom>
                <a:avLst/>
                <a:gdLst/>
                <a:ahLst/>
                <a:cxnLst>
                  <a:cxn ang="0">
                    <a:pos x="34" y="5"/>
                  </a:cxn>
                  <a:cxn ang="0">
                    <a:pos x="34" y="5"/>
                  </a:cxn>
                  <a:cxn ang="0">
                    <a:pos x="33" y="25"/>
                  </a:cxn>
                  <a:cxn ang="0">
                    <a:pos x="30" y="47"/>
                  </a:cxn>
                  <a:cxn ang="0">
                    <a:pos x="24" y="89"/>
                  </a:cxn>
                  <a:cxn ang="0">
                    <a:pos x="19" y="133"/>
                  </a:cxn>
                  <a:cxn ang="0">
                    <a:pos x="17" y="154"/>
                  </a:cxn>
                  <a:cxn ang="0">
                    <a:pos x="16" y="175"/>
                  </a:cxn>
                  <a:cxn ang="0">
                    <a:pos x="16" y="175"/>
                  </a:cxn>
                  <a:cxn ang="0">
                    <a:pos x="15" y="191"/>
                  </a:cxn>
                  <a:cxn ang="0">
                    <a:pos x="14" y="207"/>
                  </a:cxn>
                  <a:cxn ang="0">
                    <a:pos x="11" y="239"/>
                  </a:cxn>
                  <a:cxn ang="0">
                    <a:pos x="11" y="239"/>
                  </a:cxn>
                  <a:cxn ang="0">
                    <a:pos x="6" y="290"/>
                  </a:cxn>
                  <a:cxn ang="0">
                    <a:pos x="2" y="340"/>
                  </a:cxn>
                  <a:cxn ang="0">
                    <a:pos x="2" y="340"/>
                  </a:cxn>
                  <a:cxn ang="0">
                    <a:pos x="1" y="351"/>
                  </a:cxn>
                  <a:cxn ang="0">
                    <a:pos x="0" y="365"/>
                  </a:cxn>
                  <a:cxn ang="0">
                    <a:pos x="0" y="372"/>
                  </a:cxn>
                  <a:cxn ang="0">
                    <a:pos x="0" y="380"/>
                  </a:cxn>
                  <a:cxn ang="0">
                    <a:pos x="2" y="385"/>
                  </a:cxn>
                  <a:cxn ang="0">
                    <a:pos x="3" y="387"/>
                  </a:cxn>
                  <a:cxn ang="0">
                    <a:pos x="5" y="388"/>
                  </a:cxn>
                  <a:cxn ang="0">
                    <a:pos x="5" y="388"/>
                  </a:cxn>
                  <a:cxn ang="0">
                    <a:pos x="7" y="388"/>
                  </a:cxn>
                  <a:cxn ang="0">
                    <a:pos x="8" y="388"/>
                  </a:cxn>
                  <a:cxn ang="0">
                    <a:pos x="11" y="387"/>
                  </a:cxn>
                  <a:cxn ang="0">
                    <a:pos x="12" y="386"/>
                  </a:cxn>
                  <a:cxn ang="0">
                    <a:pos x="13" y="384"/>
                  </a:cxn>
                  <a:cxn ang="0">
                    <a:pos x="13" y="383"/>
                  </a:cxn>
                  <a:cxn ang="0">
                    <a:pos x="12" y="381"/>
                  </a:cxn>
                  <a:cxn ang="0">
                    <a:pos x="10" y="380"/>
                  </a:cxn>
                  <a:cxn ang="0">
                    <a:pos x="10" y="380"/>
                  </a:cxn>
                  <a:cxn ang="0">
                    <a:pos x="12" y="380"/>
                  </a:cxn>
                  <a:cxn ang="0">
                    <a:pos x="12" y="380"/>
                  </a:cxn>
                  <a:cxn ang="0">
                    <a:pos x="11" y="375"/>
                  </a:cxn>
                  <a:cxn ang="0">
                    <a:pos x="11" y="375"/>
                  </a:cxn>
                  <a:cxn ang="0">
                    <a:pos x="12" y="362"/>
                  </a:cxn>
                  <a:cxn ang="0">
                    <a:pos x="12" y="362"/>
                  </a:cxn>
                  <a:cxn ang="0">
                    <a:pos x="14" y="324"/>
                  </a:cxn>
                  <a:cxn ang="0">
                    <a:pos x="14" y="324"/>
                  </a:cxn>
                  <a:cxn ang="0">
                    <a:pos x="21" y="226"/>
                  </a:cxn>
                  <a:cxn ang="0">
                    <a:pos x="21" y="226"/>
                  </a:cxn>
                  <a:cxn ang="0">
                    <a:pos x="23" y="197"/>
                  </a:cxn>
                  <a:cxn ang="0">
                    <a:pos x="26" y="168"/>
                  </a:cxn>
                  <a:cxn ang="0">
                    <a:pos x="26" y="168"/>
                  </a:cxn>
                  <a:cxn ang="0">
                    <a:pos x="30" y="127"/>
                  </a:cxn>
                  <a:cxn ang="0">
                    <a:pos x="33" y="86"/>
                  </a:cxn>
                  <a:cxn ang="0">
                    <a:pos x="33" y="86"/>
                  </a:cxn>
                  <a:cxn ang="0">
                    <a:pos x="36" y="66"/>
                  </a:cxn>
                  <a:cxn ang="0">
                    <a:pos x="39" y="45"/>
                  </a:cxn>
                  <a:cxn ang="0">
                    <a:pos x="42" y="25"/>
                  </a:cxn>
                  <a:cxn ang="0">
                    <a:pos x="44" y="5"/>
                  </a:cxn>
                  <a:cxn ang="0">
                    <a:pos x="44" y="5"/>
                  </a:cxn>
                  <a:cxn ang="0">
                    <a:pos x="44" y="3"/>
                  </a:cxn>
                  <a:cxn ang="0">
                    <a:pos x="43" y="1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7" y="1"/>
                  </a:cxn>
                  <a:cxn ang="0">
                    <a:pos x="36" y="1"/>
                  </a:cxn>
                  <a:cxn ang="0">
                    <a:pos x="34" y="3"/>
                  </a:cxn>
                  <a:cxn ang="0">
                    <a:pos x="34" y="5"/>
                  </a:cxn>
                  <a:cxn ang="0">
                    <a:pos x="34" y="5"/>
                  </a:cxn>
                </a:cxnLst>
                <a:rect l="0" t="0" r="r" b="b"/>
                <a:pathLst>
                  <a:path w="44" h="388">
                    <a:moveTo>
                      <a:pt x="34" y="5"/>
                    </a:moveTo>
                    <a:lnTo>
                      <a:pt x="34" y="5"/>
                    </a:lnTo>
                    <a:lnTo>
                      <a:pt x="33" y="25"/>
                    </a:lnTo>
                    <a:lnTo>
                      <a:pt x="30" y="47"/>
                    </a:lnTo>
                    <a:lnTo>
                      <a:pt x="24" y="89"/>
                    </a:lnTo>
                    <a:lnTo>
                      <a:pt x="19" y="133"/>
                    </a:lnTo>
                    <a:lnTo>
                      <a:pt x="17" y="154"/>
                    </a:lnTo>
                    <a:lnTo>
                      <a:pt x="16" y="175"/>
                    </a:lnTo>
                    <a:lnTo>
                      <a:pt x="16" y="175"/>
                    </a:lnTo>
                    <a:lnTo>
                      <a:pt x="15" y="191"/>
                    </a:lnTo>
                    <a:lnTo>
                      <a:pt x="14" y="207"/>
                    </a:lnTo>
                    <a:lnTo>
                      <a:pt x="11" y="239"/>
                    </a:lnTo>
                    <a:lnTo>
                      <a:pt x="11" y="239"/>
                    </a:lnTo>
                    <a:lnTo>
                      <a:pt x="6" y="290"/>
                    </a:lnTo>
                    <a:lnTo>
                      <a:pt x="2" y="340"/>
                    </a:lnTo>
                    <a:lnTo>
                      <a:pt x="2" y="340"/>
                    </a:lnTo>
                    <a:lnTo>
                      <a:pt x="1" y="351"/>
                    </a:lnTo>
                    <a:lnTo>
                      <a:pt x="0" y="365"/>
                    </a:lnTo>
                    <a:lnTo>
                      <a:pt x="0" y="372"/>
                    </a:lnTo>
                    <a:lnTo>
                      <a:pt x="0" y="380"/>
                    </a:lnTo>
                    <a:lnTo>
                      <a:pt x="2" y="385"/>
                    </a:lnTo>
                    <a:lnTo>
                      <a:pt x="3" y="387"/>
                    </a:lnTo>
                    <a:lnTo>
                      <a:pt x="5" y="388"/>
                    </a:lnTo>
                    <a:lnTo>
                      <a:pt x="5" y="388"/>
                    </a:lnTo>
                    <a:lnTo>
                      <a:pt x="7" y="388"/>
                    </a:lnTo>
                    <a:lnTo>
                      <a:pt x="8" y="388"/>
                    </a:lnTo>
                    <a:lnTo>
                      <a:pt x="11" y="387"/>
                    </a:lnTo>
                    <a:lnTo>
                      <a:pt x="12" y="386"/>
                    </a:lnTo>
                    <a:lnTo>
                      <a:pt x="13" y="384"/>
                    </a:lnTo>
                    <a:lnTo>
                      <a:pt x="13" y="383"/>
                    </a:lnTo>
                    <a:lnTo>
                      <a:pt x="12" y="381"/>
                    </a:lnTo>
                    <a:lnTo>
                      <a:pt x="10" y="380"/>
                    </a:lnTo>
                    <a:lnTo>
                      <a:pt x="10" y="380"/>
                    </a:lnTo>
                    <a:lnTo>
                      <a:pt x="12" y="380"/>
                    </a:lnTo>
                    <a:lnTo>
                      <a:pt x="12" y="380"/>
                    </a:lnTo>
                    <a:lnTo>
                      <a:pt x="11" y="375"/>
                    </a:lnTo>
                    <a:lnTo>
                      <a:pt x="11" y="375"/>
                    </a:lnTo>
                    <a:lnTo>
                      <a:pt x="12" y="362"/>
                    </a:lnTo>
                    <a:lnTo>
                      <a:pt x="12" y="362"/>
                    </a:lnTo>
                    <a:lnTo>
                      <a:pt x="14" y="324"/>
                    </a:lnTo>
                    <a:lnTo>
                      <a:pt x="14" y="324"/>
                    </a:lnTo>
                    <a:lnTo>
                      <a:pt x="21" y="226"/>
                    </a:lnTo>
                    <a:lnTo>
                      <a:pt x="21" y="226"/>
                    </a:lnTo>
                    <a:lnTo>
                      <a:pt x="23" y="197"/>
                    </a:lnTo>
                    <a:lnTo>
                      <a:pt x="26" y="168"/>
                    </a:lnTo>
                    <a:lnTo>
                      <a:pt x="26" y="168"/>
                    </a:lnTo>
                    <a:lnTo>
                      <a:pt x="30" y="127"/>
                    </a:lnTo>
                    <a:lnTo>
                      <a:pt x="33" y="86"/>
                    </a:lnTo>
                    <a:lnTo>
                      <a:pt x="33" y="86"/>
                    </a:lnTo>
                    <a:lnTo>
                      <a:pt x="36" y="66"/>
                    </a:lnTo>
                    <a:lnTo>
                      <a:pt x="39" y="45"/>
                    </a:lnTo>
                    <a:lnTo>
                      <a:pt x="42" y="25"/>
                    </a:lnTo>
                    <a:lnTo>
                      <a:pt x="44" y="5"/>
                    </a:lnTo>
                    <a:lnTo>
                      <a:pt x="44" y="5"/>
                    </a:lnTo>
                    <a:lnTo>
                      <a:pt x="44" y="3"/>
                    </a:lnTo>
                    <a:lnTo>
                      <a:pt x="43" y="1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4" y="3"/>
                    </a:lnTo>
                    <a:lnTo>
                      <a:pt x="34" y="5"/>
                    </a:lnTo>
                    <a:lnTo>
                      <a:pt x="34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54" name="Freeform 277">
                <a:extLst>
                  <a:ext uri="{FF2B5EF4-FFF2-40B4-BE49-F238E27FC236}">
                    <a16:creationId xmlns="" xmlns:a16="http://schemas.microsoft.com/office/drawing/2014/main" id="{257B36A4-89B0-4962-8F9A-0BAE3844B777}"/>
                  </a:ext>
                </a:extLst>
              </p:cNvPr>
              <p:cNvSpPr/>
              <p:nvPr/>
            </p:nvSpPr>
            <p:spPr bwMode="auto">
              <a:xfrm>
                <a:off x="2687638" y="2544763"/>
                <a:ext cx="20638" cy="236538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29" y="58"/>
                  </a:cxn>
                  <a:cxn ang="0">
                    <a:pos x="26" y="113"/>
                  </a:cxn>
                  <a:cxn ang="0">
                    <a:pos x="23" y="167"/>
                  </a:cxn>
                  <a:cxn ang="0">
                    <a:pos x="18" y="219"/>
                  </a:cxn>
                  <a:cxn ang="0">
                    <a:pos x="18" y="219"/>
                  </a:cxn>
                  <a:cxn ang="0">
                    <a:pos x="13" y="275"/>
                  </a:cxn>
                  <a:cxn ang="0">
                    <a:pos x="7" y="330"/>
                  </a:cxn>
                  <a:cxn ang="0">
                    <a:pos x="2" y="386"/>
                  </a:cxn>
                  <a:cxn ang="0">
                    <a:pos x="0" y="414"/>
                  </a:cxn>
                  <a:cxn ang="0">
                    <a:pos x="0" y="441"/>
                  </a:cxn>
                  <a:cxn ang="0">
                    <a:pos x="0" y="441"/>
                  </a:cxn>
                  <a:cxn ang="0">
                    <a:pos x="0" y="444"/>
                  </a:cxn>
                  <a:cxn ang="0">
                    <a:pos x="1" y="445"/>
                  </a:cxn>
                  <a:cxn ang="0">
                    <a:pos x="3" y="446"/>
                  </a:cxn>
                  <a:cxn ang="0">
                    <a:pos x="4" y="446"/>
                  </a:cxn>
                  <a:cxn ang="0">
                    <a:pos x="6" y="446"/>
                  </a:cxn>
                  <a:cxn ang="0">
                    <a:pos x="7" y="445"/>
                  </a:cxn>
                  <a:cxn ang="0">
                    <a:pos x="8" y="444"/>
                  </a:cxn>
                  <a:cxn ang="0">
                    <a:pos x="9" y="441"/>
                  </a:cxn>
                  <a:cxn ang="0">
                    <a:pos x="9" y="441"/>
                  </a:cxn>
                  <a:cxn ang="0">
                    <a:pos x="10" y="414"/>
                  </a:cxn>
                  <a:cxn ang="0">
                    <a:pos x="11" y="386"/>
                  </a:cxn>
                  <a:cxn ang="0">
                    <a:pos x="16" y="330"/>
                  </a:cxn>
                  <a:cxn ang="0">
                    <a:pos x="22" y="275"/>
                  </a:cxn>
                  <a:cxn ang="0">
                    <a:pos x="27" y="219"/>
                  </a:cxn>
                  <a:cxn ang="0">
                    <a:pos x="27" y="219"/>
                  </a:cxn>
                  <a:cxn ang="0">
                    <a:pos x="33" y="167"/>
                  </a:cxn>
                  <a:cxn ang="0">
                    <a:pos x="37" y="113"/>
                  </a:cxn>
                  <a:cxn ang="0">
                    <a:pos x="39" y="59"/>
                  </a:cxn>
                  <a:cxn ang="0">
                    <a:pos x="40" y="5"/>
                  </a:cxn>
                  <a:cxn ang="0">
                    <a:pos x="40" y="5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4" y="0"/>
                  </a:cxn>
                  <a:cxn ang="0">
                    <a:pos x="33" y="1"/>
                  </a:cxn>
                  <a:cxn ang="0">
                    <a:pos x="32" y="2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40" h="446">
                    <a:moveTo>
                      <a:pt x="31" y="5"/>
                    </a:moveTo>
                    <a:lnTo>
                      <a:pt x="31" y="5"/>
                    </a:lnTo>
                    <a:lnTo>
                      <a:pt x="29" y="58"/>
                    </a:lnTo>
                    <a:lnTo>
                      <a:pt x="26" y="113"/>
                    </a:lnTo>
                    <a:lnTo>
                      <a:pt x="23" y="167"/>
                    </a:lnTo>
                    <a:lnTo>
                      <a:pt x="18" y="219"/>
                    </a:lnTo>
                    <a:lnTo>
                      <a:pt x="18" y="219"/>
                    </a:lnTo>
                    <a:lnTo>
                      <a:pt x="13" y="275"/>
                    </a:lnTo>
                    <a:lnTo>
                      <a:pt x="7" y="330"/>
                    </a:lnTo>
                    <a:lnTo>
                      <a:pt x="2" y="386"/>
                    </a:lnTo>
                    <a:lnTo>
                      <a:pt x="0" y="414"/>
                    </a:lnTo>
                    <a:lnTo>
                      <a:pt x="0" y="441"/>
                    </a:lnTo>
                    <a:lnTo>
                      <a:pt x="0" y="441"/>
                    </a:lnTo>
                    <a:lnTo>
                      <a:pt x="0" y="444"/>
                    </a:lnTo>
                    <a:lnTo>
                      <a:pt x="1" y="445"/>
                    </a:lnTo>
                    <a:lnTo>
                      <a:pt x="3" y="446"/>
                    </a:lnTo>
                    <a:lnTo>
                      <a:pt x="4" y="446"/>
                    </a:lnTo>
                    <a:lnTo>
                      <a:pt x="6" y="446"/>
                    </a:lnTo>
                    <a:lnTo>
                      <a:pt x="7" y="445"/>
                    </a:lnTo>
                    <a:lnTo>
                      <a:pt x="8" y="444"/>
                    </a:lnTo>
                    <a:lnTo>
                      <a:pt x="9" y="441"/>
                    </a:lnTo>
                    <a:lnTo>
                      <a:pt x="9" y="441"/>
                    </a:lnTo>
                    <a:lnTo>
                      <a:pt x="10" y="414"/>
                    </a:lnTo>
                    <a:lnTo>
                      <a:pt x="11" y="386"/>
                    </a:lnTo>
                    <a:lnTo>
                      <a:pt x="16" y="330"/>
                    </a:lnTo>
                    <a:lnTo>
                      <a:pt x="22" y="275"/>
                    </a:lnTo>
                    <a:lnTo>
                      <a:pt x="27" y="219"/>
                    </a:lnTo>
                    <a:lnTo>
                      <a:pt x="27" y="219"/>
                    </a:lnTo>
                    <a:lnTo>
                      <a:pt x="33" y="167"/>
                    </a:lnTo>
                    <a:lnTo>
                      <a:pt x="37" y="113"/>
                    </a:lnTo>
                    <a:lnTo>
                      <a:pt x="39" y="59"/>
                    </a:lnTo>
                    <a:lnTo>
                      <a:pt x="40" y="5"/>
                    </a:lnTo>
                    <a:lnTo>
                      <a:pt x="40" y="5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3" y="1"/>
                    </a:lnTo>
                    <a:lnTo>
                      <a:pt x="32" y="2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55" name="Freeform 278">
                <a:extLst>
                  <a:ext uri="{FF2B5EF4-FFF2-40B4-BE49-F238E27FC236}">
                    <a16:creationId xmlns="" xmlns:a16="http://schemas.microsoft.com/office/drawing/2014/main" id="{3CB3966B-4C2C-4934-BA26-884F98334993}"/>
                  </a:ext>
                </a:extLst>
              </p:cNvPr>
              <p:cNvSpPr/>
              <p:nvPr/>
            </p:nvSpPr>
            <p:spPr bwMode="auto">
              <a:xfrm>
                <a:off x="2714625" y="2535238"/>
                <a:ext cx="17463" cy="265113"/>
              </a:xfrm>
              <a:custGeom>
                <a:avLst/>
                <a:gdLst/>
                <a:ahLst/>
                <a:cxnLst>
                  <a:cxn ang="0">
                    <a:pos x="28" y="4"/>
                  </a:cxn>
                  <a:cxn ang="0">
                    <a:pos x="28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5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0" y="1"/>
                  </a:cxn>
                  <a:cxn ang="0">
                    <a:pos x="19" y="2"/>
                  </a:cxn>
                  <a:cxn ang="0">
                    <a:pos x="19" y="4"/>
                  </a:cxn>
                  <a:cxn ang="0">
                    <a:pos x="19" y="4"/>
                  </a:cxn>
                  <a:cxn ang="0">
                    <a:pos x="20" y="34"/>
                  </a:cxn>
                  <a:cxn ang="0">
                    <a:pos x="21" y="64"/>
                  </a:cxn>
                  <a:cxn ang="0">
                    <a:pos x="23" y="125"/>
                  </a:cxn>
                  <a:cxn ang="0">
                    <a:pos x="24" y="155"/>
                  </a:cxn>
                  <a:cxn ang="0">
                    <a:pos x="24" y="185"/>
                  </a:cxn>
                  <a:cxn ang="0">
                    <a:pos x="23" y="215"/>
                  </a:cxn>
                  <a:cxn ang="0">
                    <a:pos x="20" y="245"/>
                  </a:cxn>
                  <a:cxn ang="0">
                    <a:pos x="20" y="245"/>
                  </a:cxn>
                  <a:cxn ang="0">
                    <a:pos x="13" y="306"/>
                  </a:cxn>
                  <a:cxn ang="0">
                    <a:pos x="9" y="335"/>
                  </a:cxn>
                  <a:cxn ang="0">
                    <a:pos x="7" y="366"/>
                  </a:cxn>
                  <a:cxn ang="0">
                    <a:pos x="7" y="366"/>
                  </a:cxn>
                  <a:cxn ang="0">
                    <a:pos x="3" y="427"/>
                  </a:cxn>
                  <a:cxn ang="0">
                    <a:pos x="1" y="458"/>
                  </a:cxn>
                  <a:cxn ang="0">
                    <a:pos x="0" y="489"/>
                  </a:cxn>
                  <a:cxn ang="0">
                    <a:pos x="0" y="489"/>
                  </a:cxn>
                  <a:cxn ang="0">
                    <a:pos x="0" y="490"/>
                  </a:cxn>
                  <a:cxn ang="0">
                    <a:pos x="0" y="497"/>
                  </a:cxn>
                  <a:cxn ang="0">
                    <a:pos x="0" y="497"/>
                  </a:cxn>
                  <a:cxn ang="0">
                    <a:pos x="0" y="499"/>
                  </a:cxn>
                  <a:cxn ang="0">
                    <a:pos x="1" y="501"/>
                  </a:cxn>
                  <a:cxn ang="0">
                    <a:pos x="3" y="502"/>
                  </a:cxn>
                  <a:cxn ang="0">
                    <a:pos x="4" y="502"/>
                  </a:cxn>
                  <a:cxn ang="0">
                    <a:pos x="6" y="502"/>
                  </a:cxn>
                  <a:cxn ang="0">
                    <a:pos x="7" y="501"/>
                  </a:cxn>
                  <a:cxn ang="0">
                    <a:pos x="8" y="499"/>
                  </a:cxn>
                  <a:cxn ang="0">
                    <a:pos x="9" y="497"/>
                  </a:cxn>
                  <a:cxn ang="0">
                    <a:pos x="9" y="497"/>
                  </a:cxn>
                  <a:cxn ang="0">
                    <a:pos x="10" y="467"/>
                  </a:cxn>
                  <a:cxn ang="0">
                    <a:pos x="13" y="436"/>
                  </a:cxn>
                  <a:cxn ang="0">
                    <a:pos x="15" y="406"/>
                  </a:cxn>
                  <a:cxn ang="0">
                    <a:pos x="17" y="376"/>
                  </a:cxn>
                  <a:cxn ang="0">
                    <a:pos x="17" y="376"/>
                  </a:cxn>
                  <a:cxn ang="0">
                    <a:pos x="18" y="345"/>
                  </a:cxn>
                  <a:cxn ang="0">
                    <a:pos x="21" y="314"/>
                  </a:cxn>
                  <a:cxn ang="0">
                    <a:pos x="29" y="253"/>
                  </a:cxn>
                  <a:cxn ang="0">
                    <a:pos x="29" y="253"/>
                  </a:cxn>
                  <a:cxn ang="0">
                    <a:pos x="32" y="222"/>
                  </a:cxn>
                  <a:cxn ang="0">
                    <a:pos x="33" y="191"/>
                  </a:cxn>
                  <a:cxn ang="0">
                    <a:pos x="33" y="160"/>
                  </a:cxn>
                  <a:cxn ang="0">
                    <a:pos x="32" y="129"/>
                  </a:cxn>
                  <a:cxn ang="0">
                    <a:pos x="30" y="67"/>
                  </a:cxn>
                  <a:cxn ang="0">
                    <a:pos x="29" y="35"/>
                  </a:cxn>
                  <a:cxn ang="0">
                    <a:pos x="28" y="4"/>
                  </a:cxn>
                  <a:cxn ang="0">
                    <a:pos x="28" y="4"/>
                  </a:cxn>
                </a:cxnLst>
                <a:rect l="0" t="0" r="r" b="b"/>
                <a:pathLst>
                  <a:path w="33" h="502">
                    <a:moveTo>
                      <a:pt x="28" y="4"/>
                    </a:moveTo>
                    <a:lnTo>
                      <a:pt x="28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20" y="34"/>
                    </a:lnTo>
                    <a:lnTo>
                      <a:pt x="21" y="64"/>
                    </a:lnTo>
                    <a:lnTo>
                      <a:pt x="23" y="125"/>
                    </a:lnTo>
                    <a:lnTo>
                      <a:pt x="24" y="155"/>
                    </a:lnTo>
                    <a:lnTo>
                      <a:pt x="24" y="185"/>
                    </a:lnTo>
                    <a:lnTo>
                      <a:pt x="23" y="215"/>
                    </a:lnTo>
                    <a:lnTo>
                      <a:pt x="20" y="245"/>
                    </a:lnTo>
                    <a:lnTo>
                      <a:pt x="20" y="245"/>
                    </a:lnTo>
                    <a:lnTo>
                      <a:pt x="13" y="306"/>
                    </a:lnTo>
                    <a:lnTo>
                      <a:pt x="9" y="335"/>
                    </a:lnTo>
                    <a:lnTo>
                      <a:pt x="7" y="366"/>
                    </a:lnTo>
                    <a:lnTo>
                      <a:pt x="7" y="366"/>
                    </a:lnTo>
                    <a:lnTo>
                      <a:pt x="3" y="427"/>
                    </a:lnTo>
                    <a:lnTo>
                      <a:pt x="1" y="458"/>
                    </a:lnTo>
                    <a:lnTo>
                      <a:pt x="0" y="489"/>
                    </a:lnTo>
                    <a:lnTo>
                      <a:pt x="0" y="489"/>
                    </a:lnTo>
                    <a:lnTo>
                      <a:pt x="0" y="490"/>
                    </a:lnTo>
                    <a:lnTo>
                      <a:pt x="0" y="497"/>
                    </a:lnTo>
                    <a:lnTo>
                      <a:pt x="0" y="497"/>
                    </a:lnTo>
                    <a:lnTo>
                      <a:pt x="0" y="499"/>
                    </a:lnTo>
                    <a:lnTo>
                      <a:pt x="1" y="501"/>
                    </a:lnTo>
                    <a:lnTo>
                      <a:pt x="3" y="502"/>
                    </a:lnTo>
                    <a:lnTo>
                      <a:pt x="4" y="502"/>
                    </a:lnTo>
                    <a:lnTo>
                      <a:pt x="6" y="502"/>
                    </a:lnTo>
                    <a:lnTo>
                      <a:pt x="7" y="501"/>
                    </a:lnTo>
                    <a:lnTo>
                      <a:pt x="8" y="499"/>
                    </a:lnTo>
                    <a:lnTo>
                      <a:pt x="9" y="497"/>
                    </a:lnTo>
                    <a:lnTo>
                      <a:pt x="9" y="497"/>
                    </a:lnTo>
                    <a:lnTo>
                      <a:pt x="10" y="467"/>
                    </a:lnTo>
                    <a:lnTo>
                      <a:pt x="13" y="436"/>
                    </a:lnTo>
                    <a:lnTo>
                      <a:pt x="15" y="406"/>
                    </a:lnTo>
                    <a:lnTo>
                      <a:pt x="17" y="376"/>
                    </a:lnTo>
                    <a:lnTo>
                      <a:pt x="17" y="376"/>
                    </a:lnTo>
                    <a:lnTo>
                      <a:pt x="18" y="345"/>
                    </a:lnTo>
                    <a:lnTo>
                      <a:pt x="21" y="314"/>
                    </a:lnTo>
                    <a:lnTo>
                      <a:pt x="29" y="253"/>
                    </a:lnTo>
                    <a:lnTo>
                      <a:pt x="29" y="253"/>
                    </a:lnTo>
                    <a:lnTo>
                      <a:pt x="32" y="222"/>
                    </a:lnTo>
                    <a:lnTo>
                      <a:pt x="33" y="191"/>
                    </a:lnTo>
                    <a:lnTo>
                      <a:pt x="33" y="160"/>
                    </a:lnTo>
                    <a:lnTo>
                      <a:pt x="32" y="129"/>
                    </a:lnTo>
                    <a:lnTo>
                      <a:pt x="30" y="67"/>
                    </a:lnTo>
                    <a:lnTo>
                      <a:pt x="29" y="35"/>
                    </a:lnTo>
                    <a:lnTo>
                      <a:pt x="28" y="4"/>
                    </a:lnTo>
                    <a:lnTo>
                      <a:pt x="28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56" name="Freeform 279">
                <a:extLst>
                  <a:ext uri="{FF2B5EF4-FFF2-40B4-BE49-F238E27FC236}">
                    <a16:creationId xmlns="" xmlns:a16="http://schemas.microsoft.com/office/drawing/2014/main" id="{4785D31B-5BEF-4481-8C01-AED938F34499}"/>
                  </a:ext>
                </a:extLst>
              </p:cNvPr>
              <p:cNvSpPr/>
              <p:nvPr/>
            </p:nvSpPr>
            <p:spPr bwMode="auto">
              <a:xfrm>
                <a:off x="2744788" y="2547938"/>
                <a:ext cx="19050" cy="252413"/>
              </a:xfrm>
              <a:custGeom>
                <a:avLst/>
                <a:gdLst/>
                <a:ahLst/>
                <a:cxnLst>
                  <a:cxn ang="0">
                    <a:pos x="34" y="5"/>
                  </a:cxn>
                  <a:cxn ang="0">
                    <a:pos x="34" y="5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1"/>
                  </a:cxn>
                  <a:cxn ang="0">
                    <a:pos x="26" y="3"/>
                  </a:cxn>
                  <a:cxn ang="0">
                    <a:pos x="25" y="5"/>
                  </a:cxn>
                  <a:cxn ang="0">
                    <a:pos x="25" y="5"/>
                  </a:cxn>
                  <a:cxn ang="0">
                    <a:pos x="26" y="64"/>
                  </a:cxn>
                  <a:cxn ang="0">
                    <a:pos x="27" y="123"/>
                  </a:cxn>
                  <a:cxn ang="0">
                    <a:pos x="27" y="123"/>
                  </a:cxn>
                  <a:cxn ang="0">
                    <a:pos x="25" y="151"/>
                  </a:cxn>
                  <a:cxn ang="0">
                    <a:pos x="23" y="180"/>
                  </a:cxn>
                  <a:cxn ang="0">
                    <a:pos x="16" y="238"/>
                  </a:cxn>
                  <a:cxn ang="0">
                    <a:pos x="16" y="238"/>
                  </a:cxn>
                  <a:cxn ang="0">
                    <a:pos x="6" y="355"/>
                  </a:cxn>
                  <a:cxn ang="0">
                    <a:pos x="2" y="414"/>
                  </a:cxn>
                  <a:cxn ang="0">
                    <a:pos x="0" y="443"/>
                  </a:cxn>
                  <a:cxn ang="0">
                    <a:pos x="0" y="472"/>
                  </a:cxn>
                  <a:cxn ang="0">
                    <a:pos x="0" y="472"/>
                  </a:cxn>
                  <a:cxn ang="0">
                    <a:pos x="0" y="474"/>
                  </a:cxn>
                  <a:cxn ang="0">
                    <a:pos x="1" y="476"/>
                  </a:cxn>
                  <a:cxn ang="0">
                    <a:pos x="3" y="477"/>
                  </a:cxn>
                  <a:cxn ang="0">
                    <a:pos x="4" y="477"/>
                  </a:cxn>
                  <a:cxn ang="0">
                    <a:pos x="6" y="477"/>
                  </a:cxn>
                  <a:cxn ang="0">
                    <a:pos x="7" y="476"/>
                  </a:cxn>
                  <a:cxn ang="0">
                    <a:pos x="9" y="474"/>
                  </a:cxn>
                  <a:cxn ang="0">
                    <a:pos x="9" y="472"/>
                  </a:cxn>
                  <a:cxn ang="0">
                    <a:pos x="9" y="472"/>
                  </a:cxn>
                  <a:cxn ang="0">
                    <a:pos x="9" y="443"/>
                  </a:cxn>
                  <a:cxn ang="0">
                    <a:pos x="11" y="414"/>
                  </a:cxn>
                  <a:cxn ang="0">
                    <a:pos x="15" y="355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32" y="180"/>
                  </a:cxn>
                  <a:cxn ang="0">
                    <a:pos x="35" y="151"/>
                  </a:cxn>
                  <a:cxn ang="0">
                    <a:pos x="36" y="123"/>
                  </a:cxn>
                  <a:cxn ang="0">
                    <a:pos x="36" y="123"/>
                  </a:cxn>
                  <a:cxn ang="0">
                    <a:pos x="36" y="93"/>
                  </a:cxn>
                  <a:cxn ang="0">
                    <a:pos x="35" y="64"/>
                  </a:cxn>
                  <a:cxn ang="0">
                    <a:pos x="34" y="5"/>
                  </a:cxn>
                  <a:cxn ang="0">
                    <a:pos x="34" y="5"/>
                  </a:cxn>
                </a:cxnLst>
                <a:rect l="0" t="0" r="r" b="b"/>
                <a:pathLst>
                  <a:path w="36" h="477">
                    <a:moveTo>
                      <a:pt x="34" y="5"/>
                    </a:moveTo>
                    <a:lnTo>
                      <a:pt x="34" y="5"/>
                    </a:ln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6" y="64"/>
                    </a:lnTo>
                    <a:lnTo>
                      <a:pt x="27" y="123"/>
                    </a:lnTo>
                    <a:lnTo>
                      <a:pt x="27" y="123"/>
                    </a:lnTo>
                    <a:lnTo>
                      <a:pt x="25" y="151"/>
                    </a:lnTo>
                    <a:lnTo>
                      <a:pt x="23" y="180"/>
                    </a:lnTo>
                    <a:lnTo>
                      <a:pt x="16" y="238"/>
                    </a:lnTo>
                    <a:lnTo>
                      <a:pt x="16" y="238"/>
                    </a:lnTo>
                    <a:lnTo>
                      <a:pt x="6" y="355"/>
                    </a:lnTo>
                    <a:lnTo>
                      <a:pt x="2" y="414"/>
                    </a:lnTo>
                    <a:lnTo>
                      <a:pt x="0" y="443"/>
                    </a:lnTo>
                    <a:lnTo>
                      <a:pt x="0" y="472"/>
                    </a:lnTo>
                    <a:lnTo>
                      <a:pt x="0" y="472"/>
                    </a:lnTo>
                    <a:lnTo>
                      <a:pt x="0" y="474"/>
                    </a:lnTo>
                    <a:lnTo>
                      <a:pt x="1" y="476"/>
                    </a:lnTo>
                    <a:lnTo>
                      <a:pt x="3" y="477"/>
                    </a:lnTo>
                    <a:lnTo>
                      <a:pt x="4" y="477"/>
                    </a:lnTo>
                    <a:lnTo>
                      <a:pt x="6" y="477"/>
                    </a:lnTo>
                    <a:lnTo>
                      <a:pt x="7" y="476"/>
                    </a:lnTo>
                    <a:lnTo>
                      <a:pt x="9" y="474"/>
                    </a:lnTo>
                    <a:lnTo>
                      <a:pt x="9" y="472"/>
                    </a:lnTo>
                    <a:lnTo>
                      <a:pt x="9" y="472"/>
                    </a:lnTo>
                    <a:lnTo>
                      <a:pt x="9" y="443"/>
                    </a:lnTo>
                    <a:lnTo>
                      <a:pt x="11" y="414"/>
                    </a:lnTo>
                    <a:lnTo>
                      <a:pt x="15" y="355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32" y="180"/>
                    </a:lnTo>
                    <a:lnTo>
                      <a:pt x="35" y="151"/>
                    </a:lnTo>
                    <a:lnTo>
                      <a:pt x="36" y="123"/>
                    </a:lnTo>
                    <a:lnTo>
                      <a:pt x="36" y="123"/>
                    </a:lnTo>
                    <a:lnTo>
                      <a:pt x="36" y="93"/>
                    </a:lnTo>
                    <a:lnTo>
                      <a:pt x="35" y="64"/>
                    </a:lnTo>
                    <a:lnTo>
                      <a:pt x="34" y="5"/>
                    </a:lnTo>
                    <a:lnTo>
                      <a:pt x="34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57" name="Freeform 280">
                <a:extLst>
                  <a:ext uri="{FF2B5EF4-FFF2-40B4-BE49-F238E27FC236}">
                    <a16:creationId xmlns="" xmlns:a16="http://schemas.microsoft.com/office/drawing/2014/main" id="{83419C03-7FB3-420D-A979-40A7D0646E06}"/>
                  </a:ext>
                </a:extLst>
              </p:cNvPr>
              <p:cNvSpPr/>
              <p:nvPr/>
            </p:nvSpPr>
            <p:spPr bwMode="auto">
              <a:xfrm>
                <a:off x="2774950" y="2544763"/>
                <a:ext cx="25400" cy="242888"/>
              </a:xfrm>
              <a:custGeom>
                <a:avLst/>
                <a:gdLst/>
                <a:ahLst/>
                <a:cxnLst>
                  <a:cxn ang="0">
                    <a:pos x="47" y="5"/>
                  </a:cxn>
                  <a:cxn ang="0">
                    <a:pos x="47" y="5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5"/>
                  </a:cxn>
                  <a:cxn ang="0">
                    <a:pos x="38" y="5"/>
                  </a:cxn>
                  <a:cxn ang="0">
                    <a:pos x="38" y="60"/>
                  </a:cxn>
                  <a:cxn ang="0">
                    <a:pos x="39" y="116"/>
                  </a:cxn>
                  <a:cxn ang="0">
                    <a:pos x="39" y="144"/>
                  </a:cxn>
                  <a:cxn ang="0">
                    <a:pos x="39" y="172"/>
                  </a:cxn>
                  <a:cxn ang="0">
                    <a:pos x="37" y="200"/>
                  </a:cxn>
                  <a:cxn ang="0">
                    <a:pos x="35" y="228"/>
                  </a:cxn>
                  <a:cxn ang="0">
                    <a:pos x="35" y="228"/>
                  </a:cxn>
                  <a:cxn ang="0">
                    <a:pos x="27" y="291"/>
                  </a:cxn>
                  <a:cxn ang="0">
                    <a:pos x="21" y="322"/>
                  </a:cxn>
                  <a:cxn ang="0">
                    <a:pos x="16" y="353"/>
                  </a:cxn>
                  <a:cxn ang="0">
                    <a:pos x="16" y="353"/>
                  </a:cxn>
                  <a:cxn ang="0">
                    <a:pos x="7" y="395"/>
                  </a:cxn>
                  <a:cxn ang="0">
                    <a:pos x="3" y="417"/>
                  </a:cxn>
                  <a:cxn ang="0">
                    <a:pos x="1" y="438"/>
                  </a:cxn>
                  <a:cxn ang="0">
                    <a:pos x="1" y="438"/>
                  </a:cxn>
                  <a:cxn ang="0">
                    <a:pos x="0" y="441"/>
                  </a:cxn>
                  <a:cxn ang="0">
                    <a:pos x="0" y="454"/>
                  </a:cxn>
                  <a:cxn ang="0">
                    <a:pos x="0" y="454"/>
                  </a:cxn>
                  <a:cxn ang="0">
                    <a:pos x="0" y="456"/>
                  </a:cxn>
                  <a:cxn ang="0">
                    <a:pos x="1" y="457"/>
                  </a:cxn>
                  <a:cxn ang="0">
                    <a:pos x="3" y="458"/>
                  </a:cxn>
                  <a:cxn ang="0">
                    <a:pos x="4" y="458"/>
                  </a:cxn>
                  <a:cxn ang="0">
                    <a:pos x="6" y="458"/>
                  </a:cxn>
                  <a:cxn ang="0">
                    <a:pos x="8" y="457"/>
                  </a:cxn>
                  <a:cxn ang="0">
                    <a:pos x="9" y="456"/>
                  </a:cxn>
                  <a:cxn ang="0">
                    <a:pos x="9" y="454"/>
                  </a:cxn>
                  <a:cxn ang="0">
                    <a:pos x="9" y="454"/>
                  </a:cxn>
                  <a:cxn ang="0">
                    <a:pos x="10" y="440"/>
                  </a:cxn>
                  <a:cxn ang="0">
                    <a:pos x="11" y="426"/>
                  </a:cxn>
                  <a:cxn ang="0">
                    <a:pos x="15" y="399"/>
                  </a:cxn>
                  <a:cxn ang="0">
                    <a:pos x="27" y="345"/>
                  </a:cxn>
                  <a:cxn ang="0">
                    <a:pos x="27" y="345"/>
                  </a:cxn>
                  <a:cxn ang="0">
                    <a:pos x="32" y="319"/>
                  </a:cxn>
                  <a:cxn ang="0">
                    <a:pos x="36" y="292"/>
                  </a:cxn>
                  <a:cxn ang="0">
                    <a:pos x="43" y="237"/>
                  </a:cxn>
                  <a:cxn ang="0">
                    <a:pos x="43" y="237"/>
                  </a:cxn>
                  <a:cxn ang="0">
                    <a:pos x="46" y="208"/>
                  </a:cxn>
                  <a:cxn ang="0">
                    <a:pos x="47" y="179"/>
                  </a:cxn>
                  <a:cxn ang="0">
                    <a:pos x="48" y="150"/>
                  </a:cxn>
                  <a:cxn ang="0">
                    <a:pos x="48" y="121"/>
                  </a:cxn>
                  <a:cxn ang="0">
                    <a:pos x="48" y="63"/>
                  </a:cxn>
                  <a:cxn ang="0">
                    <a:pos x="47" y="5"/>
                  </a:cxn>
                  <a:cxn ang="0">
                    <a:pos x="47" y="5"/>
                  </a:cxn>
                </a:cxnLst>
                <a:rect l="0" t="0" r="r" b="b"/>
                <a:pathLst>
                  <a:path w="48" h="458">
                    <a:moveTo>
                      <a:pt x="47" y="5"/>
                    </a:moveTo>
                    <a:lnTo>
                      <a:pt x="47" y="5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5"/>
                    </a:lnTo>
                    <a:lnTo>
                      <a:pt x="38" y="5"/>
                    </a:lnTo>
                    <a:lnTo>
                      <a:pt x="38" y="60"/>
                    </a:lnTo>
                    <a:lnTo>
                      <a:pt x="39" y="116"/>
                    </a:lnTo>
                    <a:lnTo>
                      <a:pt x="39" y="144"/>
                    </a:lnTo>
                    <a:lnTo>
                      <a:pt x="39" y="172"/>
                    </a:lnTo>
                    <a:lnTo>
                      <a:pt x="37" y="200"/>
                    </a:lnTo>
                    <a:lnTo>
                      <a:pt x="35" y="228"/>
                    </a:lnTo>
                    <a:lnTo>
                      <a:pt x="35" y="228"/>
                    </a:lnTo>
                    <a:lnTo>
                      <a:pt x="27" y="291"/>
                    </a:lnTo>
                    <a:lnTo>
                      <a:pt x="21" y="322"/>
                    </a:lnTo>
                    <a:lnTo>
                      <a:pt x="16" y="353"/>
                    </a:lnTo>
                    <a:lnTo>
                      <a:pt x="16" y="353"/>
                    </a:lnTo>
                    <a:lnTo>
                      <a:pt x="7" y="395"/>
                    </a:lnTo>
                    <a:lnTo>
                      <a:pt x="3" y="417"/>
                    </a:lnTo>
                    <a:lnTo>
                      <a:pt x="1" y="438"/>
                    </a:lnTo>
                    <a:lnTo>
                      <a:pt x="1" y="438"/>
                    </a:lnTo>
                    <a:lnTo>
                      <a:pt x="0" y="441"/>
                    </a:lnTo>
                    <a:lnTo>
                      <a:pt x="0" y="454"/>
                    </a:lnTo>
                    <a:lnTo>
                      <a:pt x="0" y="454"/>
                    </a:lnTo>
                    <a:lnTo>
                      <a:pt x="0" y="456"/>
                    </a:lnTo>
                    <a:lnTo>
                      <a:pt x="1" y="457"/>
                    </a:lnTo>
                    <a:lnTo>
                      <a:pt x="3" y="458"/>
                    </a:lnTo>
                    <a:lnTo>
                      <a:pt x="4" y="458"/>
                    </a:lnTo>
                    <a:lnTo>
                      <a:pt x="6" y="458"/>
                    </a:lnTo>
                    <a:lnTo>
                      <a:pt x="8" y="457"/>
                    </a:lnTo>
                    <a:lnTo>
                      <a:pt x="9" y="456"/>
                    </a:lnTo>
                    <a:lnTo>
                      <a:pt x="9" y="454"/>
                    </a:lnTo>
                    <a:lnTo>
                      <a:pt x="9" y="454"/>
                    </a:lnTo>
                    <a:lnTo>
                      <a:pt x="10" y="440"/>
                    </a:lnTo>
                    <a:lnTo>
                      <a:pt x="11" y="426"/>
                    </a:lnTo>
                    <a:lnTo>
                      <a:pt x="15" y="399"/>
                    </a:lnTo>
                    <a:lnTo>
                      <a:pt x="27" y="345"/>
                    </a:lnTo>
                    <a:lnTo>
                      <a:pt x="27" y="345"/>
                    </a:lnTo>
                    <a:lnTo>
                      <a:pt x="32" y="319"/>
                    </a:lnTo>
                    <a:lnTo>
                      <a:pt x="36" y="292"/>
                    </a:lnTo>
                    <a:lnTo>
                      <a:pt x="43" y="237"/>
                    </a:lnTo>
                    <a:lnTo>
                      <a:pt x="43" y="237"/>
                    </a:lnTo>
                    <a:lnTo>
                      <a:pt x="46" y="208"/>
                    </a:lnTo>
                    <a:lnTo>
                      <a:pt x="47" y="179"/>
                    </a:lnTo>
                    <a:lnTo>
                      <a:pt x="48" y="150"/>
                    </a:lnTo>
                    <a:lnTo>
                      <a:pt x="48" y="121"/>
                    </a:lnTo>
                    <a:lnTo>
                      <a:pt x="48" y="63"/>
                    </a:lnTo>
                    <a:lnTo>
                      <a:pt x="47" y="5"/>
                    </a:lnTo>
                    <a:lnTo>
                      <a:pt x="47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58" name="Freeform 281">
                <a:extLst>
                  <a:ext uri="{FF2B5EF4-FFF2-40B4-BE49-F238E27FC236}">
                    <a16:creationId xmlns="" xmlns:a16="http://schemas.microsoft.com/office/drawing/2014/main" id="{9B8AD516-F2A2-43A0-B403-8970DED31324}"/>
                  </a:ext>
                </a:extLst>
              </p:cNvPr>
              <p:cNvSpPr/>
              <p:nvPr/>
            </p:nvSpPr>
            <p:spPr bwMode="auto">
              <a:xfrm>
                <a:off x="2808288" y="2571750"/>
                <a:ext cx="20638" cy="209550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31" y="50"/>
                  </a:cxn>
                  <a:cxn ang="0">
                    <a:pos x="30" y="95"/>
                  </a:cxn>
                  <a:cxn ang="0">
                    <a:pos x="30" y="95"/>
                  </a:cxn>
                  <a:cxn ang="0">
                    <a:pos x="28" y="121"/>
                  </a:cxn>
                  <a:cxn ang="0">
                    <a:pos x="24" y="147"/>
                  </a:cxn>
                  <a:cxn ang="0">
                    <a:pos x="20" y="171"/>
                  </a:cxn>
                  <a:cxn ang="0">
                    <a:pos x="17" y="197"/>
                  </a:cxn>
                  <a:cxn ang="0">
                    <a:pos x="17" y="197"/>
                  </a:cxn>
                  <a:cxn ang="0">
                    <a:pos x="6" y="293"/>
                  </a:cxn>
                  <a:cxn ang="0">
                    <a:pos x="2" y="342"/>
                  </a:cxn>
                  <a:cxn ang="0">
                    <a:pos x="0" y="366"/>
                  </a:cxn>
                  <a:cxn ang="0">
                    <a:pos x="0" y="390"/>
                  </a:cxn>
                  <a:cxn ang="0">
                    <a:pos x="0" y="390"/>
                  </a:cxn>
                  <a:cxn ang="0">
                    <a:pos x="0" y="393"/>
                  </a:cxn>
                  <a:cxn ang="0">
                    <a:pos x="1" y="394"/>
                  </a:cxn>
                  <a:cxn ang="0">
                    <a:pos x="3" y="395"/>
                  </a:cxn>
                  <a:cxn ang="0">
                    <a:pos x="5" y="395"/>
                  </a:cxn>
                  <a:cxn ang="0">
                    <a:pos x="6" y="395"/>
                  </a:cxn>
                  <a:cxn ang="0">
                    <a:pos x="8" y="394"/>
                  </a:cxn>
                  <a:cxn ang="0">
                    <a:pos x="9" y="393"/>
                  </a:cxn>
                  <a:cxn ang="0">
                    <a:pos x="9" y="390"/>
                  </a:cxn>
                  <a:cxn ang="0">
                    <a:pos x="9" y="390"/>
                  </a:cxn>
                  <a:cxn ang="0">
                    <a:pos x="10" y="366"/>
                  </a:cxn>
                  <a:cxn ang="0">
                    <a:pos x="11" y="342"/>
                  </a:cxn>
                  <a:cxn ang="0">
                    <a:pos x="15" y="293"/>
                  </a:cxn>
                  <a:cxn ang="0">
                    <a:pos x="21" y="246"/>
                  </a:cxn>
                  <a:cxn ang="0">
                    <a:pos x="27" y="197"/>
                  </a:cxn>
                  <a:cxn ang="0">
                    <a:pos x="27" y="197"/>
                  </a:cxn>
                  <a:cxn ang="0">
                    <a:pos x="30" y="174"/>
                  </a:cxn>
                  <a:cxn ang="0">
                    <a:pos x="33" y="151"/>
                  </a:cxn>
                  <a:cxn ang="0">
                    <a:pos x="36" y="127"/>
                  </a:cxn>
                  <a:cxn ang="0">
                    <a:pos x="39" y="103"/>
                  </a:cxn>
                  <a:cxn ang="0">
                    <a:pos x="39" y="103"/>
                  </a:cxn>
                  <a:cxn ang="0">
                    <a:pos x="40" y="79"/>
                  </a:cxn>
                  <a:cxn ang="0">
                    <a:pos x="41" y="54"/>
                  </a:cxn>
                  <a:cxn ang="0">
                    <a:pos x="41" y="4"/>
                  </a:cxn>
                  <a:cxn ang="0">
                    <a:pos x="41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0"/>
                  </a:cxn>
                  <a:cxn ang="0">
                    <a:pos x="33" y="1"/>
                  </a:cxn>
                  <a:cxn ang="0">
                    <a:pos x="32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395">
                    <a:moveTo>
                      <a:pt x="32" y="4"/>
                    </a:moveTo>
                    <a:lnTo>
                      <a:pt x="32" y="4"/>
                    </a:lnTo>
                    <a:lnTo>
                      <a:pt x="31" y="50"/>
                    </a:lnTo>
                    <a:lnTo>
                      <a:pt x="30" y="95"/>
                    </a:lnTo>
                    <a:lnTo>
                      <a:pt x="30" y="95"/>
                    </a:lnTo>
                    <a:lnTo>
                      <a:pt x="28" y="121"/>
                    </a:lnTo>
                    <a:lnTo>
                      <a:pt x="24" y="147"/>
                    </a:lnTo>
                    <a:lnTo>
                      <a:pt x="20" y="171"/>
                    </a:lnTo>
                    <a:lnTo>
                      <a:pt x="17" y="197"/>
                    </a:lnTo>
                    <a:lnTo>
                      <a:pt x="17" y="197"/>
                    </a:lnTo>
                    <a:lnTo>
                      <a:pt x="6" y="293"/>
                    </a:lnTo>
                    <a:lnTo>
                      <a:pt x="2" y="342"/>
                    </a:lnTo>
                    <a:lnTo>
                      <a:pt x="0" y="366"/>
                    </a:lnTo>
                    <a:lnTo>
                      <a:pt x="0" y="390"/>
                    </a:lnTo>
                    <a:lnTo>
                      <a:pt x="0" y="390"/>
                    </a:lnTo>
                    <a:lnTo>
                      <a:pt x="0" y="393"/>
                    </a:lnTo>
                    <a:lnTo>
                      <a:pt x="1" y="394"/>
                    </a:lnTo>
                    <a:lnTo>
                      <a:pt x="3" y="395"/>
                    </a:lnTo>
                    <a:lnTo>
                      <a:pt x="5" y="395"/>
                    </a:lnTo>
                    <a:lnTo>
                      <a:pt x="6" y="395"/>
                    </a:lnTo>
                    <a:lnTo>
                      <a:pt x="8" y="394"/>
                    </a:lnTo>
                    <a:lnTo>
                      <a:pt x="9" y="393"/>
                    </a:lnTo>
                    <a:lnTo>
                      <a:pt x="9" y="390"/>
                    </a:lnTo>
                    <a:lnTo>
                      <a:pt x="9" y="390"/>
                    </a:lnTo>
                    <a:lnTo>
                      <a:pt x="10" y="366"/>
                    </a:lnTo>
                    <a:lnTo>
                      <a:pt x="11" y="342"/>
                    </a:lnTo>
                    <a:lnTo>
                      <a:pt x="15" y="293"/>
                    </a:lnTo>
                    <a:lnTo>
                      <a:pt x="21" y="246"/>
                    </a:lnTo>
                    <a:lnTo>
                      <a:pt x="27" y="197"/>
                    </a:lnTo>
                    <a:lnTo>
                      <a:pt x="27" y="197"/>
                    </a:lnTo>
                    <a:lnTo>
                      <a:pt x="30" y="174"/>
                    </a:lnTo>
                    <a:lnTo>
                      <a:pt x="33" y="151"/>
                    </a:lnTo>
                    <a:lnTo>
                      <a:pt x="36" y="127"/>
                    </a:lnTo>
                    <a:lnTo>
                      <a:pt x="39" y="103"/>
                    </a:lnTo>
                    <a:lnTo>
                      <a:pt x="39" y="103"/>
                    </a:lnTo>
                    <a:lnTo>
                      <a:pt x="40" y="79"/>
                    </a:lnTo>
                    <a:lnTo>
                      <a:pt x="41" y="54"/>
                    </a:lnTo>
                    <a:lnTo>
                      <a:pt x="41" y="4"/>
                    </a:lnTo>
                    <a:lnTo>
                      <a:pt x="41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59" name="Freeform 282">
                <a:extLst>
                  <a:ext uri="{FF2B5EF4-FFF2-40B4-BE49-F238E27FC236}">
                    <a16:creationId xmlns="" xmlns:a16="http://schemas.microsoft.com/office/drawing/2014/main" id="{95BD56A3-6138-45E5-B9F8-3B116822D9B0}"/>
                  </a:ext>
                </a:extLst>
              </p:cNvPr>
              <p:cNvSpPr/>
              <p:nvPr/>
            </p:nvSpPr>
            <p:spPr bwMode="auto">
              <a:xfrm>
                <a:off x="2847975" y="2592388"/>
                <a:ext cx="14288" cy="144463"/>
              </a:xfrm>
              <a:custGeom>
                <a:avLst/>
                <a:gdLst/>
                <a:ahLst/>
                <a:cxnLst>
                  <a:cxn ang="0">
                    <a:pos x="20" y="4"/>
                  </a:cxn>
                  <a:cxn ang="0">
                    <a:pos x="20" y="4"/>
                  </a:cxn>
                  <a:cxn ang="0">
                    <a:pos x="19" y="18"/>
                  </a:cxn>
                  <a:cxn ang="0">
                    <a:pos x="17" y="31"/>
                  </a:cxn>
                  <a:cxn ang="0">
                    <a:pos x="15" y="44"/>
                  </a:cxn>
                  <a:cxn ang="0">
                    <a:pos x="14" y="57"/>
                  </a:cxn>
                  <a:cxn ang="0">
                    <a:pos x="14" y="133"/>
                  </a:cxn>
                  <a:cxn ang="0">
                    <a:pos x="14" y="133"/>
                  </a:cxn>
                  <a:cxn ang="0">
                    <a:pos x="13" y="151"/>
                  </a:cxn>
                  <a:cxn ang="0">
                    <a:pos x="12" y="168"/>
                  </a:cxn>
                  <a:cxn ang="0">
                    <a:pos x="7" y="202"/>
                  </a:cxn>
                  <a:cxn ang="0">
                    <a:pos x="3" y="236"/>
                  </a:cxn>
                  <a:cxn ang="0">
                    <a:pos x="1" y="253"/>
                  </a:cxn>
                  <a:cxn ang="0">
                    <a:pos x="0" y="270"/>
                  </a:cxn>
                  <a:cxn ang="0">
                    <a:pos x="0" y="270"/>
                  </a:cxn>
                  <a:cxn ang="0">
                    <a:pos x="1" y="272"/>
                  </a:cxn>
                  <a:cxn ang="0">
                    <a:pos x="2" y="273"/>
                  </a:cxn>
                  <a:cxn ang="0">
                    <a:pos x="3" y="274"/>
                  </a:cxn>
                  <a:cxn ang="0">
                    <a:pos x="5" y="275"/>
                  </a:cxn>
                  <a:cxn ang="0">
                    <a:pos x="7" y="274"/>
                  </a:cxn>
                  <a:cxn ang="0">
                    <a:pos x="8" y="273"/>
                  </a:cxn>
                  <a:cxn ang="0">
                    <a:pos x="9" y="272"/>
                  </a:cxn>
                  <a:cxn ang="0">
                    <a:pos x="10" y="270"/>
                  </a:cxn>
                  <a:cxn ang="0">
                    <a:pos x="10" y="270"/>
                  </a:cxn>
                  <a:cxn ang="0">
                    <a:pos x="10" y="253"/>
                  </a:cxn>
                  <a:cxn ang="0">
                    <a:pos x="13" y="236"/>
                  </a:cxn>
                  <a:cxn ang="0">
                    <a:pos x="17" y="202"/>
                  </a:cxn>
                  <a:cxn ang="0">
                    <a:pos x="21" y="168"/>
                  </a:cxn>
                  <a:cxn ang="0">
                    <a:pos x="22" y="151"/>
                  </a:cxn>
                  <a:cxn ang="0">
                    <a:pos x="23" y="133"/>
                  </a:cxn>
                  <a:cxn ang="0">
                    <a:pos x="23" y="57"/>
                  </a:cxn>
                  <a:cxn ang="0">
                    <a:pos x="23" y="57"/>
                  </a:cxn>
                  <a:cxn ang="0">
                    <a:pos x="24" y="44"/>
                  </a:cxn>
                  <a:cxn ang="0">
                    <a:pos x="26" y="31"/>
                  </a:cxn>
                  <a:cxn ang="0">
                    <a:pos x="28" y="18"/>
                  </a:cxn>
                  <a:cxn ang="0">
                    <a:pos x="29" y="4"/>
                  </a:cxn>
                  <a:cxn ang="0">
                    <a:pos x="29" y="4"/>
                  </a:cxn>
                  <a:cxn ang="0">
                    <a:pos x="29" y="2"/>
                  </a:cxn>
                  <a:cxn ang="0">
                    <a:pos x="28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3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20" y="4"/>
                  </a:cxn>
                  <a:cxn ang="0">
                    <a:pos x="20" y="4"/>
                  </a:cxn>
                </a:cxnLst>
                <a:rect l="0" t="0" r="r" b="b"/>
                <a:pathLst>
                  <a:path w="29" h="275">
                    <a:moveTo>
                      <a:pt x="20" y="4"/>
                    </a:moveTo>
                    <a:lnTo>
                      <a:pt x="20" y="4"/>
                    </a:lnTo>
                    <a:lnTo>
                      <a:pt x="19" y="18"/>
                    </a:lnTo>
                    <a:lnTo>
                      <a:pt x="17" y="31"/>
                    </a:lnTo>
                    <a:lnTo>
                      <a:pt x="15" y="44"/>
                    </a:lnTo>
                    <a:lnTo>
                      <a:pt x="14" y="57"/>
                    </a:lnTo>
                    <a:lnTo>
                      <a:pt x="14" y="133"/>
                    </a:lnTo>
                    <a:lnTo>
                      <a:pt x="14" y="133"/>
                    </a:lnTo>
                    <a:lnTo>
                      <a:pt x="13" y="151"/>
                    </a:lnTo>
                    <a:lnTo>
                      <a:pt x="12" y="168"/>
                    </a:lnTo>
                    <a:lnTo>
                      <a:pt x="7" y="202"/>
                    </a:lnTo>
                    <a:lnTo>
                      <a:pt x="3" y="236"/>
                    </a:lnTo>
                    <a:lnTo>
                      <a:pt x="1" y="253"/>
                    </a:lnTo>
                    <a:lnTo>
                      <a:pt x="0" y="270"/>
                    </a:lnTo>
                    <a:lnTo>
                      <a:pt x="0" y="270"/>
                    </a:lnTo>
                    <a:lnTo>
                      <a:pt x="1" y="272"/>
                    </a:lnTo>
                    <a:lnTo>
                      <a:pt x="2" y="273"/>
                    </a:lnTo>
                    <a:lnTo>
                      <a:pt x="3" y="274"/>
                    </a:lnTo>
                    <a:lnTo>
                      <a:pt x="5" y="275"/>
                    </a:lnTo>
                    <a:lnTo>
                      <a:pt x="7" y="274"/>
                    </a:lnTo>
                    <a:lnTo>
                      <a:pt x="8" y="273"/>
                    </a:lnTo>
                    <a:lnTo>
                      <a:pt x="9" y="272"/>
                    </a:lnTo>
                    <a:lnTo>
                      <a:pt x="10" y="270"/>
                    </a:lnTo>
                    <a:lnTo>
                      <a:pt x="10" y="270"/>
                    </a:lnTo>
                    <a:lnTo>
                      <a:pt x="10" y="253"/>
                    </a:lnTo>
                    <a:lnTo>
                      <a:pt x="13" y="236"/>
                    </a:lnTo>
                    <a:lnTo>
                      <a:pt x="17" y="202"/>
                    </a:lnTo>
                    <a:lnTo>
                      <a:pt x="21" y="168"/>
                    </a:lnTo>
                    <a:lnTo>
                      <a:pt x="22" y="151"/>
                    </a:lnTo>
                    <a:lnTo>
                      <a:pt x="23" y="133"/>
                    </a:lnTo>
                    <a:lnTo>
                      <a:pt x="23" y="57"/>
                    </a:lnTo>
                    <a:lnTo>
                      <a:pt x="23" y="57"/>
                    </a:lnTo>
                    <a:lnTo>
                      <a:pt x="24" y="44"/>
                    </a:lnTo>
                    <a:lnTo>
                      <a:pt x="26" y="31"/>
                    </a:lnTo>
                    <a:lnTo>
                      <a:pt x="28" y="18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29" y="2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20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60" name="Freeform 283">
                <a:extLst>
                  <a:ext uri="{FF2B5EF4-FFF2-40B4-BE49-F238E27FC236}">
                    <a16:creationId xmlns="" xmlns:a16="http://schemas.microsoft.com/office/drawing/2014/main" id="{031ECDE4-FCB0-46E0-8217-B1EA5F93387F}"/>
                  </a:ext>
                </a:extLst>
              </p:cNvPr>
              <p:cNvSpPr/>
              <p:nvPr/>
            </p:nvSpPr>
            <p:spPr bwMode="auto">
              <a:xfrm>
                <a:off x="2874963" y="2625725"/>
                <a:ext cx="14288" cy="101600"/>
              </a:xfrm>
              <a:custGeom>
                <a:avLst/>
                <a:gdLst/>
                <a:ahLst/>
                <a:cxnLst>
                  <a:cxn ang="0">
                    <a:pos x="29" y="4"/>
                  </a:cxn>
                  <a:cxn ang="0">
                    <a:pos x="29" y="4"/>
                  </a:cxn>
                  <a:cxn ang="0">
                    <a:pos x="29" y="2"/>
                  </a:cxn>
                  <a:cxn ang="0">
                    <a:pos x="28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3" y="0"/>
                  </a:cxn>
                  <a:cxn ang="0">
                    <a:pos x="20" y="1"/>
                  </a:cxn>
                  <a:cxn ang="0">
                    <a:pos x="19" y="2"/>
                  </a:cxn>
                  <a:cxn ang="0">
                    <a:pos x="19" y="4"/>
                  </a:cxn>
                  <a:cxn ang="0">
                    <a:pos x="19" y="4"/>
                  </a:cxn>
                  <a:cxn ang="0">
                    <a:pos x="19" y="51"/>
                  </a:cxn>
                  <a:cxn ang="0">
                    <a:pos x="19" y="74"/>
                  </a:cxn>
                  <a:cxn ang="0">
                    <a:pos x="18" y="96"/>
                  </a:cxn>
                  <a:cxn ang="0">
                    <a:pos x="16" y="120"/>
                  </a:cxn>
                  <a:cxn ang="0">
                    <a:pos x="12" y="142"/>
                  </a:cxn>
                  <a:cxn ang="0">
                    <a:pos x="8" y="164"/>
                  </a:cxn>
                  <a:cxn ang="0">
                    <a:pos x="1" y="187"/>
                  </a:cxn>
                  <a:cxn ang="0">
                    <a:pos x="1" y="187"/>
                  </a:cxn>
                  <a:cxn ang="0">
                    <a:pos x="0" y="188"/>
                  </a:cxn>
                  <a:cxn ang="0">
                    <a:pos x="1" y="190"/>
                  </a:cxn>
                  <a:cxn ang="0">
                    <a:pos x="2" y="191"/>
                  </a:cxn>
                  <a:cxn ang="0">
                    <a:pos x="3" y="192"/>
                  </a:cxn>
                  <a:cxn ang="0">
                    <a:pos x="7" y="192"/>
                  </a:cxn>
                  <a:cxn ang="0">
                    <a:pos x="8" y="191"/>
                  </a:cxn>
                  <a:cxn ang="0">
                    <a:pos x="9" y="189"/>
                  </a:cxn>
                  <a:cxn ang="0">
                    <a:pos x="9" y="189"/>
                  </a:cxn>
                  <a:cxn ang="0">
                    <a:pos x="16" y="167"/>
                  </a:cxn>
                  <a:cxn ang="0">
                    <a:pos x="23" y="144"/>
                  </a:cxn>
                  <a:cxn ang="0">
                    <a:pos x="26" y="121"/>
                  </a:cxn>
                  <a:cxn ang="0">
                    <a:pos x="28" y="98"/>
                  </a:cxn>
                  <a:cxn ang="0">
                    <a:pos x="29" y="75"/>
                  </a:cxn>
                  <a:cxn ang="0">
                    <a:pos x="29" y="52"/>
                  </a:cxn>
                  <a:cxn ang="0">
                    <a:pos x="29" y="4"/>
                  </a:cxn>
                  <a:cxn ang="0">
                    <a:pos x="29" y="4"/>
                  </a:cxn>
                </a:cxnLst>
                <a:rect l="0" t="0" r="r" b="b"/>
                <a:pathLst>
                  <a:path w="29" h="192">
                    <a:moveTo>
                      <a:pt x="29" y="4"/>
                    </a:moveTo>
                    <a:lnTo>
                      <a:pt x="29" y="4"/>
                    </a:lnTo>
                    <a:lnTo>
                      <a:pt x="29" y="2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19" y="51"/>
                    </a:lnTo>
                    <a:lnTo>
                      <a:pt x="19" y="74"/>
                    </a:lnTo>
                    <a:lnTo>
                      <a:pt x="18" y="96"/>
                    </a:lnTo>
                    <a:lnTo>
                      <a:pt x="16" y="120"/>
                    </a:lnTo>
                    <a:lnTo>
                      <a:pt x="12" y="142"/>
                    </a:lnTo>
                    <a:lnTo>
                      <a:pt x="8" y="164"/>
                    </a:lnTo>
                    <a:lnTo>
                      <a:pt x="1" y="187"/>
                    </a:lnTo>
                    <a:lnTo>
                      <a:pt x="1" y="187"/>
                    </a:lnTo>
                    <a:lnTo>
                      <a:pt x="0" y="188"/>
                    </a:lnTo>
                    <a:lnTo>
                      <a:pt x="1" y="190"/>
                    </a:lnTo>
                    <a:lnTo>
                      <a:pt x="2" y="191"/>
                    </a:lnTo>
                    <a:lnTo>
                      <a:pt x="3" y="192"/>
                    </a:lnTo>
                    <a:lnTo>
                      <a:pt x="7" y="192"/>
                    </a:lnTo>
                    <a:lnTo>
                      <a:pt x="8" y="191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6" y="167"/>
                    </a:lnTo>
                    <a:lnTo>
                      <a:pt x="23" y="144"/>
                    </a:lnTo>
                    <a:lnTo>
                      <a:pt x="26" y="121"/>
                    </a:lnTo>
                    <a:lnTo>
                      <a:pt x="28" y="98"/>
                    </a:lnTo>
                    <a:lnTo>
                      <a:pt x="29" y="75"/>
                    </a:lnTo>
                    <a:lnTo>
                      <a:pt x="29" y="52"/>
                    </a:lnTo>
                    <a:lnTo>
                      <a:pt x="29" y="4"/>
                    </a:lnTo>
                    <a:lnTo>
                      <a:pt x="29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61" name="Freeform 284">
                <a:extLst>
                  <a:ext uri="{FF2B5EF4-FFF2-40B4-BE49-F238E27FC236}">
                    <a16:creationId xmlns="" xmlns:a16="http://schemas.microsoft.com/office/drawing/2014/main" id="{7F55D080-A22C-4EE0-934B-F3809AD4BD18}"/>
                  </a:ext>
                </a:extLst>
              </p:cNvPr>
              <p:cNvSpPr/>
              <p:nvPr/>
            </p:nvSpPr>
            <p:spPr bwMode="auto">
              <a:xfrm>
                <a:off x="2254250" y="2162175"/>
                <a:ext cx="657225" cy="652463"/>
              </a:xfrm>
              <a:custGeom>
                <a:avLst/>
                <a:gdLst/>
                <a:ahLst/>
                <a:cxnLst>
                  <a:cxn ang="0">
                    <a:pos x="794" y="1224"/>
                  </a:cxn>
                  <a:cxn ang="0">
                    <a:pos x="567" y="1137"/>
                  </a:cxn>
                  <a:cxn ang="0">
                    <a:pos x="468" y="1063"/>
                  </a:cxn>
                  <a:cxn ang="0">
                    <a:pos x="325" y="941"/>
                  </a:cxn>
                  <a:cxn ang="0">
                    <a:pos x="171" y="752"/>
                  </a:cxn>
                  <a:cxn ang="0">
                    <a:pos x="109" y="650"/>
                  </a:cxn>
                  <a:cxn ang="0">
                    <a:pos x="52" y="558"/>
                  </a:cxn>
                  <a:cxn ang="0">
                    <a:pos x="12" y="442"/>
                  </a:cxn>
                  <a:cxn ang="0">
                    <a:pos x="2" y="323"/>
                  </a:cxn>
                  <a:cxn ang="0">
                    <a:pos x="45" y="213"/>
                  </a:cxn>
                  <a:cxn ang="0">
                    <a:pos x="165" y="75"/>
                  </a:cxn>
                  <a:cxn ang="0">
                    <a:pos x="261" y="10"/>
                  </a:cxn>
                  <a:cxn ang="0">
                    <a:pos x="280" y="1"/>
                  </a:cxn>
                  <a:cxn ang="0">
                    <a:pos x="336" y="9"/>
                  </a:cxn>
                  <a:cxn ang="0">
                    <a:pos x="412" y="44"/>
                  </a:cxn>
                  <a:cxn ang="0">
                    <a:pos x="470" y="93"/>
                  </a:cxn>
                  <a:cxn ang="0">
                    <a:pos x="549" y="207"/>
                  </a:cxn>
                  <a:cxn ang="0">
                    <a:pos x="570" y="271"/>
                  </a:cxn>
                  <a:cxn ang="0">
                    <a:pos x="583" y="316"/>
                  </a:cxn>
                  <a:cxn ang="0">
                    <a:pos x="563" y="330"/>
                  </a:cxn>
                  <a:cxn ang="0">
                    <a:pos x="541" y="302"/>
                  </a:cxn>
                  <a:cxn ang="0">
                    <a:pos x="522" y="232"/>
                  </a:cxn>
                  <a:cxn ang="0">
                    <a:pos x="429" y="102"/>
                  </a:cxn>
                  <a:cxn ang="0">
                    <a:pos x="351" y="54"/>
                  </a:cxn>
                  <a:cxn ang="0">
                    <a:pos x="283" y="42"/>
                  </a:cxn>
                  <a:cxn ang="0">
                    <a:pos x="169" y="115"/>
                  </a:cxn>
                  <a:cxn ang="0">
                    <a:pos x="95" y="197"/>
                  </a:cxn>
                  <a:cxn ang="0">
                    <a:pos x="52" y="278"/>
                  </a:cxn>
                  <a:cxn ang="0">
                    <a:pos x="37" y="361"/>
                  </a:cxn>
                  <a:cxn ang="0">
                    <a:pos x="59" y="479"/>
                  </a:cxn>
                  <a:cxn ang="0">
                    <a:pos x="113" y="593"/>
                  </a:cxn>
                  <a:cxn ang="0">
                    <a:pos x="154" y="647"/>
                  </a:cxn>
                  <a:cxn ang="0">
                    <a:pos x="194" y="713"/>
                  </a:cxn>
                  <a:cxn ang="0">
                    <a:pos x="265" y="822"/>
                  </a:cxn>
                  <a:cxn ang="0">
                    <a:pos x="440" y="993"/>
                  </a:cxn>
                  <a:cxn ang="0">
                    <a:pos x="526" y="1068"/>
                  </a:cxn>
                  <a:cxn ang="0">
                    <a:pos x="682" y="1151"/>
                  </a:cxn>
                  <a:cxn ang="0">
                    <a:pos x="831" y="1193"/>
                  </a:cxn>
                  <a:cxn ang="0">
                    <a:pos x="961" y="1178"/>
                  </a:cxn>
                  <a:cxn ang="0">
                    <a:pos x="1063" y="1130"/>
                  </a:cxn>
                  <a:cxn ang="0">
                    <a:pos x="1149" y="1057"/>
                  </a:cxn>
                  <a:cxn ang="0">
                    <a:pos x="1198" y="1006"/>
                  </a:cxn>
                  <a:cxn ang="0">
                    <a:pos x="1193" y="930"/>
                  </a:cxn>
                  <a:cxn ang="0">
                    <a:pos x="1158" y="869"/>
                  </a:cxn>
                  <a:cxn ang="0">
                    <a:pos x="1126" y="834"/>
                  </a:cxn>
                  <a:cxn ang="0">
                    <a:pos x="1059" y="783"/>
                  </a:cxn>
                  <a:cxn ang="0">
                    <a:pos x="892" y="720"/>
                  </a:cxn>
                  <a:cxn ang="0">
                    <a:pos x="875" y="706"/>
                  </a:cxn>
                  <a:cxn ang="0">
                    <a:pos x="886" y="684"/>
                  </a:cxn>
                  <a:cxn ang="0">
                    <a:pos x="923" y="690"/>
                  </a:cxn>
                  <a:cxn ang="0">
                    <a:pos x="1000" y="705"/>
                  </a:cxn>
                  <a:cxn ang="0">
                    <a:pos x="1112" y="776"/>
                  </a:cxn>
                  <a:cxn ang="0">
                    <a:pos x="1192" y="850"/>
                  </a:cxn>
                  <a:cxn ang="0">
                    <a:pos x="1228" y="925"/>
                  </a:cxn>
                  <a:cxn ang="0">
                    <a:pos x="1242" y="1015"/>
                  </a:cxn>
                  <a:cxn ang="0">
                    <a:pos x="1224" y="1029"/>
                  </a:cxn>
                  <a:cxn ang="0">
                    <a:pos x="1165" y="1095"/>
                  </a:cxn>
                  <a:cxn ang="0">
                    <a:pos x="1111" y="1141"/>
                  </a:cxn>
                  <a:cxn ang="0">
                    <a:pos x="1027" y="1191"/>
                  </a:cxn>
                  <a:cxn ang="0">
                    <a:pos x="858" y="1232"/>
                  </a:cxn>
                </a:cxnLst>
                <a:rect l="0" t="0" r="r" b="b"/>
                <a:pathLst>
                  <a:path w="1242" h="1232">
                    <a:moveTo>
                      <a:pt x="858" y="1232"/>
                    </a:moveTo>
                    <a:lnTo>
                      <a:pt x="858" y="1232"/>
                    </a:lnTo>
                    <a:lnTo>
                      <a:pt x="841" y="1232"/>
                    </a:lnTo>
                    <a:lnTo>
                      <a:pt x="825" y="1230"/>
                    </a:lnTo>
                    <a:lnTo>
                      <a:pt x="809" y="1227"/>
                    </a:lnTo>
                    <a:lnTo>
                      <a:pt x="794" y="1224"/>
                    </a:lnTo>
                    <a:lnTo>
                      <a:pt x="794" y="1224"/>
                    </a:lnTo>
                    <a:lnTo>
                      <a:pt x="761" y="1216"/>
                    </a:lnTo>
                    <a:lnTo>
                      <a:pt x="728" y="1206"/>
                    </a:lnTo>
                    <a:lnTo>
                      <a:pt x="696" y="1194"/>
                    </a:lnTo>
                    <a:lnTo>
                      <a:pt x="663" y="1182"/>
                    </a:lnTo>
                    <a:lnTo>
                      <a:pt x="630" y="1168"/>
                    </a:lnTo>
                    <a:lnTo>
                      <a:pt x="598" y="1152"/>
                    </a:lnTo>
                    <a:lnTo>
                      <a:pt x="567" y="1137"/>
                    </a:lnTo>
                    <a:lnTo>
                      <a:pt x="538" y="1119"/>
                    </a:lnTo>
                    <a:lnTo>
                      <a:pt x="538" y="1119"/>
                    </a:lnTo>
                    <a:lnTo>
                      <a:pt x="519" y="1107"/>
                    </a:lnTo>
                    <a:lnTo>
                      <a:pt x="501" y="1092"/>
                    </a:lnTo>
                    <a:lnTo>
                      <a:pt x="484" y="1078"/>
                    </a:lnTo>
                    <a:lnTo>
                      <a:pt x="468" y="1063"/>
                    </a:lnTo>
                    <a:lnTo>
                      <a:pt x="468" y="1063"/>
                    </a:lnTo>
                    <a:lnTo>
                      <a:pt x="448" y="1046"/>
                    </a:lnTo>
                    <a:lnTo>
                      <a:pt x="427" y="1028"/>
                    </a:lnTo>
                    <a:lnTo>
                      <a:pt x="427" y="1028"/>
                    </a:lnTo>
                    <a:lnTo>
                      <a:pt x="400" y="1006"/>
                    </a:lnTo>
                    <a:lnTo>
                      <a:pt x="374" y="985"/>
                    </a:lnTo>
                    <a:lnTo>
                      <a:pt x="350" y="963"/>
                    </a:lnTo>
                    <a:lnTo>
                      <a:pt x="325" y="941"/>
                    </a:lnTo>
                    <a:lnTo>
                      <a:pt x="325" y="941"/>
                    </a:lnTo>
                    <a:lnTo>
                      <a:pt x="297" y="913"/>
                    </a:lnTo>
                    <a:lnTo>
                      <a:pt x="270" y="885"/>
                    </a:lnTo>
                    <a:lnTo>
                      <a:pt x="243" y="854"/>
                    </a:lnTo>
                    <a:lnTo>
                      <a:pt x="218" y="822"/>
                    </a:lnTo>
                    <a:lnTo>
                      <a:pt x="194" y="787"/>
                    </a:lnTo>
                    <a:lnTo>
                      <a:pt x="171" y="752"/>
                    </a:lnTo>
                    <a:lnTo>
                      <a:pt x="150" y="715"/>
                    </a:lnTo>
                    <a:lnTo>
                      <a:pt x="130" y="678"/>
                    </a:lnTo>
                    <a:lnTo>
                      <a:pt x="130" y="678"/>
                    </a:lnTo>
                    <a:lnTo>
                      <a:pt x="125" y="671"/>
                    </a:lnTo>
                    <a:lnTo>
                      <a:pt x="120" y="663"/>
                    </a:lnTo>
                    <a:lnTo>
                      <a:pt x="109" y="650"/>
                    </a:lnTo>
                    <a:lnTo>
                      <a:pt x="109" y="650"/>
                    </a:lnTo>
                    <a:lnTo>
                      <a:pt x="98" y="639"/>
                    </a:lnTo>
                    <a:lnTo>
                      <a:pt x="93" y="632"/>
                    </a:lnTo>
                    <a:lnTo>
                      <a:pt x="89" y="626"/>
                    </a:lnTo>
                    <a:lnTo>
                      <a:pt x="89" y="626"/>
                    </a:lnTo>
                    <a:lnTo>
                      <a:pt x="75" y="598"/>
                    </a:lnTo>
                    <a:lnTo>
                      <a:pt x="60" y="573"/>
                    </a:lnTo>
                    <a:lnTo>
                      <a:pt x="52" y="558"/>
                    </a:lnTo>
                    <a:lnTo>
                      <a:pt x="52" y="558"/>
                    </a:lnTo>
                    <a:lnTo>
                      <a:pt x="44" y="544"/>
                    </a:lnTo>
                    <a:lnTo>
                      <a:pt x="38" y="528"/>
                    </a:lnTo>
                    <a:lnTo>
                      <a:pt x="31" y="514"/>
                    </a:lnTo>
                    <a:lnTo>
                      <a:pt x="26" y="498"/>
                    </a:lnTo>
                    <a:lnTo>
                      <a:pt x="17" y="468"/>
                    </a:lnTo>
                    <a:lnTo>
                      <a:pt x="12" y="442"/>
                    </a:lnTo>
                    <a:lnTo>
                      <a:pt x="12" y="442"/>
                    </a:lnTo>
                    <a:lnTo>
                      <a:pt x="5" y="409"/>
                    </a:lnTo>
                    <a:lnTo>
                      <a:pt x="2" y="392"/>
                    </a:lnTo>
                    <a:lnTo>
                      <a:pt x="0" y="374"/>
                    </a:lnTo>
                    <a:lnTo>
                      <a:pt x="0" y="358"/>
                    </a:lnTo>
                    <a:lnTo>
                      <a:pt x="0" y="340"/>
                    </a:lnTo>
                    <a:lnTo>
                      <a:pt x="2" y="323"/>
                    </a:lnTo>
                    <a:lnTo>
                      <a:pt x="6" y="305"/>
                    </a:lnTo>
                    <a:lnTo>
                      <a:pt x="6" y="305"/>
                    </a:lnTo>
                    <a:lnTo>
                      <a:pt x="11" y="289"/>
                    </a:lnTo>
                    <a:lnTo>
                      <a:pt x="16" y="273"/>
                    </a:lnTo>
                    <a:lnTo>
                      <a:pt x="22" y="258"/>
                    </a:lnTo>
                    <a:lnTo>
                      <a:pt x="29" y="243"/>
                    </a:lnTo>
                    <a:lnTo>
                      <a:pt x="45" y="213"/>
                    </a:lnTo>
                    <a:lnTo>
                      <a:pt x="64" y="181"/>
                    </a:lnTo>
                    <a:lnTo>
                      <a:pt x="64" y="181"/>
                    </a:lnTo>
                    <a:lnTo>
                      <a:pt x="80" y="158"/>
                    </a:lnTo>
                    <a:lnTo>
                      <a:pt x="98" y="137"/>
                    </a:lnTo>
                    <a:lnTo>
                      <a:pt x="117" y="115"/>
                    </a:lnTo>
                    <a:lnTo>
                      <a:pt x="140" y="94"/>
                    </a:lnTo>
                    <a:lnTo>
                      <a:pt x="165" y="75"/>
                    </a:lnTo>
                    <a:lnTo>
                      <a:pt x="193" y="55"/>
                    </a:lnTo>
                    <a:lnTo>
                      <a:pt x="224" y="35"/>
                    </a:lnTo>
                    <a:lnTo>
                      <a:pt x="257" y="16"/>
                    </a:lnTo>
                    <a:lnTo>
                      <a:pt x="259" y="15"/>
                    </a:lnTo>
                    <a:lnTo>
                      <a:pt x="260" y="13"/>
                    </a:lnTo>
                    <a:lnTo>
                      <a:pt x="260" y="13"/>
                    </a:lnTo>
                    <a:lnTo>
                      <a:pt x="261" y="10"/>
                    </a:lnTo>
                    <a:lnTo>
                      <a:pt x="264" y="5"/>
                    </a:lnTo>
                    <a:lnTo>
                      <a:pt x="268" y="2"/>
                    </a:lnTo>
                    <a:lnTo>
                      <a:pt x="271" y="1"/>
                    </a:lnTo>
                    <a:lnTo>
                      <a:pt x="274" y="0"/>
                    </a:lnTo>
                    <a:lnTo>
                      <a:pt x="274" y="0"/>
                    </a:lnTo>
                    <a:lnTo>
                      <a:pt x="280" y="1"/>
                    </a:lnTo>
                    <a:lnTo>
                      <a:pt x="280" y="1"/>
                    </a:lnTo>
                    <a:lnTo>
                      <a:pt x="288" y="3"/>
                    </a:lnTo>
                    <a:lnTo>
                      <a:pt x="294" y="4"/>
                    </a:lnTo>
                    <a:lnTo>
                      <a:pt x="308" y="4"/>
                    </a:lnTo>
                    <a:lnTo>
                      <a:pt x="308" y="4"/>
                    </a:lnTo>
                    <a:lnTo>
                      <a:pt x="323" y="5"/>
                    </a:lnTo>
                    <a:lnTo>
                      <a:pt x="330" y="7"/>
                    </a:lnTo>
                    <a:lnTo>
                      <a:pt x="336" y="9"/>
                    </a:lnTo>
                    <a:lnTo>
                      <a:pt x="336" y="9"/>
                    </a:lnTo>
                    <a:lnTo>
                      <a:pt x="351" y="15"/>
                    </a:lnTo>
                    <a:lnTo>
                      <a:pt x="351" y="15"/>
                    </a:lnTo>
                    <a:lnTo>
                      <a:pt x="367" y="21"/>
                    </a:lnTo>
                    <a:lnTo>
                      <a:pt x="385" y="29"/>
                    </a:lnTo>
                    <a:lnTo>
                      <a:pt x="385" y="29"/>
                    </a:lnTo>
                    <a:lnTo>
                      <a:pt x="412" y="44"/>
                    </a:lnTo>
                    <a:lnTo>
                      <a:pt x="424" y="52"/>
                    </a:lnTo>
                    <a:lnTo>
                      <a:pt x="435" y="59"/>
                    </a:lnTo>
                    <a:lnTo>
                      <a:pt x="446" y="67"/>
                    </a:lnTo>
                    <a:lnTo>
                      <a:pt x="455" y="76"/>
                    </a:lnTo>
                    <a:lnTo>
                      <a:pt x="463" y="84"/>
                    </a:lnTo>
                    <a:lnTo>
                      <a:pt x="470" y="93"/>
                    </a:lnTo>
                    <a:lnTo>
                      <a:pt x="470" y="93"/>
                    </a:lnTo>
                    <a:lnTo>
                      <a:pt x="487" y="115"/>
                    </a:lnTo>
                    <a:lnTo>
                      <a:pt x="503" y="138"/>
                    </a:lnTo>
                    <a:lnTo>
                      <a:pt x="533" y="184"/>
                    </a:lnTo>
                    <a:lnTo>
                      <a:pt x="544" y="200"/>
                    </a:lnTo>
                    <a:lnTo>
                      <a:pt x="544" y="200"/>
                    </a:lnTo>
                    <a:lnTo>
                      <a:pt x="549" y="207"/>
                    </a:lnTo>
                    <a:lnTo>
                      <a:pt x="549" y="207"/>
                    </a:lnTo>
                    <a:lnTo>
                      <a:pt x="554" y="214"/>
                    </a:lnTo>
                    <a:lnTo>
                      <a:pt x="559" y="222"/>
                    </a:lnTo>
                    <a:lnTo>
                      <a:pt x="562" y="230"/>
                    </a:lnTo>
                    <a:lnTo>
                      <a:pt x="563" y="238"/>
                    </a:lnTo>
                    <a:lnTo>
                      <a:pt x="563" y="238"/>
                    </a:lnTo>
                    <a:lnTo>
                      <a:pt x="565" y="251"/>
                    </a:lnTo>
                    <a:lnTo>
                      <a:pt x="570" y="271"/>
                    </a:lnTo>
                    <a:lnTo>
                      <a:pt x="575" y="291"/>
                    </a:lnTo>
                    <a:lnTo>
                      <a:pt x="578" y="299"/>
                    </a:lnTo>
                    <a:lnTo>
                      <a:pt x="580" y="304"/>
                    </a:lnTo>
                    <a:lnTo>
                      <a:pt x="580" y="304"/>
                    </a:lnTo>
                    <a:lnTo>
                      <a:pt x="582" y="308"/>
                    </a:lnTo>
                    <a:lnTo>
                      <a:pt x="583" y="312"/>
                    </a:lnTo>
                    <a:lnTo>
                      <a:pt x="583" y="316"/>
                    </a:lnTo>
                    <a:lnTo>
                      <a:pt x="582" y="321"/>
                    </a:lnTo>
                    <a:lnTo>
                      <a:pt x="582" y="321"/>
                    </a:lnTo>
                    <a:lnTo>
                      <a:pt x="579" y="325"/>
                    </a:lnTo>
                    <a:lnTo>
                      <a:pt x="574" y="328"/>
                    </a:lnTo>
                    <a:lnTo>
                      <a:pt x="570" y="330"/>
                    </a:lnTo>
                    <a:lnTo>
                      <a:pt x="563" y="330"/>
                    </a:lnTo>
                    <a:lnTo>
                      <a:pt x="563" y="330"/>
                    </a:lnTo>
                    <a:lnTo>
                      <a:pt x="560" y="330"/>
                    </a:lnTo>
                    <a:lnTo>
                      <a:pt x="556" y="329"/>
                    </a:lnTo>
                    <a:lnTo>
                      <a:pt x="553" y="326"/>
                    </a:lnTo>
                    <a:lnTo>
                      <a:pt x="549" y="322"/>
                    </a:lnTo>
                    <a:lnTo>
                      <a:pt x="549" y="322"/>
                    </a:lnTo>
                    <a:lnTo>
                      <a:pt x="544" y="312"/>
                    </a:lnTo>
                    <a:lnTo>
                      <a:pt x="541" y="302"/>
                    </a:lnTo>
                    <a:lnTo>
                      <a:pt x="539" y="291"/>
                    </a:lnTo>
                    <a:lnTo>
                      <a:pt x="537" y="278"/>
                    </a:lnTo>
                    <a:lnTo>
                      <a:pt x="537" y="278"/>
                    </a:lnTo>
                    <a:lnTo>
                      <a:pt x="534" y="267"/>
                    </a:lnTo>
                    <a:lnTo>
                      <a:pt x="531" y="254"/>
                    </a:lnTo>
                    <a:lnTo>
                      <a:pt x="528" y="243"/>
                    </a:lnTo>
                    <a:lnTo>
                      <a:pt x="522" y="232"/>
                    </a:lnTo>
                    <a:lnTo>
                      <a:pt x="522" y="232"/>
                    </a:lnTo>
                    <a:lnTo>
                      <a:pt x="490" y="183"/>
                    </a:lnTo>
                    <a:lnTo>
                      <a:pt x="459" y="137"/>
                    </a:lnTo>
                    <a:lnTo>
                      <a:pt x="459" y="137"/>
                    </a:lnTo>
                    <a:lnTo>
                      <a:pt x="450" y="124"/>
                    </a:lnTo>
                    <a:lnTo>
                      <a:pt x="439" y="113"/>
                    </a:lnTo>
                    <a:lnTo>
                      <a:pt x="429" y="102"/>
                    </a:lnTo>
                    <a:lnTo>
                      <a:pt x="418" y="91"/>
                    </a:lnTo>
                    <a:lnTo>
                      <a:pt x="405" y="82"/>
                    </a:lnTo>
                    <a:lnTo>
                      <a:pt x="392" y="74"/>
                    </a:lnTo>
                    <a:lnTo>
                      <a:pt x="378" y="66"/>
                    </a:lnTo>
                    <a:lnTo>
                      <a:pt x="365" y="59"/>
                    </a:lnTo>
                    <a:lnTo>
                      <a:pt x="365" y="59"/>
                    </a:lnTo>
                    <a:lnTo>
                      <a:pt x="351" y="54"/>
                    </a:lnTo>
                    <a:lnTo>
                      <a:pt x="337" y="50"/>
                    </a:lnTo>
                    <a:lnTo>
                      <a:pt x="323" y="47"/>
                    </a:lnTo>
                    <a:lnTo>
                      <a:pt x="309" y="45"/>
                    </a:lnTo>
                    <a:lnTo>
                      <a:pt x="309" y="45"/>
                    </a:lnTo>
                    <a:lnTo>
                      <a:pt x="288" y="41"/>
                    </a:lnTo>
                    <a:lnTo>
                      <a:pt x="286" y="41"/>
                    </a:lnTo>
                    <a:lnTo>
                      <a:pt x="283" y="42"/>
                    </a:lnTo>
                    <a:lnTo>
                      <a:pt x="283" y="42"/>
                    </a:lnTo>
                    <a:lnTo>
                      <a:pt x="280" y="44"/>
                    </a:lnTo>
                    <a:lnTo>
                      <a:pt x="280" y="44"/>
                    </a:lnTo>
                    <a:lnTo>
                      <a:pt x="251" y="60"/>
                    </a:lnTo>
                    <a:lnTo>
                      <a:pt x="222" y="77"/>
                    </a:lnTo>
                    <a:lnTo>
                      <a:pt x="195" y="95"/>
                    </a:lnTo>
                    <a:lnTo>
                      <a:pt x="169" y="115"/>
                    </a:lnTo>
                    <a:lnTo>
                      <a:pt x="155" y="125"/>
                    </a:lnTo>
                    <a:lnTo>
                      <a:pt x="144" y="137"/>
                    </a:lnTo>
                    <a:lnTo>
                      <a:pt x="133" y="148"/>
                    </a:lnTo>
                    <a:lnTo>
                      <a:pt x="121" y="159"/>
                    </a:lnTo>
                    <a:lnTo>
                      <a:pt x="112" y="172"/>
                    </a:lnTo>
                    <a:lnTo>
                      <a:pt x="103" y="184"/>
                    </a:lnTo>
                    <a:lnTo>
                      <a:pt x="95" y="197"/>
                    </a:lnTo>
                    <a:lnTo>
                      <a:pt x="88" y="210"/>
                    </a:lnTo>
                    <a:lnTo>
                      <a:pt x="88" y="210"/>
                    </a:lnTo>
                    <a:lnTo>
                      <a:pt x="79" y="228"/>
                    </a:lnTo>
                    <a:lnTo>
                      <a:pt x="70" y="244"/>
                    </a:lnTo>
                    <a:lnTo>
                      <a:pt x="70" y="244"/>
                    </a:lnTo>
                    <a:lnTo>
                      <a:pt x="58" y="267"/>
                    </a:lnTo>
                    <a:lnTo>
                      <a:pt x="52" y="278"/>
                    </a:lnTo>
                    <a:lnTo>
                      <a:pt x="47" y="290"/>
                    </a:lnTo>
                    <a:lnTo>
                      <a:pt x="43" y="302"/>
                    </a:lnTo>
                    <a:lnTo>
                      <a:pt x="40" y="315"/>
                    </a:lnTo>
                    <a:lnTo>
                      <a:pt x="38" y="329"/>
                    </a:lnTo>
                    <a:lnTo>
                      <a:pt x="37" y="343"/>
                    </a:lnTo>
                    <a:lnTo>
                      <a:pt x="37" y="343"/>
                    </a:lnTo>
                    <a:lnTo>
                      <a:pt x="37" y="361"/>
                    </a:lnTo>
                    <a:lnTo>
                      <a:pt x="38" y="378"/>
                    </a:lnTo>
                    <a:lnTo>
                      <a:pt x="40" y="396"/>
                    </a:lnTo>
                    <a:lnTo>
                      <a:pt x="42" y="414"/>
                    </a:lnTo>
                    <a:lnTo>
                      <a:pt x="46" y="430"/>
                    </a:lnTo>
                    <a:lnTo>
                      <a:pt x="49" y="447"/>
                    </a:lnTo>
                    <a:lnTo>
                      <a:pt x="54" y="463"/>
                    </a:lnTo>
                    <a:lnTo>
                      <a:pt x="59" y="479"/>
                    </a:lnTo>
                    <a:lnTo>
                      <a:pt x="59" y="479"/>
                    </a:lnTo>
                    <a:lnTo>
                      <a:pt x="68" y="501"/>
                    </a:lnTo>
                    <a:lnTo>
                      <a:pt x="78" y="523"/>
                    </a:lnTo>
                    <a:lnTo>
                      <a:pt x="100" y="566"/>
                    </a:lnTo>
                    <a:lnTo>
                      <a:pt x="100" y="566"/>
                    </a:lnTo>
                    <a:lnTo>
                      <a:pt x="113" y="593"/>
                    </a:lnTo>
                    <a:lnTo>
                      <a:pt x="113" y="593"/>
                    </a:lnTo>
                    <a:lnTo>
                      <a:pt x="118" y="603"/>
                    </a:lnTo>
                    <a:lnTo>
                      <a:pt x="124" y="611"/>
                    </a:lnTo>
                    <a:lnTo>
                      <a:pt x="138" y="626"/>
                    </a:lnTo>
                    <a:lnTo>
                      <a:pt x="138" y="626"/>
                    </a:lnTo>
                    <a:lnTo>
                      <a:pt x="150" y="641"/>
                    </a:lnTo>
                    <a:lnTo>
                      <a:pt x="150" y="641"/>
                    </a:lnTo>
                    <a:lnTo>
                      <a:pt x="154" y="647"/>
                    </a:lnTo>
                    <a:lnTo>
                      <a:pt x="157" y="653"/>
                    </a:lnTo>
                    <a:lnTo>
                      <a:pt x="165" y="666"/>
                    </a:lnTo>
                    <a:lnTo>
                      <a:pt x="165" y="666"/>
                    </a:lnTo>
                    <a:lnTo>
                      <a:pt x="171" y="677"/>
                    </a:lnTo>
                    <a:lnTo>
                      <a:pt x="177" y="688"/>
                    </a:lnTo>
                    <a:lnTo>
                      <a:pt x="177" y="688"/>
                    </a:lnTo>
                    <a:lnTo>
                      <a:pt x="194" y="713"/>
                    </a:lnTo>
                    <a:lnTo>
                      <a:pt x="208" y="738"/>
                    </a:lnTo>
                    <a:lnTo>
                      <a:pt x="208" y="738"/>
                    </a:lnTo>
                    <a:lnTo>
                      <a:pt x="231" y="776"/>
                    </a:lnTo>
                    <a:lnTo>
                      <a:pt x="243" y="795"/>
                    </a:lnTo>
                    <a:lnTo>
                      <a:pt x="257" y="812"/>
                    </a:lnTo>
                    <a:lnTo>
                      <a:pt x="265" y="822"/>
                    </a:lnTo>
                    <a:lnTo>
                      <a:pt x="265" y="822"/>
                    </a:lnTo>
                    <a:lnTo>
                      <a:pt x="286" y="846"/>
                    </a:lnTo>
                    <a:lnTo>
                      <a:pt x="306" y="870"/>
                    </a:lnTo>
                    <a:lnTo>
                      <a:pt x="328" y="894"/>
                    </a:lnTo>
                    <a:lnTo>
                      <a:pt x="351" y="916"/>
                    </a:lnTo>
                    <a:lnTo>
                      <a:pt x="351" y="916"/>
                    </a:lnTo>
                    <a:lnTo>
                      <a:pt x="398" y="958"/>
                    </a:lnTo>
                    <a:lnTo>
                      <a:pt x="440" y="993"/>
                    </a:lnTo>
                    <a:lnTo>
                      <a:pt x="440" y="993"/>
                    </a:lnTo>
                    <a:lnTo>
                      <a:pt x="460" y="1010"/>
                    </a:lnTo>
                    <a:lnTo>
                      <a:pt x="479" y="1027"/>
                    </a:lnTo>
                    <a:lnTo>
                      <a:pt x="479" y="1027"/>
                    </a:lnTo>
                    <a:lnTo>
                      <a:pt x="494" y="1042"/>
                    </a:lnTo>
                    <a:lnTo>
                      <a:pt x="510" y="1055"/>
                    </a:lnTo>
                    <a:lnTo>
                      <a:pt x="526" y="1068"/>
                    </a:lnTo>
                    <a:lnTo>
                      <a:pt x="543" y="1080"/>
                    </a:lnTo>
                    <a:lnTo>
                      <a:pt x="543" y="1080"/>
                    </a:lnTo>
                    <a:lnTo>
                      <a:pt x="570" y="1095"/>
                    </a:lnTo>
                    <a:lnTo>
                      <a:pt x="597" y="1111"/>
                    </a:lnTo>
                    <a:lnTo>
                      <a:pt x="625" y="1125"/>
                    </a:lnTo>
                    <a:lnTo>
                      <a:pt x="653" y="1139"/>
                    </a:lnTo>
                    <a:lnTo>
                      <a:pt x="682" y="1151"/>
                    </a:lnTo>
                    <a:lnTo>
                      <a:pt x="710" y="1162"/>
                    </a:lnTo>
                    <a:lnTo>
                      <a:pt x="738" y="1173"/>
                    </a:lnTo>
                    <a:lnTo>
                      <a:pt x="767" y="1182"/>
                    </a:lnTo>
                    <a:lnTo>
                      <a:pt x="767" y="1182"/>
                    </a:lnTo>
                    <a:lnTo>
                      <a:pt x="788" y="1187"/>
                    </a:lnTo>
                    <a:lnTo>
                      <a:pt x="809" y="1191"/>
                    </a:lnTo>
                    <a:lnTo>
                      <a:pt x="831" y="1193"/>
                    </a:lnTo>
                    <a:lnTo>
                      <a:pt x="854" y="1194"/>
                    </a:lnTo>
                    <a:lnTo>
                      <a:pt x="854" y="1194"/>
                    </a:lnTo>
                    <a:lnTo>
                      <a:pt x="874" y="1193"/>
                    </a:lnTo>
                    <a:lnTo>
                      <a:pt x="896" y="1191"/>
                    </a:lnTo>
                    <a:lnTo>
                      <a:pt x="918" y="1188"/>
                    </a:lnTo>
                    <a:lnTo>
                      <a:pt x="939" y="1184"/>
                    </a:lnTo>
                    <a:lnTo>
                      <a:pt x="961" y="1178"/>
                    </a:lnTo>
                    <a:lnTo>
                      <a:pt x="983" y="1171"/>
                    </a:lnTo>
                    <a:lnTo>
                      <a:pt x="1004" y="1162"/>
                    </a:lnTo>
                    <a:lnTo>
                      <a:pt x="1026" y="1152"/>
                    </a:lnTo>
                    <a:lnTo>
                      <a:pt x="1026" y="1152"/>
                    </a:lnTo>
                    <a:lnTo>
                      <a:pt x="1038" y="1146"/>
                    </a:lnTo>
                    <a:lnTo>
                      <a:pt x="1051" y="1139"/>
                    </a:lnTo>
                    <a:lnTo>
                      <a:pt x="1063" y="1130"/>
                    </a:lnTo>
                    <a:lnTo>
                      <a:pt x="1076" y="1122"/>
                    </a:lnTo>
                    <a:lnTo>
                      <a:pt x="1088" y="1112"/>
                    </a:lnTo>
                    <a:lnTo>
                      <a:pt x="1100" y="1101"/>
                    </a:lnTo>
                    <a:lnTo>
                      <a:pt x="1125" y="1078"/>
                    </a:lnTo>
                    <a:lnTo>
                      <a:pt x="1125" y="1078"/>
                    </a:lnTo>
                    <a:lnTo>
                      <a:pt x="1138" y="1067"/>
                    </a:lnTo>
                    <a:lnTo>
                      <a:pt x="1149" y="1057"/>
                    </a:lnTo>
                    <a:lnTo>
                      <a:pt x="1149" y="1057"/>
                    </a:lnTo>
                    <a:lnTo>
                      <a:pt x="1161" y="1047"/>
                    </a:lnTo>
                    <a:lnTo>
                      <a:pt x="1173" y="1035"/>
                    </a:lnTo>
                    <a:lnTo>
                      <a:pt x="1184" y="1024"/>
                    </a:lnTo>
                    <a:lnTo>
                      <a:pt x="1193" y="1011"/>
                    </a:lnTo>
                    <a:lnTo>
                      <a:pt x="1193" y="1011"/>
                    </a:lnTo>
                    <a:lnTo>
                      <a:pt x="1198" y="1006"/>
                    </a:lnTo>
                    <a:lnTo>
                      <a:pt x="1202" y="1003"/>
                    </a:lnTo>
                    <a:lnTo>
                      <a:pt x="1205" y="1002"/>
                    </a:lnTo>
                    <a:lnTo>
                      <a:pt x="1205" y="998"/>
                    </a:lnTo>
                    <a:lnTo>
                      <a:pt x="1205" y="998"/>
                    </a:lnTo>
                    <a:lnTo>
                      <a:pt x="1201" y="968"/>
                    </a:lnTo>
                    <a:lnTo>
                      <a:pt x="1198" y="950"/>
                    </a:lnTo>
                    <a:lnTo>
                      <a:pt x="1193" y="930"/>
                    </a:lnTo>
                    <a:lnTo>
                      <a:pt x="1187" y="911"/>
                    </a:lnTo>
                    <a:lnTo>
                      <a:pt x="1183" y="903"/>
                    </a:lnTo>
                    <a:lnTo>
                      <a:pt x="1179" y="895"/>
                    </a:lnTo>
                    <a:lnTo>
                      <a:pt x="1175" y="887"/>
                    </a:lnTo>
                    <a:lnTo>
                      <a:pt x="1170" y="880"/>
                    </a:lnTo>
                    <a:lnTo>
                      <a:pt x="1165" y="874"/>
                    </a:lnTo>
                    <a:lnTo>
                      <a:pt x="1158" y="869"/>
                    </a:lnTo>
                    <a:lnTo>
                      <a:pt x="1158" y="869"/>
                    </a:lnTo>
                    <a:lnTo>
                      <a:pt x="1152" y="865"/>
                    </a:lnTo>
                    <a:lnTo>
                      <a:pt x="1147" y="859"/>
                    </a:lnTo>
                    <a:lnTo>
                      <a:pt x="1137" y="846"/>
                    </a:lnTo>
                    <a:lnTo>
                      <a:pt x="1135" y="843"/>
                    </a:lnTo>
                    <a:lnTo>
                      <a:pt x="1135" y="843"/>
                    </a:lnTo>
                    <a:lnTo>
                      <a:pt x="1126" y="834"/>
                    </a:lnTo>
                    <a:lnTo>
                      <a:pt x="1117" y="825"/>
                    </a:lnTo>
                    <a:lnTo>
                      <a:pt x="1107" y="817"/>
                    </a:lnTo>
                    <a:lnTo>
                      <a:pt x="1096" y="810"/>
                    </a:lnTo>
                    <a:lnTo>
                      <a:pt x="1096" y="810"/>
                    </a:lnTo>
                    <a:lnTo>
                      <a:pt x="1082" y="800"/>
                    </a:lnTo>
                    <a:lnTo>
                      <a:pt x="1082" y="800"/>
                    </a:lnTo>
                    <a:lnTo>
                      <a:pt x="1059" y="783"/>
                    </a:lnTo>
                    <a:lnTo>
                      <a:pt x="1036" y="769"/>
                    </a:lnTo>
                    <a:lnTo>
                      <a:pt x="1012" y="755"/>
                    </a:lnTo>
                    <a:lnTo>
                      <a:pt x="988" y="744"/>
                    </a:lnTo>
                    <a:lnTo>
                      <a:pt x="964" y="735"/>
                    </a:lnTo>
                    <a:lnTo>
                      <a:pt x="939" y="728"/>
                    </a:lnTo>
                    <a:lnTo>
                      <a:pt x="916" y="723"/>
                    </a:lnTo>
                    <a:lnTo>
                      <a:pt x="892" y="720"/>
                    </a:lnTo>
                    <a:lnTo>
                      <a:pt x="892" y="720"/>
                    </a:lnTo>
                    <a:lnTo>
                      <a:pt x="888" y="719"/>
                    </a:lnTo>
                    <a:lnTo>
                      <a:pt x="885" y="717"/>
                    </a:lnTo>
                    <a:lnTo>
                      <a:pt x="881" y="715"/>
                    </a:lnTo>
                    <a:lnTo>
                      <a:pt x="878" y="713"/>
                    </a:lnTo>
                    <a:lnTo>
                      <a:pt x="877" y="710"/>
                    </a:lnTo>
                    <a:lnTo>
                      <a:pt x="875" y="706"/>
                    </a:lnTo>
                    <a:lnTo>
                      <a:pt x="874" y="699"/>
                    </a:lnTo>
                    <a:lnTo>
                      <a:pt x="874" y="699"/>
                    </a:lnTo>
                    <a:lnTo>
                      <a:pt x="875" y="693"/>
                    </a:lnTo>
                    <a:lnTo>
                      <a:pt x="878" y="688"/>
                    </a:lnTo>
                    <a:lnTo>
                      <a:pt x="880" y="686"/>
                    </a:lnTo>
                    <a:lnTo>
                      <a:pt x="883" y="685"/>
                    </a:lnTo>
                    <a:lnTo>
                      <a:pt x="886" y="684"/>
                    </a:lnTo>
                    <a:lnTo>
                      <a:pt x="890" y="684"/>
                    </a:lnTo>
                    <a:lnTo>
                      <a:pt x="890" y="684"/>
                    </a:lnTo>
                    <a:lnTo>
                      <a:pt x="892" y="684"/>
                    </a:lnTo>
                    <a:lnTo>
                      <a:pt x="892" y="684"/>
                    </a:lnTo>
                    <a:lnTo>
                      <a:pt x="907" y="686"/>
                    </a:lnTo>
                    <a:lnTo>
                      <a:pt x="923" y="690"/>
                    </a:lnTo>
                    <a:lnTo>
                      <a:pt x="923" y="690"/>
                    </a:lnTo>
                    <a:lnTo>
                      <a:pt x="939" y="694"/>
                    </a:lnTo>
                    <a:lnTo>
                      <a:pt x="939" y="694"/>
                    </a:lnTo>
                    <a:lnTo>
                      <a:pt x="960" y="698"/>
                    </a:lnTo>
                    <a:lnTo>
                      <a:pt x="960" y="698"/>
                    </a:lnTo>
                    <a:lnTo>
                      <a:pt x="974" y="700"/>
                    </a:lnTo>
                    <a:lnTo>
                      <a:pt x="988" y="702"/>
                    </a:lnTo>
                    <a:lnTo>
                      <a:pt x="1000" y="705"/>
                    </a:lnTo>
                    <a:lnTo>
                      <a:pt x="1005" y="707"/>
                    </a:lnTo>
                    <a:lnTo>
                      <a:pt x="1010" y="710"/>
                    </a:lnTo>
                    <a:lnTo>
                      <a:pt x="1010" y="710"/>
                    </a:lnTo>
                    <a:lnTo>
                      <a:pt x="1050" y="736"/>
                    </a:lnTo>
                    <a:lnTo>
                      <a:pt x="1050" y="736"/>
                    </a:lnTo>
                    <a:lnTo>
                      <a:pt x="1091" y="763"/>
                    </a:lnTo>
                    <a:lnTo>
                      <a:pt x="1112" y="776"/>
                    </a:lnTo>
                    <a:lnTo>
                      <a:pt x="1131" y="792"/>
                    </a:lnTo>
                    <a:lnTo>
                      <a:pt x="1131" y="792"/>
                    </a:lnTo>
                    <a:lnTo>
                      <a:pt x="1147" y="804"/>
                    </a:lnTo>
                    <a:lnTo>
                      <a:pt x="1160" y="816"/>
                    </a:lnTo>
                    <a:lnTo>
                      <a:pt x="1172" y="828"/>
                    </a:lnTo>
                    <a:lnTo>
                      <a:pt x="1183" y="839"/>
                    </a:lnTo>
                    <a:lnTo>
                      <a:pt x="1192" y="850"/>
                    </a:lnTo>
                    <a:lnTo>
                      <a:pt x="1201" y="861"/>
                    </a:lnTo>
                    <a:lnTo>
                      <a:pt x="1207" y="871"/>
                    </a:lnTo>
                    <a:lnTo>
                      <a:pt x="1212" y="881"/>
                    </a:lnTo>
                    <a:lnTo>
                      <a:pt x="1212" y="881"/>
                    </a:lnTo>
                    <a:lnTo>
                      <a:pt x="1218" y="896"/>
                    </a:lnTo>
                    <a:lnTo>
                      <a:pt x="1223" y="910"/>
                    </a:lnTo>
                    <a:lnTo>
                      <a:pt x="1228" y="925"/>
                    </a:lnTo>
                    <a:lnTo>
                      <a:pt x="1232" y="941"/>
                    </a:lnTo>
                    <a:lnTo>
                      <a:pt x="1236" y="958"/>
                    </a:lnTo>
                    <a:lnTo>
                      <a:pt x="1238" y="975"/>
                    </a:lnTo>
                    <a:lnTo>
                      <a:pt x="1240" y="993"/>
                    </a:lnTo>
                    <a:lnTo>
                      <a:pt x="1242" y="1011"/>
                    </a:lnTo>
                    <a:lnTo>
                      <a:pt x="1242" y="1011"/>
                    </a:lnTo>
                    <a:lnTo>
                      <a:pt x="1242" y="1015"/>
                    </a:lnTo>
                    <a:lnTo>
                      <a:pt x="1240" y="1019"/>
                    </a:lnTo>
                    <a:lnTo>
                      <a:pt x="1239" y="1021"/>
                    </a:lnTo>
                    <a:lnTo>
                      <a:pt x="1237" y="1023"/>
                    </a:lnTo>
                    <a:lnTo>
                      <a:pt x="1232" y="1026"/>
                    </a:lnTo>
                    <a:lnTo>
                      <a:pt x="1229" y="1027"/>
                    </a:lnTo>
                    <a:lnTo>
                      <a:pt x="1225" y="1027"/>
                    </a:lnTo>
                    <a:lnTo>
                      <a:pt x="1224" y="1029"/>
                    </a:lnTo>
                    <a:lnTo>
                      <a:pt x="1224" y="1029"/>
                    </a:lnTo>
                    <a:lnTo>
                      <a:pt x="1217" y="1039"/>
                    </a:lnTo>
                    <a:lnTo>
                      <a:pt x="1210" y="1050"/>
                    </a:lnTo>
                    <a:lnTo>
                      <a:pt x="1192" y="1069"/>
                    </a:lnTo>
                    <a:lnTo>
                      <a:pt x="1183" y="1079"/>
                    </a:lnTo>
                    <a:lnTo>
                      <a:pt x="1174" y="1087"/>
                    </a:lnTo>
                    <a:lnTo>
                      <a:pt x="1165" y="1095"/>
                    </a:lnTo>
                    <a:lnTo>
                      <a:pt x="1155" y="1101"/>
                    </a:lnTo>
                    <a:lnTo>
                      <a:pt x="1155" y="1101"/>
                    </a:lnTo>
                    <a:lnTo>
                      <a:pt x="1146" y="1108"/>
                    </a:lnTo>
                    <a:lnTo>
                      <a:pt x="1138" y="1115"/>
                    </a:lnTo>
                    <a:lnTo>
                      <a:pt x="1122" y="1129"/>
                    </a:lnTo>
                    <a:lnTo>
                      <a:pt x="1122" y="1129"/>
                    </a:lnTo>
                    <a:lnTo>
                      <a:pt x="1111" y="1141"/>
                    </a:lnTo>
                    <a:lnTo>
                      <a:pt x="1099" y="1150"/>
                    </a:lnTo>
                    <a:lnTo>
                      <a:pt x="1099" y="1150"/>
                    </a:lnTo>
                    <a:lnTo>
                      <a:pt x="1087" y="1159"/>
                    </a:lnTo>
                    <a:lnTo>
                      <a:pt x="1074" y="1168"/>
                    </a:lnTo>
                    <a:lnTo>
                      <a:pt x="1045" y="1183"/>
                    </a:lnTo>
                    <a:lnTo>
                      <a:pt x="1045" y="1183"/>
                    </a:lnTo>
                    <a:lnTo>
                      <a:pt x="1027" y="1191"/>
                    </a:lnTo>
                    <a:lnTo>
                      <a:pt x="1008" y="1200"/>
                    </a:lnTo>
                    <a:lnTo>
                      <a:pt x="986" y="1208"/>
                    </a:lnTo>
                    <a:lnTo>
                      <a:pt x="962" y="1216"/>
                    </a:lnTo>
                    <a:lnTo>
                      <a:pt x="937" y="1222"/>
                    </a:lnTo>
                    <a:lnTo>
                      <a:pt x="911" y="1227"/>
                    </a:lnTo>
                    <a:lnTo>
                      <a:pt x="886" y="1231"/>
                    </a:lnTo>
                    <a:lnTo>
                      <a:pt x="858" y="1232"/>
                    </a:lnTo>
                    <a:lnTo>
                      <a:pt x="858" y="1232"/>
                    </a:lnTo>
                    <a:lnTo>
                      <a:pt x="858" y="1232"/>
                    </a:lnTo>
                    <a:lnTo>
                      <a:pt x="858" y="123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62" name="Freeform 285">
                <a:extLst>
                  <a:ext uri="{FF2B5EF4-FFF2-40B4-BE49-F238E27FC236}">
                    <a16:creationId xmlns="" xmlns:a16="http://schemas.microsoft.com/office/drawing/2014/main" id="{0B2F8B72-2122-40F8-B812-5A5A046B4882}"/>
                  </a:ext>
                </a:extLst>
              </p:cNvPr>
              <p:cNvSpPr/>
              <p:nvPr/>
            </p:nvSpPr>
            <p:spPr bwMode="auto">
              <a:xfrm>
                <a:off x="2463800" y="2317750"/>
                <a:ext cx="261938" cy="290513"/>
              </a:xfrm>
              <a:custGeom>
                <a:avLst/>
                <a:gdLst/>
                <a:ahLst/>
                <a:cxnLst>
                  <a:cxn ang="0">
                    <a:pos x="314" y="547"/>
                  </a:cxn>
                  <a:cxn ang="0">
                    <a:pos x="288" y="541"/>
                  </a:cxn>
                  <a:cxn ang="0">
                    <a:pos x="245" y="523"/>
                  </a:cxn>
                  <a:cxn ang="0">
                    <a:pos x="210" y="499"/>
                  </a:cxn>
                  <a:cxn ang="0">
                    <a:pos x="170" y="460"/>
                  </a:cxn>
                  <a:cxn ang="0">
                    <a:pos x="135" y="426"/>
                  </a:cxn>
                  <a:cxn ang="0">
                    <a:pos x="104" y="390"/>
                  </a:cxn>
                  <a:cxn ang="0">
                    <a:pos x="40" y="301"/>
                  </a:cxn>
                  <a:cxn ang="0">
                    <a:pos x="16" y="260"/>
                  </a:cxn>
                  <a:cxn ang="0">
                    <a:pos x="3" y="221"/>
                  </a:cxn>
                  <a:cxn ang="0">
                    <a:pos x="1" y="180"/>
                  </a:cxn>
                  <a:cxn ang="0">
                    <a:pos x="8" y="157"/>
                  </a:cxn>
                  <a:cxn ang="0">
                    <a:pos x="29" y="121"/>
                  </a:cxn>
                  <a:cxn ang="0">
                    <a:pos x="71" y="67"/>
                  </a:cxn>
                  <a:cxn ang="0">
                    <a:pos x="89" y="48"/>
                  </a:cxn>
                  <a:cxn ang="0">
                    <a:pos x="150" y="3"/>
                  </a:cxn>
                  <a:cxn ang="0">
                    <a:pos x="158" y="0"/>
                  </a:cxn>
                  <a:cxn ang="0">
                    <a:pos x="168" y="3"/>
                  </a:cxn>
                  <a:cxn ang="0">
                    <a:pos x="175" y="13"/>
                  </a:cxn>
                  <a:cxn ang="0">
                    <a:pos x="175" y="25"/>
                  </a:cxn>
                  <a:cxn ang="0">
                    <a:pos x="167" y="34"/>
                  </a:cxn>
                  <a:cxn ang="0">
                    <a:pos x="144" y="49"/>
                  </a:cxn>
                  <a:cxn ang="0">
                    <a:pos x="106" y="81"/>
                  </a:cxn>
                  <a:cxn ang="0">
                    <a:pos x="91" y="101"/>
                  </a:cxn>
                  <a:cxn ang="0">
                    <a:pos x="72" y="124"/>
                  </a:cxn>
                  <a:cxn ang="0">
                    <a:pos x="47" y="158"/>
                  </a:cxn>
                  <a:cxn ang="0">
                    <a:pos x="38" y="188"/>
                  </a:cxn>
                  <a:cxn ang="0">
                    <a:pos x="42" y="216"/>
                  </a:cxn>
                  <a:cxn ang="0">
                    <a:pos x="46" y="234"/>
                  </a:cxn>
                  <a:cxn ang="0">
                    <a:pos x="53" y="253"/>
                  </a:cxn>
                  <a:cxn ang="0">
                    <a:pos x="66" y="272"/>
                  </a:cxn>
                  <a:cxn ang="0">
                    <a:pos x="80" y="290"/>
                  </a:cxn>
                  <a:cxn ang="0">
                    <a:pos x="127" y="361"/>
                  </a:cxn>
                  <a:cxn ang="0">
                    <a:pos x="179" y="417"/>
                  </a:cxn>
                  <a:cxn ang="0">
                    <a:pos x="208" y="446"/>
                  </a:cxn>
                  <a:cxn ang="0">
                    <a:pos x="233" y="472"/>
                  </a:cxn>
                  <a:cxn ang="0">
                    <a:pos x="263" y="493"/>
                  </a:cxn>
                  <a:cxn ang="0">
                    <a:pos x="286" y="503"/>
                  </a:cxn>
                  <a:cxn ang="0">
                    <a:pos x="312" y="507"/>
                  </a:cxn>
                  <a:cxn ang="0">
                    <a:pos x="345" y="501"/>
                  </a:cxn>
                  <a:cxn ang="0">
                    <a:pos x="375" y="486"/>
                  </a:cxn>
                  <a:cxn ang="0">
                    <a:pos x="412" y="455"/>
                  </a:cxn>
                  <a:cxn ang="0">
                    <a:pos x="460" y="398"/>
                  </a:cxn>
                  <a:cxn ang="0">
                    <a:pos x="468" y="392"/>
                  </a:cxn>
                  <a:cxn ang="0">
                    <a:pos x="475" y="390"/>
                  </a:cxn>
                  <a:cxn ang="0">
                    <a:pos x="491" y="396"/>
                  </a:cxn>
                  <a:cxn ang="0">
                    <a:pos x="495" y="405"/>
                  </a:cxn>
                  <a:cxn ang="0">
                    <a:pos x="492" y="415"/>
                  </a:cxn>
                  <a:cxn ang="0">
                    <a:pos x="444" y="473"/>
                  </a:cxn>
                  <a:cxn ang="0">
                    <a:pos x="401" y="514"/>
                  </a:cxn>
                  <a:cxn ang="0">
                    <a:pos x="370" y="535"/>
                  </a:cxn>
                  <a:cxn ang="0">
                    <a:pos x="341" y="546"/>
                  </a:cxn>
                  <a:cxn ang="0">
                    <a:pos x="322" y="548"/>
                  </a:cxn>
                </a:cxnLst>
                <a:rect l="0" t="0" r="r" b="b"/>
                <a:pathLst>
                  <a:path w="495" h="548">
                    <a:moveTo>
                      <a:pt x="322" y="548"/>
                    </a:moveTo>
                    <a:lnTo>
                      <a:pt x="322" y="548"/>
                    </a:lnTo>
                    <a:lnTo>
                      <a:pt x="314" y="547"/>
                    </a:lnTo>
                    <a:lnTo>
                      <a:pt x="305" y="546"/>
                    </a:lnTo>
                    <a:lnTo>
                      <a:pt x="305" y="546"/>
                    </a:lnTo>
                    <a:lnTo>
                      <a:pt x="288" y="541"/>
                    </a:lnTo>
                    <a:lnTo>
                      <a:pt x="273" y="536"/>
                    </a:lnTo>
                    <a:lnTo>
                      <a:pt x="258" y="530"/>
                    </a:lnTo>
                    <a:lnTo>
                      <a:pt x="245" y="523"/>
                    </a:lnTo>
                    <a:lnTo>
                      <a:pt x="232" y="516"/>
                    </a:lnTo>
                    <a:lnTo>
                      <a:pt x="221" y="508"/>
                    </a:lnTo>
                    <a:lnTo>
                      <a:pt x="210" y="499"/>
                    </a:lnTo>
                    <a:lnTo>
                      <a:pt x="198" y="488"/>
                    </a:lnTo>
                    <a:lnTo>
                      <a:pt x="198" y="488"/>
                    </a:lnTo>
                    <a:lnTo>
                      <a:pt x="170" y="460"/>
                    </a:lnTo>
                    <a:lnTo>
                      <a:pt x="170" y="460"/>
                    </a:lnTo>
                    <a:lnTo>
                      <a:pt x="153" y="444"/>
                    </a:lnTo>
                    <a:lnTo>
                      <a:pt x="135" y="426"/>
                    </a:lnTo>
                    <a:lnTo>
                      <a:pt x="119" y="409"/>
                    </a:lnTo>
                    <a:lnTo>
                      <a:pt x="104" y="390"/>
                    </a:lnTo>
                    <a:lnTo>
                      <a:pt x="104" y="390"/>
                    </a:lnTo>
                    <a:lnTo>
                      <a:pt x="82" y="360"/>
                    </a:lnTo>
                    <a:lnTo>
                      <a:pt x="61" y="330"/>
                    </a:lnTo>
                    <a:lnTo>
                      <a:pt x="40" y="301"/>
                    </a:lnTo>
                    <a:lnTo>
                      <a:pt x="22" y="271"/>
                    </a:lnTo>
                    <a:lnTo>
                      <a:pt x="22" y="271"/>
                    </a:lnTo>
                    <a:lnTo>
                      <a:pt x="16" y="260"/>
                    </a:lnTo>
                    <a:lnTo>
                      <a:pt x="11" y="248"/>
                    </a:lnTo>
                    <a:lnTo>
                      <a:pt x="6" y="235"/>
                    </a:lnTo>
                    <a:lnTo>
                      <a:pt x="3" y="221"/>
                    </a:lnTo>
                    <a:lnTo>
                      <a:pt x="1" y="207"/>
                    </a:lnTo>
                    <a:lnTo>
                      <a:pt x="0" y="194"/>
                    </a:lnTo>
                    <a:lnTo>
                      <a:pt x="1" y="180"/>
                    </a:lnTo>
                    <a:lnTo>
                      <a:pt x="3" y="170"/>
                    </a:lnTo>
                    <a:lnTo>
                      <a:pt x="3" y="170"/>
                    </a:lnTo>
                    <a:lnTo>
                      <a:pt x="8" y="157"/>
                    </a:lnTo>
                    <a:lnTo>
                      <a:pt x="15" y="144"/>
                    </a:lnTo>
                    <a:lnTo>
                      <a:pt x="21" y="133"/>
                    </a:lnTo>
                    <a:lnTo>
                      <a:pt x="29" y="121"/>
                    </a:lnTo>
                    <a:lnTo>
                      <a:pt x="46" y="98"/>
                    </a:lnTo>
                    <a:lnTo>
                      <a:pt x="64" y="76"/>
                    </a:lnTo>
                    <a:lnTo>
                      <a:pt x="71" y="67"/>
                    </a:lnTo>
                    <a:lnTo>
                      <a:pt x="71" y="67"/>
                    </a:lnTo>
                    <a:lnTo>
                      <a:pt x="80" y="58"/>
                    </a:lnTo>
                    <a:lnTo>
                      <a:pt x="89" y="48"/>
                    </a:lnTo>
                    <a:lnTo>
                      <a:pt x="107" y="32"/>
                    </a:lnTo>
                    <a:lnTo>
                      <a:pt x="128" y="17"/>
                    </a:lnTo>
                    <a:lnTo>
                      <a:pt x="150" y="3"/>
                    </a:lnTo>
                    <a:lnTo>
                      <a:pt x="150" y="3"/>
                    </a:lnTo>
                    <a:lnTo>
                      <a:pt x="154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63" y="0"/>
                    </a:lnTo>
                    <a:lnTo>
                      <a:pt x="168" y="3"/>
                    </a:lnTo>
                    <a:lnTo>
                      <a:pt x="172" y="7"/>
                    </a:lnTo>
                    <a:lnTo>
                      <a:pt x="175" y="13"/>
                    </a:lnTo>
                    <a:lnTo>
                      <a:pt x="175" y="13"/>
                    </a:lnTo>
                    <a:lnTo>
                      <a:pt x="175" y="16"/>
                    </a:lnTo>
                    <a:lnTo>
                      <a:pt x="175" y="21"/>
                    </a:lnTo>
                    <a:lnTo>
                      <a:pt x="175" y="25"/>
                    </a:lnTo>
                    <a:lnTo>
                      <a:pt x="173" y="28"/>
                    </a:lnTo>
                    <a:lnTo>
                      <a:pt x="170" y="31"/>
                    </a:lnTo>
                    <a:lnTo>
                      <a:pt x="167" y="34"/>
                    </a:lnTo>
                    <a:lnTo>
                      <a:pt x="164" y="36"/>
                    </a:lnTo>
                    <a:lnTo>
                      <a:pt x="164" y="36"/>
                    </a:lnTo>
                    <a:lnTo>
                      <a:pt x="144" y="49"/>
                    </a:lnTo>
                    <a:lnTo>
                      <a:pt x="124" y="64"/>
                    </a:lnTo>
                    <a:lnTo>
                      <a:pt x="115" y="72"/>
                    </a:lnTo>
                    <a:lnTo>
                      <a:pt x="106" y="81"/>
                    </a:lnTo>
                    <a:lnTo>
                      <a:pt x="98" y="91"/>
                    </a:lnTo>
                    <a:lnTo>
                      <a:pt x="91" y="101"/>
                    </a:lnTo>
                    <a:lnTo>
                      <a:pt x="91" y="101"/>
                    </a:lnTo>
                    <a:lnTo>
                      <a:pt x="83" y="112"/>
                    </a:lnTo>
                    <a:lnTo>
                      <a:pt x="72" y="124"/>
                    </a:lnTo>
                    <a:lnTo>
                      <a:pt x="72" y="124"/>
                    </a:lnTo>
                    <a:lnTo>
                      <a:pt x="59" y="140"/>
                    </a:lnTo>
                    <a:lnTo>
                      <a:pt x="52" y="149"/>
                    </a:lnTo>
                    <a:lnTo>
                      <a:pt x="47" y="158"/>
                    </a:lnTo>
                    <a:lnTo>
                      <a:pt x="42" y="167"/>
                    </a:lnTo>
                    <a:lnTo>
                      <a:pt x="39" y="177"/>
                    </a:lnTo>
                    <a:lnTo>
                      <a:pt x="38" y="188"/>
                    </a:lnTo>
                    <a:lnTo>
                      <a:pt x="39" y="198"/>
                    </a:lnTo>
                    <a:lnTo>
                      <a:pt x="39" y="198"/>
                    </a:lnTo>
                    <a:lnTo>
                      <a:pt x="42" y="216"/>
                    </a:lnTo>
                    <a:lnTo>
                      <a:pt x="42" y="216"/>
                    </a:lnTo>
                    <a:lnTo>
                      <a:pt x="43" y="225"/>
                    </a:lnTo>
                    <a:lnTo>
                      <a:pt x="46" y="234"/>
                    </a:lnTo>
                    <a:lnTo>
                      <a:pt x="49" y="245"/>
                    </a:lnTo>
                    <a:lnTo>
                      <a:pt x="53" y="253"/>
                    </a:lnTo>
                    <a:lnTo>
                      <a:pt x="53" y="253"/>
                    </a:lnTo>
                    <a:lnTo>
                      <a:pt x="60" y="263"/>
                    </a:lnTo>
                    <a:lnTo>
                      <a:pt x="66" y="272"/>
                    </a:lnTo>
                    <a:lnTo>
                      <a:pt x="66" y="272"/>
                    </a:lnTo>
                    <a:lnTo>
                      <a:pt x="73" y="281"/>
                    </a:lnTo>
                    <a:lnTo>
                      <a:pt x="80" y="290"/>
                    </a:lnTo>
                    <a:lnTo>
                      <a:pt x="80" y="290"/>
                    </a:lnTo>
                    <a:lnTo>
                      <a:pt x="104" y="328"/>
                    </a:lnTo>
                    <a:lnTo>
                      <a:pt x="127" y="361"/>
                    </a:lnTo>
                    <a:lnTo>
                      <a:pt x="127" y="361"/>
                    </a:lnTo>
                    <a:lnTo>
                      <a:pt x="140" y="377"/>
                    </a:lnTo>
                    <a:lnTo>
                      <a:pt x="152" y="390"/>
                    </a:lnTo>
                    <a:lnTo>
                      <a:pt x="179" y="417"/>
                    </a:lnTo>
                    <a:lnTo>
                      <a:pt x="179" y="417"/>
                    </a:lnTo>
                    <a:lnTo>
                      <a:pt x="205" y="443"/>
                    </a:lnTo>
                    <a:lnTo>
                      <a:pt x="208" y="446"/>
                    </a:lnTo>
                    <a:lnTo>
                      <a:pt x="208" y="446"/>
                    </a:lnTo>
                    <a:lnTo>
                      <a:pt x="224" y="462"/>
                    </a:lnTo>
                    <a:lnTo>
                      <a:pt x="233" y="472"/>
                    </a:lnTo>
                    <a:lnTo>
                      <a:pt x="243" y="479"/>
                    </a:lnTo>
                    <a:lnTo>
                      <a:pt x="252" y="487"/>
                    </a:lnTo>
                    <a:lnTo>
                      <a:pt x="263" y="493"/>
                    </a:lnTo>
                    <a:lnTo>
                      <a:pt x="274" y="499"/>
                    </a:lnTo>
                    <a:lnTo>
                      <a:pt x="286" y="503"/>
                    </a:lnTo>
                    <a:lnTo>
                      <a:pt x="286" y="503"/>
                    </a:lnTo>
                    <a:lnTo>
                      <a:pt x="299" y="506"/>
                    </a:lnTo>
                    <a:lnTo>
                      <a:pt x="312" y="507"/>
                    </a:lnTo>
                    <a:lnTo>
                      <a:pt x="312" y="507"/>
                    </a:lnTo>
                    <a:lnTo>
                      <a:pt x="323" y="506"/>
                    </a:lnTo>
                    <a:lnTo>
                      <a:pt x="334" y="504"/>
                    </a:lnTo>
                    <a:lnTo>
                      <a:pt x="345" y="501"/>
                    </a:lnTo>
                    <a:lnTo>
                      <a:pt x="355" y="497"/>
                    </a:lnTo>
                    <a:lnTo>
                      <a:pt x="366" y="491"/>
                    </a:lnTo>
                    <a:lnTo>
                      <a:pt x="375" y="486"/>
                    </a:lnTo>
                    <a:lnTo>
                      <a:pt x="385" y="479"/>
                    </a:lnTo>
                    <a:lnTo>
                      <a:pt x="395" y="472"/>
                    </a:lnTo>
                    <a:lnTo>
                      <a:pt x="412" y="455"/>
                    </a:lnTo>
                    <a:lnTo>
                      <a:pt x="430" y="437"/>
                    </a:lnTo>
                    <a:lnTo>
                      <a:pt x="445" y="417"/>
                    </a:lnTo>
                    <a:lnTo>
                      <a:pt x="460" y="398"/>
                    </a:lnTo>
                    <a:lnTo>
                      <a:pt x="460" y="398"/>
                    </a:lnTo>
                    <a:lnTo>
                      <a:pt x="464" y="394"/>
                    </a:lnTo>
                    <a:lnTo>
                      <a:pt x="468" y="392"/>
                    </a:lnTo>
                    <a:lnTo>
                      <a:pt x="472" y="390"/>
                    </a:lnTo>
                    <a:lnTo>
                      <a:pt x="475" y="390"/>
                    </a:lnTo>
                    <a:lnTo>
                      <a:pt x="475" y="390"/>
                    </a:lnTo>
                    <a:lnTo>
                      <a:pt x="481" y="391"/>
                    </a:lnTo>
                    <a:lnTo>
                      <a:pt x="487" y="393"/>
                    </a:lnTo>
                    <a:lnTo>
                      <a:pt x="491" y="396"/>
                    </a:lnTo>
                    <a:lnTo>
                      <a:pt x="494" y="400"/>
                    </a:lnTo>
                    <a:lnTo>
                      <a:pt x="494" y="400"/>
                    </a:lnTo>
                    <a:lnTo>
                      <a:pt x="495" y="405"/>
                    </a:lnTo>
                    <a:lnTo>
                      <a:pt x="495" y="408"/>
                    </a:lnTo>
                    <a:lnTo>
                      <a:pt x="494" y="412"/>
                    </a:lnTo>
                    <a:lnTo>
                      <a:pt x="492" y="415"/>
                    </a:lnTo>
                    <a:lnTo>
                      <a:pt x="492" y="415"/>
                    </a:lnTo>
                    <a:lnTo>
                      <a:pt x="468" y="446"/>
                    </a:lnTo>
                    <a:lnTo>
                      <a:pt x="444" y="473"/>
                    </a:lnTo>
                    <a:lnTo>
                      <a:pt x="423" y="496"/>
                    </a:lnTo>
                    <a:lnTo>
                      <a:pt x="411" y="506"/>
                    </a:lnTo>
                    <a:lnTo>
                      <a:pt x="401" y="514"/>
                    </a:lnTo>
                    <a:lnTo>
                      <a:pt x="391" y="522"/>
                    </a:lnTo>
                    <a:lnTo>
                      <a:pt x="380" y="530"/>
                    </a:lnTo>
                    <a:lnTo>
                      <a:pt x="370" y="535"/>
                    </a:lnTo>
                    <a:lnTo>
                      <a:pt x="360" y="540"/>
                    </a:lnTo>
                    <a:lnTo>
                      <a:pt x="350" y="543"/>
                    </a:lnTo>
                    <a:lnTo>
                      <a:pt x="341" y="546"/>
                    </a:lnTo>
                    <a:lnTo>
                      <a:pt x="332" y="547"/>
                    </a:lnTo>
                    <a:lnTo>
                      <a:pt x="322" y="548"/>
                    </a:lnTo>
                    <a:lnTo>
                      <a:pt x="322" y="548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63" name="Freeform 286">
                <a:extLst>
                  <a:ext uri="{FF2B5EF4-FFF2-40B4-BE49-F238E27FC236}">
                    <a16:creationId xmlns="" xmlns:a16="http://schemas.microsoft.com/office/drawing/2014/main" id="{8E7F0626-064E-4DC9-8322-D93A792325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62188" y="2705100"/>
                <a:ext cx="312738" cy="139700"/>
              </a:xfrm>
              <a:custGeom>
                <a:avLst/>
                <a:gdLst/>
                <a:ahLst/>
                <a:cxnLst>
                  <a:cxn ang="0">
                    <a:pos x="146" y="262"/>
                  </a:cxn>
                  <a:cxn ang="0">
                    <a:pos x="69" y="253"/>
                  </a:cxn>
                  <a:cxn ang="0">
                    <a:pos x="30" y="239"/>
                  </a:cxn>
                  <a:cxn ang="0">
                    <a:pos x="2" y="212"/>
                  </a:cxn>
                  <a:cxn ang="0">
                    <a:pos x="1" y="197"/>
                  </a:cxn>
                  <a:cxn ang="0">
                    <a:pos x="10" y="187"/>
                  </a:cxn>
                  <a:cxn ang="0">
                    <a:pos x="23" y="184"/>
                  </a:cxn>
                  <a:cxn ang="0">
                    <a:pos x="33" y="193"/>
                  </a:cxn>
                  <a:cxn ang="0">
                    <a:pos x="58" y="213"/>
                  </a:cxn>
                  <a:cxn ang="0">
                    <a:pos x="111" y="225"/>
                  </a:cxn>
                  <a:cxn ang="0">
                    <a:pos x="159" y="226"/>
                  </a:cxn>
                  <a:cxn ang="0">
                    <a:pos x="199" y="218"/>
                  </a:cxn>
                  <a:cxn ang="0">
                    <a:pos x="160" y="192"/>
                  </a:cxn>
                  <a:cxn ang="0">
                    <a:pos x="126" y="150"/>
                  </a:cxn>
                  <a:cxn ang="0">
                    <a:pos x="119" y="111"/>
                  </a:cxn>
                  <a:cxn ang="0">
                    <a:pos x="127" y="56"/>
                  </a:cxn>
                  <a:cxn ang="0">
                    <a:pos x="146" y="24"/>
                  </a:cxn>
                  <a:cxn ang="0">
                    <a:pos x="178" y="4"/>
                  </a:cxn>
                  <a:cxn ang="0">
                    <a:pos x="209" y="0"/>
                  </a:cxn>
                  <a:cxn ang="0">
                    <a:pos x="265" y="17"/>
                  </a:cxn>
                  <a:cxn ang="0">
                    <a:pos x="307" y="66"/>
                  </a:cxn>
                  <a:cxn ang="0">
                    <a:pos x="322" y="113"/>
                  </a:cxn>
                  <a:cxn ang="0">
                    <a:pos x="322" y="146"/>
                  </a:cxn>
                  <a:cxn ang="0">
                    <a:pos x="310" y="177"/>
                  </a:cxn>
                  <a:cxn ang="0">
                    <a:pos x="284" y="210"/>
                  </a:cxn>
                  <a:cxn ang="0">
                    <a:pos x="312" y="212"/>
                  </a:cxn>
                  <a:cxn ang="0">
                    <a:pos x="366" y="205"/>
                  </a:cxn>
                  <a:cxn ang="0">
                    <a:pos x="453" y="185"/>
                  </a:cxn>
                  <a:cxn ang="0">
                    <a:pos x="498" y="166"/>
                  </a:cxn>
                  <a:cxn ang="0">
                    <a:pos x="540" y="135"/>
                  </a:cxn>
                  <a:cxn ang="0">
                    <a:pos x="555" y="106"/>
                  </a:cxn>
                  <a:cxn ang="0">
                    <a:pos x="560" y="98"/>
                  </a:cxn>
                  <a:cxn ang="0">
                    <a:pos x="570" y="94"/>
                  </a:cxn>
                  <a:cxn ang="0">
                    <a:pos x="587" y="102"/>
                  </a:cxn>
                  <a:cxn ang="0">
                    <a:pos x="590" y="113"/>
                  </a:cxn>
                  <a:cxn ang="0">
                    <a:pos x="582" y="138"/>
                  </a:cxn>
                  <a:cxn ang="0">
                    <a:pos x="554" y="174"/>
                  </a:cxn>
                  <a:cxn ang="0">
                    <a:pos x="513" y="199"/>
                  </a:cxn>
                  <a:cxn ang="0">
                    <a:pos x="447" y="224"/>
                  </a:cxn>
                  <a:cxn ang="0">
                    <a:pos x="344" y="246"/>
                  </a:cxn>
                  <a:cxn ang="0">
                    <a:pos x="314" y="248"/>
                  </a:cxn>
                  <a:cxn ang="0">
                    <a:pos x="247" y="238"/>
                  </a:cxn>
                  <a:cxn ang="0">
                    <a:pos x="231" y="244"/>
                  </a:cxn>
                  <a:cxn ang="0">
                    <a:pos x="186" y="259"/>
                  </a:cxn>
                  <a:cxn ang="0">
                    <a:pos x="152" y="263"/>
                  </a:cxn>
                  <a:cxn ang="0">
                    <a:pos x="188" y="40"/>
                  </a:cxn>
                  <a:cxn ang="0">
                    <a:pos x="160" y="66"/>
                  </a:cxn>
                  <a:cxn ang="0">
                    <a:pos x="155" y="101"/>
                  </a:cxn>
                  <a:cxn ang="0">
                    <a:pos x="161" y="132"/>
                  </a:cxn>
                  <a:cxn ang="0">
                    <a:pos x="192" y="170"/>
                  </a:cxn>
                  <a:cxn ang="0">
                    <a:pos x="226" y="191"/>
                  </a:cxn>
                  <a:cxn ang="0">
                    <a:pos x="244" y="196"/>
                  </a:cxn>
                  <a:cxn ang="0">
                    <a:pos x="272" y="168"/>
                  </a:cxn>
                  <a:cxn ang="0">
                    <a:pos x="286" y="135"/>
                  </a:cxn>
                  <a:cxn ang="0">
                    <a:pos x="285" y="108"/>
                  </a:cxn>
                  <a:cxn ang="0">
                    <a:pos x="270" y="73"/>
                  </a:cxn>
                  <a:cxn ang="0">
                    <a:pos x="241" y="48"/>
                  </a:cxn>
                  <a:cxn ang="0">
                    <a:pos x="204" y="37"/>
                  </a:cxn>
                </a:cxnLst>
                <a:rect l="0" t="0" r="r" b="b"/>
                <a:pathLst>
                  <a:path w="590" h="263">
                    <a:moveTo>
                      <a:pt x="152" y="263"/>
                    </a:moveTo>
                    <a:lnTo>
                      <a:pt x="152" y="263"/>
                    </a:lnTo>
                    <a:lnTo>
                      <a:pt x="146" y="262"/>
                    </a:lnTo>
                    <a:lnTo>
                      <a:pt x="146" y="262"/>
                    </a:lnTo>
                    <a:lnTo>
                      <a:pt x="130" y="262"/>
                    </a:lnTo>
                    <a:lnTo>
                      <a:pt x="111" y="260"/>
                    </a:lnTo>
                    <a:lnTo>
                      <a:pt x="91" y="258"/>
                    </a:lnTo>
                    <a:lnTo>
                      <a:pt x="69" y="253"/>
                    </a:lnTo>
                    <a:lnTo>
                      <a:pt x="59" y="251"/>
                    </a:lnTo>
                    <a:lnTo>
                      <a:pt x="48" y="247"/>
                    </a:lnTo>
                    <a:lnTo>
                      <a:pt x="39" y="243"/>
                    </a:lnTo>
                    <a:lnTo>
                      <a:pt x="30" y="239"/>
                    </a:lnTo>
                    <a:lnTo>
                      <a:pt x="22" y="233"/>
                    </a:lnTo>
                    <a:lnTo>
                      <a:pt x="13" y="226"/>
                    </a:lnTo>
                    <a:lnTo>
                      <a:pt x="7" y="219"/>
                    </a:lnTo>
                    <a:lnTo>
                      <a:pt x="2" y="212"/>
                    </a:lnTo>
                    <a:lnTo>
                      <a:pt x="2" y="212"/>
                    </a:lnTo>
                    <a:lnTo>
                      <a:pt x="0" y="206"/>
                    </a:lnTo>
                    <a:lnTo>
                      <a:pt x="0" y="201"/>
                    </a:lnTo>
                    <a:lnTo>
                      <a:pt x="1" y="197"/>
                    </a:lnTo>
                    <a:lnTo>
                      <a:pt x="3" y="194"/>
                    </a:lnTo>
                    <a:lnTo>
                      <a:pt x="3" y="194"/>
                    </a:lnTo>
                    <a:lnTo>
                      <a:pt x="6" y="190"/>
                    </a:lnTo>
                    <a:lnTo>
                      <a:pt x="10" y="187"/>
                    </a:lnTo>
                    <a:lnTo>
                      <a:pt x="14" y="185"/>
                    </a:lnTo>
                    <a:lnTo>
                      <a:pt x="20" y="184"/>
                    </a:lnTo>
                    <a:lnTo>
                      <a:pt x="20" y="184"/>
                    </a:lnTo>
                    <a:lnTo>
                      <a:pt x="23" y="184"/>
                    </a:lnTo>
                    <a:lnTo>
                      <a:pt x="27" y="186"/>
                    </a:lnTo>
                    <a:lnTo>
                      <a:pt x="30" y="188"/>
                    </a:lnTo>
                    <a:lnTo>
                      <a:pt x="33" y="193"/>
                    </a:lnTo>
                    <a:lnTo>
                      <a:pt x="33" y="193"/>
                    </a:lnTo>
                    <a:lnTo>
                      <a:pt x="37" y="198"/>
                    </a:lnTo>
                    <a:lnTo>
                      <a:pt x="42" y="204"/>
                    </a:lnTo>
                    <a:lnTo>
                      <a:pt x="49" y="209"/>
                    </a:lnTo>
                    <a:lnTo>
                      <a:pt x="58" y="213"/>
                    </a:lnTo>
                    <a:lnTo>
                      <a:pt x="66" y="216"/>
                    </a:lnTo>
                    <a:lnTo>
                      <a:pt x="75" y="219"/>
                    </a:lnTo>
                    <a:lnTo>
                      <a:pt x="94" y="223"/>
                    </a:lnTo>
                    <a:lnTo>
                      <a:pt x="111" y="225"/>
                    </a:lnTo>
                    <a:lnTo>
                      <a:pt x="128" y="226"/>
                    </a:lnTo>
                    <a:lnTo>
                      <a:pt x="145" y="227"/>
                    </a:lnTo>
                    <a:lnTo>
                      <a:pt x="145" y="227"/>
                    </a:lnTo>
                    <a:lnTo>
                      <a:pt x="159" y="226"/>
                    </a:lnTo>
                    <a:lnTo>
                      <a:pt x="159" y="226"/>
                    </a:lnTo>
                    <a:lnTo>
                      <a:pt x="171" y="224"/>
                    </a:lnTo>
                    <a:lnTo>
                      <a:pt x="186" y="221"/>
                    </a:lnTo>
                    <a:lnTo>
                      <a:pt x="199" y="218"/>
                    </a:lnTo>
                    <a:lnTo>
                      <a:pt x="187" y="211"/>
                    </a:lnTo>
                    <a:lnTo>
                      <a:pt x="187" y="211"/>
                    </a:lnTo>
                    <a:lnTo>
                      <a:pt x="172" y="201"/>
                    </a:lnTo>
                    <a:lnTo>
                      <a:pt x="160" y="192"/>
                    </a:lnTo>
                    <a:lnTo>
                      <a:pt x="149" y="182"/>
                    </a:lnTo>
                    <a:lnTo>
                      <a:pt x="139" y="172"/>
                    </a:lnTo>
                    <a:lnTo>
                      <a:pt x="132" y="161"/>
                    </a:lnTo>
                    <a:lnTo>
                      <a:pt x="126" y="150"/>
                    </a:lnTo>
                    <a:lnTo>
                      <a:pt x="122" y="138"/>
                    </a:lnTo>
                    <a:lnTo>
                      <a:pt x="120" y="127"/>
                    </a:lnTo>
                    <a:lnTo>
                      <a:pt x="120" y="127"/>
                    </a:lnTo>
                    <a:lnTo>
                      <a:pt x="119" y="111"/>
                    </a:lnTo>
                    <a:lnTo>
                      <a:pt x="119" y="92"/>
                    </a:lnTo>
                    <a:lnTo>
                      <a:pt x="122" y="73"/>
                    </a:lnTo>
                    <a:lnTo>
                      <a:pt x="124" y="65"/>
                    </a:lnTo>
                    <a:lnTo>
                      <a:pt x="127" y="56"/>
                    </a:lnTo>
                    <a:lnTo>
                      <a:pt x="130" y="47"/>
                    </a:lnTo>
                    <a:lnTo>
                      <a:pt x="134" y="38"/>
                    </a:lnTo>
                    <a:lnTo>
                      <a:pt x="139" y="31"/>
                    </a:lnTo>
                    <a:lnTo>
                      <a:pt x="146" y="24"/>
                    </a:lnTo>
                    <a:lnTo>
                      <a:pt x="152" y="18"/>
                    </a:lnTo>
                    <a:lnTo>
                      <a:pt x="159" y="12"/>
                    </a:lnTo>
                    <a:lnTo>
                      <a:pt x="168" y="7"/>
                    </a:lnTo>
                    <a:lnTo>
                      <a:pt x="178" y="4"/>
                    </a:lnTo>
                    <a:lnTo>
                      <a:pt x="178" y="4"/>
                    </a:lnTo>
                    <a:lnTo>
                      <a:pt x="193" y="1"/>
                    </a:lnTo>
                    <a:lnTo>
                      <a:pt x="209" y="0"/>
                    </a:lnTo>
                    <a:lnTo>
                      <a:pt x="209" y="0"/>
                    </a:lnTo>
                    <a:lnTo>
                      <a:pt x="224" y="1"/>
                    </a:lnTo>
                    <a:lnTo>
                      <a:pt x="239" y="4"/>
                    </a:lnTo>
                    <a:lnTo>
                      <a:pt x="252" y="9"/>
                    </a:lnTo>
                    <a:lnTo>
                      <a:pt x="265" y="17"/>
                    </a:lnTo>
                    <a:lnTo>
                      <a:pt x="278" y="27"/>
                    </a:lnTo>
                    <a:lnTo>
                      <a:pt x="288" y="38"/>
                    </a:lnTo>
                    <a:lnTo>
                      <a:pt x="297" y="51"/>
                    </a:lnTo>
                    <a:lnTo>
                      <a:pt x="307" y="66"/>
                    </a:lnTo>
                    <a:lnTo>
                      <a:pt x="307" y="66"/>
                    </a:lnTo>
                    <a:lnTo>
                      <a:pt x="315" y="86"/>
                    </a:lnTo>
                    <a:lnTo>
                      <a:pt x="321" y="103"/>
                    </a:lnTo>
                    <a:lnTo>
                      <a:pt x="322" y="113"/>
                    </a:lnTo>
                    <a:lnTo>
                      <a:pt x="323" y="121"/>
                    </a:lnTo>
                    <a:lnTo>
                      <a:pt x="324" y="129"/>
                    </a:lnTo>
                    <a:lnTo>
                      <a:pt x="323" y="137"/>
                    </a:lnTo>
                    <a:lnTo>
                      <a:pt x="322" y="146"/>
                    </a:lnTo>
                    <a:lnTo>
                      <a:pt x="320" y="153"/>
                    </a:lnTo>
                    <a:lnTo>
                      <a:pt x="318" y="161"/>
                    </a:lnTo>
                    <a:lnTo>
                      <a:pt x="314" y="168"/>
                    </a:lnTo>
                    <a:lnTo>
                      <a:pt x="310" y="177"/>
                    </a:lnTo>
                    <a:lnTo>
                      <a:pt x="306" y="184"/>
                    </a:lnTo>
                    <a:lnTo>
                      <a:pt x="293" y="199"/>
                    </a:lnTo>
                    <a:lnTo>
                      <a:pt x="291" y="201"/>
                    </a:lnTo>
                    <a:lnTo>
                      <a:pt x="284" y="210"/>
                    </a:lnTo>
                    <a:lnTo>
                      <a:pt x="295" y="211"/>
                    </a:lnTo>
                    <a:lnTo>
                      <a:pt x="295" y="211"/>
                    </a:lnTo>
                    <a:lnTo>
                      <a:pt x="312" y="212"/>
                    </a:lnTo>
                    <a:lnTo>
                      <a:pt x="312" y="212"/>
                    </a:lnTo>
                    <a:lnTo>
                      <a:pt x="328" y="211"/>
                    </a:lnTo>
                    <a:lnTo>
                      <a:pt x="344" y="209"/>
                    </a:lnTo>
                    <a:lnTo>
                      <a:pt x="344" y="209"/>
                    </a:lnTo>
                    <a:lnTo>
                      <a:pt x="366" y="205"/>
                    </a:lnTo>
                    <a:lnTo>
                      <a:pt x="366" y="205"/>
                    </a:lnTo>
                    <a:lnTo>
                      <a:pt x="410" y="196"/>
                    </a:lnTo>
                    <a:lnTo>
                      <a:pt x="432" y="191"/>
                    </a:lnTo>
                    <a:lnTo>
                      <a:pt x="453" y="185"/>
                    </a:lnTo>
                    <a:lnTo>
                      <a:pt x="453" y="185"/>
                    </a:lnTo>
                    <a:lnTo>
                      <a:pt x="467" y="180"/>
                    </a:lnTo>
                    <a:lnTo>
                      <a:pt x="482" y="174"/>
                    </a:lnTo>
                    <a:lnTo>
                      <a:pt x="498" y="166"/>
                    </a:lnTo>
                    <a:lnTo>
                      <a:pt x="513" y="157"/>
                    </a:lnTo>
                    <a:lnTo>
                      <a:pt x="528" y="147"/>
                    </a:lnTo>
                    <a:lnTo>
                      <a:pt x="534" y="142"/>
                    </a:lnTo>
                    <a:lnTo>
                      <a:pt x="540" y="135"/>
                    </a:lnTo>
                    <a:lnTo>
                      <a:pt x="545" y="129"/>
                    </a:lnTo>
                    <a:lnTo>
                      <a:pt x="549" y="122"/>
                    </a:lnTo>
                    <a:lnTo>
                      <a:pt x="553" y="115"/>
                    </a:lnTo>
                    <a:lnTo>
                      <a:pt x="555" y="106"/>
                    </a:lnTo>
                    <a:lnTo>
                      <a:pt x="555" y="106"/>
                    </a:lnTo>
                    <a:lnTo>
                      <a:pt x="557" y="103"/>
                    </a:lnTo>
                    <a:lnTo>
                      <a:pt x="558" y="100"/>
                    </a:lnTo>
                    <a:lnTo>
                      <a:pt x="560" y="98"/>
                    </a:lnTo>
                    <a:lnTo>
                      <a:pt x="562" y="96"/>
                    </a:lnTo>
                    <a:lnTo>
                      <a:pt x="567" y="95"/>
                    </a:lnTo>
                    <a:lnTo>
                      <a:pt x="570" y="94"/>
                    </a:lnTo>
                    <a:lnTo>
                      <a:pt x="570" y="94"/>
                    </a:lnTo>
                    <a:lnTo>
                      <a:pt x="575" y="95"/>
                    </a:lnTo>
                    <a:lnTo>
                      <a:pt x="579" y="96"/>
                    </a:lnTo>
                    <a:lnTo>
                      <a:pt x="584" y="99"/>
                    </a:lnTo>
                    <a:lnTo>
                      <a:pt x="587" y="102"/>
                    </a:lnTo>
                    <a:lnTo>
                      <a:pt x="587" y="102"/>
                    </a:lnTo>
                    <a:lnTo>
                      <a:pt x="588" y="104"/>
                    </a:lnTo>
                    <a:lnTo>
                      <a:pt x="590" y="107"/>
                    </a:lnTo>
                    <a:lnTo>
                      <a:pt x="590" y="113"/>
                    </a:lnTo>
                    <a:lnTo>
                      <a:pt x="590" y="117"/>
                    </a:lnTo>
                    <a:lnTo>
                      <a:pt x="590" y="117"/>
                    </a:lnTo>
                    <a:lnTo>
                      <a:pt x="587" y="128"/>
                    </a:lnTo>
                    <a:lnTo>
                      <a:pt x="582" y="138"/>
                    </a:lnTo>
                    <a:lnTo>
                      <a:pt x="576" y="149"/>
                    </a:lnTo>
                    <a:lnTo>
                      <a:pt x="570" y="157"/>
                    </a:lnTo>
                    <a:lnTo>
                      <a:pt x="562" y="165"/>
                    </a:lnTo>
                    <a:lnTo>
                      <a:pt x="554" y="174"/>
                    </a:lnTo>
                    <a:lnTo>
                      <a:pt x="544" y="181"/>
                    </a:lnTo>
                    <a:lnTo>
                      <a:pt x="534" y="187"/>
                    </a:lnTo>
                    <a:lnTo>
                      <a:pt x="524" y="193"/>
                    </a:lnTo>
                    <a:lnTo>
                      <a:pt x="513" y="199"/>
                    </a:lnTo>
                    <a:lnTo>
                      <a:pt x="491" y="209"/>
                    </a:lnTo>
                    <a:lnTo>
                      <a:pt x="469" y="217"/>
                    </a:lnTo>
                    <a:lnTo>
                      <a:pt x="447" y="224"/>
                    </a:lnTo>
                    <a:lnTo>
                      <a:pt x="447" y="224"/>
                    </a:lnTo>
                    <a:lnTo>
                      <a:pt x="410" y="235"/>
                    </a:lnTo>
                    <a:lnTo>
                      <a:pt x="376" y="242"/>
                    </a:lnTo>
                    <a:lnTo>
                      <a:pt x="359" y="245"/>
                    </a:lnTo>
                    <a:lnTo>
                      <a:pt x="344" y="246"/>
                    </a:lnTo>
                    <a:lnTo>
                      <a:pt x="328" y="247"/>
                    </a:lnTo>
                    <a:lnTo>
                      <a:pt x="314" y="248"/>
                    </a:lnTo>
                    <a:lnTo>
                      <a:pt x="314" y="248"/>
                    </a:lnTo>
                    <a:lnTo>
                      <a:pt x="314" y="248"/>
                    </a:lnTo>
                    <a:lnTo>
                      <a:pt x="296" y="247"/>
                    </a:lnTo>
                    <a:lnTo>
                      <a:pt x="279" y="245"/>
                    </a:lnTo>
                    <a:lnTo>
                      <a:pt x="262" y="242"/>
                    </a:lnTo>
                    <a:lnTo>
                      <a:pt x="247" y="238"/>
                    </a:lnTo>
                    <a:lnTo>
                      <a:pt x="245" y="238"/>
                    </a:lnTo>
                    <a:lnTo>
                      <a:pt x="243" y="239"/>
                    </a:lnTo>
                    <a:lnTo>
                      <a:pt x="243" y="239"/>
                    </a:lnTo>
                    <a:lnTo>
                      <a:pt x="231" y="244"/>
                    </a:lnTo>
                    <a:lnTo>
                      <a:pt x="220" y="249"/>
                    </a:lnTo>
                    <a:lnTo>
                      <a:pt x="209" y="253"/>
                    </a:lnTo>
                    <a:lnTo>
                      <a:pt x="197" y="256"/>
                    </a:lnTo>
                    <a:lnTo>
                      <a:pt x="186" y="259"/>
                    </a:lnTo>
                    <a:lnTo>
                      <a:pt x="174" y="261"/>
                    </a:lnTo>
                    <a:lnTo>
                      <a:pt x="163" y="262"/>
                    </a:lnTo>
                    <a:lnTo>
                      <a:pt x="152" y="263"/>
                    </a:lnTo>
                    <a:lnTo>
                      <a:pt x="152" y="263"/>
                    </a:lnTo>
                    <a:close/>
                    <a:moveTo>
                      <a:pt x="204" y="37"/>
                    </a:moveTo>
                    <a:lnTo>
                      <a:pt x="204" y="37"/>
                    </a:lnTo>
                    <a:lnTo>
                      <a:pt x="196" y="38"/>
                    </a:lnTo>
                    <a:lnTo>
                      <a:pt x="188" y="40"/>
                    </a:lnTo>
                    <a:lnTo>
                      <a:pt x="180" y="43"/>
                    </a:lnTo>
                    <a:lnTo>
                      <a:pt x="171" y="50"/>
                    </a:lnTo>
                    <a:lnTo>
                      <a:pt x="165" y="57"/>
                    </a:lnTo>
                    <a:lnTo>
                      <a:pt x="160" y="66"/>
                    </a:lnTo>
                    <a:lnTo>
                      <a:pt x="157" y="79"/>
                    </a:lnTo>
                    <a:lnTo>
                      <a:pt x="155" y="92"/>
                    </a:lnTo>
                    <a:lnTo>
                      <a:pt x="155" y="92"/>
                    </a:lnTo>
                    <a:lnTo>
                      <a:pt x="155" y="101"/>
                    </a:lnTo>
                    <a:lnTo>
                      <a:pt x="156" y="110"/>
                    </a:lnTo>
                    <a:lnTo>
                      <a:pt x="157" y="118"/>
                    </a:lnTo>
                    <a:lnTo>
                      <a:pt x="159" y="125"/>
                    </a:lnTo>
                    <a:lnTo>
                      <a:pt x="161" y="132"/>
                    </a:lnTo>
                    <a:lnTo>
                      <a:pt x="164" y="139"/>
                    </a:lnTo>
                    <a:lnTo>
                      <a:pt x="172" y="151"/>
                    </a:lnTo>
                    <a:lnTo>
                      <a:pt x="182" y="161"/>
                    </a:lnTo>
                    <a:lnTo>
                      <a:pt x="192" y="170"/>
                    </a:lnTo>
                    <a:lnTo>
                      <a:pt x="202" y="178"/>
                    </a:lnTo>
                    <a:lnTo>
                      <a:pt x="214" y="185"/>
                    </a:lnTo>
                    <a:lnTo>
                      <a:pt x="214" y="185"/>
                    </a:lnTo>
                    <a:lnTo>
                      <a:pt x="226" y="191"/>
                    </a:lnTo>
                    <a:lnTo>
                      <a:pt x="239" y="196"/>
                    </a:lnTo>
                    <a:lnTo>
                      <a:pt x="242" y="197"/>
                    </a:lnTo>
                    <a:lnTo>
                      <a:pt x="244" y="196"/>
                    </a:lnTo>
                    <a:lnTo>
                      <a:pt x="244" y="196"/>
                    </a:lnTo>
                    <a:lnTo>
                      <a:pt x="253" y="189"/>
                    </a:lnTo>
                    <a:lnTo>
                      <a:pt x="260" y="182"/>
                    </a:lnTo>
                    <a:lnTo>
                      <a:pt x="260" y="182"/>
                    </a:lnTo>
                    <a:lnTo>
                      <a:pt x="272" y="168"/>
                    </a:lnTo>
                    <a:lnTo>
                      <a:pt x="279" y="155"/>
                    </a:lnTo>
                    <a:lnTo>
                      <a:pt x="282" y="149"/>
                    </a:lnTo>
                    <a:lnTo>
                      <a:pt x="284" y="142"/>
                    </a:lnTo>
                    <a:lnTo>
                      <a:pt x="286" y="135"/>
                    </a:lnTo>
                    <a:lnTo>
                      <a:pt x="287" y="128"/>
                    </a:lnTo>
                    <a:lnTo>
                      <a:pt x="287" y="122"/>
                    </a:lnTo>
                    <a:lnTo>
                      <a:pt x="286" y="116"/>
                    </a:lnTo>
                    <a:lnTo>
                      <a:pt x="285" y="108"/>
                    </a:lnTo>
                    <a:lnTo>
                      <a:pt x="283" y="102"/>
                    </a:lnTo>
                    <a:lnTo>
                      <a:pt x="278" y="88"/>
                    </a:lnTo>
                    <a:lnTo>
                      <a:pt x="270" y="73"/>
                    </a:lnTo>
                    <a:lnTo>
                      <a:pt x="270" y="73"/>
                    </a:lnTo>
                    <a:lnTo>
                      <a:pt x="263" y="66"/>
                    </a:lnTo>
                    <a:lnTo>
                      <a:pt x="256" y="59"/>
                    </a:lnTo>
                    <a:lnTo>
                      <a:pt x="249" y="53"/>
                    </a:lnTo>
                    <a:lnTo>
                      <a:pt x="241" y="48"/>
                    </a:lnTo>
                    <a:lnTo>
                      <a:pt x="231" y="43"/>
                    </a:lnTo>
                    <a:lnTo>
                      <a:pt x="223" y="40"/>
                    </a:lnTo>
                    <a:lnTo>
                      <a:pt x="214" y="38"/>
                    </a:lnTo>
                    <a:lnTo>
                      <a:pt x="204" y="37"/>
                    </a:lnTo>
                    <a:lnTo>
                      <a:pt x="204" y="37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64" name="Freeform 287">
                <a:extLst>
                  <a:ext uri="{FF2B5EF4-FFF2-40B4-BE49-F238E27FC236}">
                    <a16:creationId xmlns="" xmlns:a16="http://schemas.microsoft.com/office/drawing/2014/main" id="{33CD1CD5-3186-4A57-8A79-A8F909A38C0A}"/>
                  </a:ext>
                </a:extLst>
              </p:cNvPr>
              <p:cNvSpPr/>
              <p:nvPr/>
            </p:nvSpPr>
            <p:spPr bwMode="auto">
              <a:xfrm>
                <a:off x="2338388" y="2205038"/>
                <a:ext cx="153988" cy="179388"/>
              </a:xfrm>
              <a:custGeom>
                <a:avLst/>
                <a:gdLst/>
                <a:ahLst/>
                <a:cxnLst>
                  <a:cxn ang="0">
                    <a:pos x="273" y="340"/>
                  </a:cxn>
                  <a:cxn ang="0">
                    <a:pos x="263" y="337"/>
                  </a:cxn>
                  <a:cxn ang="0">
                    <a:pos x="259" y="333"/>
                  </a:cxn>
                  <a:cxn ang="0">
                    <a:pos x="256" y="326"/>
                  </a:cxn>
                  <a:cxn ang="0">
                    <a:pos x="255" y="319"/>
                  </a:cxn>
                  <a:cxn ang="0">
                    <a:pos x="253" y="317"/>
                  </a:cxn>
                  <a:cxn ang="0">
                    <a:pos x="250" y="316"/>
                  </a:cxn>
                  <a:cxn ang="0">
                    <a:pos x="246" y="308"/>
                  </a:cxn>
                  <a:cxn ang="0">
                    <a:pos x="244" y="298"/>
                  </a:cxn>
                  <a:cxn ang="0">
                    <a:pos x="242" y="288"/>
                  </a:cxn>
                  <a:cxn ang="0">
                    <a:pos x="236" y="260"/>
                  </a:cxn>
                  <a:cxn ang="0">
                    <a:pos x="233" y="253"/>
                  </a:cxn>
                  <a:cxn ang="0">
                    <a:pos x="221" y="231"/>
                  </a:cxn>
                  <a:cxn ang="0">
                    <a:pos x="215" y="222"/>
                  </a:cxn>
                  <a:cxn ang="0">
                    <a:pos x="210" y="213"/>
                  </a:cxn>
                  <a:cxn ang="0">
                    <a:pos x="203" y="195"/>
                  </a:cxn>
                  <a:cxn ang="0">
                    <a:pos x="194" y="174"/>
                  </a:cxn>
                  <a:cxn ang="0">
                    <a:pos x="191" y="168"/>
                  </a:cxn>
                  <a:cxn ang="0">
                    <a:pos x="175" y="146"/>
                  </a:cxn>
                  <a:cxn ang="0">
                    <a:pos x="157" y="125"/>
                  </a:cxn>
                  <a:cxn ang="0">
                    <a:pos x="138" y="106"/>
                  </a:cxn>
                  <a:cxn ang="0">
                    <a:pos x="93" y="73"/>
                  </a:cxn>
                  <a:cxn ang="0">
                    <a:pos x="41" y="46"/>
                  </a:cxn>
                  <a:cxn ang="0">
                    <a:pos x="13" y="36"/>
                  </a:cxn>
                  <a:cxn ang="0">
                    <a:pos x="6" y="32"/>
                  </a:cxn>
                  <a:cxn ang="0">
                    <a:pos x="2" y="27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10" y="2"/>
                  </a:cxn>
                  <a:cxn ang="0">
                    <a:pos x="15" y="0"/>
                  </a:cxn>
                  <a:cxn ang="0">
                    <a:pos x="21" y="1"/>
                  </a:cxn>
                  <a:cxn ang="0">
                    <a:pos x="50" y="11"/>
                  </a:cxn>
                  <a:cxn ang="0">
                    <a:pos x="101" y="36"/>
                  </a:cxn>
                  <a:cxn ang="0">
                    <a:pos x="146" y="66"/>
                  </a:cxn>
                  <a:cxn ang="0">
                    <a:pos x="184" y="101"/>
                  </a:cxn>
                  <a:cxn ang="0">
                    <a:pos x="201" y="121"/>
                  </a:cxn>
                  <a:cxn ang="0">
                    <a:pos x="214" y="142"/>
                  </a:cxn>
                  <a:cxn ang="0">
                    <a:pos x="226" y="166"/>
                  </a:cxn>
                  <a:cxn ang="0">
                    <a:pos x="239" y="194"/>
                  </a:cxn>
                  <a:cxn ang="0">
                    <a:pos x="257" y="219"/>
                  </a:cxn>
                  <a:cxn ang="0">
                    <a:pos x="263" y="226"/>
                  </a:cxn>
                  <a:cxn ang="0">
                    <a:pos x="271" y="243"/>
                  </a:cxn>
                  <a:cxn ang="0">
                    <a:pos x="276" y="263"/>
                  </a:cxn>
                  <a:cxn ang="0">
                    <a:pos x="281" y="293"/>
                  </a:cxn>
                  <a:cxn ang="0">
                    <a:pos x="282" y="296"/>
                  </a:cxn>
                  <a:cxn ang="0">
                    <a:pos x="287" y="302"/>
                  </a:cxn>
                  <a:cxn ang="0">
                    <a:pos x="291" y="314"/>
                  </a:cxn>
                  <a:cxn ang="0">
                    <a:pos x="291" y="322"/>
                  </a:cxn>
                  <a:cxn ang="0">
                    <a:pos x="290" y="329"/>
                  </a:cxn>
                  <a:cxn ang="0">
                    <a:pos x="286" y="336"/>
                  </a:cxn>
                  <a:cxn ang="0">
                    <a:pos x="279" y="339"/>
                  </a:cxn>
                  <a:cxn ang="0">
                    <a:pos x="273" y="340"/>
                  </a:cxn>
                </a:cxnLst>
                <a:rect l="0" t="0" r="r" b="b"/>
                <a:pathLst>
                  <a:path w="291" h="340">
                    <a:moveTo>
                      <a:pt x="273" y="340"/>
                    </a:moveTo>
                    <a:lnTo>
                      <a:pt x="273" y="340"/>
                    </a:lnTo>
                    <a:lnTo>
                      <a:pt x="266" y="339"/>
                    </a:lnTo>
                    <a:lnTo>
                      <a:pt x="263" y="337"/>
                    </a:lnTo>
                    <a:lnTo>
                      <a:pt x="261" y="336"/>
                    </a:lnTo>
                    <a:lnTo>
                      <a:pt x="259" y="333"/>
                    </a:lnTo>
                    <a:lnTo>
                      <a:pt x="257" y="329"/>
                    </a:lnTo>
                    <a:lnTo>
                      <a:pt x="256" y="326"/>
                    </a:lnTo>
                    <a:lnTo>
                      <a:pt x="255" y="322"/>
                    </a:lnTo>
                    <a:lnTo>
                      <a:pt x="255" y="319"/>
                    </a:lnTo>
                    <a:lnTo>
                      <a:pt x="253" y="317"/>
                    </a:lnTo>
                    <a:lnTo>
                      <a:pt x="253" y="317"/>
                    </a:lnTo>
                    <a:lnTo>
                      <a:pt x="250" y="316"/>
                    </a:lnTo>
                    <a:lnTo>
                      <a:pt x="250" y="316"/>
                    </a:lnTo>
                    <a:lnTo>
                      <a:pt x="247" y="312"/>
                    </a:lnTo>
                    <a:lnTo>
                      <a:pt x="246" y="308"/>
                    </a:lnTo>
                    <a:lnTo>
                      <a:pt x="246" y="308"/>
                    </a:lnTo>
                    <a:lnTo>
                      <a:pt x="244" y="298"/>
                    </a:lnTo>
                    <a:lnTo>
                      <a:pt x="242" y="288"/>
                    </a:lnTo>
                    <a:lnTo>
                      <a:pt x="242" y="288"/>
                    </a:lnTo>
                    <a:lnTo>
                      <a:pt x="240" y="275"/>
                    </a:lnTo>
                    <a:lnTo>
                      <a:pt x="236" y="260"/>
                    </a:lnTo>
                    <a:lnTo>
                      <a:pt x="236" y="260"/>
                    </a:lnTo>
                    <a:lnTo>
                      <a:pt x="233" y="253"/>
                    </a:lnTo>
                    <a:lnTo>
                      <a:pt x="230" y="246"/>
                    </a:lnTo>
                    <a:lnTo>
                      <a:pt x="221" y="231"/>
                    </a:lnTo>
                    <a:lnTo>
                      <a:pt x="221" y="231"/>
                    </a:lnTo>
                    <a:lnTo>
                      <a:pt x="215" y="222"/>
                    </a:lnTo>
                    <a:lnTo>
                      <a:pt x="210" y="213"/>
                    </a:lnTo>
                    <a:lnTo>
                      <a:pt x="210" y="213"/>
                    </a:lnTo>
                    <a:lnTo>
                      <a:pt x="203" y="195"/>
                    </a:lnTo>
                    <a:lnTo>
                      <a:pt x="203" y="195"/>
                    </a:lnTo>
                    <a:lnTo>
                      <a:pt x="197" y="181"/>
                    </a:lnTo>
                    <a:lnTo>
                      <a:pt x="194" y="174"/>
                    </a:lnTo>
                    <a:lnTo>
                      <a:pt x="191" y="168"/>
                    </a:lnTo>
                    <a:lnTo>
                      <a:pt x="191" y="168"/>
                    </a:lnTo>
                    <a:lnTo>
                      <a:pt x="183" y="157"/>
                    </a:lnTo>
                    <a:lnTo>
                      <a:pt x="175" y="146"/>
                    </a:lnTo>
                    <a:lnTo>
                      <a:pt x="167" y="135"/>
                    </a:lnTo>
                    <a:lnTo>
                      <a:pt x="157" y="125"/>
                    </a:lnTo>
                    <a:lnTo>
                      <a:pt x="148" y="116"/>
                    </a:lnTo>
                    <a:lnTo>
                      <a:pt x="138" y="106"/>
                    </a:lnTo>
                    <a:lnTo>
                      <a:pt x="116" y="89"/>
                    </a:lnTo>
                    <a:lnTo>
                      <a:pt x="93" y="73"/>
                    </a:lnTo>
                    <a:lnTo>
                      <a:pt x="68" y="59"/>
                    </a:lnTo>
                    <a:lnTo>
                      <a:pt x="41" y="46"/>
                    </a:lnTo>
                    <a:lnTo>
                      <a:pt x="13" y="36"/>
                    </a:lnTo>
                    <a:lnTo>
                      <a:pt x="13" y="36"/>
                    </a:lnTo>
                    <a:lnTo>
                      <a:pt x="9" y="35"/>
                    </a:lnTo>
                    <a:lnTo>
                      <a:pt x="6" y="32"/>
                    </a:lnTo>
                    <a:lnTo>
                      <a:pt x="4" y="30"/>
                    </a:lnTo>
                    <a:lnTo>
                      <a:pt x="2" y="27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5" y="5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50" y="11"/>
                    </a:lnTo>
                    <a:lnTo>
                      <a:pt x="76" y="24"/>
                    </a:lnTo>
                    <a:lnTo>
                      <a:pt x="101" y="36"/>
                    </a:lnTo>
                    <a:lnTo>
                      <a:pt x="124" y="51"/>
                    </a:lnTo>
                    <a:lnTo>
                      <a:pt x="146" y="66"/>
                    </a:lnTo>
                    <a:lnTo>
                      <a:pt x="166" y="83"/>
                    </a:lnTo>
                    <a:lnTo>
                      <a:pt x="184" y="101"/>
                    </a:lnTo>
                    <a:lnTo>
                      <a:pt x="201" y="121"/>
                    </a:lnTo>
                    <a:lnTo>
                      <a:pt x="201" y="121"/>
                    </a:lnTo>
                    <a:lnTo>
                      <a:pt x="208" y="131"/>
                    </a:lnTo>
                    <a:lnTo>
                      <a:pt x="214" y="142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32" y="180"/>
                    </a:lnTo>
                    <a:lnTo>
                      <a:pt x="239" y="194"/>
                    </a:lnTo>
                    <a:lnTo>
                      <a:pt x="247" y="208"/>
                    </a:lnTo>
                    <a:lnTo>
                      <a:pt x="257" y="219"/>
                    </a:lnTo>
                    <a:lnTo>
                      <a:pt x="257" y="219"/>
                    </a:lnTo>
                    <a:lnTo>
                      <a:pt x="263" y="226"/>
                    </a:lnTo>
                    <a:lnTo>
                      <a:pt x="267" y="234"/>
                    </a:lnTo>
                    <a:lnTo>
                      <a:pt x="271" y="243"/>
                    </a:lnTo>
                    <a:lnTo>
                      <a:pt x="274" y="253"/>
                    </a:lnTo>
                    <a:lnTo>
                      <a:pt x="276" y="263"/>
                    </a:lnTo>
                    <a:lnTo>
                      <a:pt x="278" y="274"/>
                    </a:lnTo>
                    <a:lnTo>
                      <a:pt x="281" y="293"/>
                    </a:lnTo>
                    <a:lnTo>
                      <a:pt x="281" y="295"/>
                    </a:lnTo>
                    <a:lnTo>
                      <a:pt x="282" y="296"/>
                    </a:lnTo>
                    <a:lnTo>
                      <a:pt x="282" y="296"/>
                    </a:lnTo>
                    <a:lnTo>
                      <a:pt x="287" y="302"/>
                    </a:lnTo>
                    <a:lnTo>
                      <a:pt x="289" y="308"/>
                    </a:lnTo>
                    <a:lnTo>
                      <a:pt x="291" y="314"/>
                    </a:lnTo>
                    <a:lnTo>
                      <a:pt x="291" y="322"/>
                    </a:lnTo>
                    <a:lnTo>
                      <a:pt x="291" y="322"/>
                    </a:lnTo>
                    <a:lnTo>
                      <a:pt x="291" y="326"/>
                    </a:lnTo>
                    <a:lnTo>
                      <a:pt x="290" y="329"/>
                    </a:lnTo>
                    <a:lnTo>
                      <a:pt x="288" y="333"/>
                    </a:lnTo>
                    <a:lnTo>
                      <a:pt x="286" y="336"/>
                    </a:lnTo>
                    <a:lnTo>
                      <a:pt x="282" y="337"/>
                    </a:lnTo>
                    <a:lnTo>
                      <a:pt x="279" y="339"/>
                    </a:lnTo>
                    <a:lnTo>
                      <a:pt x="273" y="340"/>
                    </a:lnTo>
                    <a:lnTo>
                      <a:pt x="273" y="340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65" name="Freeform 288">
                <a:extLst>
                  <a:ext uri="{FF2B5EF4-FFF2-40B4-BE49-F238E27FC236}">
                    <a16:creationId xmlns="" xmlns:a16="http://schemas.microsoft.com/office/drawing/2014/main" id="{D98C0AA8-4103-499F-BEB7-EDF0C69102CA}"/>
                  </a:ext>
                </a:extLst>
              </p:cNvPr>
              <p:cNvSpPr/>
              <p:nvPr/>
            </p:nvSpPr>
            <p:spPr bwMode="auto">
              <a:xfrm>
                <a:off x="2679700" y="2560638"/>
                <a:ext cx="160338" cy="195263"/>
              </a:xfrm>
              <a:custGeom>
                <a:avLst/>
                <a:gdLst/>
                <a:ahLst/>
                <a:cxnLst>
                  <a:cxn ang="0">
                    <a:pos x="287" y="368"/>
                  </a:cxn>
                  <a:cxn ang="0">
                    <a:pos x="277" y="366"/>
                  </a:cxn>
                  <a:cxn ang="0">
                    <a:pos x="273" y="362"/>
                  </a:cxn>
                  <a:cxn ang="0">
                    <a:pos x="270" y="355"/>
                  </a:cxn>
                  <a:cxn ang="0">
                    <a:pos x="269" y="351"/>
                  </a:cxn>
                  <a:cxn ang="0">
                    <a:pos x="268" y="325"/>
                  </a:cxn>
                  <a:cxn ang="0">
                    <a:pos x="262" y="297"/>
                  </a:cxn>
                  <a:cxn ang="0">
                    <a:pos x="246" y="240"/>
                  </a:cxn>
                  <a:cxn ang="0">
                    <a:pos x="220" y="187"/>
                  </a:cxn>
                  <a:cxn ang="0">
                    <a:pos x="205" y="165"/>
                  </a:cxn>
                  <a:cxn ang="0">
                    <a:pos x="188" y="144"/>
                  </a:cxn>
                  <a:cxn ang="0">
                    <a:pos x="169" y="123"/>
                  </a:cxn>
                  <a:cxn ang="0">
                    <a:pos x="137" y="92"/>
                  </a:cxn>
                  <a:cxn ang="0">
                    <a:pos x="114" y="74"/>
                  </a:cxn>
                  <a:cxn ang="0">
                    <a:pos x="101" y="65"/>
                  </a:cxn>
                  <a:cxn ang="0">
                    <a:pos x="70" y="52"/>
                  </a:cxn>
                  <a:cxn ang="0">
                    <a:pos x="39" y="44"/>
                  </a:cxn>
                  <a:cxn ang="0">
                    <a:pos x="12" y="37"/>
                  </a:cxn>
                  <a:cxn ang="0">
                    <a:pos x="8" y="34"/>
                  </a:cxn>
                  <a:cxn ang="0">
                    <a:pos x="3" y="30"/>
                  </a:cxn>
                  <a:cxn ang="0">
                    <a:pos x="0" y="22"/>
                  </a:cxn>
                  <a:cxn ang="0">
                    <a:pos x="0" y="16"/>
                  </a:cxn>
                  <a:cxn ang="0">
                    <a:pos x="4" y="6"/>
                  </a:cxn>
                  <a:cxn ang="0">
                    <a:pos x="12" y="1"/>
                  </a:cxn>
                  <a:cxn ang="0">
                    <a:pos x="16" y="0"/>
                  </a:cxn>
                  <a:cxn ang="0">
                    <a:pos x="22" y="1"/>
                  </a:cxn>
                  <a:cxn ang="0">
                    <a:pos x="51" y="10"/>
                  </a:cxn>
                  <a:cxn ang="0">
                    <a:pos x="92" y="22"/>
                  </a:cxn>
                  <a:cxn ang="0">
                    <a:pos x="112" y="30"/>
                  </a:cxn>
                  <a:cxn ang="0">
                    <a:pos x="131" y="43"/>
                  </a:cxn>
                  <a:cxn ang="0">
                    <a:pos x="159" y="64"/>
                  </a:cxn>
                  <a:cxn ang="0">
                    <a:pos x="205" y="108"/>
                  </a:cxn>
                  <a:cxn ang="0">
                    <a:pos x="223" y="128"/>
                  </a:cxn>
                  <a:cxn ang="0">
                    <a:pos x="256" y="178"/>
                  </a:cxn>
                  <a:cxn ang="0">
                    <a:pos x="281" y="233"/>
                  </a:cxn>
                  <a:cxn ang="0">
                    <a:pos x="298" y="290"/>
                  </a:cxn>
                  <a:cxn ang="0">
                    <a:pos x="304" y="331"/>
                  </a:cxn>
                  <a:cxn ang="0">
                    <a:pos x="305" y="345"/>
                  </a:cxn>
                  <a:cxn ang="0">
                    <a:pos x="305" y="351"/>
                  </a:cxn>
                  <a:cxn ang="0">
                    <a:pos x="304" y="359"/>
                  </a:cxn>
                  <a:cxn ang="0">
                    <a:pos x="300" y="364"/>
                  </a:cxn>
                  <a:cxn ang="0">
                    <a:pos x="293" y="367"/>
                  </a:cxn>
                  <a:cxn ang="0">
                    <a:pos x="287" y="368"/>
                  </a:cxn>
                </a:cxnLst>
                <a:rect l="0" t="0" r="r" b="b"/>
                <a:pathLst>
                  <a:path w="305" h="368">
                    <a:moveTo>
                      <a:pt x="287" y="368"/>
                    </a:moveTo>
                    <a:lnTo>
                      <a:pt x="287" y="368"/>
                    </a:lnTo>
                    <a:lnTo>
                      <a:pt x="280" y="367"/>
                    </a:lnTo>
                    <a:lnTo>
                      <a:pt x="277" y="366"/>
                    </a:lnTo>
                    <a:lnTo>
                      <a:pt x="275" y="364"/>
                    </a:lnTo>
                    <a:lnTo>
                      <a:pt x="273" y="362"/>
                    </a:lnTo>
                    <a:lnTo>
                      <a:pt x="271" y="359"/>
                    </a:lnTo>
                    <a:lnTo>
                      <a:pt x="270" y="355"/>
                    </a:lnTo>
                    <a:lnTo>
                      <a:pt x="269" y="351"/>
                    </a:lnTo>
                    <a:lnTo>
                      <a:pt x="269" y="351"/>
                    </a:lnTo>
                    <a:lnTo>
                      <a:pt x="269" y="338"/>
                    </a:lnTo>
                    <a:lnTo>
                      <a:pt x="268" y="325"/>
                    </a:lnTo>
                    <a:lnTo>
                      <a:pt x="265" y="310"/>
                    </a:lnTo>
                    <a:lnTo>
                      <a:pt x="262" y="297"/>
                    </a:lnTo>
                    <a:lnTo>
                      <a:pt x="255" y="269"/>
                    </a:lnTo>
                    <a:lnTo>
                      <a:pt x="246" y="240"/>
                    </a:lnTo>
                    <a:lnTo>
                      <a:pt x="234" y="213"/>
                    </a:lnTo>
                    <a:lnTo>
                      <a:pt x="220" y="187"/>
                    </a:lnTo>
                    <a:lnTo>
                      <a:pt x="213" y="176"/>
                    </a:lnTo>
                    <a:lnTo>
                      <a:pt x="205" y="165"/>
                    </a:lnTo>
                    <a:lnTo>
                      <a:pt x="197" y="153"/>
                    </a:lnTo>
                    <a:lnTo>
                      <a:pt x="188" y="144"/>
                    </a:lnTo>
                    <a:lnTo>
                      <a:pt x="188" y="144"/>
                    </a:lnTo>
                    <a:lnTo>
                      <a:pt x="169" y="123"/>
                    </a:lnTo>
                    <a:lnTo>
                      <a:pt x="149" y="103"/>
                    </a:lnTo>
                    <a:lnTo>
                      <a:pt x="137" y="92"/>
                    </a:lnTo>
                    <a:lnTo>
                      <a:pt x="126" y="83"/>
                    </a:lnTo>
                    <a:lnTo>
                      <a:pt x="114" y="74"/>
                    </a:lnTo>
                    <a:lnTo>
                      <a:pt x="101" y="65"/>
                    </a:lnTo>
                    <a:lnTo>
                      <a:pt x="101" y="65"/>
                    </a:lnTo>
                    <a:lnTo>
                      <a:pt x="86" y="58"/>
                    </a:lnTo>
                    <a:lnTo>
                      <a:pt x="70" y="52"/>
                    </a:lnTo>
                    <a:lnTo>
                      <a:pt x="55" y="48"/>
                    </a:lnTo>
                    <a:lnTo>
                      <a:pt x="39" y="44"/>
                    </a:lnTo>
                    <a:lnTo>
                      <a:pt x="39" y="44"/>
                    </a:lnTo>
                    <a:lnTo>
                      <a:pt x="12" y="37"/>
                    </a:lnTo>
                    <a:lnTo>
                      <a:pt x="12" y="37"/>
                    </a:lnTo>
                    <a:lnTo>
                      <a:pt x="8" y="34"/>
                    </a:lnTo>
                    <a:lnTo>
                      <a:pt x="5" y="32"/>
                    </a:lnTo>
                    <a:lnTo>
                      <a:pt x="3" y="30"/>
                    </a:lnTo>
                    <a:lnTo>
                      <a:pt x="1" y="28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1" y="11"/>
                    </a:lnTo>
                    <a:lnTo>
                      <a:pt x="4" y="6"/>
                    </a:lnTo>
                    <a:lnTo>
                      <a:pt x="9" y="2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22" y="1"/>
                    </a:lnTo>
                    <a:lnTo>
                      <a:pt x="22" y="1"/>
                    </a:lnTo>
                    <a:lnTo>
                      <a:pt x="51" y="10"/>
                    </a:lnTo>
                    <a:lnTo>
                      <a:pt x="51" y="10"/>
                    </a:lnTo>
                    <a:lnTo>
                      <a:pt x="71" y="16"/>
                    </a:lnTo>
                    <a:lnTo>
                      <a:pt x="92" y="22"/>
                    </a:lnTo>
                    <a:lnTo>
                      <a:pt x="102" y="26"/>
                    </a:lnTo>
                    <a:lnTo>
                      <a:pt x="112" y="30"/>
                    </a:lnTo>
                    <a:lnTo>
                      <a:pt x="122" y="37"/>
                    </a:lnTo>
                    <a:lnTo>
                      <a:pt x="131" y="43"/>
                    </a:lnTo>
                    <a:lnTo>
                      <a:pt x="131" y="43"/>
                    </a:lnTo>
                    <a:lnTo>
                      <a:pt x="159" y="64"/>
                    </a:lnTo>
                    <a:lnTo>
                      <a:pt x="184" y="86"/>
                    </a:lnTo>
                    <a:lnTo>
                      <a:pt x="205" y="108"/>
                    </a:lnTo>
                    <a:lnTo>
                      <a:pt x="223" y="128"/>
                    </a:lnTo>
                    <a:lnTo>
                      <a:pt x="223" y="128"/>
                    </a:lnTo>
                    <a:lnTo>
                      <a:pt x="241" y="152"/>
                    </a:lnTo>
                    <a:lnTo>
                      <a:pt x="256" y="178"/>
                    </a:lnTo>
                    <a:lnTo>
                      <a:pt x="270" y="205"/>
                    </a:lnTo>
                    <a:lnTo>
                      <a:pt x="281" y="233"/>
                    </a:lnTo>
                    <a:lnTo>
                      <a:pt x="290" y="262"/>
                    </a:lnTo>
                    <a:lnTo>
                      <a:pt x="298" y="290"/>
                    </a:lnTo>
                    <a:lnTo>
                      <a:pt x="303" y="317"/>
                    </a:lnTo>
                    <a:lnTo>
                      <a:pt x="304" y="331"/>
                    </a:lnTo>
                    <a:lnTo>
                      <a:pt x="305" y="344"/>
                    </a:lnTo>
                    <a:lnTo>
                      <a:pt x="305" y="345"/>
                    </a:lnTo>
                    <a:lnTo>
                      <a:pt x="305" y="351"/>
                    </a:lnTo>
                    <a:lnTo>
                      <a:pt x="305" y="351"/>
                    </a:lnTo>
                    <a:lnTo>
                      <a:pt x="305" y="355"/>
                    </a:lnTo>
                    <a:lnTo>
                      <a:pt x="304" y="359"/>
                    </a:lnTo>
                    <a:lnTo>
                      <a:pt x="302" y="362"/>
                    </a:lnTo>
                    <a:lnTo>
                      <a:pt x="300" y="364"/>
                    </a:lnTo>
                    <a:lnTo>
                      <a:pt x="296" y="366"/>
                    </a:lnTo>
                    <a:lnTo>
                      <a:pt x="293" y="367"/>
                    </a:lnTo>
                    <a:lnTo>
                      <a:pt x="287" y="368"/>
                    </a:lnTo>
                    <a:lnTo>
                      <a:pt x="287" y="368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67" name="矩形 66">
              <a:extLst>
                <a:ext uri="{FF2B5EF4-FFF2-40B4-BE49-F238E27FC236}">
                  <a16:creationId xmlns="" xmlns:a16="http://schemas.microsoft.com/office/drawing/2014/main" id="{9471A9B2-8B44-44F6-8D71-1F0E190C71D7}"/>
                </a:ext>
              </a:extLst>
            </p:cNvPr>
            <p:cNvSpPr/>
            <p:nvPr/>
          </p:nvSpPr>
          <p:spPr>
            <a:xfrm>
              <a:off x="7606839" y="2122010"/>
              <a:ext cx="2879413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戴帽宜端正，入室需脱帽，在一些特殊场合更应注意戴帽的礼仪。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68" name="矩形 67">
              <a:extLst>
                <a:ext uri="{FF2B5EF4-FFF2-40B4-BE49-F238E27FC236}">
                  <a16:creationId xmlns="" xmlns:a16="http://schemas.microsoft.com/office/drawing/2014/main" id="{B722C707-EEF5-4E53-B300-B92160A36D1E}"/>
                </a:ext>
              </a:extLst>
            </p:cNvPr>
            <p:cNvSpPr/>
            <p:nvPr/>
          </p:nvSpPr>
          <p:spPr>
            <a:xfrm>
              <a:off x="7920739" y="1787803"/>
              <a:ext cx="149652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>
                <a:defRPr/>
              </a:pPr>
              <a:r>
                <a:rPr lang="en-US" altLang="zh-CN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charset="-122"/>
                  <a:cs typeface="+mn-ea"/>
                  <a:sym typeface="+mn-lt"/>
                </a:rPr>
                <a:t>Part 04</a:t>
              </a:r>
            </a:p>
          </p:txBody>
        </p:sp>
        <p:sp>
          <p:nvSpPr>
            <p:cNvPr id="69" name="Freeform 30">
              <a:extLst>
                <a:ext uri="{FF2B5EF4-FFF2-40B4-BE49-F238E27FC236}">
                  <a16:creationId xmlns="" xmlns:a16="http://schemas.microsoft.com/office/drawing/2014/main" id="{59BABA30-C29D-47AE-AAD6-47501D96E4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49847" y="1863638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rgbClr val="7453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70" name="椭圆 31">
              <a:extLst>
                <a:ext uri="{FF2B5EF4-FFF2-40B4-BE49-F238E27FC236}">
                  <a16:creationId xmlns="" xmlns:a16="http://schemas.microsoft.com/office/drawing/2014/main" id="{A5431FCC-8F36-4E2E-A1E2-77805F21144D}"/>
                </a:ext>
              </a:extLst>
            </p:cNvPr>
            <p:cNvSpPr/>
            <p:nvPr/>
          </p:nvSpPr>
          <p:spPr>
            <a:xfrm rot="15654318">
              <a:off x="6533086" y="1897087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745349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+mn-lt"/>
              </a:endParaRPr>
            </a:p>
          </p:txBody>
        </p:sp>
        <p:grpSp>
          <p:nvGrpSpPr>
            <p:cNvPr id="71" name="组合 70">
              <a:extLst>
                <a:ext uri="{FF2B5EF4-FFF2-40B4-BE49-F238E27FC236}">
                  <a16:creationId xmlns="" xmlns:a16="http://schemas.microsoft.com/office/drawing/2014/main" id="{CE03DB3D-4EC0-4774-8E4A-BF35A0B7A999}"/>
                </a:ext>
              </a:extLst>
            </p:cNvPr>
            <p:cNvGrpSpPr/>
            <p:nvPr/>
          </p:nvGrpSpPr>
          <p:grpSpPr>
            <a:xfrm>
              <a:off x="6743997" y="2087628"/>
              <a:ext cx="499267" cy="527865"/>
              <a:chOff x="5181601" y="2120900"/>
              <a:chExt cx="665163" cy="703263"/>
            </a:xfrm>
            <a:solidFill>
              <a:srgbClr val="FFC660"/>
            </a:solidFill>
          </p:grpSpPr>
          <p:sp>
            <p:nvSpPr>
              <p:cNvPr id="72" name="Freeform 540">
                <a:extLst>
                  <a:ext uri="{FF2B5EF4-FFF2-40B4-BE49-F238E27FC236}">
                    <a16:creationId xmlns="" xmlns:a16="http://schemas.microsoft.com/office/drawing/2014/main" id="{721C64DA-9304-41FE-9A1E-CA57B5C29510}"/>
                  </a:ext>
                </a:extLst>
              </p:cNvPr>
              <p:cNvSpPr/>
              <p:nvPr/>
            </p:nvSpPr>
            <p:spPr bwMode="auto">
              <a:xfrm>
                <a:off x="5226051" y="2433638"/>
                <a:ext cx="6350" cy="44450"/>
              </a:xfrm>
              <a:custGeom>
                <a:avLst/>
                <a:gdLst/>
                <a:ahLst/>
                <a:cxnLst>
                  <a:cxn ang="0">
                    <a:pos x="11" y="47"/>
                  </a:cxn>
                  <a:cxn ang="0">
                    <a:pos x="11" y="47"/>
                  </a:cxn>
                  <a:cxn ang="0">
                    <a:pos x="11" y="36"/>
                  </a:cxn>
                  <a:cxn ang="0">
                    <a:pos x="11" y="26"/>
                  </a:cxn>
                  <a:cxn ang="0">
                    <a:pos x="11" y="4"/>
                  </a:cxn>
                  <a:cxn ang="0">
                    <a:pos x="11" y="4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1" y="40"/>
                  </a:cxn>
                  <a:cxn ang="0">
                    <a:pos x="1" y="40"/>
                  </a:cxn>
                  <a:cxn ang="0">
                    <a:pos x="3" y="60"/>
                  </a:cxn>
                  <a:cxn ang="0">
                    <a:pos x="3" y="70"/>
                  </a:cxn>
                  <a:cxn ang="0">
                    <a:pos x="2" y="74"/>
                  </a:cxn>
                  <a:cxn ang="0">
                    <a:pos x="1" y="79"/>
                  </a:cxn>
                  <a:cxn ang="0">
                    <a:pos x="1" y="79"/>
                  </a:cxn>
                  <a:cxn ang="0">
                    <a:pos x="0" y="81"/>
                  </a:cxn>
                  <a:cxn ang="0">
                    <a:pos x="1" y="82"/>
                  </a:cxn>
                  <a:cxn ang="0">
                    <a:pos x="2" y="83"/>
                  </a:cxn>
                  <a:cxn ang="0">
                    <a:pos x="4" y="84"/>
                  </a:cxn>
                  <a:cxn ang="0">
                    <a:pos x="8" y="84"/>
                  </a:cxn>
                  <a:cxn ang="0">
                    <a:pos x="10" y="83"/>
                  </a:cxn>
                  <a:cxn ang="0">
                    <a:pos x="11" y="81"/>
                  </a:cxn>
                  <a:cxn ang="0">
                    <a:pos x="11" y="81"/>
                  </a:cxn>
                  <a:cxn ang="0">
                    <a:pos x="13" y="73"/>
                  </a:cxn>
                  <a:cxn ang="0">
                    <a:pos x="13" y="64"/>
                  </a:cxn>
                  <a:cxn ang="0">
                    <a:pos x="11" y="47"/>
                  </a:cxn>
                  <a:cxn ang="0">
                    <a:pos x="11" y="47"/>
                  </a:cxn>
                </a:cxnLst>
                <a:rect l="0" t="0" r="r" b="b"/>
                <a:pathLst>
                  <a:path w="13" h="84">
                    <a:moveTo>
                      <a:pt x="11" y="47"/>
                    </a:moveTo>
                    <a:lnTo>
                      <a:pt x="11" y="47"/>
                    </a:lnTo>
                    <a:lnTo>
                      <a:pt x="11" y="36"/>
                    </a:lnTo>
                    <a:lnTo>
                      <a:pt x="11" y="26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0"/>
                    </a:lnTo>
                    <a:lnTo>
                      <a:pt x="1" y="40"/>
                    </a:lnTo>
                    <a:lnTo>
                      <a:pt x="3" y="60"/>
                    </a:lnTo>
                    <a:lnTo>
                      <a:pt x="3" y="70"/>
                    </a:lnTo>
                    <a:lnTo>
                      <a:pt x="2" y="74"/>
                    </a:lnTo>
                    <a:lnTo>
                      <a:pt x="1" y="79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4" y="84"/>
                    </a:lnTo>
                    <a:lnTo>
                      <a:pt x="8" y="84"/>
                    </a:lnTo>
                    <a:lnTo>
                      <a:pt x="10" y="83"/>
                    </a:lnTo>
                    <a:lnTo>
                      <a:pt x="11" y="81"/>
                    </a:lnTo>
                    <a:lnTo>
                      <a:pt x="11" y="81"/>
                    </a:lnTo>
                    <a:lnTo>
                      <a:pt x="13" y="73"/>
                    </a:lnTo>
                    <a:lnTo>
                      <a:pt x="13" y="64"/>
                    </a:lnTo>
                    <a:lnTo>
                      <a:pt x="11" y="47"/>
                    </a:lnTo>
                    <a:lnTo>
                      <a:pt x="11" y="47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73" name="Freeform 541">
                <a:extLst>
                  <a:ext uri="{FF2B5EF4-FFF2-40B4-BE49-F238E27FC236}">
                    <a16:creationId xmlns="" xmlns:a16="http://schemas.microsoft.com/office/drawing/2014/main" id="{71E4249F-F675-4266-B9D3-D2C96937E9E5}"/>
                  </a:ext>
                </a:extLst>
              </p:cNvPr>
              <p:cNvSpPr/>
              <p:nvPr/>
            </p:nvSpPr>
            <p:spPr bwMode="auto">
              <a:xfrm>
                <a:off x="5240338" y="2468563"/>
                <a:ext cx="12700" cy="46038"/>
              </a:xfrm>
              <a:custGeom>
                <a:avLst/>
                <a:gdLst/>
                <a:ahLst/>
                <a:cxnLst>
                  <a:cxn ang="0">
                    <a:pos x="23" y="76"/>
                  </a:cxn>
                  <a:cxn ang="0">
                    <a:pos x="23" y="76"/>
                  </a:cxn>
                  <a:cxn ang="0">
                    <a:pos x="19" y="73"/>
                  </a:cxn>
                  <a:cxn ang="0">
                    <a:pos x="15" y="70"/>
                  </a:cxn>
                  <a:cxn ang="0">
                    <a:pos x="13" y="66"/>
                  </a:cxn>
                  <a:cxn ang="0">
                    <a:pos x="11" y="62"/>
                  </a:cxn>
                  <a:cxn ang="0">
                    <a:pos x="10" y="58"/>
                  </a:cxn>
                  <a:cxn ang="0">
                    <a:pos x="10" y="54"/>
                  </a:cxn>
                  <a:cxn ang="0">
                    <a:pos x="10" y="43"/>
                  </a:cxn>
                  <a:cxn ang="0">
                    <a:pos x="11" y="34"/>
                  </a:cxn>
                  <a:cxn ang="0">
                    <a:pos x="13" y="24"/>
                  </a:cxn>
                  <a:cxn ang="0">
                    <a:pos x="15" y="13"/>
                  </a:cxn>
                  <a:cxn ang="0">
                    <a:pos x="16" y="5"/>
                  </a:cxn>
                  <a:cxn ang="0">
                    <a:pos x="16" y="5"/>
                  </a:cxn>
                  <a:cxn ang="0">
                    <a:pos x="16" y="3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10" y="1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  <a:cxn ang="0">
                    <a:pos x="5" y="15"/>
                  </a:cxn>
                  <a:cxn ang="0">
                    <a:pos x="3" y="26"/>
                  </a:cxn>
                  <a:cxn ang="0">
                    <a:pos x="1" y="37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" y="64"/>
                  </a:cxn>
                  <a:cxn ang="0">
                    <a:pos x="3" y="69"/>
                  </a:cxn>
                  <a:cxn ang="0">
                    <a:pos x="5" y="73"/>
                  </a:cxn>
                  <a:cxn ang="0">
                    <a:pos x="9" y="77"/>
                  </a:cxn>
                  <a:cxn ang="0">
                    <a:pos x="13" y="81"/>
                  </a:cxn>
                  <a:cxn ang="0">
                    <a:pos x="18" y="85"/>
                  </a:cxn>
                  <a:cxn ang="0">
                    <a:pos x="18" y="85"/>
                  </a:cxn>
                  <a:cxn ang="0">
                    <a:pos x="20" y="86"/>
                  </a:cxn>
                  <a:cxn ang="0">
                    <a:pos x="22" y="86"/>
                  </a:cxn>
                  <a:cxn ang="0">
                    <a:pos x="23" y="85"/>
                  </a:cxn>
                  <a:cxn ang="0">
                    <a:pos x="24" y="82"/>
                  </a:cxn>
                  <a:cxn ang="0">
                    <a:pos x="25" y="81"/>
                  </a:cxn>
                  <a:cxn ang="0">
                    <a:pos x="25" y="79"/>
                  </a:cxn>
                  <a:cxn ang="0">
                    <a:pos x="24" y="77"/>
                  </a:cxn>
                  <a:cxn ang="0">
                    <a:pos x="23" y="76"/>
                  </a:cxn>
                  <a:cxn ang="0">
                    <a:pos x="23" y="76"/>
                  </a:cxn>
                </a:cxnLst>
                <a:rect l="0" t="0" r="r" b="b"/>
                <a:pathLst>
                  <a:path w="25" h="86">
                    <a:moveTo>
                      <a:pt x="23" y="76"/>
                    </a:moveTo>
                    <a:lnTo>
                      <a:pt x="23" y="76"/>
                    </a:lnTo>
                    <a:lnTo>
                      <a:pt x="19" y="73"/>
                    </a:lnTo>
                    <a:lnTo>
                      <a:pt x="15" y="70"/>
                    </a:lnTo>
                    <a:lnTo>
                      <a:pt x="13" y="66"/>
                    </a:lnTo>
                    <a:lnTo>
                      <a:pt x="11" y="62"/>
                    </a:lnTo>
                    <a:lnTo>
                      <a:pt x="10" y="58"/>
                    </a:lnTo>
                    <a:lnTo>
                      <a:pt x="10" y="54"/>
                    </a:lnTo>
                    <a:lnTo>
                      <a:pt x="10" y="43"/>
                    </a:lnTo>
                    <a:lnTo>
                      <a:pt x="11" y="34"/>
                    </a:lnTo>
                    <a:lnTo>
                      <a:pt x="13" y="24"/>
                    </a:lnTo>
                    <a:lnTo>
                      <a:pt x="15" y="13"/>
                    </a:lnTo>
                    <a:lnTo>
                      <a:pt x="16" y="5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5" y="15"/>
                    </a:lnTo>
                    <a:lnTo>
                      <a:pt x="3" y="26"/>
                    </a:lnTo>
                    <a:lnTo>
                      <a:pt x="1" y="37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" y="64"/>
                    </a:lnTo>
                    <a:lnTo>
                      <a:pt x="3" y="69"/>
                    </a:lnTo>
                    <a:lnTo>
                      <a:pt x="5" y="73"/>
                    </a:lnTo>
                    <a:lnTo>
                      <a:pt x="9" y="77"/>
                    </a:lnTo>
                    <a:lnTo>
                      <a:pt x="13" y="81"/>
                    </a:lnTo>
                    <a:lnTo>
                      <a:pt x="18" y="85"/>
                    </a:lnTo>
                    <a:lnTo>
                      <a:pt x="18" y="85"/>
                    </a:lnTo>
                    <a:lnTo>
                      <a:pt x="20" y="86"/>
                    </a:lnTo>
                    <a:lnTo>
                      <a:pt x="22" y="86"/>
                    </a:lnTo>
                    <a:lnTo>
                      <a:pt x="23" y="85"/>
                    </a:lnTo>
                    <a:lnTo>
                      <a:pt x="24" y="82"/>
                    </a:lnTo>
                    <a:lnTo>
                      <a:pt x="25" y="81"/>
                    </a:lnTo>
                    <a:lnTo>
                      <a:pt x="25" y="79"/>
                    </a:lnTo>
                    <a:lnTo>
                      <a:pt x="24" y="77"/>
                    </a:lnTo>
                    <a:lnTo>
                      <a:pt x="23" y="76"/>
                    </a:lnTo>
                    <a:lnTo>
                      <a:pt x="23" y="76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74" name="Freeform 542">
                <a:extLst>
                  <a:ext uri="{FF2B5EF4-FFF2-40B4-BE49-F238E27FC236}">
                    <a16:creationId xmlns="" xmlns:a16="http://schemas.microsoft.com/office/drawing/2014/main" id="{89173516-CE96-4205-822D-1E328C971330}"/>
                  </a:ext>
                </a:extLst>
              </p:cNvPr>
              <p:cNvSpPr/>
              <p:nvPr/>
            </p:nvSpPr>
            <p:spPr bwMode="auto">
              <a:xfrm>
                <a:off x="5275263" y="2498725"/>
                <a:ext cx="6350" cy="460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0"/>
                  </a:cxn>
                  <a:cxn ang="0">
                    <a:pos x="0" y="80"/>
                  </a:cxn>
                  <a:cxn ang="0">
                    <a:pos x="1" y="82"/>
                  </a:cxn>
                  <a:cxn ang="0">
                    <a:pos x="2" y="84"/>
                  </a:cxn>
                  <a:cxn ang="0">
                    <a:pos x="3" y="84"/>
                  </a:cxn>
                  <a:cxn ang="0">
                    <a:pos x="6" y="85"/>
                  </a:cxn>
                  <a:cxn ang="0">
                    <a:pos x="8" y="84"/>
                  </a:cxn>
                  <a:cxn ang="0">
                    <a:pos x="9" y="84"/>
                  </a:cxn>
                  <a:cxn ang="0">
                    <a:pos x="10" y="82"/>
                  </a:cxn>
                  <a:cxn ang="0">
                    <a:pos x="11" y="80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1" h="85">
                    <a:moveTo>
                      <a:pt x="0" y="5"/>
                    </a:moveTo>
                    <a:lnTo>
                      <a:pt x="0" y="80"/>
                    </a:lnTo>
                    <a:lnTo>
                      <a:pt x="0" y="80"/>
                    </a:lnTo>
                    <a:lnTo>
                      <a:pt x="1" y="82"/>
                    </a:lnTo>
                    <a:lnTo>
                      <a:pt x="2" y="84"/>
                    </a:lnTo>
                    <a:lnTo>
                      <a:pt x="3" y="84"/>
                    </a:lnTo>
                    <a:lnTo>
                      <a:pt x="6" y="85"/>
                    </a:lnTo>
                    <a:lnTo>
                      <a:pt x="8" y="84"/>
                    </a:lnTo>
                    <a:lnTo>
                      <a:pt x="9" y="84"/>
                    </a:lnTo>
                    <a:lnTo>
                      <a:pt x="10" y="82"/>
                    </a:lnTo>
                    <a:lnTo>
                      <a:pt x="11" y="80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75" name="Freeform 543">
                <a:extLst>
                  <a:ext uri="{FF2B5EF4-FFF2-40B4-BE49-F238E27FC236}">
                    <a16:creationId xmlns="" xmlns:a16="http://schemas.microsoft.com/office/drawing/2014/main" id="{AC80D5F6-ECA0-4E80-87BF-B9B1113994AC}"/>
                  </a:ext>
                </a:extLst>
              </p:cNvPr>
              <p:cNvSpPr/>
              <p:nvPr/>
            </p:nvSpPr>
            <p:spPr bwMode="auto">
              <a:xfrm>
                <a:off x="5294313" y="2532063"/>
                <a:ext cx="6350" cy="31750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7"/>
                  </a:cxn>
                  <a:cxn ang="0">
                    <a:pos x="3" y="31"/>
                  </a:cxn>
                  <a:cxn ang="0">
                    <a:pos x="4" y="43"/>
                  </a:cxn>
                  <a:cxn ang="0">
                    <a:pos x="5" y="56"/>
                  </a:cxn>
                  <a:cxn ang="0">
                    <a:pos x="5" y="56"/>
                  </a:cxn>
                  <a:cxn ang="0">
                    <a:pos x="6" y="58"/>
                  </a:cxn>
                  <a:cxn ang="0">
                    <a:pos x="7" y="60"/>
                  </a:cxn>
                  <a:cxn ang="0">
                    <a:pos x="8" y="61"/>
                  </a:cxn>
                  <a:cxn ang="0">
                    <a:pos x="10" y="61"/>
                  </a:cxn>
                  <a:cxn ang="0">
                    <a:pos x="11" y="61"/>
                  </a:cxn>
                  <a:cxn ang="0">
                    <a:pos x="13" y="60"/>
                  </a:cxn>
                  <a:cxn ang="0">
                    <a:pos x="14" y="58"/>
                  </a:cxn>
                  <a:cxn ang="0">
                    <a:pos x="14" y="56"/>
                  </a:cxn>
                  <a:cxn ang="0">
                    <a:pos x="14" y="56"/>
                  </a:cxn>
                  <a:cxn ang="0">
                    <a:pos x="13" y="43"/>
                  </a:cxn>
                  <a:cxn ang="0">
                    <a:pos x="12" y="31"/>
                  </a:cxn>
                  <a:cxn ang="0">
                    <a:pos x="10" y="17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4" h="61">
                    <a:moveTo>
                      <a:pt x="10" y="4"/>
                    </a:moveTo>
                    <a:lnTo>
                      <a:pt x="10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7"/>
                    </a:lnTo>
                    <a:lnTo>
                      <a:pt x="3" y="31"/>
                    </a:lnTo>
                    <a:lnTo>
                      <a:pt x="4" y="43"/>
                    </a:lnTo>
                    <a:lnTo>
                      <a:pt x="5" y="56"/>
                    </a:lnTo>
                    <a:lnTo>
                      <a:pt x="5" y="56"/>
                    </a:lnTo>
                    <a:lnTo>
                      <a:pt x="6" y="58"/>
                    </a:lnTo>
                    <a:lnTo>
                      <a:pt x="7" y="60"/>
                    </a:lnTo>
                    <a:lnTo>
                      <a:pt x="8" y="61"/>
                    </a:lnTo>
                    <a:lnTo>
                      <a:pt x="10" y="61"/>
                    </a:lnTo>
                    <a:lnTo>
                      <a:pt x="11" y="61"/>
                    </a:lnTo>
                    <a:lnTo>
                      <a:pt x="13" y="60"/>
                    </a:lnTo>
                    <a:lnTo>
                      <a:pt x="14" y="58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3" y="43"/>
                    </a:lnTo>
                    <a:lnTo>
                      <a:pt x="12" y="31"/>
                    </a:lnTo>
                    <a:lnTo>
                      <a:pt x="10" y="17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76" name="Freeform 544">
                <a:extLst>
                  <a:ext uri="{FF2B5EF4-FFF2-40B4-BE49-F238E27FC236}">
                    <a16:creationId xmlns="" xmlns:a16="http://schemas.microsoft.com/office/drawing/2014/main" id="{B978966F-678E-4D9E-A01B-2555159FAFA7}"/>
                  </a:ext>
                </a:extLst>
              </p:cNvPr>
              <p:cNvSpPr/>
              <p:nvPr/>
            </p:nvSpPr>
            <p:spPr bwMode="auto">
              <a:xfrm>
                <a:off x="5324476" y="2552700"/>
                <a:ext cx="4763" cy="3492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5"/>
                  </a:cxn>
                  <a:cxn ang="0">
                    <a:pos x="3" y="65"/>
                  </a:cxn>
                  <a:cxn ang="0">
                    <a:pos x="4" y="66"/>
                  </a:cxn>
                  <a:cxn ang="0">
                    <a:pos x="6" y="65"/>
                  </a:cxn>
                  <a:cxn ang="0">
                    <a:pos x="8" y="65"/>
                  </a:cxn>
                  <a:cxn ang="0">
                    <a:pos x="9" y="63"/>
                  </a:cxn>
                  <a:cxn ang="0">
                    <a:pos x="10" y="61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" h="66">
                    <a:moveTo>
                      <a:pt x="0" y="4"/>
                    </a:moveTo>
                    <a:lnTo>
                      <a:pt x="0" y="61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5"/>
                    </a:lnTo>
                    <a:lnTo>
                      <a:pt x="3" y="65"/>
                    </a:lnTo>
                    <a:lnTo>
                      <a:pt x="4" y="66"/>
                    </a:lnTo>
                    <a:lnTo>
                      <a:pt x="6" y="65"/>
                    </a:lnTo>
                    <a:lnTo>
                      <a:pt x="8" y="65"/>
                    </a:lnTo>
                    <a:lnTo>
                      <a:pt x="9" y="63"/>
                    </a:lnTo>
                    <a:lnTo>
                      <a:pt x="10" y="61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77" name="Freeform 545">
                <a:extLst>
                  <a:ext uri="{FF2B5EF4-FFF2-40B4-BE49-F238E27FC236}">
                    <a16:creationId xmlns="" xmlns:a16="http://schemas.microsoft.com/office/drawing/2014/main" id="{A09E3B09-C54B-4A8F-BF16-FB60ACBCDC2C}"/>
                  </a:ext>
                </a:extLst>
              </p:cNvPr>
              <p:cNvSpPr/>
              <p:nvPr/>
            </p:nvSpPr>
            <p:spPr bwMode="auto">
              <a:xfrm>
                <a:off x="5348288" y="2576513"/>
                <a:ext cx="7938" cy="42863"/>
              </a:xfrm>
              <a:custGeom>
                <a:avLst/>
                <a:gdLst/>
                <a:ahLst/>
                <a:cxnLst>
                  <a:cxn ang="0">
                    <a:pos x="14" y="75"/>
                  </a:cxn>
                  <a:cxn ang="0">
                    <a:pos x="14" y="75"/>
                  </a:cxn>
                  <a:cxn ang="0">
                    <a:pos x="12" y="66"/>
                  </a:cxn>
                  <a:cxn ang="0">
                    <a:pos x="12" y="58"/>
                  </a:cxn>
                  <a:cxn ang="0">
                    <a:pos x="12" y="51"/>
                  </a:cxn>
                  <a:cxn ang="0">
                    <a:pos x="11" y="43"/>
                  </a:cxn>
                  <a:cxn ang="0">
                    <a:pos x="11" y="43"/>
                  </a:cxn>
                  <a:cxn ang="0">
                    <a:pos x="10" y="33"/>
                  </a:cxn>
                  <a:cxn ang="0">
                    <a:pos x="9" y="24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0" y="23"/>
                  </a:cxn>
                  <a:cxn ang="0">
                    <a:pos x="0" y="33"/>
                  </a:cxn>
                  <a:cxn ang="0">
                    <a:pos x="1" y="38"/>
                  </a:cxn>
                  <a:cxn ang="0">
                    <a:pos x="2" y="42"/>
                  </a:cxn>
                  <a:cxn ang="0">
                    <a:pos x="2" y="42"/>
                  </a:cxn>
                  <a:cxn ang="0">
                    <a:pos x="3" y="46"/>
                  </a:cxn>
                  <a:cxn ang="0">
                    <a:pos x="3" y="50"/>
                  </a:cxn>
                  <a:cxn ang="0">
                    <a:pos x="3" y="59"/>
                  </a:cxn>
                  <a:cxn ang="0">
                    <a:pos x="4" y="69"/>
                  </a:cxn>
                  <a:cxn ang="0">
                    <a:pos x="4" y="73"/>
                  </a:cxn>
                  <a:cxn ang="0">
                    <a:pos x="5" y="77"/>
                  </a:cxn>
                  <a:cxn ang="0">
                    <a:pos x="5" y="77"/>
                  </a:cxn>
                  <a:cxn ang="0">
                    <a:pos x="6" y="79"/>
                  </a:cxn>
                  <a:cxn ang="0">
                    <a:pos x="8" y="80"/>
                  </a:cxn>
                  <a:cxn ang="0">
                    <a:pos x="11" y="80"/>
                  </a:cxn>
                  <a:cxn ang="0">
                    <a:pos x="13" y="79"/>
                  </a:cxn>
                  <a:cxn ang="0">
                    <a:pos x="14" y="78"/>
                  </a:cxn>
                  <a:cxn ang="0">
                    <a:pos x="14" y="77"/>
                  </a:cxn>
                  <a:cxn ang="0">
                    <a:pos x="14" y="75"/>
                  </a:cxn>
                  <a:cxn ang="0">
                    <a:pos x="14" y="75"/>
                  </a:cxn>
                </a:cxnLst>
                <a:rect l="0" t="0" r="r" b="b"/>
                <a:pathLst>
                  <a:path w="14" h="80">
                    <a:moveTo>
                      <a:pt x="14" y="75"/>
                    </a:moveTo>
                    <a:lnTo>
                      <a:pt x="14" y="75"/>
                    </a:lnTo>
                    <a:lnTo>
                      <a:pt x="12" y="66"/>
                    </a:lnTo>
                    <a:lnTo>
                      <a:pt x="12" y="58"/>
                    </a:lnTo>
                    <a:lnTo>
                      <a:pt x="12" y="51"/>
                    </a:lnTo>
                    <a:lnTo>
                      <a:pt x="11" y="43"/>
                    </a:lnTo>
                    <a:lnTo>
                      <a:pt x="11" y="43"/>
                    </a:lnTo>
                    <a:lnTo>
                      <a:pt x="10" y="33"/>
                    </a:lnTo>
                    <a:lnTo>
                      <a:pt x="9" y="2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23"/>
                    </a:lnTo>
                    <a:lnTo>
                      <a:pt x="0" y="33"/>
                    </a:lnTo>
                    <a:lnTo>
                      <a:pt x="1" y="38"/>
                    </a:lnTo>
                    <a:lnTo>
                      <a:pt x="2" y="42"/>
                    </a:lnTo>
                    <a:lnTo>
                      <a:pt x="2" y="42"/>
                    </a:lnTo>
                    <a:lnTo>
                      <a:pt x="3" y="46"/>
                    </a:lnTo>
                    <a:lnTo>
                      <a:pt x="3" y="50"/>
                    </a:lnTo>
                    <a:lnTo>
                      <a:pt x="3" y="59"/>
                    </a:lnTo>
                    <a:lnTo>
                      <a:pt x="4" y="69"/>
                    </a:lnTo>
                    <a:lnTo>
                      <a:pt x="4" y="73"/>
                    </a:lnTo>
                    <a:lnTo>
                      <a:pt x="5" y="77"/>
                    </a:lnTo>
                    <a:lnTo>
                      <a:pt x="5" y="77"/>
                    </a:lnTo>
                    <a:lnTo>
                      <a:pt x="6" y="79"/>
                    </a:lnTo>
                    <a:lnTo>
                      <a:pt x="8" y="80"/>
                    </a:lnTo>
                    <a:lnTo>
                      <a:pt x="11" y="80"/>
                    </a:lnTo>
                    <a:lnTo>
                      <a:pt x="13" y="79"/>
                    </a:lnTo>
                    <a:lnTo>
                      <a:pt x="14" y="78"/>
                    </a:lnTo>
                    <a:lnTo>
                      <a:pt x="14" y="77"/>
                    </a:lnTo>
                    <a:lnTo>
                      <a:pt x="14" y="75"/>
                    </a:lnTo>
                    <a:lnTo>
                      <a:pt x="14" y="7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78" name="Freeform 546">
                <a:extLst>
                  <a:ext uri="{FF2B5EF4-FFF2-40B4-BE49-F238E27FC236}">
                    <a16:creationId xmlns="" xmlns:a16="http://schemas.microsoft.com/office/drawing/2014/main" id="{8B37D380-F7F6-447D-8264-CB308130339F}"/>
                  </a:ext>
                </a:extLst>
              </p:cNvPr>
              <p:cNvSpPr/>
              <p:nvPr/>
            </p:nvSpPr>
            <p:spPr bwMode="auto">
              <a:xfrm>
                <a:off x="5380038" y="2606675"/>
                <a:ext cx="11113" cy="34925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2"/>
                  </a:cxn>
                  <a:cxn ang="0">
                    <a:pos x="2" y="19"/>
                  </a:cxn>
                  <a:cxn ang="0">
                    <a:pos x="6" y="33"/>
                  </a:cxn>
                  <a:cxn ang="0">
                    <a:pos x="11" y="47"/>
                  </a:cxn>
                  <a:cxn ang="0">
                    <a:pos x="13" y="54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14" y="63"/>
                  </a:cxn>
                  <a:cxn ang="0">
                    <a:pos x="15" y="65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20" y="65"/>
                  </a:cxn>
                  <a:cxn ang="0">
                    <a:pos x="21" y="65"/>
                  </a:cxn>
                  <a:cxn ang="0">
                    <a:pos x="22" y="63"/>
                  </a:cxn>
                  <a:cxn ang="0">
                    <a:pos x="23" y="61"/>
                  </a:cxn>
                  <a:cxn ang="0">
                    <a:pos x="23" y="61"/>
                  </a:cxn>
                  <a:cxn ang="0">
                    <a:pos x="22" y="54"/>
                  </a:cxn>
                  <a:cxn ang="0">
                    <a:pos x="20" y="47"/>
                  </a:cxn>
                  <a:cxn ang="0">
                    <a:pos x="16" y="33"/>
                  </a:cxn>
                  <a:cxn ang="0">
                    <a:pos x="11" y="19"/>
                  </a:cxn>
                  <a:cxn ang="0">
                    <a:pos x="9" y="12"/>
                  </a:cxn>
                  <a:cxn ang="0">
                    <a:pos x="9" y="4"/>
                  </a:cxn>
                  <a:cxn ang="0">
                    <a:pos x="9" y="4"/>
                  </a:cxn>
                </a:cxnLst>
                <a:rect l="0" t="0" r="r" b="b"/>
                <a:pathLst>
                  <a:path w="23" h="66">
                    <a:moveTo>
                      <a:pt x="9" y="4"/>
                    </a:move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2"/>
                    </a:lnTo>
                    <a:lnTo>
                      <a:pt x="2" y="19"/>
                    </a:lnTo>
                    <a:lnTo>
                      <a:pt x="6" y="33"/>
                    </a:lnTo>
                    <a:lnTo>
                      <a:pt x="11" y="47"/>
                    </a:lnTo>
                    <a:lnTo>
                      <a:pt x="13" y="54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14" y="63"/>
                    </a:lnTo>
                    <a:lnTo>
                      <a:pt x="15" y="65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20" y="65"/>
                    </a:lnTo>
                    <a:lnTo>
                      <a:pt x="21" y="65"/>
                    </a:lnTo>
                    <a:lnTo>
                      <a:pt x="22" y="63"/>
                    </a:lnTo>
                    <a:lnTo>
                      <a:pt x="23" y="61"/>
                    </a:lnTo>
                    <a:lnTo>
                      <a:pt x="23" y="61"/>
                    </a:lnTo>
                    <a:lnTo>
                      <a:pt x="22" y="54"/>
                    </a:lnTo>
                    <a:lnTo>
                      <a:pt x="20" y="47"/>
                    </a:lnTo>
                    <a:lnTo>
                      <a:pt x="16" y="33"/>
                    </a:lnTo>
                    <a:lnTo>
                      <a:pt x="11" y="19"/>
                    </a:lnTo>
                    <a:lnTo>
                      <a:pt x="9" y="12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79" name="Freeform 547">
                <a:extLst>
                  <a:ext uri="{FF2B5EF4-FFF2-40B4-BE49-F238E27FC236}">
                    <a16:creationId xmlns="" xmlns:a16="http://schemas.microsoft.com/office/drawing/2014/main" id="{847601FA-63E0-4C14-AACB-17F67BDE9CA4}"/>
                  </a:ext>
                </a:extLst>
              </p:cNvPr>
              <p:cNvSpPr/>
              <p:nvPr/>
            </p:nvSpPr>
            <p:spPr bwMode="auto">
              <a:xfrm>
                <a:off x="5411788" y="2632075"/>
                <a:ext cx="9525" cy="44450"/>
              </a:xfrm>
              <a:custGeom>
                <a:avLst/>
                <a:gdLst/>
                <a:ahLst/>
                <a:cxnLst>
                  <a:cxn ang="0">
                    <a:pos x="18" y="78"/>
                  </a:cxn>
                  <a:cxn ang="0">
                    <a:pos x="18" y="78"/>
                  </a:cxn>
                  <a:cxn ang="0">
                    <a:pos x="16" y="71"/>
                  </a:cxn>
                  <a:cxn ang="0">
                    <a:pos x="15" y="63"/>
                  </a:cxn>
                  <a:cxn ang="0">
                    <a:pos x="14" y="46"/>
                  </a:cxn>
                  <a:cxn ang="0">
                    <a:pos x="14" y="46"/>
                  </a:cxn>
                  <a:cxn ang="0">
                    <a:pos x="13" y="41"/>
                  </a:cxn>
                  <a:cxn ang="0">
                    <a:pos x="12" y="36"/>
                  </a:cxn>
                  <a:cxn ang="0">
                    <a:pos x="10" y="25"/>
                  </a:cxn>
                  <a:cxn ang="0">
                    <a:pos x="10" y="25"/>
                  </a:cxn>
                  <a:cxn ang="0">
                    <a:pos x="9" y="14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3"/>
                  </a:cxn>
                  <a:cxn ang="0">
                    <a:pos x="2" y="33"/>
                  </a:cxn>
                  <a:cxn ang="0">
                    <a:pos x="3" y="42"/>
                  </a:cxn>
                  <a:cxn ang="0">
                    <a:pos x="3" y="42"/>
                  </a:cxn>
                  <a:cxn ang="0">
                    <a:pos x="5" y="52"/>
                  </a:cxn>
                  <a:cxn ang="0">
                    <a:pos x="6" y="62"/>
                  </a:cxn>
                  <a:cxn ang="0">
                    <a:pos x="7" y="72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11" y="82"/>
                  </a:cxn>
                  <a:cxn ang="0">
                    <a:pos x="12" y="83"/>
                  </a:cxn>
                  <a:cxn ang="0">
                    <a:pos x="16" y="84"/>
                  </a:cxn>
                  <a:cxn ang="0">
                    <a:pos x="17" y="83"/>
                  </a:cxn>
                  <a:cxn ang="0">
                    <a:pos x="18" y="82"/>
                  </a:cxn>
                  <a:cxn ang="0">
                    <a:pos x="19" y="80"/>
                  </a:cxn>
                  <a:cxn ang="0">
                    <a:pos x="18" y="78"/>
                  </a:cxn>
                  <a:cxn ang="0">
                    <a:pos x="18" y="78"/>
                  </a:cxn>
                </a:cxnLst>
                <a:rect l="0" t="0" r="r" b="b"/>
                <a:pathLst>
                  <a:path w="19" h="84">
                    <a:moveTo>
                      <a:pt x="18" y="78"/>
                    </a:moveTo>
                    <a:lnTo>
                      <a:pt x="18" y="78"/>
                    </a:lnTo>
                    <a:lnTo>
                      <a:pt x="16" y="71"/>
                    </a:lnTo>
                    <a:lnTo>
                      <a:pt x="15" y="63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3" y="41"/>
                    </a:lnTo>
                    <a:lnTo>
                      <a:pt x="12" y="36"/>
                    </a:lnTo>
                    <a:lnTo>
                      <a:pt x="10" y="25"/>
                    </a:lnTo>
                    <a:lnTo>
                      <a:pt x="10" y="25"/>
                    </a:lnTo>
                    <a:lnTo>
                      <a:pt x="9" y="1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3"/>
                    </a:lnTo>
                    <a:lnTo>
                      <a:pt x="2" y="33"/>
                    </a:lnTo>
                    <a:lnTo>
                      <a:pt x="3" y="42"/>
                    </a:lnTo>
                    <a:lnTo>
                      <a:pt x="3" y="42"/>
                    </a:lnTo>
                    <a:lnTo>
                      <a:pt x="5" y="52"/>
                    </a:lnTo>
                    <a:lnTo>
                      <a:pt x="6" y="62"/>
                    </a:lnTo>
                    <a:lnTo>
                      <a:pt x="7" y="72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1" y="82"/>
                    </a:lnTo>
                    <a:lnTo>
                      <a:pt x="12" y="83"/>
                    </a:lnTo>
                    <a:lnTo>
                      <a:pt x="16" y="84"/>
                    </a:lnTo>
                    <a:lnTo>
                      <a:pt x="17" y="83"/>
                    </a:lnTo>
                    <a:lnTo>
                      <a:pt x="18" y="82"/>
                    </a:lnTo>
                    <a:lnTo>
                      <a:pt x="19" y="80"/>
                    </a:lnTo>
                    <a:lnTo>
                      <a:pt x="18" y="78"/>
                    </a:lnTo>
                    <a:lnTo>
                      <a:pt x="18" y="78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80" name="Freeform 548">
                <a:extLst>
                  <a:ext uri="{FF2B5EF4-FFF2-40B4-BE49-F238E27FC236}">
                    <a16:creationId xmlns="" xmlns:a16="http://schemas.microsoft.com/office/drawing/2014/main" id="{CD6985B3-C3C8-4C9D-B35C-C9EFD9831E69}"/>
                  </a:ext>
                </a:extLst>
              </p:cNvPr>
              <p:cNvSpPr/>
              <p:nvPr/>
            </p:nvSpPr>
            <p:spPr bwMode="auto">
              <a:xfrm>
                <a:off x="5434013" y="2662238"/>
                <a:ext cx="15875" cy="47625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2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5"/>
                  </a:cxn>
                  <a:cxn ang="0">
                    <a:pos x="3" y="25"/>
                  </a:cxn>
                  <a:cxn ang="0">
                    <a:pos x="9" y="45"/>
                  </a:cxn>
                  <a:cxn ang="0">
                    <a:pos x="15" y="65"/>
                  </a:cxn>
                  <a:cxn ang="0">
                    <a:pos x="17" y="75"/>
                  </a:cxn>
                  <a:cxn ang="0">
                    <a:pos x="19" y="85"/>
                  </a:cxn>
                  <a:cxn ang="0">
                    <a:pos x="19" y="85"/>
                  </a:cxn>
                  <a:cxn ang="0">
                    <a:pos x="19" y="87"/>
                  </a:cxn>
                  <a:cxn ang="0">
                    <a:pos x="21" y="88"/>
                  </a:cxn>
                  <a:cxn ang="0">
                    <a:pos x="22" y="89"/>
                  </a:cxn>
                  <a:cxn ang="0">
                    <a:pos x="24" y="90"/>
                  </a:cxn>
                  <a:cxn ang="0">
                    <a:pos x="25" y="89"/>
                  </a:cxn>
                  <a:cxn ang="0">
                    <a:pos x="27" y="88"/>
                  </a:cxn>
                  <a:cxn ang="0">
                    <a:pos x="28" y="87"/>
                  </a:cxn>
                  <a:cxn ang="0">
                    <a:pos x="28" y="85"/>
                  </a:cxn>
                  <a:cxn ang="0">
                    <a:pos x="28" y="85"/>
                  </a:cxn>
                  <a:cxn ang="0">
                    <a:pos x="27" y="75"/>
                  </a:cxn>
                  <a:cxn ang="0">
                    <a:pos x="25" y="65"/>
                  </a:cxn>
                  <a:cxn ang="0">
                    <a:pos x="19" y="45"/>
                  </a:cxn>
                  <a:cxn ang="0">
                    <a:pos x="12" y="25"/>
                  </a:cxn>
                  <a:cxn ang="0">
                    <a:pos x="10" y="15"/>
                  </a:cxn>
                  <a:cxn ang="0">
                    <a:pos x="9" y="5"/>
                  </a:cxn>
                  <a:cxn ang="0">
                    <a:pos x="9" y="5"/>
                  </a:cxn>
                </a:cxnLst>
                <a:rect l="0" t="0" r="r" b="b"/>
                <a:pathLst>
                  <a:path w="28" h="90">
                    <a:moveTo>
                      <a:pt x="9" y="5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5"/>
                    </a:lnTo>
                    <a:lnTo>
                      <a:pt x="3" y="25"/>
                    </a:lnTo>
                    <a:lnTo>
                      <a:pt x="9" y="45"/>
                    </a:lnTo>
                    <a:lnTo>
                      <a:pt x="15" y="65"/>
                    </a:lnTo>
                    <a:lnTo>
                      <a:pt x="17" y="75"/>
                    </a:lnTo>
                    <a:lnTo>
                      <a:pt x="19" y="85"/>
                    </a:lnTo>
                    <a:lnTo>
                      <a:pt x="19" y="85"/>
                    </a:lnTo>
                    <a:lnTo>
                      <a:pt x="19" y="87"/>
                    </a:lnTo>
                    <a:lnTo>
                      <a:pt x="21" y="88"/>
                    </a:lnTo>
                    <a:lnTo>
                      <a:pt x="22" y="89"/>
                    </a:lnTo>
                    <a:lnTo>
                      <a:pt x="24" y="90"/>
                    </a:lnTo>
                    <a:lnTo>
                      <a:pt x="25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8" y="85"/>
                    </a:lnTo>
                    <a:lnTo>
                      <a:pt x="28" y="85"/>
                    </a:lnTo>
                    <a:lnTo>
                      <a:pt x="27" y="75"/>
                    </a:lnTo>
                    <a:lnTo>
                      <a:pt x="25" y="65"/>
                    </a:lnTo>
                    <a:lnTo>
                      <a:pt x="19" y="45"/>
                    </a:lnTo>
                    <a:lnTo>
                      <a:pt x="12" y="25"/>
                    </a:lnTo>
                    <a:lnTo>
                      <a:pt x="10" y="15"/>
                    </a:lnTo>
                    <a:lnTo>
                      <a:pt x="9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81" name="Freeform 549">
                <a:extLst>
                  <a:ext uri="{FF2B5EF4-FFF2-40B4-BE49-F238E27FC236}">
                    <a16:creationId xmlns="" xmlns:a16="http://schemas.microsoft.com/office/drawing/2014/main" id="{B70AE2B3-C4A1-47AA-94D9-2665185EE2C5}"/>
                  </a:ext>
                </a:extLst>
              </p:cNvPr>
              <p:cNvSpPr/>
              <p:nvPr/>
            </p:nvSpPr>
            <p:spPr bwMode="auto">
              <a:xfrm>
                <a:off x="5467351" y="2697163"/>
                <a:ext cx="6350" cy="44450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3"/>
                  </a:cxn>
                  <a:cxn ang="0">
                    <a:pos x="3" y="42"/>
                  </a:cxn>
                  <a:cxn ang="0">
                    <a:pos x="4" y="61"/>
                  </a:cxn>
                  <a:cxn ang="0">
                    <a:pos x="5" y="80"/>
                  </a:cxn>
                  <a:cxn ang="0">
                    <a:pos x="5" y="80"/>
                  </a:cxn>
                  <a:cxn ang="0">
                    <a:pos x="5" y="82"/>
                  </a:cxn>
                  <a:cxn ang="0">
                    <a:pos x="6" y="83"/>
                  </a:cxn>
                  <a:cxn ang="0">
                    <a:pos x="8" y="84"/>
                  </a:cxn>
                  <a:cxn ang="0">
                    <a:pos x="9" y="84"/>
                  </a:cxn>
                  <a:cxn ang="0">
                    <a:pos x="11" y="84"/>
                  </a:cxn>
                  <a:cxn ang="0">
                    <a:pos x="13" y="83"/>
                  </a:cxn>
                  <a:cxn ang="0">
                    <a:pos x="14" y="82"/>
                  </a:cxn>
                  <a:cxn ang="0">
                    <a:pos x="14" y="80"/>
                  </a:cxn>
                  <a:cxn ang="0">
                    <a:pos x="14" y="80"/>
                  </a:cxn>
                  <a:cxn ang="0">
                    <a:pos x="13" y="61"/>
                  </a:cxn>
                  <a:cxn ang="0">
                    <a:pos x="12" y="42"/>
                  </a:cxn>
                  <a:cxn ang="0">
                    <a:pos x="10" y="23"/>
                  </a:cxn>
                  <a:cxn ang="0">
                    <a:pos x="9" y="4"/>
                  </a:cxn>
                  <a:cxn ang="0">
                    <a:pos x="9" y="4"/>
                  </a:cxn>
                </a:cxnLst>
                <a:rect l="0" t="0" r="r" b="b"/>
                <a:pathLst>
                  <a:path w="14" h="84">
                    <a:moveTo>
                      <a:pt x="9" y="4"/>
                    </a:move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3"/>
                    </a:lnTo>
                    <a:lnTo>
                      <a:pt x="3" y="42"/>
                    </a:lnTo>
                    <a:lnTo>
                      <a:pt x="4" y="61"/>
                    </a:lnTo>
                    <a:lnTo>
                      <a:pt x="5" y="80"/>
                    </a:lnTo>
                    <a:lnTo>
                      <a:pt x="5" y="80"/>
                    </a:lnTo>
                    <a:lnTo>
                      <a:pt x="5" y="82"/>
                    </a:lnTo>
                    <a:lnTo>
                      <a:pt x="6" y="83"/>
                    </a:lnTo>
                    <a:lnTo>
                      <a:pt x="8" y="84"/>
                    </a:lnTo>
                    <a:lnTo>
                      <a:pt x="9" y="84"/>
                    </a:lnTo>
                    <a:lnTo>
                      <a:pt x="11" y="84"/>
                    </a:lnTo>
                    <a:lnTo>
                      <a:pt x="13" y="83"/>
                    </a:lnTo>
                    <a:lnTo>
                      <a:pt x="14" y="82"/>
                    </a:lnTo>
                    <a:lnTo>
                      <a:pt x="14" y="80"/>
                    </a:lnTo>
                    <a:lnTo>
                      <a:pt x="14" y="80"/>
                    </a:lnTo>
                    <a:lnTo>
                      <a:pt x="13" y="61"/>
                    </a:lnTo>
                    <a:lnTo>
                      <a:pt x="12" y="42"/>
                    </a:lnTo>
                    <a:lnTo>
                      <a:pt x="10" y="23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82" name="Freeform 550">
                <a:extLst>
                  <a:ext uri="{FF2B5EF4-FFF2-40B4-BE49-F238E27FC236}">
                    <a16:creationId xmlns="" xmlns:a16="http://schemas.microsoft.com/office/drawing/2014/main" id="{0D90EE1F-4B0F-491E-A4D2-52DE7F37F202}"/>
                  </a:ext>
                </a:extLst>
              </p:cNvPr>
              <p:cNvSpPr/>
              <p:nvPr/>
            </p:nvSpPr>
            <p:spPr bwMode="auto">
              <a:xfrm>
                <a:off x="5494338" y="2727325"/>
                <a:ext cx="7938" cy="31750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14" y="55"/>
                  </a:cxn>
                  <a:cxn ang="0">
                    <a:pos x="11" y="49"/>
                  </a:cxn>
                  <a:cxn ang="0">
                    <a:pos x="10" y="43"/>
                  </a:cxn>
                  <a:cxn ang="0">
                    <a:pos x="9" y="37"/>
                  </a:cxn>
                  <a:cxn ang="0">
                    <a:pos x="9" y="30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0" y="19"/>
                  </a:cxn>
                  <a:cxn ang="0">
                    <a:pos x="0" y="32"/>
                  </a:cxn>
                  <a:cxn ang="0">
                    <a:pos x="0" y="40"/>
                  </a:cxn>
                  <a:cxn ang="0">
                    <a:pos x="1" y="47"/>
                  </a:cxn>
                  <a:cxn ang="0">
                    <a:pos x="3" y="53"/>
                  </a:cxn>
                  <a:cxn ang="0">
                    <a:pos x="6" y="59"/>
                  </a:cxn>
                  <a:cxn ang="0">
                    <a:pos x="6" y="59"/>
                  </a:cxn>
                  <a:cxn ang="0">
                    <a:pos x="7" y="61"/>
                  </a:cxn>
                  <a:cxn ang="0">
                    <a:pos x="9" y="61"/>
                  </a:cxn>
                  <a:cxn ang="0">
                    <a:pos x="11" y="61"/>
                  </a:cxn>
                  <a:cxn ang="0">
                    <a:pos x="12" y="61"/>
                  </a:cxn>
                  <a:cxn ang="0">
                    <a:pos x="13" y="60"/>
                  </a:cxn>
                  <a:cxn ang="0">
                    <a:pos x="14" y="58"/>
                  </a:cxn>
                  <a:cxn ang="0">
                    <a:pos x="15" y="57"/>
                  </a:cxn>
                  <a:cxn ang="0">
                    <a:pos x="14" y="55"/>
                  </a:cxn>
                  <a:cxn ang="0">
                    <a:pos x="14" y="55"/>
                  </a:cxn>
                </a:cxnLst>
                <a:rect l="0" t="0" r="r" b="b"/>
                <a:pathLst>
                  <a:path w="15" h="61">
                    <a:moveTo>
                      <a:pt x="14" y="55"/>
                    </a:moveTo>
                    <a:lnTo>
                      <a:pt x="14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9" y="37"/>
                    </a:lnTo>
                    <a:lnTo>
                      <a:pt x="9" y="3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0" y="19"/>
                    </a:lnTo>
                    <a:lnTo>
                      <a:pt x="0" y="32"/>
                    </a:lnTo>
                    <a:lnTo>
                      <a:pt x="0" y="40"/>
                    </a:lnTo>
                    <a:lnTo>
                      <a:pt x="1" y="47"/>
                    </a:lnTo>
                    <a:lnTo>
                      <a:pt x="3" y="53"/>
                    </a:lnTo>
                    <a:lnTo>
                      <a:pt x="6" y="59"/>
                    </a:lnTo>
                    <a:lnTo>
                      <a:pt x="6" y="59"/>
                    </a:lnTo>
                    <a:lnTo>
                      <a:pt x="7" y="61"/>
                    </a:lnTo>
                    <a:lnTo>
                      <a:pt x="9" y="61"/>
                    </a:lnTo>
                    <a:lnTo>
                      <a:pt x="11" y="61"/>
                    </a:lnTo>
                    <a:lnTo>
                      <a:pt x="12" y="61"/>
                    </a:lnTo>
                    <a:lnTo>
                      <a:pt x="13" y="60"/>
                    </a:lnTo>
                    <a:lnTo>
                      <a:pt x="14" y="58"/>
                    </a:lnTo>
                    <a:lnTo>
                      <a:pt x="15" y="57"/>
                    </a:lnTo>
                    <a:lnTo>
                      <a:pt x="14" y="55"/>
                    </a:lnTo>
                    <a:lnTo>
                      <a:pt x="14" y="5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83" name="Freeform 551">
                <a:extLst>
                  <a:ext uri="{FF2B5EF4-FFF2-40B4-BE49-F238E27FC236}">
                    <a16:creationId xmlns="" xmlns:a16="http://schemas.microsoft.com/office/drawing/2014/main" id="{56DC6754-9AFA-4FBD-B381-A7E84E0C3355}"/>
                  </a:ext>
                </a:extLst>
              </p:cNvPr>
              <p:cNvSpPr/>
              <p:nvPr/>
            </p:nvSpPr>
            <p:spPr bwMode="auto">
              <a:xfrm>
                <a:off x="5521326" y="2744788"/>
                <a:ext cx="11113" cy="39688"/>
              </a:xfrm>
              <a:custGeom>
                <a:avLst/>
                <a:gdLst/>
                <a:ahLst/>
                <a:cxnLst>
                  <a:cxn ang="0">
                    <a:pos x="19" y="71"/>
                  </a:cxn>
                  <a:cxn ang="0">
                    <a:pos x="19" y="71"/>
                  </a:cxn>
                  <a:cxn ang="0">
                    <a:pos x="18" y="63"/>
                  </a:cxn>
                  <a:cxn ang="0">
                    <a:pos x="17" y="56"/>
                  </a:cxn>
                  <a:cxn ang="0">
                    <a:pos x="17" y="49"/>
                  </a:cxn>
                  <a:cxn ang="0">
                    <a:pos x="17" y="42"/>
                  </a:cxn>
                  <a:cxn ang="0">
                    <a:pos x="17" y="42"/>
                  </a:cxn>
                  <a:cxn ang="0">
                    <a:pos x="15" y="32"/>
                  </a:cxn>
                  <a:cxn ang="0">
                    <a:pos x="13" y="24"/>
                  </a:cxn>
                  <a:cxn ang="0">
                    <a:pos x="11" y="15"/>
                  </a:cxn>
                  <a:cxn ang="0">
                    <a:pos x="9" y="6"/>
                  </a:cxn>
                  <a:cxn ang="0">
                    <a:pos x="9" y="6"/>
                  </a:cxn>
                  <a:cxn ang="0">
                    <a:pos x="9" y="4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1" y="14"/>
                  </a:cxn>
                  <a:cxn ang="0">
                    <a:pos x="2" y="22"/>
                  </a:cxn>
                  <a:cxn ang="0">
                    <a:pos x="6" y="40"/>
                  </a:cxn>
                  <a:cxn ang="0">
                    <a:pos x="6" y="40"/>
                  </a:cxn>
                  <a:cxn ang="0">
                    <a:pos x="7" y="48"/>
                  </a:cxn>
                  <a:cxn ang="0">
                    <a:pos x="7" y="56"/>
                  </a:cxn>
                  <a:cxn ang="0">
                    <a:pos x="8" y="64"/>
                  </a:cxn>
                  <a:cxn ang="0">
                    <a:pos x="11" y="73"/>
                  </a:cxn>
                  <a:cxn ang="0">
                    <a:pos x="11" y="73"/>
                  </a:cxn>
                  <a:cxn ang="0">
                    <a:pos x="12" y="75"/>
                  </a:cxn>
                  <a:cxn ang="0">
                    <a:pos x="13" y="76"/>
                  </a:cxn>
                  <a:cxn ang="0">
                    <a:pos x="17" y="76"/>
                  </a:cxn>
                  <a:cxn ang="0">
                    <a:pos x="18" y="75"/>
                  </a:cxn>
                  <a:cxn ang="0">
                    <a:pos x="19" y="74"/>
                  </a:cxn>
                  <a:cxn ang="0">
                    <a:pos x="20" y="73"/>
                  </a:cxn>
                  <a:cxn ang="0">
                    <a:pos x="19" y="71"/>
                  </a:cxn>
                  <a:cxn ang="0">
                    <a:pos x="19" y="71"/>
                  </a:cxn>
                </a:cxnLst>
                <a:rect l="0" t="0" r="r" b="b"/>
                <a:pathLst>
                  <a:path w="20" h="76">
                    <a:moveTo>
                      <a:pt x="19" y="71"/>
                    </a:moveTo>
                    <a:lnTo>
                      <a:pt x="19" y="71"/>
                    </a:lnTo>
                    <a:lnTo>
                      <a:pt x="18" y="63"/>
                    </a:lnTo>
                    <a:lnTo>
                      <a:pt x="17" y="56"/>
                    </a:lnTo>
                    <a:lnTo>
                      <a:pt x="17" y="49"/>
                    </a:lnTo>
                    <a:lnTo>
                      <a:pt x="17" y="42"/>
                    </a:lnTo>
                    <a:lnTo>
                      <a:pt x="17" y="42"/>
                    </a:lnTo>
                    <a:lnTo>
                      <a:pt x="15" y="32"/>
                    </a:lnTo>
                    <a:lnTo>
                      <a:pt x="13" y="24"/>
                    </a:lnTo>
                    <a:lnTo>
                      <a:pt x="11" y="15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14"/>
                    </a:lnTo>
                    <a:lnTo>
                      <a:pt x="2" y="22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7" y="48"/>
                    </a:lnTo>
                    <a:lnTo>
                      <a:pt x="7" y="56"/>
                    </a:lnTo>
                    <a:lnTo>
                      <a:pt x="8" y="64"/>
                    </a:lnTo>
                    <a:lnTo>
                      <a:pt x="11" y="73"/>
                    </a:lnTo>
                    <a:lnTo>
                      <a:pt x="11" y="73"/>
                    </a:lnTo>
                    <a:lnTo>
                      <a:pt x="12" y="75"/>
                    </a:lnTo>
                    <a:lnTo>
                      <a:pt x="13" y="76"/>
                    </a:lnTo>
                    <a:lnTo>
                      <a:pt x="17" y="76"/>
                    </a:lnTo>
                    <a:lnTo>
                      <a:pt x="18" y="75"/>
                    </a:lnTo>
                    <a:lnTo>
                      <a:pt x="19" y="74"/>
                    </a:lnTo>
                    <a:lnTo>
                      <a:pt x="20" y="73"/>
                    </a:lnTo>
                    <a:lnTo>
                      <a:pt x="19" y="71"/>
                    </a:lnTo>
                    <a:lnTo>
                      <a:pt x="19" y="71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84" name="Freeform 552">
                <a:extLst>
                  <a:ext uri="{FF2B5EF4-FFF2-40B4-BE49-F238E27FC236}">
                    <a16:creationId xmlns="" xmlns:a16="http://schemas.microsoft.com/office/drawing/2014/main" id="{71776ED8-C995-4C0E-8F81-8E2EB88743AC}"/>
                  </a:ext>
                </a:extLst>
              </p:cNvPr>
              <p:cNvSpPr/>
              <p:nvPr/>
            </p:nvSpPr>
            <p:spPr bwMode="auto">
              <a:xfrm>
                <a:off x="5551488" y="2767013"/>
                <a:ext cx="12700" cy="34925"/>
              </a:xfrm>
              <a:custGeom>
                <a:avLst/>
                <a:gdLst/>
                <a:ahLst/>
                <a:cxnLst>
                  <a:cxn ang="0">
                    <a:pos x="24" y="61"/>
                  </a:cxn>
                  <a:cxn ang="0">
                    <a:pos x="24" y="61"/>
                  </a:cxn>
                  <a:cxn ang="0">
                    <a:pos x="21" y="46"/>
                  </a:cxn>
                  <a:cxn ang="0">
                    <a:pos x="19" y="32"/>
                  </a:cxn>
                  <a:cxn ang="0">
                    <a:pos x="19" y="32"/>
                  </a:cxn>
                  <a:cxn ang="0">
                    <a:pos x="17" y="26"/>
                  </a:cxn>
                  <a:cxn ang="0">
                    <a:pos x="13" y="18"/>
                  </a:cxn>
                  <a:cxn ang="0">
                    <a:pos x="11" y="11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1"/>
                  </a:cxn>
                  <a:cxn ang="0">
                    <a:pos x="3" y="16"/>
                  </a:cxn>
                  <a:cxn ang="0">
                    <a:pos x="6" y="23"/>
                  </a:cxn>
                  <a:cxn ang="0">
                    <a:pos x="8" y="29"/>
                  </a:cxn>
                  <a:cxn ang="0">
                    <a:pos x="8" y="29"/>
                  </a:cxn>
                  <a:cxn ang="0">
                    <a:pos x="11" y="45"/>
                  </a:cxn>
                  <a:cxn ang="0">
                    <a:pos x="12" y="55"/>
                  </a:cxn>
                  <a:cxn ang="0">
                    <a:pos x="14" y="63"/>
                  </a:cxn>
                  <a:cxn ang="0">
                    <a:pos x="14" y="63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19" y="66"/>
                  </a:cxn>
                  <a:cxn ang="0">
                    <a:pos x="21" y="66"/>
                  </a:cxn>
                  <a:cxn ang="0">
                    <a:pos x="22" y="66"/>
                  </a:cxn>
                  <a:cxn ang="0">
                    <a:pos x="24" y="64"/>
                  </a:cxn>
                  <a:cxn ang="0">
                    <a:pos x="24" y="63"/>
                  </a:cxn>
                  <a:cxn ang="0">
                    <a:pos x="24" y="61"/>
                  </a:cxn>
                  <a:cxn ang="0">
                    <a:pos x="24" y="61"/>
                  </a:cxn>
                </a:cxnLst>
                <a:rect l="0" t="0" r="r" b="b"/>
                <a:pathLst>
                  <a:path w="24" h="66">
                    <a:moveTo>
                      <a:pt x="24" y="61"/>
                    </a:moveTo>
                    <a:lnTo>
                      <a:pt x="24" y="61"/>
                    </a:lnTo>
                    <a:lnTo>
                      <a:pt x="21" y="46"/>
                    </a:lnTo>
                    <a:lnTo>
                      <a:pt x="19" y="32"/>
                    </a:lnTo>
                    <a:lnTo>
                      <a:pt x="19" y="32"/>
                    </a:lnTo>
                    <a:lnTo>
                      <a:pt x="17" y="26"/>
                    </a:lnTo>
                    <a:lnTo>
                      <a:pt x="13" y="18"/>
                    </a:lnTo>
                    <a:lnTo>
                      <a:pt x="11" y="11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1"/>
                    </a:lnTo>
                    <a:lnTo>
                      <a:pt x="3" y="16"/>
                    </a:lnTo>
                    <a:lnTo>
                      <a:pt x="6" y="23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11" y="45"/>
                    </a:lnTo>
                    <a:lnTo>
                      <a:pt x="12" y="55"/>
                    </a:lnTo>
                    <a:lnTo>
                      <a:pt x="14" y="63"/>
                    </a:lnTo>
                    <a:lnTo>
                      <a:pt x="14" y="63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19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4" y="64"/>
                    </a:lnTo>
                    <a:lnTo>
                      <a:pt x="24" y="63"/>
                    </a:lnTo>
                    <a:lnTo>
                      <a:pt x="24" y="61"/>
                    </a:lnTo>
                    <a:lnTo>
                      <a:pt x="24" y="61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85" name="Freeform 553">
                <a:extLst>
                  <a:ext uri="{FF2B5EF4-FFF2-40B4-BE49-F238E27FC236}">
                    <a16:creationId xmlns="" xmlns:a16="http://schemas.microsoft.com/office/drawing/2014/main" id="{D8417D43-EE7D-4A34-BDB2-58B3D8F290EF}"/>
                  </a:ext>
                </a:extLst>
              </p:cNvPr>
              <p:cNvSpPr/>
              <p:nvPr/>
            </p:nvSpPr>
            <p:spPr bwMode="auto">
              <a:xfrm>
                <a:off x="5586413" y="2774950"/>
                <a:ext cx="7938" cy="31750"/>
              </a:xfrm>
              <a:custGeom>
                <a:avLst/>
                <a:gdLst/>
                <a:ahLst/>
                <a:cxnLst>
                  <a:cxn ang="0">
                    <a:pos x="8" y="2"/>
                  </a:cxn>
                  <a:cxn ang="0">
                    <a:pos x="8" y="2"/>
                  </a:cxn>
                  <a:cxn ang="0">
                    <a:pos x="5" y="10"/>
                  </a:cxn>
                  <a:cxn ang="0">
                    <a:pos x="4" y="16"/>
                  </a:cxn>
                  <a:cxn ang="0">
                    <a:pos x="2" y="30"/>
                  </a:cxn>
                  <a:cxn ang="0">
                    <a:pos x="2" y="30"/>
                  </a:cxn>
                  <a:cxn ang="0">
                    <a:pos x="0" y="45"/>
                  </a:cxn>
                  <a:cxn ang="0">
                    <a:pos x="1" y="52"/>
                  </a:cxn>
                  <a:cxn ang="0">
                    <a:pos x="3" y="58"/>
                  </a:cxn>
                  <a:cxn ang="0">
                    <a:pos x="3" y="58"/>
                  </a:cxn>
                  <a:cxn ang="0">
                    <a:pos x="4" y="60"/>
                  </a:cxn>
                  <a:cxn ang="0">
                    <a:pos x="5" y="61"/>
                  </a:cxn>
                  <a:cxn ang="0">
                    <a:pos x="9" y="61"/>
                  </a:cxn>
                  <a:cxn ang="0">
                    <a:pos x="10" y="61"/>
                  </a:cxn>
                  <a:cxn ang="0">
                    <a:pos x="11" y="59"/>
                  </a:cxn>
                  <a:cxn ang="0">
                    <a:pos x="12" y="58"/>
                  </a:cxn>
                  <a:cxn ang="0">
                    <a:pos x="12" y="56"/>
                  </a:cxn>
                  <a:cxn ang="0">
                    <a:pos x="12" y="56"/>
                  </a:cxn>
                  <a:cxn ang="0">
                    <a:pos x="10" y="51"/>
                  </a:cxn>
                  <a:cxn ang="0">
                    <a:pos x="9" y="45"/>
                  </a:cxn>
                  <a:cxn ang="0">
                    <a:pos x="9" y="38"/>
                  </a:cxn>
                  <a:cxn ang="0">
                    <a:pos x="10" y="31"/>
                  </a:cxn>
                  <a:cxn ang="0">
                    <a:pos x="12" y="19"/>
                  </a:cxn>
                  <a:cxn ang="0">
                    <a:pos x="17" y="7"/>
                  </a:cxn>
                  <a:cxn ang="0">
                    <a:pos x="17" y="7"/>
                  </a:cxn>
                  <a:cxn ang="0">
                    <a:pos x="17" y="5"/>
                  </a:cxn>
                  <a:cxn ang="0">
                    <a:pos x="17" y="3"/>
                  </a:cxn>
                  <a:cxn ang="0">
                    <a:pos x="15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9" y="1"/>
                  </a:cxn>
                  <a:cxn ang="0">
                    <a:pos x="8" y="2"/>
                  </a:cxn>
                  <a:cxn ang="0">
                    <a:pos x="8" y="2"/>
                  </a:cxn>
                </a:cxnLst>
                <a:rect l="0" t="0" r="r" b="b"/>
                <a:pathLst>
                  <a:path w="17" h="61">
                    <a:moveTo>
                      <a:pt x="8" y="2"/>
                    </a:moveTo>
                    <a:lnTo>
                      <a:pt x="8" y="2"/>
                    </a:lnTo>
                    <a:lnTo>
                      <a:pt x="5" y="10"/>
                    </a:lnTo>
                    <a:lnTo>
                      <a:pt x="4" y="16"/>
                    </a:lnTo>
                    <a:lnTo>
                      <a:pt x="2" y="30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52"/>
                    </a:lnTo>
                    <a:lnTo>
                      <a:pt x="3" y="58"/>
                    </a:lnTo>
                    <a:lnTo>
                      <a:pt x="3" y="58"/>
                    </a:lnTo>
                    <a:lnTo>
                      <a:pt x="4" y="60"/>
                    </a:lnTo>
                    <a:lnTo>
                      <a:pt x="5" y="61"/>
                    </a:lnTo>
                    <a:lnTo>
                      <a:pt x="9" y="61"/>
                    </a:lnTo>
                    <a:lnTo>
                      <a:pt x="10" y="61"/>
                    </a:lnTo>
                    <a:lnTo>
                      <a:pt x="11" y="59"/>
                    </a:lnTo>
                    <a:lnTo>
                      <a:pt x="12" y="58"/>
                    </a:lnTo>
                    <a:lnTo>
                      <a:pt x="12" y="56"/>
                    </a:lnTo>
                    <a:lnTo>
                      <a:pt x="12" y="56"/>
                    </a:lnTo>
                    <a:lnTo>
                      <a:pt x="10" y="51"/>
                    </a:lnTo>
                    <a:lnTo>
                      <a:pt x="9" y="45"/>
                    </a:lnTo>
                    <a:lnTo>
                      <a:pt x="9" y="38"/>
                    </a:lnTo>
                    <a:lnTo>
                      <a:pt x="10" y="31"/>
                    </a:lnTo>
                    <a:lnTo>
                      <a:pt x="12" y="19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86" name="Freeform 554">
                <a:extLst>
                  <a:ext uri="{FF2B5EF4-FFF2-40B4-BE49-F238E27FC236}">
                    <a16:creationId xmlns="" xmlns:a16="http://schemas.microsoft.com/office/drawing/2014/main" id="{69C36F3F-1BBE-416A-AF12-5C957A8A24CA}"/>
                  </a:ext>
                </a:extLst>
              </p:cNvPr>
              <p:cNvSpPr/>
              <p:nvPr/>
            </p:nvSpPr>
            <p:spPr bwMode="auto">
              <a:xfrm>
                <a:off x="5616576" y="2774950"/>
                <a:ext cx="6350" cy="42863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1" y="42"/>
                  </a:cxn>
                  <a:cxn ang="0">
                    <a:pos x="11" y="23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1"/>
                  </a:cxn>
                  <a:cxn ang="0">
                    <a:pos x="3" y="1"/>
                  </a:cxn>
                  <a:cxn ang="0">
                    <a:pos x="2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2" y="25"/>
                  </a:cxn>
                  <a:cxn ang="0">
                    <a:pos x="1" y="45"/>
                  </a:cxn>
                  <a:cxn ang="0">
                    <a:pos x="1" y="45"/>
                  </a:cxn>
                  <a:cxn ang="0">
                    <a:pos x="0" y="61"/>
                  </a:cxn>
                  <a:cxn ang="0">
                    <a:pos x="0" y="69"/>
                  </a:cxn>
                  <a:cxn ang="0">
                    <a:pos x="2" y="78"/>
                  </a:cxn>
                  <a:cxn ang="0">
                    <a:pos x="2" y="78"/>
                  </a:cxn>
                  <a:cxn ang="0">
                    <a:pos x="3" y="79"/>
                  </a:cxn>
                  <a:cxn ang="0">
                    <a:pos x="4" y="80"/>
                  </a:cxn>
                  <a:cxn ang="0">
                    <a:pos x="8" y="81"/>
                  </a:cxn>
                  <a:cxn ang="0">
                    <a:pos x="9" y="80"/>
                  </a:cxn>
                  <a:cxn ang="0">
                    <a:pos x="10" y="79"/>
                  </a:cxn>
                  <a:cxn ang="0">
                    <a:pos x="11" y="77"/>
                  </a:cxn>
                  <a:cxn ang="0">
                    <a:pos x="11" y="75"/>
                  </a:cxn>
                  <a:cxn ang="0">
                    <a:pos x="11" y="75"/>
                  </a:cxn>
                  <a:cxn ang="0">
                    <a:pos x="9" y="66"/>
                  </a:cxn>
                  <a:cxn ang="0">
                    <a:pos x="9" y="58"/>
                  </a:cxn>
                  <a:cxn ang="0">
                    <a:pos x="11" y="42"/>
                  </a:cxn>
                  <a:cxn ang="0">
                    <a:pos x="11" y="42"/>
                  </a:cxn>
                </a:cxnLst>
                <a:rect l="0" t="0" r="r" b="b"/>
                <a:pathLst>
                  <a:path w="11" h="81">
                    <a:moveTo>
                      <a:pt x="11" y="42"/>
                    </a:moveTo>
                    <a:lnTo>
                      <a:pt x="11" y="42"/>
                    </a:lnTo>
                    <a:lnTo>
                      <a:pt x="11" y="23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25"/>
                    </a:lnTo>
                    <a:lnTo>
                      <a:pt x="1" y="45"/>
                    </a:lnTo>
                    <a:lnTo>
                      <a:pt x="1" y="45"/>
                    </a:lnTo>
                    <a:lnTo>
                      <a:pt x="0" y="61"/>
                    </a:lnTo>
                    <a:lnTo>
                      <a:pt x="0" y="69"/>
                    </a:lnTo>
                    <a:lnTo>
                      <a:pt x="2" y="78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4" y="80"/>
                    </a:lnTo>
                    <a:lnTo>
                      <a:pt x="8" y="81"/>
                    </a:lnTo>
                    <a:lnTo>
                      <a:pt x="9" y="80"/>
                    </a:lnTo>
                    <a:lnTo>
                      <a:pt x="10" y="79"/>
                    </a:lnTo>
                    <a:lnTo>
                      <a:pt x="11" y="77"/>
                    </a:lnTo>
                    <a:lnTo>
                      <a:pt x="11" y="75"/>
                    </a:lnTo>
                    <a:lnTo>
                      <a:pt x="11" y="75"/>
                    </a:lnTo>
                    <a:lnTo>
                      <a:pt x="9" y="66"/>
                    </a:lnTo>
                    <a:lnTo>
                      <a:pt x="9" y="58"/>
                    </a:lnTo>
                    <a:lnTo>
                      <a:pt x="11" y="42"/>
                    </a:lnTo>
                    <a:lnTo>
                      <a:pt x="11" y="4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87" name="Freeform 555">
                <a:extLst>
                  <a:ext uri="{FF2B5EF4-FFF2-40B4-BE49-F238E27FC236}">
                    <a16:creationId xmlns="" xmlns:a16="http://schemas.microsoft.com/office/drawing/2014/main" id="{5E807114-C098-4F18-8CC6-147728EADE9C}"/>
                  </a:ext>
                </a:extLst>
              </p:cNvPr>
              <p:cNvSpPr/>
              <p:nvPr/>
            </p:nvSpPr>
            <p:spPr bwMode="auto">
              <a:xfrm>
                <a:off x="5637213" y="2778125"/>
                <a:ext cx="4763" cy="317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1" y="59"/>
                  </a:cxn>
                  <a:cxn ang="0">
                    <a:pos x="2" y="60"/>
                  </a:cxn>
                  <a:cxn ang="0">
                    <a:pos x="3" y="61"/>
                  </a:cxn>
                  <a:cxn ang="0">
                    <a:pos x="5" y="61"/>
                  </a:cxn>
                  <a:cxn ang="0">
                    <a:pos x="7" y="61"/>
                  </a:cxn>
                  <a:cxn ang="0">
                    <a:pos x="8" y="60"/>
                  </a:cxn>
                  <a:cxn ang="0">
                    <a:pos x="9" y="59"/>
                  </a:cxn>
                  <a:cxn ang="0">
                    <a:pos x="10" y="57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61">
                    <a:moveTo>
                      <a:pt x="0" y="5"/>
                    </a:moveTo>
                    <a:lnTo>
                      <a:pt x="0" y="57"/>
                    </a:lnTo>
                    <a:lnTo>
                      <a:pt x="0" y="57"/>
                    </a:lnTo>
                    <a:lnTo>
                      <a:pt x="1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5" y="61"/>
                    </a:lnTo>
                    <a:lnTo>
                      <a:pt x="7" y="61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57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88" name="Freeform 556">
                <a:extLst>
                  <a:ext uri="{FF2B5EF4-FFF2-40B4-BE49-F238E27FC236}">
                    <a16:creationId xmlns="" xmlns:a16="http://schemas.microsoft.com/office/drawing/2014/main" id="{F3C34888-8743-43E7-BD6E-D57CACE4004E}"/>
                  </a:ext>
                </a:extLst>
              </p:cNvPr>
              <p:cNvSpPr/>
              <p:nvPr/>
            </p:nvSpPr>
            <p:spPr bwMode="auto">
              <a:xfrm>
                <a:off x="5672138" y="2770188"/>
                <a:ext cx="7938" cy="31750"/>
              </a:xfrm>
              <a:custGeom>
                <a:avLst/>
                <a:gdLst/>
                <a:ahLst/>
                <a:cxnLst>
                  <a:cxn ang="0">
                    <a:pos x="14" y="50"/>
                  </a:cxn>
                  <a:cxn ang="0">
                    <a:pos x="14" y="50"/>
                  </a:cxn>
                  <a:cxn ang="0">
                    <a:pos x="12" y="28"/>
                  </a:cxn>
                  <a:cxn ang="0">
                    <a:pos x="10" y="16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8"/>
                  </a:cxn>
                  <a:cxn ang="0">
                    <a:pos x="2" y="31"/>
                  </a:cxn>
                  <a:cxn ang="0">
                    <a:pos x="3" y="43"/>
                  </a:cxn>
                  <a:cxn ang="0">
                    <a:pos x="4" y="57"/>
                  </a:cxn>
                  <a:cxn ang="0">
                    <a:pos x="4" y="57"/>
                  </a:cxn>
                  <a:cxn ang="0">
                    <a:pos x="5" y="59"/>
                  </a:cxn>
                  <a:cxn ang="0">
                    <a:pos x="6" y="60"/>
                  </a:cxn>
                  <a:cxn ang="0">
                    <a:pos x="8" y="61"/>
                  </a:cxn>
                  <a:cxn ang="0">
                    <a:pos x="10" y="61"/>
                  </a:cxn>
                  <a:cxn ang="0">
                    <a:pos x="12" y="61"/>
                  </a:cxn>
                  <a:cxn ang="0">
                    <a:pos x="13" y="60"/>
                  </a:cxn>
                  <a:cxn ang="0">
                    <a:pos x="14" y="59"/>
                  </a:cxn>
                  <a:cxn ang="0">
                    <a:pos x="14" y="57"/>
                  </a:cxn>
                  <a:cxn ang="0">
                    <a:pos x="14" y="52"/>
                  </a:cxn>
                  <a:cxn ang="0">
                    <a:pos x="14" y="52"/>
                  </a:cxn>
                  <a:cxn ang="0">
                    <a:pos x="14" y="50"/>
                  </a:cxn>
                  <a:cxn ang="0">
                    <a:pos x="14" y="50"/>
                  </a:cxn>
                </a:cxnLst>
                <a:rect l="0" t="0" r="r" b="b"/>
                <a:pathLst>
                  <a:path w="14" h="61">
                    <a:moveTo>
                      <a:pt x="14" y="50"/>
                    </a:moveTo>
                    <a:lnTo>
                      <a:pt x="14" y="50"/>
                    </a:lnTo>
                    <a:lnTo>
                      <a:pt x="12" y="28"/>
                    </a:lnTo>
                    <a:lnTo>
                      <a:pt x="10" y="1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8"/>
                    </a:lnTo>
                    <a:lnTo>
                      <a:pt x="2" y="31"/>
                    </a:lnTo>
                    <a:lnTo>
                      <a:pt x="3" y="43"/>
                    </a:lnTo>
                    <a:lnTo>
                      <a:pt x="4" y="57"/>
                    </a:lnTo>
                    <a:lnTo>
                      <a:pt x="4" y="57"/>
                    </a:lnTo>
                    <a:lnTo>
                      <a:pt x="5" y="59"/>
                    </a:lnTo>
                    <a:lnTo>
                      <a:pt x="6" y="60"/>
                    </a:lnTo>
                    <a:lnTo>
                      <a:pt x="8" y="61"/>
                    </a:lnTo>
                    <a:lnTo>
                      <a:pt x="10" y="61"/>
                    </a:lnTo>
                    <a:lnTo>
                      <a:pt x="12" y="61"/>
                    </a:lnTo>
                    <a:lnTo>
                      <a:pt x="13" y="60"/>
                    </a:lnTo>
                    <a:lnTo>
                      <a:pt x="14" y="59"/>
                    </a:lnTo>
                    <a:lnTo>
                      <a:pt x="14" y="57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4" y="50"/>
                    </a:lnTo>
                    <a:lnTo>
                      <a:pt x="14" y="50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14" name="Freeform 557">
                <a:extLst>
                  <a:ext uri="{FF2B5EF4-FFF2-40B4-BE49-F238E27FC236}">
                    <a16:creationId xmlns="" xmlns:a16="http://schemas.microsoft.com/office/drawing/2014/main" id="{BC406A0E-852B-4662-B4C6-9376B42BAE82}"/>
                  </a:ext>
                </a:extLst>
              </p:cNvPr>
              <p:cNvSpPr/>
              <p:nvPr/>
            </p:nvSpPr>
            <p:spPr bwMode="auto">
              <a:xfrm>
                <a:off x="5702301" y="2749550"/>
                <a:ext cx="4763" cy="333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59"/>
                  </a:cxn>
                  <a:cxn ang="0">
                    <a:pos x="1" y="61"/>
                  </a:cxn>
                  <a:cxn ang="0">
                    <a:pos x="3" y="61"/>
                  </a:cxn>
                  <a:cxn ang="0">
                    <a:pos x="4" y="62"/>
                  </a:cxn>
                  <a:cxn ang="0">
                    <a:pos x="6" y="61"/>
                  </a:cxn>
                  <a:cxn ang="0">
                    <a:pos x="7" y="61"/>
                  </a:cxn>
                  <a:cxn ang="0">
                    <a:pos x="8" y="59"/>
                  </a:cxn>
                  <a:cxn ang="0">
                    <a:pos x="9" y="5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62">
                    <a:moveTo>
                      <a:pt x="0" y="5"/>
                    </a:moveTo>
                    <a:lnTo>
                      <a:pt x="0" y="57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1" y="61"/>
                    </a:lnTo>
                    <a:lnTo>
                      <a:pt x="3" y="61"/>
                    </a:lnTo>
                    <a:lnTo>
                      <a:pt x="4" y="62"/>
                    </a:lnTo>
                    <a:lnTo>
                      <a:pt x="6" y="61"/>
                    </a:lnTo>
                    <a:lnTo>
                      <a:pt x="7" y="61"/>
                    </a:lnTo>
                    <a:lnTo>
                      <a:pt x="8" y="59"/>
                    </a:lnTo>
                    <a:lnTo>
                      <a:pt x="9" y="5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16" name="Freeform 558">
                <a:extLst>
                  <a:ext uri="{FF2B5EF4-FFF2-40B4-BE49-F238E27FC236}">
                    <a16:creationId xmlns="" xmlns:a16="http://schemas.microsoft.com/office/drawing/2014/main" id="{3B799250-553B-473E-8928-E2F5DBD1B14B}"/>
                  </a:ext>
                </a:extLst>
              </p:cNvPr>
              <p:cNvSpPr/>
              <p:nvPr/>
            </p:nvSpPr>
            <p:spPr bwMode="auto">
              <a:xfrm>
                <a:off x="5722938" y="2735263"/>
                <a:ext cx="7938" cy="3175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17"/>
                  </a:cxn>
                  <a:cxn ang="0">
                    <a:pos x="3" y="30"/>
                  </a:cxn>
                  <a:cxn ang="0">
                    <a:pos x="1" y="43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1" y="59"/>
                  </a:cxn>
                  <a:cxn ang="0">
                    <a:pos x="2" y="60"/>
                  </a:cxn>
                  <a:cxn ang="0">
                    <a:pos x="3" y="61"/>
                  </a:cxn>
                  <a:cxn ang="0">
                    <a:pos x="5" y="61"/>
                  </a:cxn>
                  <a:cxn ang="0">
                    <a:pos x="8" y="61"/>
                  </a:cxn>
                  <a:cxn ang="0">
                    <a:pos x="9" y="60"/>
                  </a:cxn>
                  <a:cxn ang="0">
                    <a:pos x="10" y="59"/>
                  </a:cxn>
                  <a:cxn ang="0">
                    <a:pos x="11" y="57"/>
                  </a:cxn>
                  <a:cxn ang="0">
                    <a:pos x="11" y="57"/>
                  </a:cxn>
                  <a:cxn ang="0">
                    <a:pos x="11" y="43"/>
                  </a:cxn>
                  <a:cxn ang="0">
                    <a:pos x="13" y="30"/>
                  </a:cxn>
                  <a:cxn ang="0">
                    <a:pos x="14" y="17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5" y="2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61">
                    <a:moveTo>
                      <a:pt x="5" y="4"/>
                    </a:moveTo>
                    <a:lnTo>
                      <a:pt x="5" y="4"/>
                    </a:lnTo>
                    <a:lnTo>
                      <a:pt x="4" y="17"/>
                    </a:lnTo>
                    <a:lnTo>
                      <a:pt x="3" y="30"/>
                    </a:lnTo>
                    <a:lnTo>
                      <a:pt x="1" y="4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1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5" y="61"/>
                    </a:lnTo>
                    <a:lnTo>
                      <a:pt x="8" y="61"/>
                    </a:lnTo>
                    <a:lnTo>
                      <a:pt x="9" y="60"/>
                    </a:lnTo>
                    <a:lnTo>
                      <a:pt x="10" y="59"/>
                    </a:lnTo>
                    <a:lnTo>
                      <a:pt x="11" y="57"/>
                    </a:lnTo>
                    <a:lnTo>
                      <a:pt x="11" y="57"/>
                    </a:lnTo>
                    <a:lnTo>
                      <a:pt x="11" y="43"/>
                    </a:lnTo>
                    <a:lnTo>
                      <a:pt x="13" y="30"/>
                    </a:lnTo>
                    <a:lnTo>
                      <a:pt x="14" y="17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17" name="Freeform 559">
                <a:extLst>
                  <a:ext uri="{FF2B5EF4-FFF2-40B4-BE49-F238E27FC236}">
                    <a16:creationId xmlns="" xmlns:a16="http://schemas.microsoft.com/office/drawing/2014/main" id="{E198352C-6C2B-454A-A133-A944B36335A9}"/>
                  </a:ext>
                </a:extLst>
              </p:cNvPr>
              <p:cNvSpPr/>
              <p:nvPr/>
            </p:nvSpPr>
            <p:spPr bwMode="auto">
              <a:xfrm>
                <a:off x="5740401" y="2724150"/>
                <a:ext cx="47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1" y="56"/>
                  </a:cxn>
                  <a:cxn ang="0">
                    <a:pos x="2" y="57"/>
                  </a:cxn>
                  <a:cxn ang="0">
                    <a:pos x="4" y="57"/>
                  </a:cxn>
                  <a:cxn ang="0">
                    <a:pos x="7" y="57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10" y="53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57">
                    <a:moveTo>
                      <a:pt x="0" y="5"/>
                    </a:move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1" y="56"/>
                    </a:lnTo>
                    <a:lnTo>
                      <a:pt x="2" y="57"/>
                    </a:lnTo>
                    <a:lnTo>
                      <a:pt x="4" y="57"/>
                    </a:lnTo>
                    <a:lnTo>
                      <a:pt x="7" y="57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10" y="53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18" name="Freeform 560">
                <a:extLst>
                  <a:ext uri="{FF2B5EF4-FFF2-40B4-BE49-F238E27FC236}">
                    <a16:creationId xmlns="" xmlns:a16="http://schemas.microsoft.com/office/drawing/2014/main" id="{E94D2AB9-B265-4C9B-9814-6D5A0AEB26EE}"/>
                  </a:ext>
                </a:extLst>
              </p:cNvPr>
              <p:cNvSpPr/>
              <p:nvPr/>
            </p:nvSpPr>
            <p:spPr bwMode="auto">
              <a:xfrm>
                <a:off x="5762626" y="2697163"/>
                <a:ext cx="4763" cy="3016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0" y="53"/>
                  </a:cxn>
                  <a:cxn ang="0">
                    <a:pos x="1" y="55"/>
                  </a:cxn>
                  <a:cxn ang="0">
                    <a:pos x="3" y="55"/>
                  </a:cxn>
                  <a:cxn ang="0">
                    <a:pos x="4" y="56"/>
                  </a:cxn>
                  <a:cxn ang="0">
                    <a:pos x="6" y="55"/>
                  </a:cxn>
                  <a:cxn ang="0">
                    <a:pos x="8" y="55"/>
                  </a:cxn>
                  <a:cxn ang="0">
                    <a:pos x="9" y="53"/>
                  </a:cxn>
                  <a:cxn ang="0">
                    <a:pos x="9" y="51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56">
                    <a:moveTo>
                      <a:pt x="0" y="4"/>
                    </a:moveTo>
                    <a:lnTo>
                      <a:pt x="0" y="51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1" y="55"/>
                    </a:lnTo>
                    <a:lnTo>
                      <a:pt x="3" y="55"/>
                    </a:lnTo>
                    <a:lnTo>
                      <a:pt x="4" y="56"/>
                    </a:lnTo>
                    <a:lnTo>
                      <a:pt x="6" y="55"/>
                    </a:lnTo>
                    <a:lnTo>
                      <a:pt x="8" y="55"/>
                    </a:lnTo>
                    <a:lnTo>
                      <a:pt x="9" y="53"/>
                    </a:lnTo>
                    <a:lnTo>
                      <a:pt x="9" y="51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19" name="Freeform 561">
                <a:extLst>
                  <a:ext uri="{FF2B5EF4-FFF2-40B4-BE49-F238E27FC236}">
                    <a16:creationId xmlns="" xmlns:a16="http://schemas.microsoft.com/office/drawing/2014/main" id="{9D396A80-D358-4D9E-AADC-397176F55BCD}"/>
                  </a:ext>
                </a:extLst>
              </p:cNvPr>
              <p:cNvSpPr/>
              <p:nvPr/>
            </p:nvSpPr>
            <p:spPr bwMode="auto">
              <a:xfrm>
                <a:off x="5778501" y="2689225"/>
                <a:ext cx="4763" cy="333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1" y="59"/>
                  </a:cxn>
                  <a:cxn ang="0">
                    <a:pos x="2" y="60"/>
                  </a:cxn>
                  <a:cxn ang="0">
                    <a:pos x="3" y="61"/>
                  </a:cxn>
                  <a:cxn ang="0">
                    <a:pos x="5" y="62"/>
                  </a:cxn>
                  <a:cxn ang="0">
                    <a:pos x="7" y="61"/>
                  </a:cxn>
                  <a:cxn ang="0">
                    <a:pos x="8" y="60"/>
                  </a:cxn>
                  <a:cxn ang="0">
                    <a:pos x="9" y="59"/>
                  </a:cxn>
                  <a:cxn ang="0">
                    <a:pos x="10" y="57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62">
                    <a:moveTo>
                      <a:pt x="0" y="5"/>
                    </a:moveTo>
                    <a:lnTo>
                      <a:pt x="0" y="57"/>
                    </a:lnTo>
                    <a:lnTo>
                      <a:pt x="0" y="57"/>
                    </a:lnTo>
                    <a:lnTo>
                      <a:pt x="1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7" y="61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57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20" name="Freeform 562">
                <a:extLst>
                  <a:ext uri="{FF2B5EF4-FFF2-40B4-BE49-F238E27FC236}">
                    <a16:creationId xmlns="" xmlns:a16="http://schemas.microsoft.com/office/drawing/2014/main" id="{394A8909-A541-4542-820F-B8171E87632D}"/>
                  </a:ext>
                </a:extLst>
              </p:cNvPr>
              <p:cNvSpPr/>
              <p:nvPr/>
            </p:nvSpPr>
            <p:spPr bwMode="auto">
              <a:xfrm>
                <a:off x="5795963" y="2670175"/>
                <a:ext cx="6350" cy="30163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4"/>
                  </a:cxn>
                  <a:cxn ang="0">
                    <a:pos x="4" y="25"/>
                  </a:cxn>
                  <a:cxn ang="0">
                    <a:pos x="4" y="25"/>
                  </a:cxn>
                  <a:cxn ang="0">
                    <a:pos x="5" y="31"/>
                  </a:cxn>
                  <a:cxn ang="0">
                    <a:pos x="5" y="38"/>
                  </a:cxn>
                  <a:cxn ang="0">
                    <a:pos x="4" y="53"/>
                  </a:cxn>
                  <a:cxn ang="0">
                    <a:pos x="4" y="53"/>
                  </a:cxn>
                  <a:cxn ang="0">
                    <a:pos x="5" y="55"/>
                  </a:cxn>
                  <a:cxn ang="0">
                    <a:pos x="6" y="56"/>
                  </a:cxn>
                  <a:cxn ang="0">
                    <a:pos x="7" y="57"/>
                  </a:cxn>
                  <a:cxn ang="0">
                    <a:pos x="9" y="57"/>
                  </a:cxn>
                  <a:cxn ang="0">
                    <a:pos x="10" y="57"/>
                  </a:cxn>
                  <a:cxn ang="0">
                    <a:pos x="12" y="56"/>
                  </a:cxn>
                  <a:cxn ang="0">
                    <a:pos x="13" y="55"/>
                  </a:cxn>
                  <a:cxn ang="0">
                    <a:pos x="13" y="53"/>
                  </a:cxn>
                  <a:cxn ang="0">
                    <a:pos x="13" y="29"/>
                  </a:cxn>
                  <a:cxn ang="0">
                    <a:pos x="13" y="29"/>
                  </a:cxn>
                  <a:cxn ang="0">
                    <a:pos x="13" y="23"/>
                  </a:cxn>
                  <a:cxn ang="0">
                    <a:pos x="11" y="16"/>
                  </a:cxn>
                  <a:cxn ang="0">
                    <a:pos x="10" y="11"/>
                  </a:cxn>
                  <a:cxn ang="0">
                    <a:pos x="9" y="5"/>
                  </a:cxn>
                  <a:cxn ang="0">
                    <a:pos x="9" y="5"/>
                  </a:cxn>
                </a:cxnLst>
                <a:rect l="0" t="0" r="r" b="b"/>
                <a:pathLst>
                  <a:path w="13" h="57">
                    <a:moveTo>
                      <a:pt x="9" y="5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4"/>
                    </a:lnTo>
                    <a:lnTo>
                      <a:pt x="4" y="25"/>
                    </a:lnTo>
                    <a:lnTo>
                      <a:pt x="4" y="25"/>
                    </a:lnTo>
                    <a:lnTo>
                      <a:pt x="5" y="31"/>
                    </a:lnTo>
                    <a:lnTo>
                      <a:pt x="5" y="38"/>
                    </a:lnTo>
                    <a:lnTo>
                      <a:pt x="4" y="53"/>
                    </a:lnTo>
                    <a:lnTo>
                      <a:pt x="4" y="53"/>
                    </a:lnTo>
                    <a:lnTo>
                      <a:pt x="5" y="55"/>
                    </a:lnTo>
                    <a:lnTo>
                      <a:pt x="6" y="56"/>
                    </a:lnTo>
                    <a:lnTo>
                      <a:pt x="7" y="57"/>
                    </a:lnTo>
                    <a:lnTo>
                      <a:pt x="9" y="57"/>
                    </a:lnTo>
                    <a:lnTo>
                      <a:pt x="10" y="57"/>
                    </a:lnTo>
                    <a:lnTo>
                      <a:pt x="12" y="56"/>
                    </a:lnTo>
                    <a:lnTo>
                      <a:pt x="13" y="55"/>
                    </a:lnTo>
                    <a:lnTo>
                      <a:pt x="13" y="53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3" y="23"/>
                    </a:lnTo>
                    <a:lnTo>
                      <a:pt x="11" y="16"/>
                    </a:lnTo>
                    <a:lnTo>
                      <a:pt x="10" y="11"/>
                    </a:lnTo>
                    <a:lnTo>
                      <a:pt x="9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21" name="Freeform 563">
                <a:extLst>
                  <a:ext uri="{FF2B5EF4-FFF2-40B4-BE49-F238E27FC236}">
                    <a16:creationId xmlns="" xmlns:a16="http://schemas.microsoft.com/office/drawing/2014/main" id="{1E2DC2B5-4A98-4D8F-8531-2AFC8A04A23C}"/>
                  </a:ext>
                </a:extLst>
              </p:cNvPr>
              <p:cNvSpPr/>
              <p:nvPr/>
            </p:nvSpPr>
            <p:spPr bwMode="auto">
              <a:xfrm>
                <a:off x="5291138" y="2278063"/>
                <a:ext cx="12700" cy="30163"/>
              </a:xfrm>
              <a:custGeom>
                <a:avLst/>
                <a:gdLst/>
                <a:ahLst/>
                <a:cxnLst>
                  <a:cxn ang="0">
                    <a:pos x="16" y="2"/>
                  </a:cxn>
                  <a:cxn ang="0">
                    <a:pos x="16" y="2"/>
                  </a:cxn>
                  <a:cxn ang="0">
                    <a:pos x="12" y="8"/>
                  </a:cxn>
                  <a:cxn ang="0">
                    <a:pos x="9" y="13"/>
                  </a:cxn>
                  <a:cxn ang="0">
                    <a:pos x="5" y="19"/>
                  </a:cxn>
                  <a:cxn ang="0">
                    <a:pos x="3" y="26"/>
                  </a:cxn>
                  <a:cxn ang="0">
                    <a:pos x="1" y="40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1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7" y="57"/>
                  </a:cxn>
                  <a:cxn ang="0">
                    <a:pos x="9" y="56"/>
                  </a:cxn>
                  <a:cxn ang="0">
                    <a:pos x="10" y="55"/>
                  </a:cxn>
                  <a:cxn ang="0">
                    <a:pos x="10" y="53"/>
                  </a:cxn>
                  <a:cxn ang="0">
                    <a:pos x="10" y="53"/>
                  </a:cxn>
                  <a:cxn ang="0">
                    <a:pos x="11" y="42"/>
                  </a:cxn>
                  <a:cxn ang="0">
                    <a:pos x="13" y="29"/>
                  </a:cxn>
                  <a:cxn ang="0">
                    <a:pos x="14" y="24"/>
                  </a:cxn>
                  <a:cxn ang="0">
                    <a:pos x="17" y="18"/>
                  </a:cxn>
                  <a:cxn ang="0">
                    <a:pos x="19" y="13"/>
                  </a:cxn>
                  <a:cxn ang="0">
                    <a:pos x="23" y="9"/>
                  </a:cxn>
                  <a:cxn ang="0">
                    <a:pos x="23" y="9"/>
                  </a:cxn>
                  <a:cxn ang="0">
                    <a:pos x="24" y="7"/>
                  </a:cxn>
                  <a:cxn ang="0">
                    <a:pos x="24" y="5"/>
                  </a:cxn>
                  <a:cxn ang="0">
                    <a:pos x="23" y="3"/>
                  </a:cxn>
                  <a:cxn ang="0">
                    <a:pos x="22" y="2"/>
                  </a:cxn>
                  <a:cxn ang="0">
                    <a:pos x="21" y="1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6" y="2"/>
                  </a:cxn>
                  <a:cxn ang="0">
                    <a:pos x="16" y="2"/>
                  </a:cxn>
                </a:cxnLst>
                <a:rect l="0" t="0" r="r" b="b"/>
                <a:pathLst>
                  <a:path w="24" h="57">
                    <a:moveTo>
                      <a:pt x="16" y="2"/>
                    </a:moveTo>
                    <a:lnTo>
                      <a:pt x="16" y="2"/>
                    </a:lnTo>
                    <a:lnTo>
                      <a:pt x="12" y="8"/>
                    </a:lnTo>
                    <a:lnTo>
                      <a:pt x="9" y="13"/>
                    </a:lnTo>
                    <a:lnTo>
                      <a:pt x="5" y="19"/>
                    </a:lnTo>
                    <a:lnTo>
                      <a:pt x="3" y="26"/>
                    </a:lnTo>
                    <a:lnTo>
                      <a:pt x="1" y="40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1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7" y="57"/>
                    </a:lnTo>
                    <a:lnTo>
                      <a:pt x="9" y="56"/>
                    </a:lnTo>
                    <a:lnTo>
                      <a:pt x="10" y="55"/>
                    </a:lnTo>
                    <a:lnTo>
                      <a:pt x="10" y="53"/>
                    </a:lnTo>
                    <a:lnTo>
                      <a:pt x="10" y="53"/>
                    </a:lnTo>
                    <a:lnTo>
                      <a:pt x="11" y="42"/>
                    </a:lnTo>
                    <a:lnTo>
                      <a:pt x="13" y="29"/>
                    </a:lnTo>
                    <a:lnTo>
                      <a:pt x="14" y="24"/>
                    </a:lnTo>
                    <a:lnTo>
                      <a:pt x="17" y="18"/>
                    </a:lnTo>
                    <a:lnTo>
                      <a:pt x="19" y="13"/>
                    </a:lnTo>
                    <a:lnTo>
                      <a:pt x="23" y="9"/>
                    </a:lnTo>
                    <a:lnTo>
                      <a:pt x="23" y="9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3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22" name="Freeform 564">
                <a:extLst>
                  <a:ext uri="{FF2B5EF4-FFF2-40B4-BE49-F238E27FC236}">
                    <a16:creationId xmlns="" xmlns:a16="http://schemas.microsoft.com/office/drawing/2014/main" id="{BEE6A414-88E9-4E18-B2E5-B295D7B397BD}"/>
                  </a:ext>
                </a:extLst>
              </p:cNvPr>
              <p:cNvSpPr/>
              <p:nvPr/>
            </p:nvSpPr>
            <p:spPr bwMode="auto">
              <a:xfrm>
                <a:off x="5321301" y="2251075"/>
                <a:ext cx="7938" cy="26988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15"/>
                  </a:cxn>
                  <a:cxn ang="0">
                    <a:pos x="2" y="25"/>
                  </a:cxn>
                  <a:cxn ang="0">
                    <a:pos x="1" y="36"/>
                  </a:cxn>
                  <a:cxn ang="0">
                    <a:pos x="0" y="47"/>
                  </a:cxn>
                  <a:cxn ang="0">
                    <a:pos x="0" y="47"/>
                  </a:cxn>
                  <a:cxn ang="0">
                    <a:pos x="0" y="49"/>
                  </a:cxn>
                  <a:cxn ang="0">
                    <a:pos x="1" y="50"/>
                  </a:cxn>
                  <a:cxn ang="0">
                    <a:pos x="3" y="51"/>
                  </a:cxn>
                  <a:cxn ang="0">
                    <a:pos x="4" y="51"/>
                  </a:cxn>
                  <a:cxn ang="0">
                    <a:pos x="6" y="51"/>
                  </a:cxn>
                  <a:cxn ang="0">
                    <a:pos x="8" y="50"/>
                  </a:cxn>
                  <a:cxn ang="0">
                    <a:pos x="9" y="49"/>
                  </a:cxn>
                  <a:cxn ang="0">
                    <a:pos x="9" y="47"/>
                  </a:cxn>
                  <a:cxn ang="0">
                    <a:pos x="9" y="47"/>
                  </a:cxn>
                  <a:cxn ang="0">
                    <a:pos x="10" y="36"/>
                  </a:cxn>
                  <a:cxn ang="0">
                    <a:pos x="11" y="25"/>
                  </a:cxn>
                  <a:cxn ang="0">
                    <a:pos x="14" y="15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51">
                    <a:moveTo>
                      <a:pt x="5" y="4"/>
                    </a:moveTo>
                    <a:lnTo>
                      <a:pt x="5" y="4"/>
                    </a:lnTo>
                    <a:lnTo>
                      <a:pt x="4" y="15"/>
                    </a:lnTo>
                    <a:lnTo>
                      <a:pt x="2" y="25"/>
                    </a:lnTo>
                    <a:lnTo>
                      <a:pt x="1" y="36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1" y="50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6" y="51"/>
                    </a:lnTo>
                    <a:lnTo>
                      <a:pt x="8" y="50"/>
                    </a:lnTo>
                    <a:lnTo>
                      <a:pt x="9" y="49"/>
                    </a:lnTo>
                    <a:lnTo>
                      <a:pt x="9" y="47"/>
                    </a:lnTo>
                    <a:lnTo>
                      <a:pt x="9" y="47"/>
                    </a:lnTo>
                    <a:lnTo>
                      <a:pt x="10" y="36"/>
                    </a:lnTo>
                    <a:lnTo>
                      <a:pt x="11" y="25"/>
                    </a:lnTo>
                    <a:lnTo>
                      <a:pt x="14" y="1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23" name="Freeform 565">
                <a:extLst>
                  <a:ext uri="{FF2B5EF4-FFF2-40B4-BE49-F238E27FC236}">
                    <a16:creationId xmlns="" xmlns:a16="http://schemas.microsoft.com/office/drawing/2014/main" id="{55C9C428-764E-4371-8BEA-779FF30734A5}"/>
                  </a:ext>
                </a:extLst>
              </p:cNvPr>
              <p:cNvSpPr/>
              <p:nvPr/>
            </p:nvSpPr>
            <p:spPr bwMode="auto">
              <a:xfrm>
                <a:off x="5351463" y="2217738"/>
                <a:ext cx="9525" cy="26988"/>
              </a:xfrm>
              <a:custGeom>
                <a:avLst/>
                <a:gdLst/>
                <a:ahLst/>
                <a:cxnLst>
                  <a:cxn ang="0">
                    <a:pos x="11" y="1"/>
                  </a:cxn>
                  <a:cxn ang="0">
                    <a:pos x="11" y="1"/>
                  </a:cxn>
                  <a:cxn ang="0">
                    <a:pos x="8" y="6"/>
                  </a:cxn>
                  <a:cxn ang="0">
                    <a:pos x="6" y="11"/>
                  </a:cxn>
                  <a:cxn ang="0">
                    <a:pos x="5" y="16"/>
                  </a:cxn>
                  <a:cxn ang="0">
                    <a:pos x="5" y="22"/>
                  </a:cxn>
                  <a:cxn ang="0">
                    <a:pos x="5" y="22"/>
                  </a:cxn>
                  <a:cxn ang="0">
                    <a:pos x="4" y="24"/>
                  </a:cxn>
                  <a:cxn ang="0">
                    <a:pos x="3" y="28"/>
                  </a:cxn>
                  <a:cxn ang="0">
                    <a:pos x="1" y="34"/>
                  </a:cxn>
                  <a:cxn ang="0">
                    <a:pos x="1" y="34"/>
                  </a:cxn>
                  <a:cxn ang="0">
                    <a:pos x="0" y="41"/>
                  </a:cxn>
                  <a:cxn ang="0">
                    <a:pos x="0" y="47"/>
                  </a:cxn>
                  <a:cxn ang="0">
                    <a:pos x="0" y="47"/>
                  </a:cxn>
                  <a:cxn ang="0">
                    <a:pos x="0" y="49"/>
                  </a:cxn>
                  <a:cxn ang="0">
                    <a:pos x="2" y="50"/>
                  </a:cxn>
                  <a:cxn ang="0">
                    <a:pos x="3" y="51"/>
                  </a:cxn>
                  <a:cxn ang="0">
                    <a:pos x="5" y="51"/>
                  </a:cxn>
                  <a:cxn ang="0">
                    <a:pos x="6" y="51"/>
                  </a:cxn>
                  <a:cxn ang="0">
                    <a:pos x="8" y="50"/>
                  </a:cxn>
                  <a:cxn ang="0">
                    <a:pos x="9" y="49"/>
                  </a:cxn>
                  <a:cxn ang="0">
                    <a:pos x="9" y="47"/>
                  </a:cxn>
                  <a:cxn ang="0">
                    <a:pos x="9" y="47"/>
                  </a:cxn>
                  <a:cxn ang="0">
                    <a:pos x="10" y="36"/>
                  </a:cxn>
                  <a:cxn ang="0">
                    <a:pos x="11" y="31"/>
                  </a:cxn>
                  <a:cxn ang="0">
                    <a:pos x="13" y="26"/>
                  </a:cxn>
                  <a:cxn ang="0">
                    <a:pos x="13" y="26"/>
                  </a:cxn>
                  <a:cxn ang="0">
                    <a:pos x="14" y="21"/>
                  </a:cxn>
                  <a:cxn ang="0">
                    <a:pos x="14" y="17"/>
                  </a:cxn>
                  <a:cxn ang="0">
                    <a:pos x="15" y="12"/>
                  </a:cxn>
                  <a:cxn ang="0">
                    <a:pos x="17" y="8"/>
                  </a:cxn>
                  <a:cxn ang="0">
                    <a:pos x="17" y="8"/>
                  </a:cxn>
                  <a:cxn ang="0">
                    <a:pos x="19" y="6"/>
                  </a:cxn>
                  <a:cxn ang="0">
                    <a:pos x="19" y="4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1" y="1"/>
                  </a:cxn>
                  <a:cxn ang="0">
                    <a:pos x="11" y="1"/>
                  </a:cxn>
                </a:cxnLst>
                <a:rect l="0" t="0" r="r" b="b"/>
                <a:pathLst>
                  <a:path w="19" h="51">
                    <a:moveTo>
                      <a:pt x="11" y="1"/>
                    </a:moveTo>
                    <a:lnTo>
                      <a:pt x="11" y="1"/>
                    </a:lnTo>
                    <a:lnTo>
                      <a:pt x="8" y="6"/>
                    </a:lnTo>
                    <a:lnTo>
                      <a:pt x="6" y="11"/>
                    </a:lnTo>
                    <a:lnTo>
                      <a:pt x="5" y="16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4" y="24"/>
                    </a:lnTo>
                    <a:lnTo>
                      <a:pt x="3" y="28"/>
                    </a:lnTo>
                    <a:lnTo>
                      <a:pt x="1" y="34"/>
                    </a:lnTo>
                    <a:lnTo>
                      <a:pt x="1" y="34"/>
                    </a:lnTo>
                    <a:lnTo>
                      <a:pt x="0" y="41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2" y="50"/>
                    </a:lnTo>
                    <a:lnTo>
                      <a:pt x="3" y="51"/>
                    </a:lnTo>
                    <a:lnTo>
                      <a:pt x="5" y="51"/>
                    </a:lnTo>
                    <a:lnTo>
                      <a:pt x="6" y="51"/>
                    </a:lnTo>
                    <a:lnTo>
                      <a:pt x="8" y="50"/>
                    </a:lnTo>
                    <a:lnTo>
                      <a:pt x="9" y="49"/>
                    </a:lnTo>
                    <a:lnTo>
                      <a:pt x="9" y="47"/>
                    </a:lnTo>
                    <a:lnTo>
                      <a:pt x="9" y="47"/>
                    </a:lnTo>
                    <a:lnTo>
                      <a:pt x="10" y="36"/>
                    </a:lnTo>
                    <a:lnTo>
                      <a:pt x="11" y="31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14" y="21"/>
                    </a:lnTo>
                    <a:lnTo>
                      <a:pt x="14" y="17"/>
                    </a:lnTo>
                    <a:lnTo>
                      <a:pt x="15" y="12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24" name="Freeform 566">
                <a:extLst>
                  <a:ext uri="{FF2B5EF4-FFF2-40B4-BE49-F238E27FC236}">
                    <a16:creationId xmlns="" xmlns:a16="http://schemas.microsoft.com/office/drawing/2014/main" id="{623A905A-3C7B-40AF-AAAD-FC46DB5FE30D}"/>
                  </a:ext>
                </a:extLst>
              </p:cNvPr>
              <p:cNvSpPr/>
              <p:nvPr/>
            </p:nvSpPr>
            <p:spPr bwMode="auto">
              <a:xfrm>
                <a:off x="5380038" y="2195513"/>
                <a:ext cx="9525" cy="269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4"/>
                  </a:cxn>
                  <a:cxn ang="0">
                    <a:pos x="7" y="16"/>
                  </a:cxn>
                  <a:cxn ang="0">
                    <a:pos x="4" y="26"/>
                  </a:cxn>
                  <a:cxn ang="0">
                    <a:pos x="1" y="36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0" y="50"/>
                  </a:cxn>
                  <a:cxn ang="0">
                    <a:pos x="1" y="51"/>
                  </a:cxn>
                  <a:cxn ang="0">
                    <a:pos x="2" y="52"/>
                  </a:cxn>
                  <a:cxn ang="0">
                    <a:pos x="4" y="52"/>
                  </a:cxn>
                  <a:cxn ang="0">
                    <a:pos x="6" y="52"/>
                  </a:cxn>
                  <a:cxn ang="0">
                    <a:pos x="7" y="51"/>
                  </a:cxn>
                  <a:cxn ang="0">
                    <a:pos x="8" y="50"/>
                  </a:cxn>
                  <a:cxn ang="0">
                    <a:pos x="9" y="48"/>
                  </a:cxn>
                  <a:cxn ang="0">
                    <a:pos x="9" y="48"/>
                  </a:cxn>
                  <a:cxn ang="0">
                    <a:pos x="10" y="36"/>
                  </a:cxn>
                  <a:cxn ang="0">
                    <a:pos x="13" y="26"/>
                  </a:cxn>
                  <a:cxn ang="0">
                    <a:pos x="16" y="16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2"/>
                  </a:cxn>
                  <a:cxn ang="0">
                    <a:pos x="9" y="4"/>
                  </a:cxn>
                  <a:cxn ang="0">
                    <a:pos x="9" y="4"/>
                  </a:cxn>
                </a:cxnLst>
                <a:rect l="0" t="0" r="r" b="b"/>
                <a:pathLst>
                  <a:path w="18" h="52">
                    <a:moveTo>
                      <a:pt x="9" y="4"/>
                    </a:moveTo>
                    <a:lnTo>
                      <a:pt x="9" y="4"/>
                    </a:lnTo>
                    <a:lnTo>
                      <a:pt x="7" y="16"/>
                    </a:lnTo>
                    <a:lnTo>
                      <a:pt x="4" y="26"/>
                    </a:lnTo>
                    <a:lnTo>
                      <a:pt x="1" y="36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2" y="52"/>
                    </a:lnTo>
                    <a:lnTo>
                      <a:pt x="4" y="52"/>
                    </a:lnTo>
                    <a:lnTo>
                      <a:pt x="6" y="52"/>
                    </a:lnTo>
                    <a:lnTo>
                      <a:pt x="7" y="51"/>
                    </a:lnTo>
                    <a:lnTo>
                      <a:pt x="8" y="50"/>
                    </a:lnTo>
                    <a:lnTo>
                      <a:pt x="9" y="48"/>
                    </a:lnTo>
                    <a:lnTo>
                      <a:pt x="9" y="48"/>
                    </a:lnTo>
                    <a:lnTo>
                      <a:pt x="10" y="36"/>
                    </a:lnTo>
                    <a:lnTo>
                      <a:pt x="13" y="26"/>
                    </a:lnTo>
                    <a:lnTo>
                      <a:pt x="16" y="16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25" name="Freeform 567">
                <a:extLst>
                  <a:ext uri="{FF2B5EF4-FFF2-40B4-BE49-F238E27FC236}">
                    <a16:creationId xmlns="" xmlns:a16="http://schemas.microsoft.com/office/drawing/2014/main" id="{B4123F83-B6B2-4C79-BF4C-C69BE8CB39BB}"/>
                  </a:ext>
                </a:extLst>
              </p:cNvPr>
              <p:cNvSpPr/>
              <p:nvPr/>
            </p:nvSpPr>
            <p:spPr bwMode="auto">
              <a:xfrm>
                <a:off x="5414963" y="2174875"/>
                <a:ext cx="6350" cy="30163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4" y="5"/>
                  </a:cxn>
                  <a:cxn ang="0">
                    <a:pos x="4" y="17"/>
                  </a:cxn>
                  <a:cxn ang="0">
                    <a:pos x="2" y="29"/>
                  </a:cxn>
                  <a:cxn ang="0">
                    <a:pos x="1" y="40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1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9" y="53"/>
                  </a:cxn>
                  <a:cxn ang="0">
                    <a:pos x="9" y="53"/>
                  </a:cxn>
                  <a:cxn ang="0">
                    <a:pos x="10" y="40"/>
                  </a:cxn>
                  <a:cxn ang="0">
                    <a:pos x="11" y="29"/>
                  </a:cxn>
                  <a:cxn ang="0">
                    <a:pos x="13" y="17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3" y="3"/>
                  </a:cxn>
                  <a:cxn ang="0">
                    <a:pos x="12" y="1"/>
                  </a:cxn>
                  <a:cxn ang="0">
                    <a:pos x="11" y="1"/>
                  </a:cxn>
                  <a:cxn ang="0">
                    <a:pos x="9" y="0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5" y="3"/>
                  </a:cxn>
                  <a:cxn ang="0">
                    <a:pos x="4" y="5"/>
                  </a:cxn>
                  <a:cxn ang="0">
                    <a:pos x="4" y="5"/>
                  </a:cxn>
                </a:cxnLst>
                <a:rect l="0" t="0" r="r" b="b"/>
                <a:pathLst>
                  <a:path w="14" h="57">
                    <a:moveTo>
                      <a:pt x="4" y="5"/>
                    </a:moveTo>
                    <a:lnTo>
                      <a:pt x="4" y="5"/>
                    </a:lnTo>
                    <a:lnTo>
                      <a:pt x="4" y="17"/>
                    </a:lnTo>
                    <a:lnTo>
                      <a:pt x="2" y="29"/>
                    </a:lnTo>
                    <a:lnTo>
                      <a:pt x="1" y="40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1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10" y="40"/>
                    </a:lnTo>
                    <a:lnTo>
                      <a:pt x="11" y="29"/>
                    </a:lnTo>
                    <a:lnTo>
                      <a:pt x="13" y="17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26" name="Freeform 568">
                <a:extLst>
                  <a:ext uri="{FF2B5EF4-FFF2-40B4-BE49-F238E27FC236}">
                    <a16:creationId xmlns="" xmlns:a16="http://schemas.microsoft.com/office/drawing/2014/main" id="{93807FE4-A5CF-40F9-A3A3-34A97F21E2C5}"/>
                  </a:ext>
                </a:extLst>
              </p:cNvPr>
              <p:cNvSpPr/>
              <p:nvPr/>
            </p:nvSpPr>
            <p:spPr bwMode="auto">
              <a:xfrm>
                <a:off x="5441951" y="2174875"/>
                <a:ext cx="7938" cy="2540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3" y="9"/>
                  </a:cxn>
                  <a:cxn ang="0">
                    <a:pos x="6" y="9"/>
                  </a:cxn>
                  <a:cxn ang="0">
                    <a:pos x="6" y="9"/>
                  </a:cxn>
                  <a:cxn ang="0">
                    <a:pos x="4" y="9"/>
                  </a:cxn>
                  <a:cxn ang="0">
                    <a:pos x="4" y="11"/>
                  </a:cxn>
                  <a:cxn ang="0">
                    <a:pos x="4" y="11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3" y="26"/>
                  </a:cxn>
                  <a:cxn ang="0">
                    <a:pos x="3" y="26"/>
                  </a:cxn>
                  <a:cxn ang="0">
                    <a:pos x="1" y="34"/>
                  </a:cxn>
                  <a:cxn ang="0">
                    <a:pos x="0" y="42"/>
                  </a:cxn>
                  <a:cxn ang="0">
                    <a:pos x="0" y="42"/>
                  </a:cxn>
                  <a:cxn ang="0">
                    <a:pos x="1" y="45"/>
                  </a:cxn>
                  <a:cxn ang="0">
                    <a:pos x="2" y="47"/>
                  </a:cxn>
                  <a:cxn ang="0">
                    <a:pos x="3" y="48"/>
                  </a:cxn>
                  <a:cxn ang="0">
                    <a:pos x="6" y="48"/>
                  </a:cxn>
                  <a:cxn ang="0">
                    <a:pos x="7" y="48"/>
                  </a:cxn>
                  <a:cxn ang="0">
                    <a:pos x="9" y="47"/>
                  </a:cxn>
                  <a:cxn ang="0">
                    <a:pos x="10" y="45"/>
                  </a:cxn>
                  <a:cxn ang="0">
                    <a:pos x="11" y="42"/>
                  </a:cxn>
                  <a:cxn ang="0">
                    <a:pos x="11" y="42"/>
                  </a:cxn>
                  <a:cxn ang="0">
                    <a:pos x="12" y="32"/>
                  </a:cxn>
                  <a:cxn ang="0">
                    <a:pos x="15" y="19"/>
                  </a:cxn>
                  <a:cxn ang="0">
                    <a:pos x="15" y="11"/>
                  </a:cxn>
                  <a:cxn ang="0">
                    <a:pos x="14" y="6"/>
                  </a:cxn>
                  <a:cxn ang="0">
                    <a:pos x="13" y="4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15" h="48">
                    <a:moveTo>
                      <a:pt x="6" y="0"/>
                    </a:moveTo>
                    <a:lnTo>
                      <a:pt x="6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1" y="45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2"/>
                    </a:lnTo>
                    <a:lnTo>
                      <a:pt x="11" y="42"/>
                    </a:lnTo>
                    <a:lnTo>
                      <a:pt x="12" y="32"/>
                    </a:lnTo>
                    <a:lnTo>
                      <a:pt x="15" y="19"/>
                    </a:lnTo>
                    <a:lnTo>
                      <a:pt x="15" y="11"/>
                    </a:lnTo>
                    <a:lnTo>
                      <a:pt x="14" y="6"/>
                    </a:lnTo>
                    <a:lnTo>
                      <a:pt x="13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27" name="Freeform 569">
                <a:extLst>
                  <a:ext uri="{FF2B5EF4-FFF2-40B4-BE49-F238E27FC236}">
                    <a16:creationId xmlns="" xmlns:a16="http://schemas.microsoft.com/office/drawing/2014/main" id="{A20F9979-B8E5-4429-A6CA-F79E6A698FDF}"/>
                  </a:ext>
                </a:extLst>
              </p:cNvPr>
              <p:cNvSpPr/>
              <p:nvPr/>
            </p:nvSpPr>
            <p:spPr bwMode="auto">
              <a:xfrm>
                <a:off x="5473701" y="2173288"/>
                <a:ext cx="14288" cy="36513"/>
              </a:xfrm>
              <a:custGeom>
                <a:avLst/>
                <a:gdLst/>
                <a:ahLst/>
                <a:cxnLst>
                  <a:cxn ang="0">
                    <a:pos x="24" y="4"/>
                  </a:cxn>
                  <a:cxn ang="0">
                    <a:pos x="24" y="4"/>
                  </a:cxn>
                  <a:cxn ang="0">
                    <a:pos x="24" y="2"/>
                  </a:cxn>
                  <a:cxn ang="0">
                    <a:pos x="23" y="1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6" y="1"/>
                  </a:cxn>
                  <a:cxn ang="0">
                    <a:pos x="15" y="2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5" y="22"/>
                  </a:cxn>
                  <a:cxn ang="0">
                    <a:pos x="15" y="30"/>
                  </a:cxn>
                  <a:cxn ang="0">
                    <a:pos x="14" y="38"/>
                  </a:cxn>
                  <a:cxn ang="0">
                    <a:pos x="14" y="38"/>
                  </a:cxn>
                  <a:cxn ang="0">
                    <a:pos x="12" y="45"/>
                  </a:cxn>
                  <a:cxn ang="0">
                    <a:pos x="9" y="52"/>
                  </a:cxn>
                  <a:cxn ang="0">
                    <a:pos x="1" y="63"/>
                  </a:cxn>
                  <a:cxn ang="0">
                    <a:pos x="1" y="63"/>
                  </a:cxn>
                  <a:cxn ang="0">
                    <a:pos x="0" y="65"/>
                  </a:cxn>
                  <a:cxn ang="0">
                    <a:pos x="0" y="67"/>
                  </a:cxn>
                  <a:cxn ang="0">
                    <a:pos x="1" y="69"/>
                  </a:cxn>
                  <a:cxn ang="0">
                    <a:pos x="2" y="70"/>
                  </a:cxn>
                  <a:cxn ang="0">
                    <a:pos x="4" y="70"/>
                  </a:cxn>
                  <a:cxn ang="0">
                    <a:pos x="7" y="70"/>
                  </a:cxn>
                  <a:cxn ang="0">
                    <a:pos x="8" y="70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16" y="57"/>
                  </a:cxn>
                  <a:cxn ang="0">
                    <a:pos x="19" y="51"/>
                  </a:cxn>
                  <a:cxn ang="0">
                    <a:pos x="22" y="44"/>
                  </a:cxn>
                  <a:cxn ang="0">
                    <a:pos x="22" y="44"/>
                  </a:cxn>
                  <a:cxn ang="0">
                    <a:pos x="23" y="40"/>
                  </a:cxn>
                  <a:cxn ang="0">
                    <a:pos x="24" y="35"/>
                  </a:cxn>
                  <a:cxn ang="0">
                    <a:pos x="25" y="25"/>
                  </a:cxn>
                  <a:cxn ang="0">
                    <a:pos x="24" y="4"/>
                  </a:cxn>
                  <a:cxn ang="0">
                    <a:pos x="24" y="4"/>
                  </a:cxn>
                </a:cxnLst>
                <a:rect l="0" t="0" r="r" b="b"/>
                <a:pathLst>
                  <a:path w="25" h="70">
                    <a:moveTo>
                      <a:pt x="24" y="4"/>
                    </a:moveTo>
                    <a:lnTo>
                      <a:pt x="24" y="4"/>
                    </a:lnTo>
                    <a:lnTo>
                      <a:pt x="24" y="2"/>
                    </a:lnTo>
                    <a:lnTo>
                      <a:pt x="23" y="1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6" y="1"/>
                    </a:lnTo>
                    <a:lnTo>
                      <a:pt x="15" y="2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22"/>
                    </a:lnTo>
                    <a:lnTo>
                      <a:pt x="15" y="30"/>
                    </a:lnTo>
                    <a:lnTo>
                      <a:pt x="14" y="38"/>
                    </a:lnTo>
                    <a:lnTo>
                      <a:pt x="14" y="38"/>
                    </a:lnTo>
                    <a:lnTo>
                      <a:pt x="12" y="45"/>
                    </a:lnTo>
                    <a:lnTo>
                      <a:pt x="9" y="52"/>
                    </a:lnTo>
                    <a:lnTo>
                      <a:pt x="1" y="63"/>
                    </a:lnTo>
                    <a:lnTo>
                      <a:pt x="1" y="63"/>
                    </a:lnTo>
                    <a:lnTo>
                      <a:pt x="0" y="65"/>
                    </a:lnTo>
                    <a:lnTo>
                      <a:pt x="0" y="67"/>
                    </a:lnTo>
                    <a:lnTo>
                      <a:pt x="1" y="69"/>
                    </a:lnTo>
                    <a:lnTo>
                      <a:pt x="2" y="70"/>
                    </a:lnTo>
                    <a:lnTo>
                      <a:pt x="4" y="70"/>
                    </a:lnTo>
                    <a:lnTo>
                      <a:pt x="7" y="70"/>
                    </a:lnTo>
                    <a:lnTo>
                      <a:pt x="8" y="70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16" y="57"/>
                    </a:lnTo>
                    <a:lnTo>
                      <a:pt x="19" y="51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23" y="40"/>
                    </a:lnTo>
                    <a:lnTo>
                      <a:pt x="24" y="35"/>
                    </a:lnTo>
                    <a:lnTo>
                      <a:pt x="25" y="25"/>
                    </a:lnTo>
                    <a:lnTo>
                      <a:pt x="24" y="4"/>
                    </a:lnTo>
                    <a:lnTo>
                      <a:pt x="24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28" name="Freeform 570">
                <a:extLst>
                  <a:ext uri="{FF2B5EF4-FFF2-40B4-BE49-F238E27FC236}">
                    <a16:creationId xmlns="" xmlns:a16="http://schemas.microsoft.com/office/drawing/2014/main" id="{11D79E8A-0DA5-4C0B-8333-B7F092572A68}"/>
                  </a:ext>
                </a:extLst>
              </p:cNvPr>
              <p:cNvSpPr/>
              <p:nvPr/>
            </p:nvSpPr>
            <p:spPr bwMode="auto">
              <a:xfrm>
                <a:off x="5503863" y="2192338"/>
                <a:ext cx="4763" cy="2857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0" y="50"/>
                  </a:cxn>
                  <a:cxn ang="0">
                    <a:pos x="2" y="51"/>
                  </a:cxn>
                  <a:cxn ang="0">
                    <a:pos x="3" y="52"/>
                  </a:cxn>
                  <a:cxn ang="0">
                    <a:pos x="5" y="53"/>
                  </a:cxn>
                  <a:cxn ang="0">
                    <a:pos x="6" y="52"/>
                  </a:cxn>
                  <a:cxn ang="0">
                    <a:pos x="8" y="51"/>
                  </a:cxn>
                  <a:cxn ang="0">
                    <a:pos x="9" y="50"/>
                  </a:cxn>
                  <a:cxn ang="0">
                    <a:pos x="9" y="4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53">
                    <a:moveTo>
                      <a:pt x="0" y="5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2" y="51"/>
                    </a:lnTo>
                    <a:lnTo>
                      <a:pt x="3" y="52"/>
                    </a:lnTo>
                    <a:lnTo>
                      <a:pt x="5" y="53"/>
                    </a:lnTo>
                    <a:lnTo>
                      <a:pt x="6" y="52"/>
                    </a:lnTo>
                    <a:lnTo>
                      <a:pt x="8" y="51"/>
                    </a:lnTo>
                    <a:lnTo>
                      <a:pt x="9" y="50"/>
                    </a:lnTo>
                    <a:lnTo>
                      <a:pt x="9" y="4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29" name="Freeform 571">
                <a:extLst>
                  <a:ext uri="{FF2B5EF4-FFF2-40B4-BE49-F238E27FC236}">
                    <a16:creationId xmlns="" xmlns:a16="http://schemas.microsoft.com/office/drawing/2014/main" id="{23ED625B-70FD-4C1E-8582-146AA3FB75FC}"/>
                  </a:ext>
                </a:extLst>
              </p:cNvPr>
              <p:cNvSpPr/>
              <p:nvPr/>
            </p:nvSpPr>
            <p:spPr bwMode="auto">
              <a:xfrm>
                <a:off x="5526088" y="2200275"/>
                <a:ext cx="7938" cy="30163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7" y="2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39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2" y="53"/>
                  </a:cxn>
                  <a:cxn ang="0">
                    <a:pos x="3" y="55"/>
                  </a:cxn>
                  <a:cxn ang="0">
                    <a:pos x="4" y="56"/>
                  </a:cxn>
                  <a:cxn ang="0">
                    <a:pos x="6" y="56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10" y="53"/>
                  </a:cxn>
                  <a:cxn ang="0">
                    <a:pos x="11" y="51"/>
                  </a:cxn>
                  <a:cxn ang="0">
                    <a:pos x="11" y="51"/>
                  </a:cxn>
                  <a:cxn ang="0">
                    <a:pos x="9" y="29"/>
                  </a:cxn>
                  <a:cxn ang="0">
                    <a:pos x="10" y="23"/>
                  </a:cxn>
                  <a:cxn ang="0">
                    <a:pos x="11" y="17"/>
                  </a:cxn>
                  <a:cxn ang="0">
                    <a:pos x="12" y="12"/>
                  </a:cxn>
                  <a:cxn ang="0">
                    <a:pos x="15" y="7"/>
                  </a:cxn>
                  <a:cxn ang="0">
                    <a:pos x="15" y="7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7" y="2"/>
                  </a:cxn>
                  <a:cxn ang="0">
                    <a:pos x="7" y="2"/>
                  </a:cxn>
                </a:cxnLst>
                <a:rect l="0" t="0" r="r" b="b"/>
                <a:pathLst>
                  <a:path w="15" h="56">
                    <a:moveTo>
                      <a:pt x="7" y="2"/>
                    </a:moveTo>
                    <a:lnTo>
                      <a:pt x="7" y="2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3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2" y="53"/>
                    </a:lnTo>
                    <a:lnTo>
                      <a:pt x="3" y="55"/>
                    </a:lnTo>
                    <a:lnTo>
                      <a:pt x="4" y="56"/>
                    </a:lnTo>
                    <a:lnTo>
                      <a:pt x="6" y="56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10" y="53"/>
                    </a:lnTo>
                    <a:lnTo>
                      <a:pt x="11" y="51"/>
                    </a:lnTo>
                    <a:lnTo>
                      <a:pt x="11" y="51"/>
                    </a:lnTo>
                    <a:lnTo>
                      <a:pt x="9" y="29"/>
                    </a:lnTo>
                    <a:lnTo>
                      <a:pt x="10" y="23"/>
                    </a:lnTo>
                    <a:lnTo>
                      <a:pt x="11" y="17"/>
                    </a:lnTo>
                    <a:lnTo>
                      <a:pt x="12" y="12"/>
                    </a:lnTo>
                    <a:lnTo>
                      <a:pt x="15" y="7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30" name="Freeform 572">
                <a:extLst>
                  <a:ext uri="{FF2B5EF4-FFF2-40B4-BE49-F238E27FC236}">
                    <a16:creationId xmlns="" xmlns:a16="http://schemas.microsoft.com/office/drawing/2014/main" id="{DE067D9E-32D7-46A1-97AF-48FB568C9288}"/>
                  </a:ext>
                </a:extLst>
              </p:cNvPr>
              <p:cNvSpPr/>
              <p:nvPr/>
            </p:nvSpPr>
            <p:spPr bwMode="auto">
              <a:xfrm>
                <a:off x="5549901" y="2212975"/>
                <a:ext cx="4763" cy="2540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43"/>
                  </a:cxn>
                  <a:cxn ang="0">
                    <a:pos x="0" y="43"/>
                  </a:cxn>
                  <a:cxn ang="0">
                    <a:pos x="0" y="45"/>
                  </a:cxn>
                  <a:cxn ang="0">
                    <a:pos x="1" y="47"/>
                  </a:cxn>
                  <a:cxn ang="0">
                    <a:pos x="3" y="47"/>
                  </a:cxn>
                  <a:cxn ang="0">
                    <a:pos x="4" y="48"/>
                  </a:cxn>
                  <a:cxn ang="0">
                    <a:pos x="6" y="47"/>
                  </a:cxn>
                  <a:cxn ang="0">
                    <a:pos x="7" y="47"/>
                  </a:cxn>
                  <a:cxn ang="0">
                    <a:pos x="8" y="45"/>
                  </a:cxn>
                  <a:cxn ang="0">
                    <a:pos x="9" y="43"/>
                  </a:cxn>
                  <a:cxn ang="0">
                    <a:pos x="9" y="6"/>
                  </a:cxn>
                  <a:cxn ang="0">
                    <a:pos x="9" y="6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9" h="48">
                    <a:moveTo>
                      <a:pt x="0" y="6"/>
                    </a:moveTo>
                    <a:lnTo>
                      <a:pt x="0" y="43"/>
                    </a:lnTo>
                    <a:lnTo>
                      <a:pt x="0" y="43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3" y="47"/>
                    </a:lnTo>
                    <a:lnTo>
                      <a:pt x="4" y="48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5"/>
                    </a:lnTo>
                    <a:lnTo>
                      <a:pt x="9" y="43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31" name="Freeform 573">
                <a:extLst>
                  <a:ext uri="{FF2B5EF4-FFF2-40B4-BE49-F238E27FC236}">
                    <a16:creationId xmlns="" xmlns:a16="http://schemas.microsoft.com/office/drawing/2014/main" id="{E901A57E-1661-41CC-A1D8-984866223349}"/>
                  </a:ext>
                </a:extLst>
              </p:cNvPr>
              <p:cNvSpPr/>
              <p:nvPr/>
            </p:nvSpPr>
            <p:spPr bwMode="auto">
              <a:xfrm>
                <a:off x="5567363" y="2225675"/>
                <a:ext cx="4763" cy="2540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2"/>
                  </a:cxn>
                  <a:cxn ang="0">
                    <a:pos x="0" y="42"/>
                  </a:cxn>
                  <a:cxn ang="0">
                    <a:pos x="0" y="45"/>
                  </a:cxn>
                  <a:cxn ang="0">
                    <a:pos x="1" y="47"/>
                  </a:cxn>
                  <a:cxn ang="0">
                    <a:pos x="3" y="47"/>
                  </a:cxn>
                  <a:cxn ang="0">
                    <a:pos x="4" y="48"/>
                  </a:cxn>
                  <a:cxn ang="0">
                    <a:pos x="6" y="47"/>
                  </a:cxn>
                  <a:cxn ang="0">
                    <a:pos x="8" y="47"/>
                  </a:cxn>
                  <a:cxn ang="0">
                    <a:pos x="9" y="45"/>
                  </a:cxn>
                  <a:cxn ang="0">
                    <a:pos x="9" y="4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48">
                    <a:moveTo>
                      <a:pt x="0" y="4"/>
                    </a:moveTo>
                    <a:lnTo>
                      <a:pt x="0" y="42"/>
                    </a:lnTo>
                    <a:lnTo>
                      <a:pt x="0" y="42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3" y="47"/>
                    </a:lnTo>
                    <a:lnTo>
                      <a:pt x="4" y="48"/>
                    </a:lnTo>
                    <a:lnTo>
                      <a:pt x="6" y="47"/>
                    </a:lnTo>
                    <a:lnTo>
                      <a:pt x="8" y="47"/>
                    </a:lnTo>
                    <a:lnTo>
                      <a:pt x="9" y="45"/>
                    </a:lnTo>
                    <a:lnTo>
                      <a:pt x="9" y="4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32" name="Freeform 574">
                <a:extLst>
                  <a:ext uri="{FF2B5EF4-FFF2-40B4-BE49-F238E27FC236}">
                    <a16:creationId xmlns="" xmlns:a16="http://schemas.microsoft.com/office/drawing/2014/main" id="{C6A453BE-7379-4E62-81F0-AB9D29FC02BA}"/>
                  </a:ext>
                </a:extLst>
              </p:cNvPr>
              <p:cNvSpPr/>
              <p:nvPr/>
            </p:nvSpPr>
            <p:spPr bwMode="auto">
              <a:xfrm>
                <a:off x="5597526" y="2243138"/>
                <a:ext cx="6350" cy="30163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7"/>
                  </a:cxn>
                  <a:cxn ang="0">
                    <a:pos x="2" y="28"/>
                  </a:cxn>
                  <a:cxn ang="0">
                    <a:pos x="2" y="39"/>
                  </a:cxn>
                  <a:cxn ang="0">
                    <a:pos x="1" y="46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0" y="53"/>
                  </a:cxn>
                  <a:cxn ang="0">
                    <a:pos x="1" y="55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5" y="57"/>
                  </a:cxn>
                  <a:cxn ang="0">
                    <a:pos x="7" y="57"/>
                  </a:cxn>
                  <a:cxn ang="0">
                    <a:pos x="8" y="55"/>
                  </a:cxn>
                  <a:cxn ang="0">
                    <a:pos x="9" y="54"/>
                  </a:cxn>
                  <a:cxn ang="0">
                    <a:pos x="9" y="54"/>
                  </a:cxn>
                  <a:cxn ang="0">
                    <a:pos x="10" y="48"/>
                  </a:cxn>
                  <a:cxn ang="0">
                    <a:pos x="11" y="42"/>
                  </a:cxn>
                  <a:cxn ang="0">
                    <a:pos x="11" y="29"/>
                  </a:cxn>
                  <a:cxn ang="0">
                    <a:pos x="10" y="17"/>
                  </a:cxn>
                  <a:cxn ang="0">
                    <a:pos x="9" y="5"/>
                  </a:cxn>
                  <a:cxn ang="0">
                    <a:pos x="9" y="5"/>
                  </a:cxn>
                </a:cxnLst>
                <a:rect l="0" t="0" r="r" b="b"/>
                <a:pathLst>
                  <a:path w="11" h="57">
                    <a:moveTo>
                      <a:pt x="9" y="5"/>
                    </a:move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7"/>
                    </a:lnTo>
                    <a:lnTo>
                      <a:pt x="2" y="28"/>
                    </a:lnTo>
                    <a:lnTo>
                      <a:pt x="2" y="39"/>
                    </a:lnTo>
                    <a:lnTo>
                      <a:pt x="1" y="46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1" y="55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5" y="57"/>
                    </a:lnTo>
                    <a:lnTo>
                      <a:pt x="7" y="57"/>
                    </a:lnTo>
                    <a:lnTo>
                      <a:pt x="8" y="55"/>
                    </a:lnTo>
                    <a:lnTo>
                      <a:pt x="9" y="54"/>
                    </a:lnTo>
                    <a:lnTo>
                      <a:pt x="9" y="54"/>
                    </a:lnTo>
                    <a:lnTo>
                      <a:pt x="10" y="48"/>
                    </a:lnTo>
                    <a:lnTo>
                      <a:pt x="11" y="42"/>
                    </a:lnTo>
                    <a:lnTo>
                      <a:pt x="11" y="29"/>
                    </a:lnTo>
                    <a:lnTo>
                      <a:pt x="10" y="17"/>
                    </a:lnTo>
                    <a:lnTo>
                      <a:pt x="9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33" name="Freeform 575">
                <a:extLst>
                  <a:ext uri="{FF2B5EF4-FFF2-40B4-BE49-F238E27FC236}">
                    <a16:creationId xmlns="" xmlns:a16="http://schemas.microsoft.com/office/drawing/2014/main" id="{43D0F984-6A2B-4D07-8616-C8FC85083B00}"/>
                  </a:ext>
                </a:extLst>
              </p:cNvPr>
              <p:cNvSpPr/>
              <p:nvPr/>
            </p:nvSpPr>
            <p:spPr bwMode="auto">
              <a:xfrm>
                <a:off x="5354638" y="2393950"/>
                <a:ext cx="6350" cy="31750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4" y="30"/>
                  </a:cxn>
                  <a:cxn ang="0">
                    <a:pos x="3" y="43"/>
                  </a:cxn>
                  <a:cxn ang="0">
                    <a:pos x="0" y="55"/>
                  </a:cxn>
                  <a:cxn ang="0">
                    <a:pos x="0" y="55"/>
                  </a:cxn>
                  <a:cxn ang="0">
                    <a:pos x="0" y="57"/>
                  </a:cxn>
                  <a:cxn ang="0">
                    <a:pos x="0" y="59"/>
                  </a:cxn>
                  <a:cxn ang="0">
                    <a:pos x="1" y="60"/>
                  </a:cxn>
                  <a:cxn ang="0">
                    <a:pos x="3" y="61"/>
                  </a:cxn>
                  <a:cxn ang="0">
                    <a:pos x="5" y="61"/>
                  </a:cxn>
                  <a:cxn ang="0">
                    <a:pos x="6" y="61"/>
                  </a:cxn>
                  <a:cxn ang="0">
                    <a:pos x="8" y="59"/>
                  </a:cxn>
                  <a:cxn ang="0">
                    <a:pos x="9" y="58"/>
                  </a:cxn>
                  <a:cxn ang="0">
                    <a:pos x="9" y="58"/>
                  </a:cxn>
                  <a:cxn ang="0">
                    <a:pos x="12" y="45"/>
                  </a:cxn>
                  <a:cxn ang="0">
                    <a:pos x="14" y="31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4" y="4"/>
                  </a:cxn>
                  <a:cxn ang="0">
                    <a:pos x="4" y="4"/>
                  </a:cxn>
                </a:cxnLst>
                <a:rect l="0" t="0" r="r" b="b"/>
                <a:pathLst>
                  <a:path w="14" h="61">
                    <a:moveTo>
                      <a:pt x="4" y="4"/>
                    </a:moveTo>
                    <a:lnTo>
                      <a:pt x="4" y="4"/>
                    </a:lnTo>
                    <a:lnTo>
                      <a:pt x="4" y="30"/>
                    </a:lnTo>
                    <a:lnTo>
                      <a:pt x="3" y="43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1" y="60"/>
                    </a:lnTo>
                    <a:lnTo>
                      <a:pt x="3" y="61"/>
                    </a:lnTo>
                    <a:lnTo>
                      <a:pt x="5" y="61"/>
                    </a:lnTo>
                    <a:lnTo>
                      <a:pt x="6" y="61"/>
                    </a:lnTo>
                    <a:lnTo>
                      <a:pt x="8" y="59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12" y="45"/>
                    </a:lnTo>
                    <a:lnTo>
                      <a:pt x="14" y="31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34" name="Freeform 576">
                <a:extLst>
                  <a:ext uri="{FF2B5EF4-FFF2-40B4-BE49-F238E27FC236}">
                    <a16:creationId xmlns="" xmlns:a16="http://schemas.microsoft.com/office/drawing/2014/main" id="{4428AB64-204D-4EEE-8F0C-CDD941C609D4}"/>
                  </a:ext>
                </a:extLst>
              </p:cNvPr>
              <p:cNvSpPr/>
              <p:nvPr/>
            </p:nvSpPr>
            <p:spPr bwMode="auto">
              <a:xfrm>
                <a:off x="5367338" y="2428875"/>
                <a:ext cx="4763" cy="396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73"/>
                  </a:cxn>
                  <a:cxn ang="0">
                    <a:pos x="1" y="75"/>
                  </a:cxn>
                  <a:cxn ang="0">
                    <a:pos x="3" y="76"/>
                  </a:cxn>
                  <a:cxn ang="0">
                    <a:pos x="4" y="76"/>
                  </a:cxn>
                  <a:cxn ang="0">
                    <a:pos x="6" y="76"/>
                  </a:cxn>
                  <a:cxn ang="0">
                    <a:pos x="7" y="75"/>
                  </a:cxn>
                  <a:cxn ang="0">
                    <a:pos x="8" y="73"/>
                  </a:cxn>
                  <a:cxn ang="0">
                    <a:pos x="9" y="72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76">
                    <a:moveTo>
                      <a:pt x="0" y="5"/>
                    </a:moveTo>
                    <a:lnTo>
                      <a:pt x="0" y="72"/>
                    </a:lnTo>
                    <a:lnTo>
                      <a:pt x="0" y="72"/>
                    </a:lnTo>
                    <a:lnTo>
                      <a:pt x="0" y="73"/>
                    </a:lnTo>
                    <a:lnTo>
                      <a:pt x="1" y="75"/>
                    </a:lnTo>
                    <a:lnTo>
                      <a:pt x="3" y="76"/>
                    </a:lnTo>
                    <a:lnTo>
                      <a:pt x="4" y="76"/>
                    </a:lnTo>
                    <a:lnTo>
                      <a:pt x="6" y="76"/>
                    </a:lnTo>
                    <a:lnTo>
                      <a:pt x="7" y="75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35" name="Freeform 577">
                <a:extLst>
                  <a:ext uri="{FF2B5EF4-FFF2-40B4-BE49-F238E27FC236}">
                    <a16:creationId xmlns="" xmlns:a16="http://schemas.microsoft.com/office/drawing/2014/main" id="{3F424E0E-1B64-412A-A1E9-0538EA08FF67}"/>
                  </a:ext>
                </a:extLst>
              </p:cNvPr>
              <p:cNvSpPr/>
              <p:nvPr/>
            </p:nvSpPr>
            <p:spPr bwMode="auto">
              <a:xfrm>
                <a:off x="5384801" y="2454275"/>
                <a:ext cx="4763" cy="3968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0"/>
                  </a:cxn>
                  <a:cxn ang="0">
                    <a:pos x="0" y="70"/>
                  </a:cxn>
                  <a:cxn ang="0">
                    <a:pos x="0" y="72"/>
                  </a:cxn>
                  <a:cxn ang="0">
                    <a:pos x="1" y="74"/>
                  </a:cxn>
                  <a:cxn ang="0">
                    <a:pos x="3" y="75"/>
                  </a:cxn>
                  <a:cxn ang="0">
                    <a:pos x="4" y="75"/>
                  </a:cxn>
                  <a:cxn ang="0">
                    <a:pos x="6" y="75"/>
                  </a:cxn>
                  <a:cxn ang="0">
                    <a:pos x="8" y="74"/>
                  </a:cxn>
                  <a:cxn ang="0">
                    <a:pos x="9" y="72"/>
                  </a:cxn>
                  <a:cxn ang="0">
                    <a:pos x="9" y="70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75">
                    <a:moveTo>
                      <a:pt x="0" y="4"/>
                    </a:moveTo>
                    <a:lnTo>
                      <a:pt x="0" y="70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1" y="74"/>
                    </a:lnTo>
                    <a:lnTo>
                      <a:pt x="3" y="75"/>
                    </a:lnTo>
                    <a:lnTo>
                      <a:pt x="4" y="75"/>
                    </a:lnTo>
                    <a:lnTo>
                      <a:pt x="6" y="75"/>
                    </a:lnTo>
                    <a:lnTo>
                      <a:pt x="8" y="74"/>
                    </a:lnTo>
                    <a:lnTo>
                      <a:pt x="9" y="72"/>
                    </a:lnTo>
                    <a:lnTo>
                      <a:pt x="9" y="70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36" name="Freeform 578">
                <a:extLst>
                  <a:ext uri="{FF2B5EF4-FFF2-40B4-BE49-F238E27FC236}">
                    <a16:creationId xmlns="" xmlns:a16="http://schemas.microsoft.com/office/drawing/2014/main" id="{167068B0-E131-4CAF-AA7B-D5E7E414F37B}"/>
                  </a:ext>
                </a:extLst>
              </p:cNvPr>
              <p:cNvSpPr/>
              <p:nvPr/>
            </p:nvSpPr>
            <p:spPr bwMode="auto">
              <a:xfrm>
                <a:off x="5402263" y="2479675"/>
                <a:ext cx="6350" cy="39688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14" y="5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14"/>
                  </a:cxn>
                  <a:cxn ang="0">
                    <a:pos x="2" y="23"/>
                  </a:cxn>
                  <a:cxn ang="0">
                    <a:pos x="1" y="32"/>
                  </a:cxn>
                  <a:cxn ang="0">
                    <a:pos x="0" y="41"/>
                  </a:cxn>
                  <a:cxn ang="0">
                    <a:pos x="0" y="41"/>
                  </a:cxn>
                  <a:cxn ang="0">
                    <a:pos x="0" y="49"/>
                  </a:cxn>
                  <a:cxn ang="0">
                    <a:pos x="1" y="57"/>
                  </a:cxn>
                  <a:cxn ang="0">
                    <a:pos x="3" y="66"/>
                  </a:cxn>
                  <a:cxn ang="0">
                    <a:pos x="5" y="74"/>
                  </a:cxn>
                  <a:cxn ang="0">
                    <a:pos x="5" y="74"/>
                  </a:cxn>
                  <a:cxn ang="0">
                    <a:pos x="6" y="75"/>
                  </a:cxn>
                  <a:cxn ang="0">
                    <a:pos x="8" y="76"/>
                  </a:cxn>
                  <a:cxn ang="0">
                    <a:pos x="9" y="76"/>
                  </a:cxn>
                  <a:cxn ang="0">
                    <a:pos x="11" y="75"/>
                  </a:cxn>
                  <a:cxn ang="0">
                    <a:pos x="13" y="73"/>
                  </a:cxn>
                  <a:cxn ang="0">
                    <a:pos x="13" y="71"/>
                  </a:cxn>
                  <a:cxn ang="0">
                    <a:pos x="13" y="69"/>
                  </a:cxn>
                  <a:cxn ang="0">
                    <a:pos x="13" y="69"/>
                  </a:cxn>
                  <a:cxn ang="0">
                    <a:pos x="11" y="60"/>
                  </a:cxn>
                  <a:cxn ang="0">
                    <a:pos x="9" y="53"/>
                  </a:cxn>
                  <a:cxn ang="0">
                    <a:pos x="9" y="45"/>
                  </a:cxn>
                  <a:cxn ang="0">
                    <a:pos x="10" y="37"/>
                  </a:cxn>
                  <a:cxn ang="0">
                    <a:pos x="12" y="21"/>
                  </a:cxn>
                  <a:cxn ang="0">
                    <a:pos x="14" y="5"/>
                  </a:cxn>
                  <a:cxn ang="0">
                    <a:pos x="14" y="5"/>
                  </a:cxn>
                </a:cxnLst>
                <a:rect l="0" t="0" r="r" b="b"/>
                <a:pathLst>
                  <a:path w="14" h="76">
                    <a:moveTo>
                      <a:pt x="14" y="5"/>
                    </a:moveTo>
                    <a:lnTo>
                      <a:pt x="14" y="5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14"/>
                    </a:lnTo>
                    <a:lnTo>
                      <a:pt x="2" y="23"/>
                    </a:lnTo>
                    <a:lnTo>
                      <a:pt x="1" y="32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0" y="49"/>
                    </a:lnTo>
                    <a:lnTo>
                      <a:pt x="1" y="57"/>
                    </a:lnTo>
                    <a:lnTo>
                      <a:pt x="3" y="66"/>
                    </a:lnTo>
                    <a:lnTo>
                      <a:pt x="5" y="74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8" y="76"/>
                    </a:lnTo>
                    <a:lnTo>
                      <a:pt x="9" y="76"/>
                    </a:lnTo>
                    <a:lnTo>
                      <a:pt x="11" y="75"/>
                    </a:lnTo>
                    <a:lnTo>
                      <a:pt x="13" y="73"/>
                    </a:lnTo>
                    <a:lnTo>
                      <a:pt x="13" y="71"/>
                    </a:lnTo>
                    <a:lnTo>
                      <a:pt x="13" y="69"/>
                    </a:lnTo>
                    <a:lnTo>
                      <a:pt x="13" y="69"/>
                    </a:lnTo>
                    <a:lnTo>
                      <a:pt x="11" y="60"/>
                    </a:lnTo>
                    <a:lnTo>
                      <a:pt x="9" y="53"/>
                    </a:lnTo>
                    <a:lnTo>
                      <a:pt x="9" y="45"/>
                    </a:lnTo>
                    <a:lnTo>
                      <a:pt x="10" y="37"/>
                    </a:lnTo>
                    <a:lnTo>
                      <a:pt x="12" y="21"/>
                    </a:lnTo>
                    <a:lnTo>
                      <a:pt x="14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37" name="Freeform 579">
                <a:extLst>
                  <a:ext uri="{FF2B5EF4-FFF2-40B4-BE49-F238E27FC236}">
                    <a16:creationId xmlns="" xmlns:a16="http://schemas.microsoft.com/office/drawing/2014/main" id="{99EA8ADC-6B33-4839-8507-0224AC37A5D1}"/>
                  </a:ext>
                </a:extLst>
              </p:cNvPr>
              <p:cNvSpPr/>
              <p:nvPr/>
            </p:nvSpPr>
            <p:spPr bwMode="auto">
              <a:xfrm>
                <a:off x="5426076" y="2497138"/>
                <a:ext cx="7938" cy="30163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7" y="3"/>
                  </a:cxn>
                  <a:cxn ang="0">
                    <a:pos x="4" y="9"/>
                  </a:cxn>
                  <a:cxn ang="0">
                    <a:pos x="1" y="14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40"/>
                  </a:cxn>
                  <a:cxn ang="0">
                    <a:pos x="1" y="52"/>
                  </a:cxn>
                  <a:cxn ang="0">
                    <a:pos x="1" y="52"/>
                  </a:cxn>
                  <a:cxn ang="0">
                    <a:pos x="1" y="54"/>
                  </a:cxn>
                  <a:cxn ang="0">
                    <a:pos x="3" y="55"/>
                  </a:cxn>
                  <a:cxn ang="0">
                    <a:pos x="5" y="56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10" y="55"/>
                  </a:cxn>
                  <a:cxn ang="0">
                    <a:pos x="11" y="54"/>
                  </a:cxn>
                  <a:cxn ang="0">
                    <a:pos x="11" y="52"/>
                  </a:cxn>
                  <a:cxn ang="0">
                    <a:pos x="11" y="52"/>
                  </a:cxn>
                  <a:cxn ang="0">
                    <a:pos x="10" y="29"/>
                  </a:cxn>
                  <a:cxn ang="0">
                    <a:pos x="10" y="23"/>
                  </a:cxn>
                  <a:cxn ang="0">
                    <a:pos x="11" y="18"/>
                  </a:cxn>
                  <a:cxn ang="0">
                    <a:pos x="12" y="13"/>
                  </a:cxn>
                  <a:cxn ang="0">
                    <a:pos x="15" y="8"/>
                  </a:cxn>
                  <a:cxn ang="0">
                    <a:pos x="15" y="8"/>
                  </a:cxn>
                  <a:cxn ang="0">
                    <a:pos x="16" y="6"/>
                  </a:cxn>
                  <a:cxn ang="0">
                    <a:pos x="15" y="4"/>
                  </a:cxn>
                  <a:cxn ang="0">
                    <a:pos x="15" y="2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3"/>
                  </a:cxn>
                  <a:cxn ang="0">
                    <a:pos x="7" y="3"/>
                  </a:cxn>
                </a:cxnLst>
                <a:rect l="0" t="0" r="r" b="b"/>
                <a:pathLst>
                  <a:path w="16" h="57">
                    <a:moveTo>
                      <a:pt x="7" y="3"/>
                    </a:moveTo>
                    <a:lnTo>
                      <a:pt x="7" y="3"/>
                    </a:lnTo>
                    <a:lnTo>
                      <a:pt x="4" y="9"/>
                    </a:lnTo>
                    <a:lnTo>
                      <a:pt x="1" y="14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1" y="52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3" y="55"/>
                    </a:lnTo>
                    <a:lnTo>
                      <a:pt x="5" y="56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10" y="55"/>
                    </a:lnTo>
                    <a:lnTo>
                      <a:pt x="11" y="54"/>
                    </a:lnTo>
                    <a:lnTo>
                      <a:pt x="11" y="52"/>
                    </a:lnTo>
                    <a:lnTo>
                      <a:pt x="11" y="52"/>
                    </a:lnTo>
                    <a:lnTo>
                      <a:pt x="10" y="29"/>
                    </a:lnTo>
                    <a:lnTo>
                      <a:pt x="10" y="23"/>
                    </a:lnTo>
                    <a:lnTo>
                      <a:pt x="11" y="18"/>
                    </a:lnTo>
                    <a:lnTo>
                      <a:pt x="12" y="13"/>
                    </a:lnTo>
                    <a:lnTo>
                      <a:pt x="15" y="8"/>
                    </a:lnTo>
                    <a:lnTo>
                      <a:pt x="15" y="8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38" name="Freeform 580">
                <a:extLst>
                  <a:ext uri="{FF2B5EF4-FFF2-40B4-BE49-F238E27FC236}">
                    <a16:creationId xmlns="" xmlns:a16="http://schemas.microsoft.com/office/drawing/2014/main" id="{3AFC4E2C-5E84-464A-ACD6-366133DC6334}"/>
                  </a:ext>
                </a:extLst>
              </p:cNvPr>
              <p:cNvSpPr/>
              <p:nvPr/>
            </p:nvSpPr>
            <p:spPr bwMode="auto">
              <a:xfrm>
                <a:off x="5446713" y="2514600"/>
                <a:ext cx="7938" cy="36513"/>
              </a:xfrm>
              <a:custGeom>
                <a:avLst/>
                <a:gdLst/>
                <a:ahLst/>
                <a:cxnLst>
                  <a:cxn ang="0">
                    <a:pos x="15" y="64"/>
                  </a:cxn>
                  <a:cxn ang="0">
                    <a:pos x="15" y="64"/>
                  </a:cxn>
                  <a:cxn ang="0">
                    <a:pos x="12" y="56"/>
                  </a:cxn>
                  <a:cxn ang="0">
                    <a:pos x="10" y="49"/>
                  </a:cxn>
                  <a:cxn ang="0">
                    <a:pos x="9" y="42"/>
                  </a:cxn>
                  <a:cxn ang="0">
                    <a:pos x="9" y="35"/>
                  </a:cxn>
                  <a:cxn ang="0">
                    <a:pos x="10" y="19"/>
                  </a:cxn>
                  <a:cxn ang="0">
                    <a:pos x="11" y="4"/>
                  </a:cxn>
                  <a:cxn ang="0">
                    <a:pos x="11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1" y="20"/>
                  </a:cxn>
                  <a:cxn ang="0">
                    <a:pos x="0" y="37"/>
                  </a:cxn>
                  <a:cxn ang="0">
                    <a:pos x="0" y="45"/>
                  </a:cxn>
                  <a:cxn ang="0">
                    <a:pos x="1" y="53"/>
                  </a:cxn>
                  <a:cxn ang="0">
                    <a:pos x="3" y="60"/>
                  </a:cxn>
                  <a:cxn ang="0">
                    <a:pos x="7" y="68"/>
                  </a:cxn>
                  <a:cxn ang="0">
                    <a:pos x="7" y="68"/>
                  </a:cxn>
                  <a:cxn ang="0">
                    <a:pos x="8" y="70"/>
                  </a:cxn>
                  <a:cxn ang="0">
                    <a:pos x="10" y="70"/>
                  </a:cxn>
                  <a:cxn ang="0">
                    <a:pos x="11" y="70"/>
                  </a:cxn>
                  <a:cxn ang="0">
                    <a:pos x="13" y="70"/>
                  </a:cxn>
                  <a:cxn ang="0">
                    <a:pos x="14" y="69"/>
                  </a:cxn>
                  <a:cxn ang="0">
                    <a:pos x="15" y="67"/>
                  </a:cxn>
                  <a:cxn ang="0">
                    <a:pos x="15" y="66"/>
                  </a:cxn>
                  <a:cxn ang="0">
                    <a:pos x="15" y="64"/>
                  </a:cxn>
                  <a:cxn ang="0">
                    <a:pos x="15" y="64"/>
                  </a:cxn>
                </a:cxnLst>
                <a:rect l="0" t="0" r="r" b="b"/>
                <a:pathLst>
                  <a:path w="15" h="70">
                    <a:moveTo>
                      <a:pt x="15" y="64"/>
                    </a:moveTo>
                    <a:lnTo>
                      <a:pt x="15" y="64"/>
                    </a:lnTo>
                    <a:lnTo>
                      <a:pt x="12" y="56"/>
                    </a:lnTo>
                    <a:lnTo>
                      <a:pt x="10" y="49"/>
                    </a:lnTo>
                    <a:lnTo>
                      <a:pt x="9" y="42"/>
                    </a:lnTo>
                    <a:lnTo>
                      <a:pt x="9" y="35"/>
                    </a:lnTo>
                    <a:lnTo>
                      <a:pt x="10" y="19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20"/>
                    </a:lnTo>
                    <a:lnTo>
                      <a:pt x="0" y="37"/>
                    </a:lnTo>
                    <a:lnTo>
                      <a:pt x="0" y="45"/>
                    </a:lnTo>
                    <a:lnTo>
                      <a:pt x="1" y="53"/>
                    </a:lnTo>
                    <a:lnTo>
                      <a:pt x="3" y="60"/>
                    </a:lnTo>
                    <a:lnTo>
                      <a:pt x="7" y="68"/>
                    </a:lnTo>
                    <a:lnTo>
                      <a:pt x="7" y="68"/>
                    </a:lnTo>
                    <a:lnTo>
                      <a:pt x="8" y="70"/>
                    </a:lnTo>
                    <a:lnTo>
                      <a:pt x="10" y="70"/>
                    </a:lnTo>
                    <a:lnTo>
                      <a:pt x="11" y="70"/>
                    </a:lnTo>
                    <a:lnTo>
                      <a:pt x="13" y="70"/>
                    </a:lnTo>
                    <a:lnTo>
                      <a:pt x="14" y="69"/>
                    </a:lnTo>
                    <a:lnTo>
                      <a:pt x="15" y="67"/>
                    </a:lnTo>
                    <a:lnTo>
                      <a:pt x="15" y="66"/>
                    </a:lnTo>
                    <a:lnTo>
                      <a:pt x="15" y="64"/>
                    </a:lnTo>
                    <a:lnTo>
                      <a:pt x="15" y="6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39" name="Freeform 581">
                <a:extLst>
                  <a:ext uri="{FF2B5EF4-FFF2-40B4-BE49-F238E27FC236}">
                    <a16:creationId xmlns="" xmlns:a16="http://schemas.microsoft.com/office/drawing/2014/main" id="{BAB924AA-E9EC-463C-9BB3-9CAA460816F3}"/>
                  </a:ext>
                </a:extLst>
              </p:cNvPr>
              <p:cNvSpPr/>
              <p:nvPr/>
            </p:nvSpPr>
            <p:spPr bwMode="auto">
              <a:xfrm>
                <a:off x="5464176" y="2540000"/>
                <a:ext cx="9525" cy="31750"/>
              </a:xfrm>
              <a:custGeom>
                <a:avLst/>
                <a:gdLst/>
                <a:ahLst/>
                <a:cxnLst>
                  <a:cxn ang="0">
                    <a:pos x="12" y="37"/>
                  </a:cxn>
                  <a:cxn ang="0">
                    <a:pos x="12" y="37"/>
                  </a:cxn>
                  <a:cxn ang="0">
                    <a:pos x="9" y="30"/>
                  </a:cxn>
                  <a:cxn ang="0">
                    <a:pos x="8" y="2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7" y="51"/>
                  </a:cxn>
                  <a:cxn ang="0">
                    <a:pos x="9" y="57"/>
                  </a:cxn>
                  <a:cxn ang="0">
                    <a:pos x="9" y="57"/>
                  </a:cxn>
                  <a:cxn ang="0">
                    <a:pos x="9" y="59"/>
                  </a:cxn>
                  <a:cxn ang="0">
                    <a:pos x="11" y="60"/>
                  </a:cxn>
                  <a:cxn ang="0">
                    <a:pos x="14" y="61"/>
                  </a:cxn>
                  <a:cxn ang="0">
                    <a:pos x="16" y="61"/>
                  </a:cxn>
                  <a:cxn ang="0">
                    <a:pos x="17" y="60"/>
                  </a:cxn>
                  <a:cxn ang="0">
                    <a:pos x="18" y="59"/>
                  </a:cxn>
                  <a:cxn ang="0">
                    <a:pos x="18" y="57"/>
                  </a:cxn>
                  <a:cxn ang="0">
                    <a:pos x="18" y="57"/>
                  </a:cxn>
                  <a:cxn ang="0">
                    <a:pos x="17" y="52"/>
                  </a:cxn>
                  <a:cxn ang="0">
                    <a:pos x="16" y="47"/>
                  </a:cxn>
                  <a:cxn ang="0">
                    <a:pos x="12" y="37"/>
                  </a:cxn>
                  <a:cxn ang="0">
                    <a:pos x="12" y="37"/>
                  </a:cxn>
                </a:cxnLst>
                <a:rect l="0" t="0" r="r" b="b"/>
                <a:pathLst>
                  <a:path w="18" h="61">
                    <a:moveTo>
                      <a:pt x="12" y="37"/>
                    </a:moveTo>
                    <a:lnTo>
                      <a:pt x="12" y="37"/>
                    </a:lnTo>
                    <a:lnTo>
                      <a:pt x="9" y="30"/>
                    </a:lnTo>
                    <a:lnTo>
                      <a:pt x="8" y="2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7" y="51"/>
                    </a:lnTo>
                    <a:lnTo>
                      <a:pt x="9" y="57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11" y="60"/>
                    </a:lnTo>
                    <a:lnTo>
                      <a:pt x="14" y="61"/>
                    </a:lnTo>
                    <a:lnTo>
                      <a:pt x="16" y="61"/>
                    </a:lnTo>
                    <a:lnTo>
                      <a:pt x="17" y="60"/>
                    </a:lnTo>
                    <a:lnTo>
                      <a:pt x="18" y="59"/>
                    </a:lnTo>
                    <a:lnTo>
                      <a:pt x="18" y="57"/>
                    </a:lnTo>
                    <a:lnTo>
                      <a:pt x="18" y="57"/>
                    </a:lnTo>
                    <a:lnTo>
                      <a:pt x="17" y="52"/>
                    </a:lnTo>
                    <a:lnTo>
                      <a:pt x="16" y="47"/>
                    </a:lnTo>
                    <a:lnTo>
                      <a:pt x="12" y="37"/>
                    </a:lnTo>
                    <a:lnTo>
                      <a:pt x="12" y="37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40" name="Freeform 582">
                <a:extLst>
                  <a:ext uri="{FF2B5EF4-FFF2-40B4-BE49-F238E27FC236}">
                    <a16:creationId xmlns="" xmlns:a16="http://schemas.microsoft.com/office/drawing/2014/main" id="{ADAC1E20-B2BF-4081-A80C-4351B9286300}"/>
                  </a:ext>
                </a:extLst>
              </p:cNvPr>
              <p:cNvSpPr/>
              <p:nvPr/>
            </p:nvSpPr>
            <p:spPr bwMode="auto">
              <a:xfrm>
                <a:off x="5489576" y="2562225"/>
                <a:ext cx="7938" cy="30163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14" y="6"/>
                  </a:cxn>
                  <a:cxn ang="0">
                    <a:pos x="14" y="4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6" y="1"/>
                  </a:cxn>
                  <a:cxn ang="0">
                    <a:pos x="5" y="4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3" y="11"/>
                  </a:cxn>
                  <a:cxn ang="0">
                    <a:pos x="2" y="17"/>
                  </a:cxn>
                  <a:cxn ang="0">
                    <a:pos x="1" y="23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0" y="34"/>
                  </a:cxn>
                  <a:cxn ang="0">
                    <a:pos x="1" y="41"/>
                  </a:cxn>
                  <a:cxn ang="0">
                    <a:pos x="3" y="47"/>
                  </a:cxn>
                  <a:cxn ang="0">
                    <a:pos x="4" y="52"/>
                  </a:cxn>
                  <a:cxn ang="0">
                    <a:pos x="4" y="52"/>
                  </a:cxn>
                  <a:cxn ang="0">
                    <a:pos x="5" y="54"/>
                  </a:cxn>
                  <a:cxn ang="0">
                    <a:pos x="6" y="56"/>
                  </a:cxn>
                  <a:cxn ang="0">
                    <a:pos x="7" y="57"/>
                  </a:cxn>
                  <a:cxn ang="0">
                    <a:pos x="10" y="57"/>
                  </a:cxn>
                  <a:cxn ang="0">
                    <a:pos x="12" y="57"/>
                  </a:cxn>
                  <a:cxn ang="0">
                    <a:pos x="13" y="56"/>
                  </a:cxn>
                  <a:cxn ang="0">
                    <a:pos x="14" y="54"/>
                  </a:cxn>
                  <a:cxn ang="0">
                    <a:pos x="14" y="52"/>
                  </a:cxn>
                  <a:cxn ang="0">
                    <a:pos x="14" y="52"/>
                  </a:cxn>
                  <a:cxn ang="0">
                    <a:pos x="13" y="47"/>
                  </a:cxn>
                  <a:cxn ang="0">
                    <a:pos x="12" y="41"/>
                  </a:cxn>
                  <a:cxn ang="0">
                    <a:pos x="11" y="34"/>
                  </a:cxn>
                  <a:cxn ang="0">
                    <a:pos x="10" y="28"/>
                  </a:cxn>
                  <a:cxn ang="0">
                    <a:pos x="10" y="28"/>
                  </a:cxn>
                  <a:cxn ang="0">
                    <a:pos x="10" y="23"/>
                  </a:cxn>
                  <a:cxn ang="0">
                    <a:pos x="12" y="17"/>
                  </a:cxn>
                  <a:cxn ang="0">
                    <a:pos x="13" y="11"/>
                  </a:cxn>
                  <a:cxn ang="0">
                    <a:pos x="14" y="6"/>
                  </a:cxn>
                  <a:cxn ang="0">
                    <a:pos x="14" y="6"/>
                  </a:cxn>
                </a:cxnLst>
                <a:rect l="0" t="0" r="r" b="b"/>
                <a:pathLst>
                  <a:path w="14" h="57">
                    <a:moveTo>
                      <a:pt x="14" y="6"/>
                    </a:moveTo>
                    <a:lnTo>
                      <a:pt x="14" y="6"/>
                    </a:lnTo>
                    <a:lnTo>
                      <a:pt x="14" y="4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3" y="11"/>
                    </a:lnTo>
                    <a:lnTo>
                      <a:pt x="2" y="17"/>
                    </a:lnTo>
                    <a:lnTo>
                      <a:pt x="1" y="23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41"/>
                    </a:lnTo>
                    <a:lnTo>
                      <a:pt x="3" y="47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5" y="54"/>
                    </a:lnTo>
                    <a:lnTo>
                      <a:pt x="6" y="56"/>
                    </a:lnTo>
                    <a:lnTo>
                      <a:pt x="7" y="57"/>
                    </a:lnTo>
                    <a:lnTo>
                      <a:pt x="10" y="57"/>
                    </a:lnTo>
                    <a:lnTo>
                      <a:pt x="12" y="57"/>
                    </a:lnTo>
                    <a:lnTo>
                      <a:pt x="13" y="56"/>
                    </a:lnTo>
                    <a:lnTo>
                      <a:pt x="14" y="54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3" y="47"/>
                    </a:lnTo>
                    <a:lnTo>
                      <a:pt x="12" y="41"/>
                    </a:lnTo>
                    <a:lnTo>
                      <a:pt x="11" y="34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0" y="23"/>
                    </a:lnTo>
                    <a:lnTo>
                      <a:pt x="12" y="17"/>
                    </a:lnTo>
                    <a:lnTo>
                      <a:pt x="13" y="11"/>
                    </a:lnTo>
                    <a:lnTo>
                      <a:pt x="14" y="6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41" name="Freeform 583">
                <a:extLst>
                  <a:ext uri="{FF2B5EF4-FFF2-40B4-BE49-F238E27FC236}">
                    <a16:creationId xmlns="" xmlns:a16="http://schemas.microsoft.com/office/drawing/2014/main" id="{25CA0168-7E0A-4EE5-A71B-B87E0741258B}"/>
                  </a:ext>
                </a:extLst>
              </p:cNvPr>
              <p:cNvSpPr/>
              <p:nvPr/>
            </p:nvSpPr>
            <p:spPr bwMode="auto">
              <a:xfrm>
                <a:off x="5514976" y="2584450"/>
                <a:ext cx="9525" cy="34925"/>
              </a:xfrm>
              <a:custGeom>
                <a:avLst/>
                <a:gdLst/>
                <a:ahLst/>
                <a:cxnLst>
                  <a:cxn ang="0">
                    <a:pos x="14" y="41"/>
                  </a:cxn>
                  <a:cxn ang="0">
                    <a:pos x="14" y="41"/>
                  </a:cxn>
                  <a:cxn ang="0">
                    <a:pos x="12" y="33"/>
                  </a:cxn>
                  <a:cxn ang="0">
                    <a:pos x="10" y="24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8"/>
                  </a:cxn>
                  <a:cxn ang="0">
                    <a:pos x="2" y="3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6" y="47"/>
                  </a:cxn>
                  <a:cxn ang="0">
                    <a:pos x="8" y="55"/>
                  </a:cxn>
                  <a:cxn ang="0">
                    <a:pos x="10" y="62"/>
                  </a:cxn>
                  <a:cxn ang="0">
                    <a:pos x="10" y="62"/>
                  </a:cxn>
                  <a:cxn ang="0">
                    <a:pos x="10" y="64"/>
                  </a:cxn>
                  <a:cxn ang="0">
                    <a:pos x="11" y="65"/>
                  </a:cxn>
                  <a:cxn ang="0">
                    <a:pos x="15" y="66"/>
                  </a:cxn>
                  <a:cxn ang="0">
                    <a:pos x="16" y="66"/>
                  </a:cxn>
                  <a:cxn ang="0">
                    <a:pos x="18" y="65"/>
                  </a:cxn>
                  <a:cxn ang="0">
                    <a:pos x="19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17" y="51"/>
                  </a:cxn>
                  <a:cxn ang="0">
                    <a:pos x="14" y="41"/>
                  </a:cxn>
                  <a:cxn ang="0">
                    <a:pos x="14" y="41"/>
                  </a:cxn>
                </a:cxnLst>
                <a:rect l="0" t="0" r="r" b="b"/>
                <a:pathLst>
                  <a:path w="19" h="66">
                    <a:moveTo>
                      <a:pt x="14" y="41"/>
                    </a:moveTo>
                    <a:lnTo>
                      <a:pt x="14" y="41"/>
                    </a:lnTo>
                    <a:lnTo>
                      <a:pt x="12" y="33"/>
                    </a:lnTo>
                    <a:lnTo>
                      <a:pt x="10" y="2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8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6" y="47"/>
                    </a:lnTo>
                    <a:lnTo>
                      <a:pt x="8" y="55"/>
                    </a:lnTo>
                    <a:lnTo>
                      <a:pt x="10" y="62"/>
                    </a:lnTo>
                    <a:lnTo>
                      <a:pt x="10" y="62"/>
                    </a:lnTo>
                    <a:lnTo>
                      <a:pt x="10" y="64"/>
                    </a:lnTo>
                    <a:lnTo>
                      <a:pt x="11" y="65"/>
                    </a:lnTo>
                    <a:lnTo>
                      <a:pt x="15" y="66"/>
                    </a:lnTo>
                    <a:lnTo>
                      <a:pt x="16" y="66"/>
                    </a:lnTo>
                    <a:lnTo>
                      <a:pt x="18" y="65"/>
                    </a:lnTo>
                    <a:lnTo>
                      <a:pt x="19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17" y="51"/>
                    </a:lnTo>
                    <a:lnTo>
                      <a:pt x="14" y="41"/>
                    </a:lnTo>
                    <a:lnTo>
                      <a:pt x="14" y="41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42" name="Freeform 584">
                <a:extLst>
                  <a:ext uri="{FF2B5EF4-FFF2-40B4-BE49-F238E27FC236}">
                    <a16:creationId xmlns="" xmlns:a16="http://schemas.microsoft.com/office/drawing/2014/main" id="{9CD2C37B-9E5B-4ECA-BC41-8FBBEA601394}"/>
                  </a:ext>
                </a:extLst>
              </p:cNvPr>
              <p:cNvSpPr/>
              <p:nvPr/>
            </p:nvSpPr>
            <p:spPr bwMode="auto">
              <a:xfrm>
                <a:off x="5538788" y="2609850"/>
                <a:ext cx="11113" cy="34925"/>
              </a:xfrm>
              <a:custGeom>
                <a:avLst/>
                <a:gdLst/>
                <a:ahLst/>
                <a:cxnLst>
                  <a:cxn ang="0">
                    <a:pos x="20" y="61"/>
                  </a:cxn>
                  <a:cxn ang="0">
                    <a:pos x="20" y="61"/>
                  </a:cxn>
                  <a:cxn ang="0">
                    <a:pos x="14" y="33"/>
                  </a:cxn>
                  <a:cxn ang="0">
                    <a:pos x="11" y="19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0"/>
                  </a:cxn>
                  <a:cxn ang="0">
                    <a:pos x="3" y="34"/>
                  </a:cxn>
                  <a:cxn ang="0">
                    <a:pos x="11" y="63"/>
                  </a:cxn>
                  <a:cxn ang="0">
                    <a:pos x="11" y="63"/>
                  </a:cxn>
                  <a:cxn ang="0">
                    <a:pos x="12" y="65"/>
                  </a:cxn>
                  <a:cxn ang="0">
                    <a:pos x="13" y="66"/>
                  </a:cxn>
                  <a:cxn ang="0">
                    <a:pos x="15" y="66"/>
                  </a:cxn>
                  <a:cxn ang="0">
                    <a:pos x="16" y="66"/>
                  </a:cxn>
                  <a:cxn ang="0">
                    <a:pos x="18" y="65"/>
                  </a:cxn>
                  <a:cxn ang="0">
                    <a:pos x="19" y="64"/>
                  </a:cxn>
                  <a:cxn ang="0">
                    <a:pos x="20" y="63"/>
                  </a:cxn>
                  <a:cxn ang="0">
                    <a:pos x="20" y="61"/>
                  </a:cxn>
                  <a:cxn ang="0">
                    <a:pos x="20" y="61"/>
                  </a:cxn>
                </a:cxnLst>
                <a:rect l="0" t="0" r="r" b="b"/>
                <a:pathLst>
                  <a:path w="20" h="66">
                    <a:moveTo>
                      <a:pt x="20" y="61"/>
                    </a:moveTo>
                    <a:lnTo>
                      <a:pt x="20" y="61"/>
                    </a:lnTo>
                    <a:lnTo>
                      <a:pt x="14" y="33"/>
                    </a:lnTo>
                    <a:lnTo>
                      <a:pt x="11" y="19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0"/>
                    </a:lnTo>
                    <a:lnTo>
                      <a:pt x="3" y="34"/>
                    </a:lnTo>
                    <a:lnTo>
                      <a:pt x="11" y="63"/>
                    </a:lnTo>
                    <a:lnTo>
                      <a:pt x="11" y="63"/>
                    </a:lnTo>
                    <a:lnTo>
                      <a:pt x="12" y="65"/>
                    </a:lnTo>
                    <a:lnTo>
                      <a:pt x="13" y="66"/>
                    </a:lnTo>
                    <a:lnTo>
                      <a:pt x="15" y="66"/>
                    </a:lnTo>
                    <a:lnTo>
                      <a:pt x="16" y="66"/>
                    </a:lnTo>
                    <a:lnTo>
                      <a:pt x="18" y="65"/>
                    </a:lnTo>
                    <a:lnTo>
                      <a:pt x="19" y="64"/>
                    </a:lnTo>
                    <a:lnTo>
                      <a:pt x="20" y="63"/>
                    </a:lnTo>
                    <a:lnTo>
                      <a:pt x="20" y="61"/>
                    </a:lnTo>
                    <a:lnTo>
                      <a:pt x="20" y="61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43" name="Freeform 585">
                <a:extLst>
                  <a:ext uri="{FF2B5EF4-FFF2-40B4-BE49-F238E27FC236}">
                    <a16:creationId xmlns="" xmlns:a16="http://schemas.microsoft.com/office/drawing/2014/main" id="{7E0DD013-A9A1-487A-A2F2-926EB0E94879}"/>
                  </a:ext>
                </a:extLst>
              </p:cNvPr>
              <p:cNvSpPr/>
              <p:nvPr/>
            </p:nvSpPr>
            <p:spPr bwMode="auto">
              <a:xfrm>
                <a:off x="5562601" y="2635250"/>
                <a:ext cx="6350" cy="31750"/>
              </a:xfrm>
              <a:custGeom>
                <a:avLst/>
                <a:gdLst/>
                <a:ahLst/>
                <a:cxnLst>
                  <a:cxn ang="0">
                    <a:pos x="13" y="56"/>
                  </a:cxn>
                  <a:cxn ang="0">
                    <a:pos x="13" y="56"/>
                  </a:cxn>
                  <a:cxn ang="0">
                    <a:pos x="11" y="43"/>
                  </a:cxn>
                  <a:cxn ang="0">
                    <a:pos x="10" y="30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32"/>
                  </a:cxn>
                  <a:cxn ang="0">
                    <a:pos x="2" y="45"/>
                  </a:cxn>
                  <a:cxn ang="0">
                    <a:pos x="4" y="58"/>
                  </a:cxn>
                  <a:cxn ang="0">
                    <a:pos x="4" y="58"/>
                  </a:cxn>
                  <a:cxn ang="0">
                    <a:pos x="5" y="60"/>
                  </a:cxn>
                  <a:cxn ang="0">
                    <a:pos x="7" y="61"/>
                  </a:cxn>
                  <a:cxn ang="0">
                    <a:pos x="8" y="62"/>
                  </a:cxn>
                  <a:cxn ang="0">
                    <a:pos x="10" y="61"/>
                  </a:cxn>
                  <a:cxn ang="0">
                    <a:pos x="11" y="61"/>
                  </a:cxn>
                  <a:cxn ang="0">
                    <a:pos x="13" y="60"/>
                  </a:cxn>
                  <a:cxn ang="0">
                    <a:pos x="13" y="58"/>
                  </a:cxn>
                  <a:cxn ang="0">
                    <a:pos x="13" y="56"/>
                  </a:cxn>
                  <a:cxn ang="0">
                    <a:pos x="13" y="56"/>
                  </a:cxn>
                </a:cxnLst>
                <a:rect l="0" t="0" r="r" b="b"/>
                <a:pathLst>
                  <a:path w="13" h="62">
                    <a:moveTo>
                      <a:pt x="13" y="56"/>
                    </a:moveTo>
                    <a:lnTo>
                      <a:pt x="13" y="56"/>
                    </a:lnTo>
                    <a:lnTo>
                      <a:pt x="11" y="43"/>
                    </a:lnTo>
                    <a:lnTo>
                      <a:pt x="10" y="30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32"/>
                    </a:lnTo>
                    <a:lnTo>
                      <a:pt x="2" y="45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5" y="60"/>
                    </a:lnTo>
                    <a:lnTo>
                      <a:pt x="7" y="61"/>
                    </a:lnTo>
                    <a:lnTo>
                      <a:pt x="8" y="62"/>
                    </a:lnTo>
                    <a:lnTo>
                      <a:pt x="10" y="61"/>
                    </a:lnTo>
                    <a:lnTo>
                      <a:pt x="11" y="61"/>
                    </a:lnTo>
                    <a:lnTo>
                      <a:pt x="13" y="60"/>
                    </a:lnTo>
                    <a:lnTo>
                      <a:pt x="13" y="58"/>
                    </a:lnTo>
                    <a:lnTo>
                      <a:pt x="13" y="56"/>
                    </a:lnTo>
                    <a:lnTo>
                      <a:pt x="13" y="56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44" name="Freeform 586">
                <a:extLst>
                  <a:ext uri="{FF2B5EF4-FFF2-40B4-BE49-F238E27FC236}">
                    <a16:creationId xmlns="" xmlns:a16="http://schemas.microsoft.com/office/drawing/2014/main" id="{FFD45410-AF5E-458B-A7FA-5EE00741F68A}"/>
                  </a:ext>
                </a:extLst>
              </p:cNvPr>
              <p:cNvSpPr/>
              <p:nvPr/>
            </p:nvSpPr>
            <p:spPr bwMode="auto">
              <a:xfrm>
                <a:off x="5580063" y="2647950"/>
                <a:ext cx="9525" cy="23813"/>
              </a:xfrm>
              <a:custGeom>
                <a:avLst/>
                <a:gdLst/>
                <a:ahLst/>
                <a:cxnLst>
                  <a:cxn ang="0">
                    <a:pos x="18" y="41"/>
                  </a:cxn>
                  <a:cxn ang="0">
                    <a:pos x="18" y="41"/>
                  </a:cxn>
                  <a:cxn ang="0">
                    <a:pos x="12" y="23"/>
                  </a:cxn>
                  <a:cxn ang="0">
                    <a:pos x="10" y="1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4"/>
                  </a:cxn>
                  <a:cxn ang="0">
                    <a:pos x="3" y="24"/>
                  </a:cxn>
                  <a:cxn ang="0">
                    <a:pos x="9" y="44"/>
                  </a:cxn>
                  <a:cxn ang="0">
                    <a:pos x="9" y="44"/>
                  </a:cxn>
                  <a:cxn ang="0">
                    <a:pos x="10" y="45"/>
                  </a:cxn>
                  <a:cxn ang="0">
                    <a:pos x="12" y="46"/>
                  </a:cxn>
                  <a:cxn ang="0">
                    <a:pos x="13" y="47"/>
                  </a:cxn>
                  <a:cxn ang="0">
                    <a:pos x="15" y="47"/>
                  </a:cxn>
                  <a:cxn ang="0">
                    <a:pos x="17" y="46"/>
                  </a:cxn>
                  <a:cxn ang="0">
                    <a:pos x="18" y="45"/>
                  </a:cxn>
                  <a:cxn ang="0">
                    <a:pos x="18" y="43"/>
                  </a:cxn>
                  <a:cxn ang="0">
                    <a:pos x="18" y="41"/>
                  </a:cxn>
                  <a:cxn ang="0">
                    <a:pos x="18" y="41"/>
                  </a:cxn>
                </a:cxnLst>
                <a:rect l="0" t="0" r="r" b="b"/>
                <a:pathLst>
                  <a:path w="18" h="47">
                    <a:moveTo>
                      <a:pt x="18" y="41"/>
                    </a:moveTo>
                    <a:lnTo>
                      <a:pt x="18" y="41"/>
                    </a:lnTo>
                    <a:lnTo>
                      <a:pt x="12" y="23"/>
                    </a:lnTo>
                    <a:lnTo>
                      <a:pt x="10" y="1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4"/>
                    </a:lnTo>
                    <a:lnTo>
                      <a:pt x="3" y="24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2" y="46"/>
                    </a:lnTo>
                    <a:lnTo>
                      <a:pt x="13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8" y="45"/>
                    </a:lnTo>
                    <a:lnTo>
                      <a:pt x="18" y="43"/>
                    </a:lnTo>
                    <a:lnTo>
                      <a:pt x="18" y="41"/>
                    </a:lnTo>
                    <a:lnTo>
                      <a:pt x="18" y="41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45" name="Freeform 587">
                <a:extLst>
                  <a:ext uri="{FF2B5EF4-FFF2-40B4-BE49-F238E27FC236}">
                    <a16:creationId xmlns="" xmlns:a16="http://schemas.microsoft.com/office/drawing/2014/main" id="{5B7A38B8-8190-4344-97AD-47EE8CDFC595}"/>
                  </a:ext>
                </a:extLst>
              </p:cNvPr>
              <p:cNvSpPr/>
              <p:nvPr/>
            </p:nvSpPr>
            <p:spPr bwMode="auto">
              <a:xfrm>
                <a:off x="5429251" y="2311400"/>
                <a:ext cx="4763" cy="269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1" y="50"/>
                  </a:cxn>
                  <a:cxn ang="0">
                    <a:pos x="2" y="51"/>
                  </a:cxn>
                  <a:cxn ang="0">
                    <a:pos x="3" y="52"/>
                  </a:cxn>
                  <a:cxn ang="0">
                    <a:pos x="5" y="52"/>
                  </a:cxn>
                  <a:cxn ang="0">
                    <a:pos x="7" y="52"/>
                  </a:cxn>
                  <a:cxn ang="0">
                    <a:pos x="8" y="51"/>
                  </a:cxn>
                  <a:cxn ang="0">
                    <a:pos x="9" y="50"/>
                  </a:cxn>
                  <a:cxn ang="0">
                    <a:pos x="10" y="48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52">
                    <a:moveTo>
                      <a:pt x="0" y="5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1" y="50"/>
                    </a:lnTo>
                    <a:lnTo>
                      <a:pt x="2" y="51"/>
                    </a:lnTo>
                    <a:lnTo>
                      <a:pt x="3" y="52"/>
                    </a:lnTo>
                    <a:lnTo>
                      <a:pt x="5" y="52"/>
                    </a:lnTo>
                    <a:lnTo>
                      <a:pt x="7" y="52"/>
                    </a:lnTo>
                    <a:lnTo>
                      <a:pt x="8" y="51"/>
                    </a:lnTo>
                    <a:lnTo>
                      <a:pt x="9" y="50"/>
                    </a:lnTo>
                    <a:lnTo>
                      <a:pt x="10" y="48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46" name="Freeform 588">
                <a:extLst>
                  <a:ext uri="{FF2B5EF4-FFF2-40B4-BE49-F238E27FC236}">
                    <a16:creationId xmlns="" xmlns:a16="http://schemas.microsoft.com/office/drawing/2014/main" id="{E5C60612-5541-4284-967B-F1A45F51DC0D}"/>
                  </a:ext>
                </a:extLst>
              </p:cNvPr>
              <p:cNvSpPr/>
              <p:nvPr/>
            </p:nvSpPr>
            <p:spPr bwMode="auto">
              <a:xfrm>
                <a:off x="5454651" y="2290763"/>
                <a:ext cx="47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1" y="55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5" y="57"/>
                  </a:cxn>
                  <a:cxn ang="0">
                    <a:pos x="7" y="57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9" y="53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57">
                    <a:moveTo>
                      <a:pt x="0" y="5"/>
                    </a:moveTo>
                    <a:lnTo>
                      <a:pt x="0" y="53"/>
                    </a:lnTo>
                    <a:lnTo>
                      <a:pt x="0" y="53"/>
                    </a:lnTo>
                    <a:lnTo>
                      <a:pt x="1" y="55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5" y="57"/>
                    </a:lnTo>
                    <a:lnTo>
                      <a:pt x="7" y="57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9" y="53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47" name="Freeform 589">
                <a:extLst>
                  <a:ext uri="{FF2B5EF4-FFF2-40B4-BE49-F238E27FC236}">
                    <a16:creationId xmlns="" xmlns:a16="http://schemas.microsoft.com/office/drawing/2014/main" id="{A2851063-00F1-49A0-B242-845871BC3272}"/>
                  </a:ext>
                </a:extLst>
              </p:cNvPr>
              <p:cNvSpPr/>
              <p:nvPr/>
            </p:nvSpPr>
            <p:spPr bwMode="auto">
              <a:xfrm>
                <a:off x="5481638" y="2281238"/>
                <a:ext cx="47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2"/>
                  </a:cxn>
                  <a:cxn ang="0">
                    <a:pos x="0" y="52"/>
                  </a:cxn>
                  <a:cxn ang="0">
                    <a:pos x="0" y="54"/>
                  </a:cxn>
                  <a:cxn ang="0">
                    <a:pos x="1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9" y="54"/>
                  </a:cxn>
                  <a:cxn ang="0">
                    <a:pos x="9" y="52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57">
                    <a:moveTo>
                      <a:pt x="0" y="5"/>
                    </a:moveTo>
                    <a:lnTo>
                      <a:pt x="0" y="52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1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9" y="54"/>
                    </a:lnTo>
                    <a:lnTo>
                      <a:pt x="9" y="52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48" name="Freeform 590">
                <a:extLst>
                  <a:ext uri="{FF2B5EF4-FFF2-40B4-BE49-F238E27FC236}">
                    <a16:creationId xmlns="" xmlns:a16="http://schemas.microsoft.com/office/drawing/2014/main" id="{855BEE37-2904-4959-8D38-E19467D2D0E7}"/>
                  </a:ext>
                </a:extLst>
              </p:cNvPr>
              <p:cNvSpPr/>
              <p:nvPr/>
            </p:nvSpPr>
            <p:spPr bwMode="auto">
              <a:xfrm>
                <a:off x="5503863" y="2281238"/>
                <a:ext cx="4763" cy="317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59"/>
                  </a:cxn>
                  <a:cxn ang="0">
                    <a:pos x="2" y="60"/>
                  </a:cxn>
                  <a:cxn ang="0">
                    <a:pos x="3" y="61"/>
                  </a:cxn>
                  <a:cxn ang="0">
                    <a:pos x="5" y="61"/>
                  </a:cxn>
                  <a:cxn ang="0">
                    <a:pos x="6" y="61"/>
                  </a:cxn>
                  <a:cxn ang="0">
                    <a:pos x="8" y="60"/>
                  </a:cxn>
                  <a:cxn ang="0">
                    <a:pos x="9" y="59"/>
                  </a:cxn>
                  <a:cxn ang="0">
                    <a:pos x="9" y="5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61">
                    <a:moveTo>
                      <a:pt x="0" y="5"/>
                    </a:moveTo>
                    <a:lnTo>
                      <a:pt x="0" y="57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5" y="61"/>
                    </a:lnTo>
                    <a:lnTo>
                      <a:pt x="6" y="61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9" y="5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49" name="Freeform 591">
                <a:extLst>
                  <a:ext uri="{FF2B5EF4-FFF2-40B4-BE49-F238E27FC236}">
                    <a16:creationId xmlns="" xmlns:a16="http://schemas.microsoft.com/office/drawing/2014/main" id="{9DE972EB-CD4C-42EA-AEC5-10ECD4754FC6}"/>
                  </a:ext>
                </a:extLst>
              </p:cNvPr>
              <p:cNvSpPr/>
              <p:nvPr/>
            </p:nvSpPr>
            <p:spPr bwMode="auto">
              <a:xfrm>
                <a:off x="5529263" y="2289175"/>
                <a:ext cx="11113" cy="4286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7" y="10"/>
                  </a:cxn>
                  <a:cxn ang="0">
                    <a:pos x="5" y="17"/>
                  </a:cxn>
                  <a:cxn ang="0">
                    <a:pos x="5" y="33"/>
                  </a:cxn>
                  <a:cxn ang="0">
                    <a:pos x="5" y="33"/>
                  </a:cxn>
                  <a:cxn ang="0">
                    <a:pos x="4" y="43"/>
                  </a:cxn>
                  <a:cxn ang="0">
                    <a:pos x="2" y="54"/>
                  </a:cxn>
                  <a:cxn ang="0">
                    <a:pos x="1" y="65"/>
                  </a:cxn>
                  <a:cxn ang="0">
                    <a:pos x="0" y="75"/>
                  </a:cxn>
                  <a:cxn ang="0">
                    <a:pos x="0" y="75"/>
                  </a:cxn>
                  <a:cxn ang="0">
                    <a:pos x="0" y="77"/>
                  </a:cxn>
                  <a:cxn ang="0">
                    <a:pos x="1" y="78"/>
                  </a:cxn>
                  <a:cxn ang="0">
                    <a:pos x="3" y="79"/>
                  </a:cxn>
                  <a:cxn ang="0">
                    <a:pos x="4" y="81"/>
                  </a:cxn>
                  <a:cxn ang="0">
                    <a:pos x="6" y="79"/>
                  </a:cxn>
                  <a:cxn ang="0">
                    <a:pos x="8" y="78"/>
                  </a:cxn>
                  <a:cxn ang="0">
                    <a:pos x="9" y="77"/>
                  </a:cxn>
                  <a:cxn ang="0">
                    <a:pos x="9" y="75"/>
                  </a:cxn>
                  <a:cxn ang="0">
                    <a:pos x="9" y="75"/>
                  </a:cxn>
                  <a:cxn ang="0">
                    <a:pos x="11" y="60"/>
                  </a:cxn>
                  <a:cxn ang="0">
                    <a:pos x="13" y="43"/>
                  </a:cxn>
                  <a:cxn ang="0">
                    <a:pos x="13" y="43"/>
                  </a:cxn>
                  <a:cxn ang="0">
                    <a:pos x="14" y="25"/>
                  </a:cxn>
                  <a:cxn ang="0">
                    <a:pos x="15" y="14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19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19" h="81">
                    <a:moveTo>
                      <a:pt x="9" y="3"/>
                    </a:moveTo>
                    <a:lnTo>
                      <a:pt x="9" y="3"/>
                    </a:lnTo>
                    <a:lnTo>
                      <a:pt x="7" y="10"/>
                    </a:lnTo>
                    <a:lnTo>
                      <a:pt x="5" y="17"/>
                    </a:lnTo>
                    <a:lnTo>
                      <a:pt x="5" y="33"/>
                    </a:lnTo>
                    <a:lnTo>
                      <a:pt x="5" y="33"/>
                    </a:lnTo>
                    <a:lnTo>
                      <a:pt x="4" y="43"/>
                    </a:lnTo>
                    <a:lnTo>
                      <a:pt x="2" y="54"/>
                    </a:lnTo>
                    <a:lnTo>
                      <a:pt x="1" y="65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3" y="79"/>
                    </a:lnTo>
                    <a:lnTo>
                      <a:pt x="4" y="81"/>
                    </a:lnTo>
                    <a:lnTo>
                      <a:pt x="6" y="79"/>
                    </a:lnTo>
                    <a:lnTo>
                      <a:pt x="8" y="78"/>
                    </a:lnTo>
                    <a:lnTo>
                      <a:pt x="9" y="77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11" y="60"/>
                    </a:lnTo>
                    <a:lnTo>
                      <a:pt x="13" y="43"/>
                    </a:lnTo>
                    <a:lnTo>
                      <a:pt x="13" y="43"/>
                    </a:lnTo>
                    <a:lnTo>
                      <a:pt x="14" y="25"/>
                    </a:lnTo>
                    <a:lnTo>
                      <a:pt x="15" y="14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9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50" name="Freeform 592">
                <a:extLst>
                  <a:ext uri="{FF2B5EF4-FFF2-40B4-BE49-F238E27FC236}">
                    <a16:creationId xmlns="" xmlns:a16="http://schemas.microsoft.com/office/drawing/2014/main" id="{829192D0-8C63-44F3-B684-B1C5C2184627}"/>
                  </a:ext>
                </a:extLst>
              </p:cNvPr>
              <p:cNvSpPr/>
              <p:nvPr/>
            </p:nvSpPr>
            <p:spPr bwMode="auto">
              <a:xfrm>
                <a:off x="5546726" y="2312988"/>
                <a:ext cx="7938" cy="46038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6" y="4"/>
                  </a:cxn>
                  <a:cxn ang="0">
                    <a:pos x="3" y="13"/>
                  </a:cxn>
                  <a:cxn ang="0">
                    <a:pos x="1" y="22"/>
                  </a:cxn>
                  <a:cxn ang="0">
                    <a:pos x="0" y="32"/>
                  </a:cxn>
                  <a:cxn ang="0">
                    <a:pos x="0" y="42"/>
                  </a:cxn>
                  <a:cxn ang="0">
                    <a:pos x="1" y="61"/>
                  </a:cxn>
                  <a:cxn ang="0">
                    <a:pos x="1" y="81"/>
                  </a:cxn>
                  <a:cxn ang="0">
                    <a:pos x="1" y="81"/>
                  </a:cxn>
                  <a:cxn ang="0">
                    <a:pos x="2" y="83"/>
                  </a:cxn>
                  <a:cxn ang="0">
                    <a:pos x="3" y="84"/>
                  </a:cxn>
                  <a:cxn ang="0">
                    <a:pos x="4" y="85"/>
                  </a:cxn>
                  <a:cxn ang="0">
                    <a:pos x="6" y="85"/>
                  </a:cxn>
                  <a:cxn ang="0">
                    <a:pos x="7" y="85"/>
                  </a:cxn>
                  <a:cxn ang="0">
                    <a:pos x="9" y="84"/>
                  </a:cxn>
                  <a:cxn ang="0">
                    <a:pos x="10" y="83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10" y="61"/>
                  </a:cxn>
                  <a:cxn ang="0">
                    <a:pos x="9" y="43"/>
                  </a:cxn>
                  <a:cxn ang="0">
                    <a:pos x="10" y="34"/>
                  </a:cxn>
                  <a:cxn ang="0">
                    <a:pos x="10" y="24"/>
                  </a:cxn>
                  <a:cxn ang="0">
                    <a:pos x="12" y="15"/>
                  </a:cxn>
                  <a:cxn ang="0">
                    <a:pos x="15" y="6"/>
                  </a:cxn>
                  <a:cxn ang="0">
                    <a:pos x="15" y="6"/>
                  </a:cxn>
                  <a:cxn ang="0">
                    <a:pos x="15" y="4"/>
                  </a:cxn>
                  <a:cxn ang="0">
                    <a:pos x="14" y="3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6" y="4"/>
                  </a:cxn>
                  <a:cxn ang="0">
                    <a:pos x="6" y="4"/>
                  </a:cxn>
                </a:cxnLst>
                <a:rect l="0" t="0" r="r" b="b"/>
                <a:pathLst>
                  <a:path w="15" h="85">
                    <a:moveTo>
                      <a:pt x="6" y="4"/>
                    </a:moveTo>
                    <a:lnTo>
                      <a:pt x="6" y="4"/>
                    </a:lnTo>
                    <a:lnTo>
                      <a:pt x="3" y="13"/>
                    </a:lnTo>
                    <a:lnTo>
                      <a:pt x="1" y="22"/>
                    </a:lnTo>
                    <a:lnTo>
                      <a:pt x="0" y="32"/>
                    </a:lnTo>
                    <a:lnTo>
                      <a:pt x="0" y="42"/>
                    </a:lnTo>
                    <a:lnTo>
                      <a:pt x="1" y="61"/>
                    </a:lnTo>
                    <a:lnTo>
                      <a:pt x="1" y="81"/>
                    </a:lnTo>
                    <a:lnTo>
                      <a:pt x="1" y="81"/>
                    </a:lnTo>
                    <a:lnTo>
                      <a:pt x="2" y="83"/>
                    </a:lnTo>
                    <a:lnTo>
                      <a:pt x="3" y="84"/>
                    </a:lnTo>
                    <a:lnTo>
                      <a:pt x="4" y="85"/>
                    </a:lnTo>
                    <a:lnTo>
                      <a:pt x="6" y="85"/>
                    </a:lnTo>
                    <a:lnTo>
                      <a:pt x="7" y="85"/>
                    </a:lnTo>
                    <a:lnTo>
                      <a:pt x="9" y="84"/>
                    </a:lnTo>
                    <a:lnTo>
                      <a:pt x="10" y="83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0" y="61"/>
                    </a:lnTo>
                    <a:lnTo>
                      <a:pt x="9" y="43"/>
                    </a:lnTo>
                    <a:lnTo>
                      <a:pt x="10" y="34"/>
                    </a:lnTo>
                    <a:lnTo>
                      <a:pt x="10" y="24"/>
                    </a:lnTo>
                    <a:lnTo>
                      <a:pt x="12" y="15"/>
                    </a:lnTo>
                    <a:lnTo>
                      <a:pt x="15" y="6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4"/>
                    </a:ln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51" name="Freeform 593">
                <a:extLst>
                  <a:ext uri="{FF2B5EF4-FFF2-40B4-BE49-F238E27FC236}">
                    <a16:creationId xmlns="" xmlns:a16="http://schemas.microsoft.com/office/drawing/2014/main" id="{30D31F69-C3C0-439C-A28C-00B692354915}"/>
                  </a:ext>
                </a:extLst>
              </p:cNvPr>
              <p:cNvSpPr/>
              <p:nvPr/>
            </p:nvSpPr>
            <p:spPr bwMode="auto">
              <a:xfrm>
                <a:off x="5567363" y="2338388"/>
                <a:ext cx="4763" cy="3016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2"/>
                  </a:cxn>
                  <a:cxn ang="0">
                    <a:pos x="0" y="52"/>
                  </a:cxn>
                  <a:cxn ang="0">
                    <a:pos x="0" y="54"/>
                  </a:cxn>
                  <a:cxn ang="0">
                    <a:pos x="1" y="55"/>
                  </a:cxn>
                  <a:cxn ang="0">
                    <a:pos x="3" y="56"/>
                  </a:cxn>
                  <a:cxn ang="0">
                    <a:pos x="4" y="56"/>
                  </a:cxn>
                  <a:cxn ang="0">
                    <a:pos x="6" y="56"/>
                  </a:cxn>
                  <a:cxn ang="0">
                    <a:pos x="8" y="55"/>
                  </a:cxn>
                  <a:cxn ang="0">
                    <a:pos x="9" y="54"/>
                  </a:cxn>
                  <a:cxn ang="0">
                    <a:pos x="9" y="5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56">
                    <a:moveTo>
                      <a:pt x="0" y="4"/>
                    </a:moveTo>
                    <a:lnTo>
                      <a:pt x="0" y="52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1" y="55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6"/>
                    </a:lnTo>
                    <a:lnTo>
                      <a:pt x="8" y="55"/>
                    </a:lnTo>
                    <a:lnTo>
                      <a:pt x="9" y="54"/>
                    </a:lnTo>
                    <a:lnTo>
                      <a:pt x="9" y="5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52" name="Freeform 594">
                <a:extLst>
                  <a:ext uri="{FF2B5EF4-FFF2-40B4-BE49-F238E27FC236}">
                    <a16:creationId xmlns="" xmlns:a16="http://schemas.microsoft.com/office/drawing/2014/main" id="{348B733E-17C0-4E1A-81B8-9F3A75D828E7}"/>
                  </a:ext>
                </a:extLst>
              </p:cNvPr>
              <p:cNvSpPr/>
              <p:nvPr/>
            </p:nvSpPr>
            <p:spPr bwMode="auto">
              <a:xfrm>
                <a:off x="5591176" y="2354263"/>
                <a:ext cx="7938" cy="36513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7" y="2"/>
                  </a:cxn>
                  <a:cxn ang="0">
                    <a:pos x="4" y="10"/>
                  </a:cxn>
                  <a:cxn ang="0">
                    <a:pos x="1" y="17"/>
                  </a:cxn>
                  <a:cxn ang="0">
                    <a:pos x="0" y="26"/>
                  </a:cxn>
                  <a:cxn ang="0">
                    <a:pos x="0" y="34"/>
                  </a:cxn>
                  <a:cxn ang="0">
                    <a:pos x="0" y="49"/>
                  </a:cxn>
                  <a:cxn ang="0">
                    <a:pos x="1" y="66"/>
                  </a:cxn>
                  <a:cxn ang="0">
                    <a:pos x="1" y="66"/>
                  </a:cxn>
                  <a:cxn ang="0">
                    <a:pos x="1" y="68"/>
                  </a:cxn>
                  <a:cxn ang="0">
                    <a:pos x="2" y="70"/>
                  </a:cxn>
                  <a:cxn ang="0">
                    <a:pos x="5" y="70"/>
                  </a:cxn>
                  <a:cxn ang="0">
                    <a:pos x="6" y="71"/>
                  </a:cxn>
                  <a:cxn ang="0">
                    <a:pos x="8" y="70"/>
                  </a:cxn>
                  <a:cxn ang="0">
                    <a:pos x="10" y="70"/>
                  </a:cxn>
                  <a:cxn ang="0">
                    <a:pos x="11" y="68"/>
                  </a:cxn>
                  <a:cxn ang="0">
                    <a:pos x="11" y="66"/>
                  </a:cxn>
                  <a:cxn ang="0">
                    <a:pos x="11" y="66"/>
                  </a:cxn>
                  <a:cxn ang="0">
                    <a:pos x="10" y="36"/>
                  </a:cxn>
                  <a:cxn ang="0">
                    <a:pos x="10" y="29"/>
                  </a:cxn>
                  <a:cxn ang="0">
                    <a:pos x="11" y="22"/>
                  </a:cxn>
                  <a:cxn ang="0">
                    <a:pos x="12" y="14"/>
                  </a:cxn>
                  <a:cxn ang="0">
                    <a:pos x="15" y="7"/>
                  </a:cxn>
                  <a:cxn ang="0">
                    <a:pos x="15" y="7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7" y="2"/>
                  </a:cxn>
                  <a:cxn ang="0">
                    <a:pos x="7" y="2"/>
                  </a:cxn>
                </a:cxnLst>
                <a:rect l="0" t="0" r="r" b="b"/>
                <a:pathLst>
                  <a:path w="15" h="71">
                    <a:moveTo>
                      <a:pt x="7" y="2"/>
                    </a:moveTo>
                    <a:lnTo>
                      <a:pt x="7" y="2"/>
                    </a:lnTo>
                    <a:lnTo>
                      <a:pt x="4" y="10"/>
                    </a:lnTo>
                    <a:lnTo>
                      <a:pt x="1" y="17"/>
                    </a:lnTo>
                    <a:lnTo>
                      <a:pt x="0" y="26"/>
                    </a:lnTo>
                    <a:lnTo>
                      <a:pt x="0" y="34"/>
                    </a:lnTo>
                    <a:lnTo>
                      <a:pt x="0" y="49"/>
                    </a:lnTo>
                    <a:lnTo>
                      <a:pt x="1" y="66"/>
                    </a:lnTo>
                    <a:lnTo>
                      <a:pt x="1" y="66"/>
                    </a:lnTo>
                    <a:lnTo>
                      <a:pt x="1" y="68"/>
                    </a:lnTo>
                    <a:lnTo>
                      <a:pt x="2" y="70"/>
                    </a:lnTo>
                    <a:lnTo>
                      <a:pt x="5" y="70"/>
                    </a:lnTo>
                    <a:lnTo>
                      <a:pt x="6" y="71"/>
                    </a:lnTo>
                    <a:lnTo>
                      <a:pt x="8" y="70"/>
                    </a:lnTo>
                    <a:lnTo>
                      <a:pt x="10" y="70"/>
                    </a:lnTo>
                    <a:lnTo>
                      <a:pt x="11" y="68"/>
                    </a:lnTo>
                    <a:lnTo>
                      <a:pt x="11" y="66"/>
                    </a:lnTo>
                    <a:lnTo>
                      <a:pt x="11" y="66"/>
                    </a:lnTo>
                    <a:lnTo>
                      <a:pt x="10" y="36"/>
                    </a:lnTo>
                    <a:lnTo>
                      <a:pt x="10" y="29"/>
                    </a:lnTo>
                    <a:lnTo>
                      <a:pt x="11" y="22"/>
                    </a:lnTo>
                    <a:lnTo>
                      <a:pt x="12" y="14"/>
                    </a:lnTo>
                    <a:lnTo>
                      <a:pt x="15" y="7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53" name="Freeform 595">
                <a:extLst>
                  <a:ext uri="{FF2B5EF4-FFF2-40B4-BE49-F238E27FC236}">
                    <a16:creationId xmlns="" xmlns:a16="http://schemas.microsoft.com/office/drawing/2014/main" id="{3E8C2969-8FEC-46CB-8D4F-355F185A557C}"/>
                  </a:ext>
                </a:extLst>
              </p:cNvPr>
              <p:cNvSpPr/>
              <p:nvPr/>
            </p:nvSpPr>
            <p:spPr bwMode="auto">
              <a:xfrm>
                <a:off x="5614988" y="2376488"/>
                <a:ext cx="4763" cy="365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67"/>
                  </a:cxn>
                  <a:cxn ang="0">
                    <a:pos x="0" y="67"/>
                  </a:cxn>
                  <a:cxn ang="0">
                    <a:pos x="0" y="68"/>
                  </a:cxn>
                  <a:cxn ang="0">
                    <a:pos x="1" y="70"/>
                  </a:cxn>
                  <a:cxn ang="0">
                    <a:pos x="3" y="71"/>
                  </a:cxn>
                  <a:cxn ang="0">
                    <a:pos x="5" y="71"/>
                  </a:cxn>
                  <a:cxn ang="0">
                    <a:pos x="6" y="71"/>
                  </a:cxn>
                  <a:cxn ang="0">
                    <a:pos x="8" y="70"/>
                  </a:cxn>
                  <a:cxn ang="0">
                    <a:pos x="9" y="68"/>
                  </a:cxn>
                  <a:cxn ang="0">
                    <a:pos x="9" y="6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71">
                    <a:moveTo>
                      <a:pt x="0" y="5"/>
                    </a:moveTo>
                    <a:lnTo>
                      <a:pt x="0" y="67"/>
                    </a:lnTo>
                    <a:lnTo>
                      <a:pt x="0" y="67"/>
                    </a:lnTo>
                    <a:lnTo>
                      <a:pt x="0" y="68"/>
                    </a:lnTo>
                    <a:lnTo>
                      <a:pt x="1" y="70"/>
                    </a:lnTo>
                    <a:lnTo>
                      <a:pt x="3" y="71"/>
                    </a:lnTo>
                    <a:lnTo>
                      <a:pt x="5" y="71"/>
                    </a:lnTo>
                    <a:lnTo>
                      <a:pt x="6" y="71"/>
                    </a:lnTo>
                    <a:lnTo>
                      <a:pt x="8" y="70"/>
                    </a:lnTo>
                    <a:lnTo>
                      <a:pt x="9" y="68"/>
                    </a:lnTo>
                    <a:lnTo>
                      <a:pt x="9" y="6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54" name="Freeform 596">
                <a:extLst>
                  <a:ext uri="{FF2B5EF4-FFF2-40B4-BE49-F238E27FC236}">
                    <a16:creationId xmlns="" xmlns:a16="http://schemas.microsoft.com/office/drawing/2014/main" id="{C57AAB93-9389-4A86-9D10-AFFAA74B3E71}"/>
                  </a:ext>
                </a:extLst>
              </p:cNvPr>
              <p:cNvSpPr/>
              <p:nvPr/>
            </p:nvSpPr>
            <p:spPr bwMode="auto">
              <a:xfrm>
                <a:off x="5637213" y="2398713"/>
                <a:ext cx="4763" cy="3492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1" y="63"/>
                  </a:cxn>
                  <a:cxn ang="0">
                    <a:pos x="2" y="65"/>
                  </a:cxn>
                  <a:cxn ang="0">
                    <a:pos x="3" y="65"/>
                  </a:cxn>
                  <a:cxn ang="0">
                    <a:pos x="5" y="66"/>
                  </a:cxn>
                  <a:cxn ang="0">
                    <a:pos x="7" y="65"/>
                  </a:cxn>
                  <a:cxn ang="0">
                    <a:pos x="8" y="65"/>
                  </a:cxn>
                  <a:cxn ang="0">
                    <a:pos x="9" y="63"/>
                  </a:cxn>
                  <a:cxn ang="0">
                    <a:pos x="10" y="61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" h="66">
                    <a:moveTo>
                      <a:pt x="0" y="4"/>
                    </a:moveTo>
                    <a:lnTo>
                      <a:pt x="0" y="61"/>
                    </a:lnTo>
                    <a:lnTo>
                      <a:pt x="0" y="61"/>
                    </a:lnTo>
                    <a:lnTo>
                      <a:pt x="1" y="63"/>
                    </a:lnTo>
                    <a:lnTo>
                      <a:pt x="2" y="65"/>
                    </a:lnTo>
                    <a:lnTo>
                      <a:pt x="3" y="65"/>
                    </a:lnTo>
                    <a:lnTo>
                      <a:pt x="5" y="66"/>
                    </a:lnTo>
                    <a:lnTo>
                      <a:pt x="7" y="65"/>
                    </a:lnTo>
                    <a:lnTo>
                      <a:pt x="8" y="65"/>
                    </a:lnTo>
                    <a:lnTo>
                      <a:pt x="9" y="63"/>
                    </a:lnTo>
                    <a:lnTo>
                      <a:pt x="10" y="61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55" name="Freeform 597">
                <a:extLst>
                  <a:ext uri="{FF2B5EF4-FFF2-40B4-BE49-F238E27FC236}">
                    <a16:creationId xmlns="" xmlns:a16="http://schemas.microsoft.com/office/drawing/2014/main" id="{C64D0D6F-B09F-409D-95D4-A11B42DF3EC7}"/>
                  </a:ext>
                </a:extLst>
              </p:cNvPr>
              <p:cNvSpPr/>
              <p:nvPr/>
            </p:nvSpPr>
            <p:spPr bwMode="auto">
              <a:xfrm>
                <a:off x="5657851" y="2419350"/>
                <a:ext cx="4763" cy="365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67"/>
                  </a:cxn>
                  <a:cxn ang="0">
                    <a:pos x="0" y="67"/>
                  </a:cxn>
                  <a:cxn ang="0">
                    <a:pos x="0" y="69"/>
                  </a:cxn>
                  <a:cxn ang="0">
                    <a:pos x="2" y="70"/>
                  </a:cxn>
                  <a:cxn ang="0">
                    <a:pos x="3" y="71"/>
                  </a:cxn>
                  <a:cxn ang="0">
                    <a:pos x="6" y="71"/>
                  </a:cxn>
                  <a:cxn ang="0">
                    <a:pos x="7" y="71"/>
                  </a:cxn>
                  <a:cxn ang="0">
                    <a:pos x="9" y="70"/>
                  </a:cxn>
                  <a:cxn ang="0">
                    <a:pos x="10" y="69"/>
                  </a:cxn>
                  <a:cxn ang="0">
                    <a:pos x="10" y="67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9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71">
                    <a:moveTo>
                      <a:pt x="0" y="5"/>
                    </a:moveTo>
                    <a:lnTo>
                      <a:pt x="0" y="67"/>
                    </a:lnTo>
                    <a:lnTo>
                      <a:pt x="0" y="67"/>
                    </a:lnTo>
                    <a:lnTo>
                      <a:pt x="0" y="69"/>
                    </a:lnTo>
                    <a:lnTo>
                      <a:pt x="2" y="70"/>
                    </a:lnTo>
                    <a:lnTo>
                      <a:pt x="3" y="71"/>
                    </a:lnTo>
                    <a:lnTo>
                      <a:pt x="6" y="71"/>
                    </a:lnTo>
                    <a:lnTo>
                      <a:pt x="7" y="71"/>
                    </a:lnTo>
                    <a:lnTo>
                      <a:pt x="9" y="70"/>
                    </a:lnTo>
                    <a:lnTo>
                      <a:pt x="10" y="69"/>
                    </a:lnTo>
                    <a:lnTo>
                      <a:pt x="10" y="67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56" name="Freeform 598">
                <a:extLst>
                  <a:ext uri="{FF2B5EF4-FFF2-40B4-BE49-F238E27FC236}">
                    <a16:creationId xmlns="" xmlns:a16="http://schemas.microsoft.com/office/drawing/2014/main" id="{905F09C4-CE1F-4EAA-ABC7-2C1F8B9AFF54}"/>
                  </a:ext>
                </a:extLst>
              </p:cNvPr>
              <p:cNvSpPr/>
              <p:nvPr/>
            </p:nvSpPr>
            <p:spPr bwMode="auto">
              <a:xfrm>
                <a:off x="5680076" y="2441575"/>
                <a:ext cx="7938" cy="36513"/>
              </a:xfrm>
              <a:custGeom>
                <a:avLst/>
                <a:gdLst/>
                <a:ahLst/>
                <a:cxnLst>
                  <a:cxn ang="0">
                    <a:pos x="14" y="65"/>
                  </a:cxn>
                  <a:cxn ang="0">
                    <a:pos x="14" y="65"/>
                  </a:cxn>
                  <a:cxn ang="0">
                    <a:pos x="11" y="50"/>
                  </a:cxn>
                  <a:cxn ang="0">
                    <a:pos x="10" y="35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36"/>
                  </a:cxn>
                  <a:cxn ang="0">
                    <a:pos x="2" y="52"/>
                  </a:cxn>
                  <a:cxn ang="0">
                    <a:pos x="5" y="67"/>
                  </a:cxn>
                  <a:cxn ang="0">
                    <a:pos x="5" y="67"/>
                  </a:cxn>
                  <a:cxn ang="0">
                    <a:pos x="6" y="69"/>
                  </a:cxn>
                  <a:cxn ang="0">
                    <a:pos x="7" y="70"/>
                  </a:cxn>
                  <a:cxn ang="0">
                    <a:pos x="9" y="70"/>
                  </a:cxn>
                  <a:cxn ang="0">
                    <a:pos x="11" y="70"/>
                  </a:cxn>
                  <a:cxn ang="0">
                    <a:pos x="12" y="69"/>
                  </a:cxn>
                  <a:cxn ang="0">
                    <a:pos x="13" y="68"/>
                  </a:cxn>
                  <a:cxn ang="0">
                    <a:pos x="14" y="67"/>
                  </a:cxn>
                  <a:cxn ang="0">
                    <a:pos x="14" y="65"/>
                  </a:cxn>
                  <a:cxn ang="0">
                    <a:pos x="14" y="65"/>
                  </a:cxn>
                </a:cxnLst>
                <a:rect l="0" t="0" r="r" b="b"/>
                <a:pathLst>
                  <a:path w="14" h="70">
                    <a:moveTo>
                      <a:pt x="14" y="65"/>
                    </a:moveTo>
                    <a:lnTo>
                      <a:pt x="14" y="65"/>
                    </a:lnTo>
                    <a:lnTo>
                      <a:pt x="11" y="50"/>
                    </a:lnTo>
                    <a:lnTo>
                      <a:pt x="10" y="3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6"/>
                    </a:lnTo>
                    <a:lnTo>
                      <a:pt x="2" y="52"/>
                    </a:lnTo>
                    <a:lnTo>
                      <a:pt x="5" y="67"/>
                    </a:lnTo>
                    <a:lnTo>
                      <a:pt x="5" y="67"/>
                    </a:lnTo>
                    <a:lnTo>
                      <a:pt x="6" y="69"/>
                    </a:lnTo>
                    <a:lnTo>
                      <a:pt x="7" y="70"/>
                    </a:lnTo>
                    <a:lnTo>
                      <a:pt x="9" y="70"/>
                    </a:lnTo>
                    <a:lnTo>
                      <a:pt x="11" y="70"/>
                    </a:lnTo>
                    <a:lnTo>
                      <a:pt x="12" y="69"/>
                    </a:lnTo>
                    <a:lnTo>
                      <a:pt x="13" y="68"/>
                    </a:lnTo>
                    <a:lnTo>
                      <a:pt x="14" y="67"/>
                    </a:lnTo>
                    <a:lnTo>
                      <a:pt x="14" y="65"/>
                    </a:lnTo>
                    <a:lnTo>
                      <a:pt x="14" y="6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57" name="Freeform 599">
                <a:extLst>
                  <a:ext uri="{FF2B5EF4-FFF2-40B4-BE49-F238E27FC236}">
                    <a16:creationId xmlns="" xmlns:a16="http://schemas.microsoft.com/office/drawing/2014/main" id="{1D3F3CB3-0B85-41D4-AA97-DAEDE944CF65}"/>
                  </a:ext>
                </a:extLst>
              </p:cNvPr>
              <p:cNvSpPr/>
              <p:nvPr/>
            </p:nvSpPr>
            <p:spPr bwMode="auto">
              <a:xfrm>
                <a:off x="5705476" y="2463800"/>
                <a:ext cx="7938" cy="31750"/>
              </a:xfrm>
              <a:custGeom>
                <a:avLst/>
                <a:gdLst/>
                <a:ahLst/>
                <a:cxnLst>
                  <a:cxn ang="0">
                    <a:pos x="10" y="35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39"/>
                  </a:cxn>
                  <a:cxn ang="0">
                    <a:pos x="1" y="45"/>
                  </a:cxn>
                  <a:cxn ang="0">
                    <a:pos x="1" y="45"/>
                  </a:cxn>
                  <a:cxn ang="0">
                    <a:pos x="3" y="50"/>
                  </a:cxn>
                  <a:cxn ang="0">
                    <a:pos x="5" y="56"/>
                  </a:cxn>
                  <a:cxn ang="0">
                    <a:pos x="5" y="56"/>
                  </a:cxn>
                  <a:cxn ang="0">
                    <a:pos x="5" y="58"/>
                  </a:cxn>
                  <a:cxn ang="0">
                    <a:pos x="7" y="59"/>
                  </a:cxn>
                  <a:cxn ang="0">
                    <a:pos x="11" y="60"/>
                  </a:cxn>
                  <a:cxn ang="0">
                    <a:pos x="13" y="60"/>
                  </a:cxn>
                  <a:cxn ang="0">
                    <a:pos x="14" y="59"/>
                  </a:cxn>
                  <a:cxn ang="0">
                    <a:pos x="15" y="58"/>
                  </a:cxn>
                  <a:cxn ang="0">
                    <a:pos x="15" y="56"/>
                  </a:cxn>
                  <a:cxn ang="0">
                    <a:pos x="15" y="56"/>
                  </a:cxn>
                  <a:cxn ang="0">
                    <a:pos x="14" y="51"/>
                  </a:cxn>
                  <a:cxn ang="0">
                    <a:pos x="12" y="46"/>
                  </a:cxn>
                  <a:cxn ang="0">
                    <a:pos x="11" y="41"/>
                  </a:cxn>
                  <a:cxn ang="0">
                    <a:pos x="10" y="35"/>
                  </a:cxn>
                  <a:cxn ang="0">
                    <a:pos x="10" y="35"/>
                  </a:cxn>
                </a:cxnLst>
                <a:rect l="0" t="0" r="r" b="b"/>
                <a:pathLst>
                  <a:path w="15" h="60">
                    <a:moveTo>
                      <a:pt x="10" y="35"/>
                    </a:move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39"/>
                    </a:lnTo>
                    <a:lnTo>
                      <a:pt x="1" y="45"/>
                    </a:lnTo>
                    <a:lnTo>
                      <a:pt x="1" y="45"/>
                    </a:lnTo>
                    <a:lnTo>
                      <a:pt x="3" y="50"/>
                    </a:lnTo>
                    <a:lnTo>
                      <a:pt x="5" y="56"/>
                    </a:lnTo>
                    <a:lnTo>
                      <a:pt x="5" y="56"/>
                    </a:lnTo>
                    <a:lnTo>
                      <a:pt x="5" y="58"/>
                    </a:lnTo>
                    <a:lnTo>
                      <a:pt x="7" y="59"/>
                    </a:lnTo>
                    <a:lnTo>
                      <a:pt x="11" y="60"/>
                    </a:lnTo>
                    <a:lnTo>
                      <a:pt x="13" y="60"/>
                    </a:lnTo>
                    <a:lnTo>
                      <a:pt x="14" y="59"/>
                    </a:lnTo>
                    <a:lnTo>
                      <a:pt x="15" y="58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4" y="51"/>
                    </a:lnTo>
                    <a:lnTo>
                      <a:pt x="12" y="46"/>
                    </a:lnTo>
                    <a:lnTo>
                      <a:pt x="11" y="41"/>
                    </a:lnTo>
                    <a:lnTo>
                      <a:pt x="10" y="35"/>
                    </a:lnTo>
                    <a:lnTo>
                      <a:pt x="10" y="3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58" name="Freeform 600">
                <a:extLst>
                  <a:ext uri="{FF2B5EF4-FFF2-40B4-BE49-F238E27FC236}">
                    <a16:creationId xmlns="" xmlns:a16="http://schemas.microsoft.com/office/drawing/2014/main" id="{F9CB7BE5-8831-4D8B-9EFD-3AAD47A5BA1C}"/>
                  </a:ext>
                </a:extLst>
              </p:cNvPr>
              <p:cNvSpPr/>
              <p:nvPr/>
            </p:nvSpPr>
            <p:spPr bwMode="auto">
              <a:xfrm>
                <a:off x="5730876" y="2486025"/>
                <a:ext cx="4763" cy="460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0"/>
                  </a:cxn>
                  <a:cxn ang="0">
                    <a:pos x="0" y="80"/>
                  </a:cxn>
                  <a:cxn ang="0">
                    <a:pos x="1" y="82"/>
                  </a:cxn>
                  <a:cxn ang="0">
                    <a:pos x="2" y="85"/>
                  </a:cxn>
                  <a:cxn ang="0">
                    <a:pos x="3" y="85"/>
                  </a:cxn>
                  <a:cxn ang="0">
                    <a:pos x="5" y="86"/>
                  </a:cxn>
                  <a:cxn ang="0">
                    <a:pos x="6" y="85"/>
                  </a:cxn>
                  <a:cxn ang="0">
                    <a:pos x="8" y="85"/>
                  </a:cxn>
                  <a:cxn ang="0">
                    <a:pos x="9" y="82"/>
                  </a:cxn>
                  <a:cxn ang="0">
                    <a:pos x="9" y="80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86">
                    <a:moveTo>
                      <a:pt x="0" y="5"/>
                    </a:moveTo>
                    <a:lnTo>
                      <a:pt x="0" y="80"/>
                    </a:lnTo>
                    <a:lnTo>
                      <a:pt x="0" y="80"/>
                    </a:lnTo>
                    <a:lnTo>
                      <a:pt x="1" y="82"/>
                    </a:lnTo>
                    <a:lnTo>
                      <a:pt x="2" y="85"/>
                    </a:lnTo>
                    <a:lnTo>
                      <a:pt x="3" y="85"/>
                    </a:lnTo>
                    <a:lnTo>
                      <a:pt x="5" y="86"/>
                    </a:lnTo>
                    <a:lnTo>
                      <a:pt x="6" y="85"/>
                    </a:lnTo>
                    <a:lnTo>
                      <a:pt x="8" y="85"/>
                    </a:lnTo>
                    <a:lnTo>
                      <a:pt x="9" y="82"/>
                    </a:lnTo>
                    <a:lnTo>
                      <a:pt x="9" y="80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59" name="Freeform 601">
                <a:extLst>
                  <a:ext uri="{FF2B5EF4-FFF2-40B4-BE49-F238E27FC236}">
                    <a16:creationId xmlns="" xmlns:a16="http://schemas.microsoft.com/office/drawing/2014/main" id="{92749C3B-DE5E-4FFD-9FAA-13CB245C1F0A}"/>
                  </a:ext>
                </a:extLst>
              </p:cNvPr>
              <p:cNvSpPr/>
              <p:nvPr/>
            </p:nvSpPr>
            <p:spPr bwMode="auto">
              <a:xfrm>
                <a:off x="5748338" y="2506663"/>
                <a:ext cx="4763" cy="428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5"/>
                  </a:cxn>
                  <a:cxn ang="0">
                    <a:pos x="0" y="75"/>
                  </a:cxn>
                  <a:cxn ang="0">
                    <a:pos x="1" y="78"/>
                  </a:cxn>
                  <a:cxn ang="0">
                    <a:pos x="2" y="80"/>
                  </a:cxn>
                  <a:cxn ang="0">
                    <a:pos x="3" y="81"/>
                  </a:cxn>
                  <a:cxn ang="0">
                    <a:pos x="5" y="81"/>
                  </a:cxn>
                  <a:cxn ang="0">
                    <a:pos x="7" y="81"/>
                  </a:cxn>
                  <a:cxn ang="0">
                    <a:pos x="8" y="80"/>
                  </a:cxn>
                  <a:cxn ang="0">
                    <a:pos x="9" y="78"/>
                  </a:cxn>
                  <a:cxn ang="0">
                    <a:pos x="10" y="75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81">
                    <a:moveTo>
                      <a:pt x="0" y="5"/>
                    </a:moveTo>
                    <a:lnTo>
                      <a:pt x="0" y="75"/>
                    </a:lnTo>
                    <a:lnTo>
                      <a:pt x="0" y="75"/>
                    </a:lnTo>
                    <a:lnTo>
                      <a:pt x="1" y="78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5" y="81"/>
                    </a:lnTo>
                    <a:lnTo>
                      <a:pt x="7" y="81"/>
                    </a:lnTo>
                    <a:lnTo>
                      <a:pt x="8" y="80"/>
                    </a:lnTo>
                    <a:lnTo>
                      <a:pt x="9" y="78"/>
                    </a:lnTo>
                    <a:lnTo>
                      <a:pt x="10" y="75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60" name="Freeform 602">
                <a:extLst>
                  <a:ext uri="{FF2B5EF4-FFF2-40B4-BE49-F238E27FC236}">
                    <a16:creationId xmlns="" xmlns:a16="http://schemas.microsoft.com/office/drawing/2014/main" id="{6E2CA771-3DBF-489A-9C83-F50373BBBB81}"/>
                  </a:ext>
                </a:extLst>
              </p:cNvPr>
              <p:cNvSpPr/>
              <p:nvPr/>
            </p:nvSpPr>
            <p:spPr bwMode="auto">
              <a:xfrm>
                <a:off x="5761038" y="2528888"/>
                <a:ext cx="4763" cy="3810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8"/>
                  </a:cxn>
                  <a:cxn ang="0">
                    <a:pos x="0" y="68"/>
                  </a:cxn>
                  <a:cxn ang="0">
                    <a:pos x="1" y="69"/>
                  </a:cxn>
                  <a:cxn ang="0">
                    <a:pos x="2" y="71"/>
                  </a:cxn>
                  <a:cxn ang="0">
                    <a:pos x="3" y="72"/>
                  </a:cxn>
                  <a:cxn ang="0">
                    <a:pos x="5" y="72"/>
                  </a:cxn>
                  <a:cxn ang="0">
                    <a:pos x="7" y="72"/>
                  </a:cxn>
                  <a:cxn ang="0">
                    <a:pos x="8" y="71"/>
                  </a:cxn>
                  <a:cxn ang="0">
                    <a:pos x="9" y="69"/>
                  </a:cxn>
                  <a:cxn ang="0">
                    <a:pos x="9" y="68"/>
                  </a:cxn>
                  <a:cxn ang="0">
                    <a:pos x="9" y="6"/>
                  </a:cxn>
                  <a:cxn ang="0">
                    <a:pos x="9" y="6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9" h="72">
                    <a:moveTo>
                      <a:pt x="0" y="6"/>
                    </a:moveTo>
                    <a:lnTo>
                      <a:pt x="0" y="68"/>
                    </a:lnTo>
                    <a:lnTo>
                      <a:pt x="0" y="68"/>
                    </a:lnTo>
                    <a:lnTo>
                      <a:pt x="1" y="69"/>
                    </a:lnTo>
                    <a:lnTo>
                      <a:pt x="2" y="71"/>
                    </a:lnTo>
                    <a:lnTo>
                      <a:pt x="3" y="72"/>
                    </a:lnTo>
                    <a:lnTo>
                      <a:pt x="5" y="72"/>
                    </a:lnTo>
                    <a:lnTo>
                      <a:pt x="7" y="72"/>
                    </a:lnTo>
                    <a:lnTo>
                      <a:pt x="8" y="71"/>
                    </a:lnTo>
                    <a:lnTo>
                      <a:pt x="9" y="69"/>
                    </a:lnTo>
                    <a:lnTo>
                      <a:pt x="9" y="68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61" name="Freeform 603">
                <a:extLst>
                  <a:ext uri="{FF2B5EF4-FFF2-40B4-BE49-F238E27FC236}">
                    <a16:creationId xmlns="" xmlns:a16="http://schemas.microsoft.com/office/drawing/2014/main" id="{DD05DF8B-422D-40D0-B84E-90D2E2E7FCD8}"/>
                  </a:ext>
                </a:extLst>
              </p:cNvPr>
              <p:cNvSpPr/>
              <p:nvPr/>
            </p:nvSpPr>
            <p:spPr bwMode="auto">
              <a:xfrm>
                <a:off x="5775326" y="2544763"/>
                <a:ext cx="4763" cy="3968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74"/>
                  </a:cxn>
                  <a:cxn ang="0">
                    <a:pos x="2" y="75"/>
                  </a:cxn>
                  <a:cxn ang="0">
                    <a:pos x="4" y="76"/>
                  </a:cxn>
                  <a:cxn ang="0">
                    <a:pos x="5" y="76"/>
                  </a:cxn>
                  <a:cxn ang="0">
                    <a:pos x="7" y="76"/>
                  </a:cxn>
                  <a:cxn ang="0">
                    <a:pos x="9" y="75"/>
                  </a:cxn>
                  <a:cxn ang="0">
                    <a:pos x="10" y="74"/>
                  </a:cxn>
                  <a:cxn ang="0">
                    <a:pos x="10" y="72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" h="76">
                    <a:moveTo>
                      <a:pt x="0" y="4"/>
                    </a:moveTo>
                    <a:lnTo>
                      <a:pt x="0" y="72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2" y="75"/>
                    </a:lnTo>
                    <a:lnTo>
                      <a:pt x="4" y="76"/>
                    </a:lnTo>
                    <a:lnTo>
                      <a:pt x="5" y="76"/>
                    </a:lnTo>
                    <a:lnTo>
                      <a:pt x="7" y="76"/>
                    </a:lnTo>
                    <a:lnTo>
                      <a:pt x="9" y="75"/>
                    </a:lnTo>
                    <a:lnTo>
                      <a:pt x="10" y="74"/>
                    </a:lnTo>
                    <a:lnTo>
                      <a:pt x="10" y="72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62" name="Freeform 604">
                <a:extLst>
                  <a:ext uri="{FF2B5EF4-FFF2-40B4-BE49-F238E27FC236}">
                    <a16:creationId xmlns="" xmlns:a16="http://schemas.microsoft.com/office/drawing/2014/main" id="{4E38566A-669D-4386-B6F6-8802695CB3D8}"/>
                  </a:ext>
                </a:extLst>
              </p:cNvPr>
              <p:cNvSpPr/>
              <p:nvPr/>
            </p:nvSpPr>
            <p:spPr bwMode="auto">
              <a:xfrm>
                <a:off x="5181601" y="2170113"/>
                <a:ext cx="665163" cy="654050"/>
              </a:xfrm>
              <a:custGeom>
                <a:avLst/>
                <a:gdLst/>
                <a:ahLst/>
                <a:cxnLst>
                  <a:cxn ang="0">
                    <a:pos x="534" y="1115"/>
                  </a:cxn>
                  <a:cxn ang="0">
                    <a:pos x="311" y="889"/>
                  </a:cxn>
                  <a:cxn ang="0">
                    <a:pos x="124" y="701"/>
                  </a:cxn>
                  <a:cxn ang="0">
                    <a:pos x="14" y="547"/>
                  </a:cxn>
                  <a:cxn ang="0">
                    <a:pos x="5" y="361"/>
                  </a:cxn>
                  <a:cxn ang="0">
                    <a:pos x="109" y="152"/>
                  </a:cxn>
                  <a:cxn ang="0">
                    <a:pos x="270" y="29"/>
                  </a:cxn>
                  <a:cxn ang="0">
                    <a:pos x="103" y="233"/>
                  </a:cxn>
                  <a:cxn ang="0">
                    <a:pos x="38" y="486"/>
                  </a:cxn>
                  <a:cxn ang="0">
                    <a:pos x="137" y="664"/>
                  </a:cxn>
                  <a:cxn ang="0">
                    <a:pos x="467" y="998"/>
                  </a:cxn>
                  <a:cxn ang="0">
                    <a:pos x="676" y="1170"/>
                  </a:cxn>
                  <a:cxn ang="0">
                    <a:pos x="872" y="1193"/>
                  </a:cxn>
                  <a:cxn ang="0">
                    <a:pos x="1085" y="1070"/>
                  </a:cxn>
                  <a:cxn ang="0">
                    <a:pos x="1218" y="861"/>
                  </a:cxn>
                  <a:cxn ang="0">
                    <a:pos x="1167" y="643"/>
                  </a:cxn>
                  <a:cxn ang="0">
                    <a:pos x="1008" y="472"/>
                  </a:cxn>
                  <a:cxn ang="0">
                    <a:pos x="731" y="201"/>
                  </a:cxn>
                  <a:cxn ang="0">
                    <a:pos x="553" y="142"/>
                  </a:cxn>
                  <a:cxn ang="0">
                    <a:pos x="393" y="228"/>
                  </a:cxn>
                  <a:cxn ang="0">
                    <a:pos x="282" y="427"/>
                  </a:cxn>
                  <a:cxn ang="0">
                    <a:pos x="388" y="615"/>
                  </a:cxn>
                  <a:cxn ang="0">
                    <a:pos x="702" y="942"/>
                  </a:cxn>
                  <a:cxn ang="0">
                    <a:pos x="798" y="922"/>
                  </a:cxn>
                  <a:cxn ang="0">
                    <a:pos x="641" y="744"/>
                  </a:cxn>
                  <a:cxn ang="0">
                    <a:pos x="397" y="487"/>
                  </a:cxn>
                  <a:cxn ang="0">
                    <a:pos x="451" y="309"/>
                  </a:cxn>
                  <a:cxn ang="0">
                    <a:pos x="591" y="250"/>
                  </a:cxn>
                  <a:cxn ang="0">
                    <a:pos x="742" y="397"/>
                  </a:cxn>
                  <a:cxn ang="0">
                    <a:pos x="1076" y="711"/>
                  </a:cxn>
                  <a:cxn ang="0">
                    <a:pos x="1109" y="861"/>
                  </a:cxn>
                  <a:cxn ang="0">
                    <a:pos x="858" y="1104"/>
                  </a:cxn>
                  <a:cxn ang="0">
                    <a:pos x="618" y="1022"/>
                  </a:cxn>
                  <a:cxn ang="0">
                    <a:pos x="342" y="740"/>
                  </a:cxn>
                  <a:cxn ang="0">
                    <a:pos x="156" y="450"/>
                  </a:cxn>
                  <a:cxn ang="0">
                    <a:pos x="287" y="163"/>
                  </a:cxn>
                  <a:cxn ang="0">
                    <a:pos x="286" y="221"/>
                  </a:cxn>
                  <a:cxn ang="0">
                    <a:pos x="196" y="489"/>
                  </a:cxn>
                  <a:cxn ang="0">
                    <a:pos x="398" y="752"/>
                  </a:cxn>
                  <a:cxn ang="0">
                    <a:pos x="712" y="1049"/>
                  </a:cxn>
                  <a:cxn ang="0">
                    <a:pos x="926" y="1037"/>
                  </a:cxn>
                  <a:cxn ang="0">
                    <a:pos x="1077" y="824"/>
                  </a:cxn>
                  <a:cxn ang="0">
                    <a:pos x="900" y="596"/>
                  </a:cxn>
                  <a:cxn ang="0">
                    <a:pos x="612" y="298"/>
                  </a:cxn>
                  <a:cxn ang="0">
                    <a:pos x="527" y="303"/>
                  </a:cxn>
                  <a:cxn ang="0">
                    <a:pos x="477" y="332"/>
                  </a:cxn>
                  <a:cxn ang="0">
                    <a:pos x="441" y="486"/>
                  </a:cxn>
                  <a:cxn ang="0">
                    <a:pos x="731" y="783"/>
                  </a:cxn>
                  <a:cxn ang="0">
                    <a:pos x="829" y="884"/>
                  </a:cxn>
                  <a:cxn ang="0">
                    <a:pos x="783" y="989"/>
                  </a:cxn>
                  <a:cxn ang="0">
                    <a:pos x="669" y="962"/>
                  </a:cxn>
                  <a:cxn ang="0">
                    <a:pos x="450" y="729"/>
                  </a:cxn>
                  <a:cxn ang="0">
                    <a:pos x="256" y="471"/>
                  </a:cxn>
                  <a:cxn ang="0">
                    <a:pos x="300" y="284"/>
                  </a:cxn>
                  <a:cxn ang="0">
                    <a:pos x="464" y="137"/>
                  </a:cxn>
                  <a:cxn ang="0">
                    <a:pos x="670" y="122"/>
                  </a:cxn>
                  <a:cxn ang="0">
                    <a:pos x="759" y="177"/>
                  </a:cxn>
                  <a:cxn ang="0">
                    <a:pos x="1071" y="489"/>
                  </a:cxn>
                  <a:cxn ang="0">
                    <a:pos x="1188" y="605"/>
                  </a:cxn>
                  <a:cxn ang="0">
                    <a:pos x="1256" y="846"/>
                  </a:cxn>
                  <a:cxn ang="0">
                    <a:pos x="1180" y="1021"/>
                  </a:cxn>
                  <a:cxn ang="0">
                    <a:pos x="930" y="1212"/>
                  </a:cxn>
                </a:cxnLst>
                <a:rect l="0" t="0" r="r" b="b"/>
                <a:pathLst>
                  <a:path w="1256" h="1235">
                    <a:moveTo>
                      <a:pt x="808" y="1235"/>
                    </a:moveTo>
                    <a:lnTo>
                      <a:pt x="808" y="1235"/>
                    </a:lnTo>
                    <a:lnTo>
                      <a:pt x="792" y="1235"/>
                    </a:lnTo>
                    <a:lnTo>
                      <a:pt x="775" y="1234"/>
                    </a:lnTo>
                    <a:lnTo>
                      <a:pt x="757" y="1232"/>
                    </a:lnTo>
                    <a:lnTo>
                      <a:pt x="738" y="1230"/>
                    </a:lnTo>
                    <a:lnTo>
                      <a:pt x="719" y="1226"/>
                    </a:lnTo>
                    <a:lnTo>
                      <a:pt x="699" y="1220"/>
                    </a:lnTo>
                    <a:lnTo>
                      <a:pt x="679" y="1212"/>
                    </a:lnTo>
                    <a:lnTo>
                      <a:pt x="660" y="1203"/>
                    </a:lnTo>
                    <a:lnTo>
                      <a:pt x="660" y="1203"/>
                    </a:lnTo>
                    <a:lnTo>
                      <a:pt x="629" y="1186"/>
                    </a:lnTo>
                    <a:lnTo>
                      <a:pt x="598" y="1165"/>
                    </a:lnTo>
                    <a:lnTo>
                      <a:pt x="566" y="1141"/>
                    </a:lnTo>
                    <a:lnTo>
                      <a:pt x="534" y="1115"/>
                    </a:lnTo>
                    <a:lnTo>
                      <a:pt x="533" y="1114"/>
                    </a:lnTo>
                    <a:lnTo>
                      <a:pt x="531" y="1114"/>
                    </a:lnTo>
                    <a:lnTo>
                      <a:pt x="531" y="1114"/>
                    </a:lnTo>
                    <a:lnTo>
                      <a:pt x="527" y="1112"/>
                    </a:lnTo>
                    <a:lnTo>
                      <a:pt x="522" y="1109"/>
                    </a:lnTo>
                    <a:lnTo>
                      <a:pt x="518" y="1105"/>
                    </a:lnTo>
                    <a:lnTo>
                      <a:pt x="518" y="1105"/>
                    </a:lnTo>
                    <a:lnTo>
                      <a:pt x="465" y="1051"/>
                    </a:lnTo>
                    <a:lnTo>
                      <a:pt x="440" y="1024"/>
                    </a:lnTo>
                    <a:lnTo>
                      <a:pt x="415" y="997"/>
                    </a:lnTo>
                    <a:lnTo>
                      <a:pt x="415" y="997"/>
                    </a:lnTo>
                    <a:lnTo>
                      <a:pt x="389" y="968"/>
                    </a:lnTo>
                    <a:lnTo>
                      <a:pt x="358" y="935"/>
                    </a:lnTo>
                    <a:lnTo>
                      <a:pt x="326" y="903"/>
                    </a:lnTo>
                    <a:lnTo>
                      <a:pt x="311" y="889"/>
                    </a:lnTo>
                    <a:lnTo>
                      <a:pt x="296" y="878"/>
                    </a:lnTo>
                    <a:lnTo>
                      <a:pt x="296" y="878"/>
                    </a:lnTo>
                    <a:lnTo>
                      <a:pt x="281" y="865"/>
                    </a:lnTo>
                    <a:lnTo>
                      <a:pt x="265" y="852"/>
                    </a:lnTo>
                    <a:lnTo>
                      <a:pt x="250" y="839"/>
                    </a:lnTo>
                    <a:lnTo>
                      <a:pt x="235" y="823"/>
                    </a:lnTo>
                    <a:lnTo>
                      <a:pt x="207" y="793"/>
                    </a:lnTo>
                    <a:lnTo>
                      <a:pt x="180" y="761"/>
                    </a:lnTo>
                    <a:lnTo>
                      <a:pt x="180" y="761"/>
                    </a:lnTo>
                    <a:lnTo>
                      <a:pt x="156" y="732"/>
                    </a:lnTo>
                    <a:lnTo>
                      <a:pt x="130" y="704"/>
                    </a:lnTo>
                    <a:lnTo>
                      <a:pt x="129" y="703"/>
                    </a:lnTo>
                    <a:lnTo>
                      <a:pt x="128" y="703"/>
                    </a:lnTo>
                    <a:lnTo>
                      <a:pt x="128" y="703"/>
                    </a:lnTo>
                    <a:lnTo>
                      <a:pt x="124" y="701"/>
                    </a:lnTo>
                    <a:lnTo>
                      <a:pt x="120" y="698"/>
                    </a:lnTo>
                    <a:lnTo>
                      <a:pt x="74" y="653"/>
                    </a:lnTo>
                    <a:lnTo>
                      <a:pt x="74" y="653"/>
                    </a:lnTo>
                    <a:lnTo>
                      <a:pt x="70" y="648"/>
                    </a:lnTo>
                    <a:lnTo>
                      <a:pt x="67" y="643"/>
                    </a:lnTo>
                    <a:lnTo>
                      <a:pt x="63" y="635"/>
                    </a:lnTo>
                    <a:lnTo>
                      <a:pt x="63" y="635"/>
                    </a:lnTo>
                    <a:lnTo>
                      <a:pt x="60" y="627"/>
                    </a:lnTo>
                    <a:lnTo>
                      <a:pt x="54" y="619"/>
                    </a:lnTo>
                    <a:lnTo>
                      <a:pt x="54" y="619"/>
                    </a:lnTo>
                    <a:lnTo>
                      <a:pt x="40" y="596"/>
                    </a:lnTo>
                    <a:lnTo>
                      <a:pt x="28" y="572"/>
                    </a:lnTo>
                    <a:lnTo>
                      <a:pt x="28" y="572"/>
                    </a:lnTo>
                    <a:lnTo>
                      <a:pt x="14" y="547"/>
                    </a:lnTo>
                    <a:lnTo>
                      <a:pt x="14" y="547"/>
                    </a:lnTo>
                    <a:lnTo>
                      <a:pt x="11" y="540"/>
                    </a:lnTo>
                    <a:lnTo>
                      <a:pt x="7" y="532"/>
                    </a:lnTo>
                    <a:lnTo>
                      <a:pt x="5" y="522"/>
                    </a:lnTo>
                    <a:lnTo>
                      <a:pt x="3" y="513"/>
                    </a:lnTo>
                    <a:lnTo>
                      <a:pt x="0" y="494"/>
                    </a:lnTo>
                    <a:lnTo>
                      <a:pt x="0" y="484"/>
                    </a:lnTo>
                    <a:lnTo>
                      <a:pt x="0" y="475"/>
                    </a:lnTo>
                    <a:lnTo>
                      <a:pt x="0" y="475"/>
                    </a:lnTo>
                    <a:lnTo>
                      <a:pt x="1" y="452"/>
                    </a:lnTo>
                    <a:lnTo>
                      <a:pt x="1" y="431"/>
                    </a:lnTo>
                    <a:lnTo>
                      <a:pt x="1" y="431"/>
                    </a:lnTo>
                    <a:lnTo>
                      <a:pt x="1" y="413"/>
                    </a:lnTo>
                    <a:lnTo>
                      <a:pt x="1" y="395"/>
                    </a:lnTo>
                    <a:lnTo>
                      <a:pt x="2" y="378"/>
                    </a:lnTo>
                    <a:lnTo>
                      <a:pt x="5" y="361"/>
                    </a:lnTo>
                    <a:lnTo>
                      <a:pt x="5" y="361"/>
                    </a:lnTo>
                    <a:lnTo>
                      <a:pt x="8" y="347"/>
                    </a:lnTo>
                    <a:lnTo>
                      <a:pt x="12" y="333"/>
                    </a:lnTo>
                    <a:lnTo>
                      <a:pt x="17" y="320"/>
                    </a:lnTo>
                    <a:lnTo>
                      <a:pt x="22" y="308"/>
                    </a:lnTo>
                    <a:lnTo>
                      <a:pt x="35" y="283"/>
                    </a:lnTo>
                    <a:lnTo>
                      <a:pt x="48" y="260"/>
                    </a:lnTo>
                    <a:lnTo>
                      <a:pt x="48" y="260"/>
                    </a:lnTo>
                    <a:lnTo>
                      <a:pt x="60" y="239"/>
                    </a:lnTo>
                    <a:lnTo>
                      <a:pt x="70" y="219"/>
                    </a:lnTo>
                    <a:lnTo>
                      <a:pt x="70" y="219"/>
                    </a:lnTo>
                    <a:lnTo>
                      <a:pt x="89" y="185"/>
                    </a:lnTo>
                    <a:lnTo>
                      <a:pt x="98" y="168"/>
                    </a:lnTo>
                    <a:lnTo>
                      <a:pt x="109" y="152"/>
                    </a:lnTo>
                    <a:lnTo>
                      <a:pt x="109" y="152"/>
                    </a:lnTo>
                    <a:lnTo>
                      <a:pt x="126" y="130"/>
                    </a:lnTo>
                    <a:lnTo>
                      <a:pt x="142" y="108"/>
                    </a:lnTo>
                    <a:lnTo>
                      <a:pt x="160" y="89"/>
                    </a:lnTo>
                    <a:lnTo>
                      <a:pt x="177" y="69"/>
                    </a:lnTo>
                    <a:lnTo>
                      <a:pt x="195" y="50"/>
                    </a:lnTo>
                    <a:lnTo>
                      <a:pt x="213" y="33"/>
                    </a:lnTo>
                    <a:lnTo>
                      <a:pt x="231" y="16"/>
                    </a:lnTo>
                    <a:lnTo>
                      <a:pt x="250" y="1"/>
                    </a:lnTo>
                    <a:lnTo>
                      <a:pt x="250" y="1"/>
                    </a:lnTo>
                    <a:lnTo>
                      <a:pt x="251" y="0"/>
                    </a:lnTo>
                    <a:lnTo>
                      <a:pt x="251" y="0"/>
                    </a:lnTo>
                    <a:lnTo>
                      <a:pt x="257" y="9"/>
                    </a:lnTo>
                    <a:lnTo>
                      <a:pt x="257" y="9"/>
                    </a:lnTo>
                    <a:lnTo>
                      <a:pt x="270" y="29"/>
                    </a:lnTo>
                    <a:lnTo>
                      <a:pt x="270" y="29"/>
                    </a:lnTo>
                    <a:lnTo>
                      <a:pt x="264" y="34"/>
                    </a:lnTo>
                    <a:lnTo>
                      <a:pt x="264" y="34"/>
                    </a:lnTo>
                    <a:lnTo>
                      <a:pt x="246" y="49"/>
                    </a:lnTo>
                    <a:lnTo>
                      <a:pt x="228" y="67"/>
                    </a:lnTo>
                    <a:lnTo>
                      <a:pt x="210" y="84"/>
                    </a:lnTo>
                    <a:lnTo>
                      <a:pt x="193" y="103"/>
                    </a:lnTo>
                    <a:lnTo>
                      <a:pt x="176" y="122"/>
                    </a:lnTo>
                    <a:lnTo>
                      <a:pt x="161" y="141"/>
                    </a:lnTo>
                    <a:lnTo>
                      <a:pt x="145" y="161"/>
                    </a:lnTo>
                    <a:lnTo>
                      <a:pt x="132" y="182"/>
                    </a:lnTo>
                    <a:lnTo>
                      <a:pt x="132" y="182"/>
                    </a:lnTo>
                    <a:lnTo>
                      <a:pt x="124" y="194"/>
                    </a:lnTo>
                    <a:lnTo>
                      <a:pt x="116" y="207"/>
                    </a:lnTo>
                    <a:lnTo>
                      <a:pt x="103" y="233"/>
                    </a:lnTo>
                    <a:lnTo>
                      <a:pt x="103" y="233"/>
                    </a:lnTo>
                    <a:lnTo>
                      <a:pt x="92" y="256"/>
                    </a:lnTo>
                    <a:lnTo>
                      <a:pt x="79" y="278"/>
                    </a:lnTo>
                    <a:lnTo>
                      <a:pt x="79" y="278"/>
                    </a:lnTo>
                    <a:lnTo>
                      <a:pt x="67" y="299"/>
                    </a:lnTo>
                    <a:lnTo>
                      <a:pt x="56" y="322"/>
                    </a:lnTo>
                    <a:lnTo>
                      <a:pt x="50" y="333"/>
                    </a:lnTo>
                    <a:lnTo>
                      <a:pt x="45" y="346"/>
                    </a:lnTo>
                    <a:lnTo>
                      <a:pt x="42" y="358"/>
                    </a:lnTo>
                    <a:lnTo>
                      <a:pt x="39" y="371"/>
                    </a:lnTo>
                    <a:lnTo>
                      <a:pt x="39" y="371"/>
                    </a:lnTo>
                    <a:lnTo>
                      <a:pt x="36" y="396"/>
                    </a:lnTo>
                    <a:lnTo>
                      <a:pt x="35" y="420"/>
                    </a:lnTo>
                    <a:lnTo>
                      <a:pt x="34" y="443"/>
                    </a:lnTo>
                    <a:lnTo>
                      <a:pt x="35" y="465"/>
                    </a:lnTo>
                    <a:lnTo>
                      <a:pt x="38" y="486"/>
                    </a:lnTo>
                    <a:lnTo>
                      <a:pt x="42" y="506"/>
                    </a:lnTo>
                    <a:lnTo>
                      <a:pt x="47" y="525"/>
                    </a:lnTo>
                    <a:lnTo>
                      <a:pt x="54" y="542"/>
                    </a:lnTo>
                    <a:lnTo>
                      <a:pt x="54" y="542"/>
                    </a:lnTo>
                    <a:lnTo>
                      <a:pt x="62" y="559"/>
                    </a:lnTo>
                    <a:lnTo>
                      <a:pt x="70" y="575"/>
                    </a:lnTo>
                    <a:lnTo>
                      <a:pt x="79" y="591"/>
                    </a:lnTo>
                    <a:lnTo>
                      <a:pt x="89" y="605"/>
                    </a:lnTo>
                    <a:lnTo>
                      <a:pt x="99" y="620"/>
                    </a:lnTo>
                    <a:lnTo>
                      <a:pt x="110" y="634"/>
                    </a:lnTo>
                    <a:lnTo>
                      <a:pt x="122" y="647"/>
                    </a:lnTo>
                    <a:lnTo>
                      <a:pt x="135" y="662"/>
                    </a:lnTo>
                    <a:lnTo>
                      <a:pt x="136" y="663"/>
                    </a:lnTo>
                    <a:lnTo>
                      <a:pt x="137" y="664"/>
                    </a:lnTo>
                    <a:lnTo>
                      <a:pt x="137" y="664"/>
                    </a:lnTo>
                    <a:lnTo>
                      <a:pt x="141" y="665"/>
                    </a:lnTo>
                    <a:lnTo>
                      <a:pt x="145" y="668"/>
                    </a:lnTo>
                    <a:lnTo>
                      <a:pt x="145" y="668"/>
                    </a:lnTo>
                    <a:lnTo>
                      <a:pt x="178" y="702"/>
                    </a:lnTo>
                    <a:lnTo>
                      <a:pt x="209" y="736"/>
                    </a:lnTo>
                    <a:lnTo>
                      <a:pt x="209" y="736"/>
                    </a:lnTo>
                    <a:lnTo>
                      <a:pt x="238" y="767"/>
                    </a:lnTo>
                    <a:lnTo>
                      <a:pt x="268" y="799"/>
                    </a:lnTo>
                    <a:lnTo>
                      <a:pt x="298" y="829"/>
                    </a:lnTo>
                    <a:lnTo>
                      <a:pt x="330" y="858"/>
                    </a:lnTo>
                    <a:lnTo>
                      <a:pt x="330" y="858"/>
                    </a:lnTo>
                    <a:lnTo>
                      <a:pt x="362" y="889"/>
                    </a:lnTo>
                    <a:lnTo>
                      <a:pt x="396" y="923"/>
                    </a:lnTo>
                    <a:lnTo>
                      <a:pt x="431" y="960"/>
                    </a:lnTo>
                    <a:lnTo>
                      <a:pt x="467" y="998"/>
                    </a:lnTo>
                    <a:lnTo>
                      <a:pt x="467" y="998"/>
                    </a:lnTo>
                    <a:lnTo>
                      <a:pt x="506" y="1040"/>
                    </a:lnTo>
                    <a:lnTo>
                      <a:pt x="542" y="1078"/>
                    </a:lnTo>
                    <a:lnTo>
                      <a:pt x="543" y="1079"/>
                    </a:lnTo>
                    <a:lnTo>
                      <a:pt x="545" y="1080"/>
                    </a:lnTo>
                    <a:lnTo>
                      <a:pt x="545" y="1080"/>
                    </a:lnTo>
                    <a:lnTo>
                      <a:pt x="548" y="1081"/>
                    </a:lnTo>
                    <a:lnTo>
                      <a:pt x="552" y="1084"/>
                    </a:lnTo>
                    <a:lnTo>
                      <a:pt x="552" y="1084"/>
                    </a:lnTo>
                    <a:lnTo>
                      <a:pt x="575" y="1103"/>
                    </a:lnTo>
                    <a:lnTo>
                      <a:pt x="601" y="1124"/>
                    </a:lnTo>
                    <a:lnTo>
                      <a:pt x="630" y="1143"/>
                    </a:lnTo>
                    <a:lnTo>
                      <a:pt x="644" y="1153"/>
                    </a:lnTo>
                    <a:lnTo>
                      <a:pt x="661" y="1162"/>
                    </a:lnTo>
                    <a:lnTo>
                      <a:pt x="676" y="1170"/>
                    </a:lnTo>
                    <a:lnTo>
                      <a:pt x="693" y="1177"/>
                    </a:lnTo>
                    <a:lnTo>
                      <a:pt x="710" y="1185"/>
                    </a:lnTo>
                    <a:lnTo>
                      <a:pt x="728" y="1190"/>
                    </a:lnTo>
                    <a:lnTo>
                      <a:pt x="747" y="1195"/>
                    </a:lnTo>
                    <a:lnTo>
                      <a:pt x="765" y="1198"/>
                    </a:lnTo>
                    <a:lnTo>
                      <a:pt x="784" y="1200"/>
                    </a:lnTo>
                    <a:lnTo>
                      <a:pt x="803" y="1201"/>
                    </a:lnTo>
                    <a:lnTo>
                      <a:pt x="803" y="1201"/>
                    </a:lnTo>
                    <a:lnTo>
                      <a:pt x="816" y="1201"/>
                    </a:lnTo>
                    <a:lnTo>
                      <a:pt x="828" y="1200"/>
                    </a:lnTo>
                    <a:lnTo>
                      <a:pt x="841" y="1198"/>
                    </a:lnTo>
                    <a:lnTo>
                      <a:pt x="854" y="1196"/>
                    </a:lnTo>
                    <a:lnTo>
                      <a:pt x="854" y="1196"/>
                    </a:lnTo>
                    <a:lnTo>
                      <a:pt x="872" y="1193"/>
                    </a:lnTo>
                    <a:lnTo>
                      <a:pt x="872" y="1193"/>
                    </a:lnTo>
                    <a:lnTo>
                      <a:pt x="883" y="1191"/>
                    </a:lnTo>
                    <a:lnTo>
                      <a:pt x="895" y="1189"/>
                    </a:lnTo>
                    <a:lnTo>
                      <a:pt x="907" y="1185"/>
                    </a:lnTo>
                    <a:lnTo>
                      <a:pt x="918" y="1179"/>
                    </a:lnTo>
                    <a:lnTo>
                      <a:pt x="918" y="1179"/>
                    </a:lnTo>
                    <a:lnTo>
                      <a:pt x="945" y="1165"/>
                    </a:lnTo>
                    <a:lnTo>
                      <a:pt x="945" y="1165"/>
                    </a:lnTo>
                    <a:lnTo>
                      <a:pt x="977" y="1148"/>
                    </a:lnTo>
                    <a:lnTo>
                      <a:pt x="977" y="1148"/>
                    </a:lnTo>
                    <a:lnTo>
                      <a:pt x="1006" y="1132"/>
                    </a:lnTo>
                    <a:lnTo>
                      <a:pt x="1033" y="1114"/>
                    </a:lnTo>
                    <a:lnTo>
                      <a:pt x="1057" y="1096"/>
                    </a:lnTo>
                    <a:lnTo>
                      <a:pt x="1069" y="1086"/>
                    </a:lnTo>
                    <a:lnTo>
                      <a:pt x="1078" y="1077"/>
                    </a:lnTo>
                    <a:lnTo>
                      <a:pt x="1085" y="1070"/>
                    </a:lnTo>
                    <a:lnTo>
                      <a:pt x="1085" y="1070"/>
                    </a:lnTo>
                    <a:lnTo>
                      <a:pt x="1111" y="1044"/>
                    </a:lnTo>
                    <a:lnTo>
                      <a:pt x="1123" y="1032"/>
                    </a:lnTo>
                    <a:lnTo>
                      <a:pt x="1134" y="1018"/>
                    </a:lnTo>
                    <a:lnTo>
                      <a:pt x="1145" y="1005"/>
                    </a:lnTo>
                    <a:lnTo>
                      <a:pt x="1156" y="990"/>
                    </a:lnTo>
                    <a:lnTo>
                      <a:pt x="1165" y="975"/>
                    </a:lnTo>
                    <a:lnTo>
                      <a:pt x="1173" y="959"/>
                    </a:lnTo>
                    <a:lnTo>
                      <a:pt x="1173" y="959"/>
                    </a:lnTo>
                    <a:lnTo>
                      <a:pt x="1184" y="937"/>
                    </a:lnTo>
                    <a:lnTo>
                      <a:pt x="1184" y="937"/>
                    </a:lnTo>
                    <a:lnTo>
                      <a:pt x="1198" y="912"/>
                    </a:lnTo>
                    <a:lnTo>
                      <a:pt x="1209" y="886"/>
                    </a:lnTo>
                    <a:lnTo>
                      <a:pt x="1213" y="874"/>
                    </a:lnTo>
                    <a:lnTo>
                      <a:pt x="1218" y="861"/>
                    </a:lnTo>
                    <a:lnTo>
                      <a:pt x="1220" y="848"/>
                    </a:lnTo>
                    <a:lnTo>
                      <a:pt x="1222" y="835"/>
                    </a:lnTo>
                    <a:lnTo>
                      <a:pt x="1222" y="835"/>
                    </a:lnTo>
                    <a:lnTo>
                      <a:pt x="1221" y="819"/>
                    </a:lnTo>
                    <a:lnTo>
                      <a:pt x="1220" y="802"/>
                    </a:lnTo>
                    <a:lnTo>
                      <a:pt x="1216" y="784"/>
                    </a:lnTo>
                    <a:lnTo>
                      <a:pt x="1212" y="765"/>
                    </a:lnTo>
                    <a:lnTo>
                      <a:pt x="1207" y="746"/>
                    </a:lnTo>
                    <a:lnTo>
                      <a:pt x="1200" y="724"/>
                    </a:lnTo>
                    <a:lnTo>
                      <a:pt x="1193" y="702"/>
                    </a:lnTo>
                    <a:lnTo>
                      <a:pt x="1183" y="678"/>
                    </a:lnTo>
                    <a:lnTo>
                      <a:pt x="1182" y="677"/>
                    </a:lnTo>
                    <a:lnTo>
                      <a:pt x="1182" y="677"/>
                    </a:lnTo>
                    <a:lnTo>
                      <a:pt x="1174" y="660"/>
                    </a:lnTo>
                    <a:lnTo>
                      <a:pt x="1167" y="643"/>
                    </a:lnTo>
                    <a:lnTo>
                      <a:pt x="1158" y="627"/>
                    </a:lnTo>
                    <a:lnTo>
                      <a:pt x="1151" y="620"/>
                    </a:lnTo>
                    <a:lnTo>
                      <a:pt x="1146" y="612"/>
                    </a:lnTo>
                    <a:lnTo>
                      <a:pt x="1146" y="612"/>
                    </a:lnTo>
                    <a:lnTo>
                      <a:pt x="1138" y="602"/>
                    </a:lnTo>
                    <a:lnTo>
                      <a:pt x="1131" y="592"/>
                    </a:lnTo>
                    <a:lnTo>
                      <a:pt x="1131" y="591"/>
                    </a:lnTo>
                    <a:lnTo>
                      <a:pt x="1130" y="591"/>
                    </a:lnTo>
                    <a:lnTo>
                      <a:pt x="1130" y="591"/>
                    </a:lnTo>
                    <a:lnTo>
                      <a:pt x="1090" y="554"/>
                    </a:lnTo>
                    <a:lnTo>
                      <a:pt x="1090" y="554"/>
                    </a:lnTo>
                    <a:lnTo>
                      <a:pt x="1069" y="535"/>
                    </a:lnTo>
                    <a:lnTo>
                      <a:pt x="1048" y="515"/>
                    </a:lnTo>
                    <a:lnTo>
                      <a:pt x="1027" y="495"/>
                    </a:lnTo>
                    <a:lnTo>
                      <a:pt x="1008" y="472"/>
                    </a:lnTo>
                    <a:lnTo>
                      <a:pt x="1008" y="472"/>
                    </a:lnTo>
                    <a:lnTo>
                      <a:pt x="992" y="454"/>
                    </a:lnTo>
                    <a:lnTo>
                      <a:pt x="972" y="432"/>
                    </a:lnTo>
                    <a:lnTo>
                      <a:pt x="918" y="375"/>
                    </a:lnTo>
                    <a:lnTo>
                      <a:pt x="864" y="319"/>
                    </a:lnTo>
                    <a:lnTo>
                      <a:pt x="824" y="280"/>
                    </a:lnTo>
                    <a:lnTo>
                      <a:pt x="824" y="280"/>
                    </a:lnTo>
                    <a:lnTo>
                      <a:pt x="804" y="262"/>
                    </a:lnTo>
                    <a:lnTo>
                      <a:pt x="783" y="246"/>
                    </a:lnTo>
                    <a:lnTo>
                      <a:pt x="783" y="246"/>
                    </a:lnTo>
                    <a:lnTo>
                      <a:pt x="757" y="225"/>
                    </a:lnTo>
                    <a:lnTo>
                      <a:pt x="743" y="214"/>
                    </a:lnTo>
                    <a:lnTo>
                      <a:pt x="732" y="202"/>
                    </a:lnTo>
                    <a:lnTo>
                      <a:pt x="731" y="201"/>
                    </a:lnTo>
                    <a:lnTo>
                      <a:pt x="731" y="201"/>
                    </a:lnTo>
                    <a:lnTo>
                      <a:pt x="731" y="201"/>
                    </a:lnTo>
                    <a:lnTo>
                      <a:pt x="705" y="184"/>
                    </a:lnTo>
                    <a:lnTo>
                      <a:pt x="693" y="176"/>
                    </a:lnTo>
                    <a:lnTo>
                      <a:pt x="680" y="169"/>
                    </a:lnTo>
                    <a:lnTo>
                      <a:pt x="668" y="163"/>
                    </a:lnTo>
                    <a:lnTo>
                      <a:pt x="655" y="158"/>
                    </a:lnTo>
                    <a:lnTo>
                      <a:pt x="641" y="153"/>
                    </a:lnTo>
                    <a:lnTo>
                      <a:pt x="627" y="150"/>
                    </a:lnTo>
                    <a:lnTo>
                      <a:pt x="627" y="150"/>
                    </a:lnTo>
                    <a:lnTo>
                      <a:pt x="599" y="143"/>
                    </a:lnTo>
                    <a:lnTo>
                      <a:pt x="584" y="141"/>
                    </a:lnTo>
                    <a:lnTo>
                      <a:pt x="571" y="140"/>
                    </a:lnTo>
                    <a:lnTo>
                      <a:pt x="571" y="140"/>
                    </a:lnTo>
                    <a:lnTo>
                      <a:pt x="562" y="141"/>
                    </a:lnTo>
                    <a:lnTo>
                      <a:pt x="553" y="142"/>
                    </a:lnTo>
                    <a:lnTo>
                      <a:pt x="545" y="143"/>
                    </a:lnTo>
                    <a:lnTo>
                      <a:pt x="538" y="145"/>
                    </a:lnTo>
                    <a:lnTo>
                      <a:pt x="538" y="145"/>
                    </a:lnTo>
                    <a:lnTo>
                      <a:pt x="517" y="155"/>
                    </a:lnTo>
                    <a:lnTo>
                      <a:pt x="517" y="155"/>
                    </a:lnTo>
                    <a:lnTo>
                      <a:pt x="502" y="161"/>
                    </a:lnTo>
                    <a:lnTo>
                      <a:pt x="485" y="166"/>
                    </a:lnTo>
                    <a:lnTo>
                      <a:pt x="485" y="166"/>
                    </a:lnTo>
                    <a:lnTo>
                      <a:pt x="477" y="169"/>
                    </a:lnTo>
                    <a:lnTo>
                      <a:pt x="469" y="172"/>
                    </a:lnTo>
                    <a:lnTo>
                      <a:pt x="452" y="181"/>
                    </a:lnTo>
                    <a:lnTo>
                      <a:pt x="437" y="191"/>
                    </a:lnTo>
                    <a:lnTo>
                      <a:pt x="421" y="202"/>
                    </a:lnTo>
                    <a:lnTo>
                      <a:pt x="407" y="215"/>
                    </a:lnTo>
                    <a:lnTo>
                      <a:pt x="393" y="228"/>
                    </a:lnTo>
                    <a:lnTo>
                      <a:pt x="367" y="255"/>
                    </a:lnTo>
                    <a:lnTo>
                      <a:pt x="367" y="255"/>
                    </a:lnTo>
                    <a:lnTo>
                      <a:pt x="355" y="269"/>
                    </a:lnTo>
                    <a:lnTo>
                      <a:pt x="355" y="269"/>
                    </a:lnTo>
                    <a:lnTo>
                      <a:pt x="344" y="282"/>
                    </a:lnTo>
                    <a:lnTo>
                      <a:pt x="332" y="297"/>
                    </a:lnTo>
                    <a:lnTo>
                      <a:pt x="322" y="313"/>
                    </a:lnTo>
                    <a:lnTo>
                      <a:pt x="313" y="329"/>
                    </a:lnTo>
                    <a:lnTo>
                      <a:pt x="303" y="348"/>
                    </a:lnTo>
                    <a:lnTo>
                      <a:pt x="296" y="366"/>
                    </a:lnTo>
                    <a:lnTo>
                      <a:pt x="289" y="385"/>
                    </a:lnTo>
                    <a:lnTo>
                      <a:pt x="284" y="406"/>
                    </a:lnTo>
                    <a:lnTo>
                      <a:pt x="284" y="406"/>
                    </a:lnTo>
                    <a:lnTo>
                      <a:pt x="282" y="416"/>
                    </a:lnTo>
                    <a:lnTo>
                      <a:pt x="282" y="427"/>
                    </a:lnTo>
                    <a:lnTo>
                      <a:pt x="283" y="439"/>
                    </a:lnTo>
                    <a:lnTo>
                      <a:pt x="286" y="450"/>
                    </a:lnTo>
                    <a:lnTo>
                      <a:pt x="289" y="462"/>
                    </a:lnTo>
                    <a:lnTo>
                      <a:pt x="293" y="473"/>
                    </a:lnTo>
                    <a:lnTo>
                      <a:pt x="302" y="495"/>
                    </a:lnTo>
                    <a:lnTo>
                      <a:pt x="302" y="495"/>
                    </a:lnTo>
                    <a:lnTo>
                      <a:pt x="312" y="516"/>
                    </a:lnTo>
                    <a:lnTo>
                      <a:pt x="312" y="516"/>
                    </a:lnTo>
                    <a:lnTo>
                      <a:pt x="318" y="530"/>
                    </a:lnTo>
                    <a:lnTo>
                      <a:pt x="325" y="544"/>
                    </a:lnTo>
                    <a:lnTo>
                      <a:pt x="334" y="557"/>
                    </a:lnTo>
                    <a:lnTo>
                      <a:pt x="345" y="570"/>
                    </a:lnTo>
                    <a:lnTo>
                      <a:pt x="356" y="582"/>
                    </a:lnTo>
                    <a:lnTo>
                      <a:pt x="366" y="595"/>
                    </a:lnTo>
                    <a:lnTo>
                      <a:pt x="388" y="615"/>
                    </a:lnTo>
                    <a:lnTo>
                      <a:pt x="598" y="826"/>
                    </a:lnTo>
                    <a:lnTo>
                      <a:pt x="598" y="826"/>
                    </a:lnTo>
                    <a:lnTo>
                      <a:pt x="611" y="840"/>
                    </a:lnTo>
                    <a:lnTo>
                      <a:pt x="624" y="854"/>
                    </a:lnTo>
                    <a:lnTo>
                      <a:pt x="646" y="883"/>
                    </a:lnTo>
                    <a:lnTo>
                      <a:pt x="646" y="883"/>
                    </a:lnTo>
                    <a:lnTo>
                      <a:pt x="663" y="905"/>
                    </a:lnTo>
                    <a:lnTo>
                      <a:pt x="680" y="925"/>
                    </a:lnTo>
                    <a:lnTo>
                      <a:pt x="681" y="926"/>
                    </a:lnTo>
                    <a:lnTo>
                      <a:pt x="684" y="927"/>
                    </a:lnTo>
                    <a:lnTo>
                      <a:pt x="684" y="927"/>
                    </a:lnTo>
                    <a:lnTo>
                      <a:pt x="687" y="929"/>
                    </a:lnTo>
                    <a:lnTo>
                      <a:pt x="691" y="932"/>
                    </a:lnTo>
                    <a:lnTo>
                      <a:pt x="691" y="932"/>
                    </a:lnTo>
                    <a:lnTo>
                      <a:pt x="702" y="942"/>
                    </a:lnTo>
                    <a:lnTo>
                      <a:pt x="708" y="947"/>
                    </a:lnTo>
                    <a:lnTo>
                      <a:pt x="716" y="951"/>
                    </a:lnTo>
                    <a:lnTo>
                      <a:pt x="723" y="955"/>
                    </a:lnTo>
                    <a:lnTo>
                      <a:pt x="731" y="958"/>
                    </a:lnTo>
                    <a:lnTo>
                      <a:pt x="739" y="960"/>
                    </a:lnTo>
                    <a:lnTo>
                      <a:pt x="748" y="960"/>
                    </a:lnTo>
                    <a:lnTo>
                      <a:pt x="748" y="960"/>
                    </a:lnTo>
                    <a:lnTo>
                      <a:pt x="758" y="959"/>
                    </a:lnTo>
                    <a:lnTo>
                      <a:pt x="767" y="956"/>
                    </a:lnTo>
                    <a:lnTo>
                      <a:pt x="776" y="951"/>
                    </a:lnTo>
                    <a:lnTo>
                      <a:pt x="785" y="944"/>
                    </a:lnTo>
                    <a:lnTo>
                      <a:pt x="785" y="944"/>
                    </a:lnTo>
                    <a:lnTo>
                      <a:pt x="791" y="937"/>
                    </a:lnTo>
                    <a:lnTo>
                      <a:pt x="796" y="929"/>
                    </a:lnTo>
                    <a:lnTo>
                      <a:pt x="798" y="922"/>
                    </a:lnTo>
                    <a:lnTo>
                      <a:pt x="799" y="914"/>
                    </a:lnTo>
                    <a:lnTo>
                      <a:pt x="799" y="914"/>
                    </a:lnTo>
                    <a:lnTo>
                      <a:pt x="798" y="907"/>
                    </a:lnTo>
                    <a:lnTo>
                      <a:pt x="795" y="901"/>
                    </a:lnTo>
                    <a:lnTo>
                      <a:pt x="792" y="893"/>
                    </a:lnTo>
                    <a:lnTo>
                      <a:pt x="788" y="887"/>
                    </a:lnTo>
                    <a:lnTo>
                      <a:pt x="776" y="876"/>
                    </a:lnTo>
                    <a:lnTo>
                      <a:pt x="766" y="865"/>
                    </a:lnTo>
                    <a:lnTo>
                      <a:pt x="765" y="864"/>
                    </a:lnTo>
                    <a:lnTo>
                      <a:pt x="763" y="863"/>
                    </a:lnTo>
                    <a:lnTo>
                      <a:pt x="763" y="863"/>
                    </a:lnTo>
                    <a:lnTo>
                      <a:pt x="759" y="862"/>
                    </a:lnTo>
                    <a:lnTo>
                      <a:pt x="755" y="859"/>
                    </a:lnTo>
                    <a:lnTo>
                      <a:pt x="755" y="859"/>
                    </a:lnTo>
                    <a:lnTo>
                      <a:pt x="641" y="744"/>
                    </a:lnTo>
                    <a:lnTo>
                      <a:pt x="641" y="744"/>
                    </a:lnTo>
                    <a:lnTo>
                      <a:pt x="529" y="629"/>
                    </a:lnTo>
                    <a:lnTo>
                      <a:pt x="529" y="629"/>
                    </a:lnTo>
                    <a:lnTo>
                      <a:pt x="506" y="604"/>
                    </a:lnTo>
                    <a:lnTo>
                      <a:pt x="506" y="604"/>
                    </a:lnTo>
                    <a:lnTo>
                      <a:pt x="486" y="584"/>
                    </a:lnTo>
                    <a:lnTo>
                      <a:pt x="466" y="565"/>
                    </a:lnTo>
                    <a:lnTo>
                      <a:pt x="462" y="562"/>
                    </a:lnTo>
                    <a:lnTo>
                      <a:pt x="462" y="562"/>
                    </a:lnTo>
                    <a:lnTo>
                      <a:pt x="436" y="537"/>
                    </a:lnTo>
                    <a:lnTo>
                      <a:pt x="422" y="523"/>
                    </a:lnTo>
                    <a:lnTo>
                      <a:pt x="411" y="509"/>
                    </a:lnTo>
                    <a:lnTo>
                      <a:pt x="411" y="509"/>
                    </a:lnTo>
                    <a:lnTo>
                      <a:pt x="404" y="499"/>
                    </a:lnTo>
                    <a:lnTo>
                      <a:pt x="397" y="487"/>
                    </a:lnTo>
                    <a:lnTo>
                      <a:pt x="393" y="475"/>
                    </a:lnTo>
                    <a:lnTo>
                      <a:pt x="390" y="464"/>
                    </a:lnTo>
                    <a:lnTo>
                      <a:pt x="388" y="451"/>
                    </a:lnTo>
                    <a:lnTo>
                      <a:pt x="387" y="439"/>
                    </a:lnTo>
                    <a:lnTo>
                      <a:pt x="388" y="426"/>
                    </a:lnTo>
                    <a:lnTo>
                      <a:pt x="390" y="413"/>
                    </a:lnTo>
                    <a:lnTo>
                      <a:pt x="390" y="413"/>
                    </a:lnTo>
                    <a:lnTo>
                      <a:pt x="392" y="402"/>
                    </a:lnTo>
                    <a:lnTo>
                      <a:pt x="396" y="390"/>
                    </a:lnTo>
                    <a:lnTo>
                      <a:pt x="400" y="379"/>
                    </a:lnTo>
                    <a:lnTo>
                      <a:pt x="407" y="368"/>
                    </a:lnTo>
                    <a:lnTo>
                      <a:pt x="412" y="357"/>
                    </a:lnTo>
                    <a:lnTo>
                      <a:pt x="419" y="347"/>
                    </a:lnTo>
                    <a:lnTo>
                      <a:pt x="435" y="327"/>
                    </a:lnTo>
                    <a:lnTo>
                      <a:pt x="451" y="309"/>
                    </a:lnTo>
                    <a:lnTo>
                      <a:pt x="469" y="292"/>
                    </a:lnTo>
                    <a:lnTo>
                      <a:pt x="487" y="277"/>
                    </a:lnTo>
                    <a:lnTo>
                      <a:pt x="506" y="265"/>
                    </a:lnTo>
                    <a:lnTo>
                      <a:pt x="506" y="265"/>
                    </a:lnTo>
                    <a:lnTo>
                      <a:pt x="513" y="261"/>
                    </a:lnTo>
                    <a:lnTo>
                      <a:pt x="519" y="259"/>
                    </a:lnTo>
                    <a:lnTo>
                      <a:pt x="533" y="257"/>
                    </a:lnTo>
                    <a:lnTo>
                      <a:pt x="533" y="257"/>
                    </a:lnTo>
                    <a:lnTo>
                      <a:pt x="541" y="256"/>
                    </a:lnTo>
                    <a:lnTo>
                      <a:pt x="551" y="254"/>
                    </a:lnTo>
                    <a:lnTo>
                      <a:pt x="551" y="254"/>
                    </a:lnTo>
                    <a:lnTo>
                      <a:pt x="565" y="251"/>
                    </a:lnTo>
                    <a:lnTo>
                      <a:pt x="580" y="250"/>
                    </a:lnTo>
                    <a:lnTo>
                      <a:pt x="580" y="250"/>
                    </a:lnTo>
                    <a:lnTo>
                      <a:pt x="591" y="250"/>
                    </a:lnTo>
                    <a:lnTo>
                      <a:pt x="601" y="252"/>
                    </a:lnTo>
                    <a:lnTo>
                      <a:pt x="609" y="255"/>
                    </a:lnTo>
                    <a:lnTo>
                      <a:pt x="616" y="258"/>
                    </a:lnTo>
                    <a:lnTo>
                      <a:pt x="616" y="258"/>
                    </a:lnTo>
                    <a:lnTo>
                      <a:pt x="628" y="266"/>
                    </a:lnTo>
                    <a:lnTo>
                      <a:pt x="638" y="276"/>
                    </a:lnTo>
                    <a:lnTo>
                      <a:pt x="647" y="285"/>
                    </a:lnTo>
                    <a:lnTo>
                      <a:pt x="658" y="294"/>
                    </a:lnTo>
                    <a:lnTo>
                      <a:pt x="675" y="316"/>
                    </a:lnTo>
                    <a:lnTo>
                      <a:pt x="693" y="338"/>
                    </a:lnTo>
                    <a:lnTo>
                      <a:pt x="693" y="338"/>
                    </a:lnTo>
                    <a:lnTo>
                      <a:pt x="707" y="356"/>
                    </a:lnTo>
                    <a:lnTo>
                      <a:pt x="723" y="375"/>
                    </a:lnTo>
                    <a:lnTo>
                      <a:pt x="723" y="375"/>
                    </a:lnTo>
                    <a:lnTo>
                      <a:pt x="742" y="397"/>
                    </a:lnTo>
                    <a:lnTo>
                      <a:pt x="767" y="422"/>
                    </a:lnTo>
                    <a:lnTo>
                      <a:pt x="793" y="448"/>
                    </a:lnTo>
                    <a:lnTo>
                      <a:pt x="823" y="476"/>
                    </a:lnTo>
                    <a:lnTo>
                      <a:pt x="885" y="533"/>
                    </a:lnTo>
                    <a:lnTo>
                      <a:pt x="948" y="591"/>
                    </a:lnTo>
                    <a:lnTo>
                      <a:pt x="948" y="591"/>
                    </a:lnTo>
                    <a:lnTo>
                      <a:pt x="1009" y="646"/>
                    </a:lnTo>
                    <a:lnTo>
                      <a:pt x="1059" y="694"/>
                    </a:lnTo>
                    <a:lnTo>
                      <a:pt x="1062" y="695"/>
                    </a:lnTo>
                    <a:lnTo>
                      <a:pt x="1065" y="698"/>
                    </a:lnTo>
                    <a:lnTo>
                      <a:pt x="1065" y="698"/>
                    </a:lnTo>
                    <a:lnTo>
                      <a:pt x="1073" y="706"/>
                    </a:lnTo>
                    <a:lnTo>
                      <a:pt x="1073" y="706"/>
                    </a:lnTo>
                    <a:lnTo>
                      <a:pt x="1076" y="710"/>
                    </a:lnTo>
                    <a:lnTo>
                      <a:pt x="1076" y="711"/>
                    </a:lnTo>
                    <a:lnTo>
                      <a:pt x="1077" y="711"/>
                    </a:lnTo>
                    <a:lnTo>
                      <a:pt x="1077" y="711"/>
                    </a:lnTo>
                    <a:lnTo>
                      <a:pt x="1086" y="725"/>
                    </a:lnTo>
                    <a:lnTo>
                      <a:pt x="1096" y="739"/>
                    </a:lnTo>
                    <a:lnTo>
                      <a:pt x="1104" y="756"/>
                    </a:lnTo>
                    <a:lnTo>
                      <a:pt x="1110" y="774"/>
                    </a:lnTo>
                    <a:lnTo>
                      <a:pt x="1113" y="784"/>
                    </a:lnTo>
                    <a:lnTo>
                      <a:pt x="1115" y="794"/>
                    </a:lnTo>
                    <a:lnTo>
                      <a:pt x="1116" y="804"/>
                    </a:lnTo>
                    <a:lnTo>
                      <a:pt x="1116" y="815"/>
                    </a:lnTo>
                    <a:lnTo>
                      <a:pt x="1116" y="826"/>
                    </a:lnTo>
                    <a:lnTo>
                      <a:pt x="1114" y="838"/>
                    </a:lnTo>
                    <a:lnTo>
                      <a:pt x="1112" y="850"/>
                    </a:lnTo>
                    <a:lnTo>
                      <a:pt x="1109" y="861"/>
                    </a:lnTo>
                    <a:lnTo>
                      <a:pt x="1109" y="861"/>
                    </a:lnTo>
                    <a:lnTo>
                      <a:pt x="1100" y="886"/>
                    </a:lnTo>
                    <a:lnTo>
                      <a:pt x="1089" y="910"/>
                    </a:lnTo>
                    <a:lnTo>
                      <a:pt x="1079" y="932"/>
                    </a:lnTo>
                    <a:lnTo>
                      <a:pt x="1066" y="952"/>
                    </a:lnTo>
                    <a:lnTo>
                      <a:pt x="1052" y="972"/>
                    </a:lnTo>
                    <a:lnTo>
                      <a:pt x="1037" y="990"/>
                    </a:lnTo>
                    <a:lnTo>
                      <a:pt x="1020" y="1008"/>
                    </a:lnTo>
                    <a:lnTo>
                      <a:pt x="1003" y="1024"/>
                    </a:lnTo>
                    <a:lnTo>
                      <a:pt x="1003" y="1024"/>
                    </a:lnTo>
                    <a:lnTo>
                      <a:pt x="979" y="1044"/>
                    </a:lnTo>
                    <a:lnTo>
                      <a:pt x="954" y="1061"/>
                    </a:lnTo>
                    <a:lnTo>
                      <a:pt x="930" y="1075"/>
                    </a:lnTo>
                    <a:lnTo>
                      <a:pt x="906" y="1087"/>
                    </a:lnTo>
                    <a:lnTo>
                      <a:pt x="882" y="1097"/>
                    </a:lnTo>
                    <a:lnTo>
                      <a:pt x="858" y="1104"/>
                    </a:lnTo>
                    <a:lnTo>
                      <a:pt x="846" y="1106"/>
                    </a:lnTo>
                    <a:lnTo>
                      <a:pt x="834" y="1108"/>
                    </a:lnTo>
                    <a:lnTo>
                      <a:pt x="823" y="1109"/>
                    </a:lnTo>
                    <a:lnTo>
                      <a:pt x="812" y="1109"/>
                    </a:lnTo>
                    <a:lnTo>
                      <a:pt x="812" y="1109"/>
                    </a:lnTo>
                    <a:lnTo>
                      <a:pt x="797" y="1108"/>
                    </a:lnTo>
                    <a:lnTo>
                      <a:pt x="797" y="1108"/>
                    </a:lnTo>
                    <a:lnTo>
                      <a:pt x="772" y="1105"/>
                    </a:lnTo>
                    <a:lnTo>
                      <a:pt x="749" y="1100"/>
                    </a:lnTo>
                    <a:lnTo>
                      <a:pt x="725" y="1093"/>
                    </a:lnTo>
                    <a:lnTo>
                      <a:pt x="702" y="1083"/>
                    </a:lnTo>
                    <a:lnTo>
                      <a:pt x="680" y="1071"/>
                    </a:lnTo>
                    <a:lnTo>
                      <a:pt x="659" y="1058"/>
                    </a:lnTo>
                    <a:lnTo>
                      <a:pt x="638" y="1041"/>
                    </a:lnTo>
                    <a:lnTo>
                      <a:pt x="618" y="1022"/>
                    </a:lnTo>
                    <a:lnTo>
                      <a:pt x="618" y="1022"/>
                    </a:lnTo>
                    <a:lnTo>
                      <a:pt x="615" y="1018"/>
                    </a:lnTo>
                    <a:lnTo>
                      <a:pt x="613" y="1014"/>
                    </a:lnTo>
                    <a:lnTo>
                      <a:pt x="613" y="1012"/>
                    </a:lnTo>
                    <a:lnTo>
                      <a:pt x="612" y="1011"/>
                    </a:lnTo>
                    <a:lnTo>
                      <a:pt x="612" y="1011"/>
                    </a:lnTo>
                    <a:lnTo>
                      <a:pt x="571" y="972"/>
                    </a:lnTo>
                    <a:lnTo>
                      <a:pt x="527" y="929"/>
                    </a:lnTo>
                    <a:lnTo>
                      <a:pt x="527" y="929"/>
                    </a:lnTo>
                    <a:lnTo>
                      <a:pt x="485" y="891"/>
                    </a:lnTo>
                    <a:lnTo>
                      <a:pt x="446" y="852"/>
                    </a:lnTo>
                    <a:lnTo>
                      <a:pt x="408" y="814"/>
                    </a:lnTo>
                    <a:lnTo>
                      <a:pt x="374" y="778"/>
                    </a:lnTo>
                    <a:lnTo>
                      <a:pt x="374" y="778"/>
                    </a:lnTo>
                    <a:lnTo>
                      <a:pt x="342" y="740"/>
                    </a:lnTo>
                    <a:lnTo>
                      <a:pt x="311" y="702"/>
                    </a:lnTo>
                    <a:lnTo>
                      <a:pt x="311" y="702"/>
                    </a:lnTo>
                    <a:lnTo>
                      <a:pt x="288" y="674"/>
                    </a:lnTo>
                    <a:lnTo>
                      <a:pt x="265" y="646"/>
                    </a:lnTo>
                    <a:lnTo>
                      <a:pt x="241" y="620"/>
                    </a:lnTo>
                    <a:lnTo>
                      <a:pt x="216" y="594"/>
                    </a:lnTo>
                    <a:lnTo>
                      <a:pt x="215" y="592"/>
                    </a:lnTo>
                    <a:lnTo>
                      <a:pt x="215" y="592"/>
                    </a:lnTo>
                    <a:lnTo>
                      <a:pt x="200" y="574"/>
                    </a:lnTo>
                    <a:lnTo>
                      <a:pt x="187" y="557"/>
                    </a:lnTo>
                    <a:lnTo>
                      <a:pt x="176" y="537"/>
                    </a:lnTo>
                    <a:lnTo>
                      <a:pt x="168" y="516"/>
                    </a:lnTo>
                    <a:lnTo>
                      <a:pt x="162" y="496"/>
                    </a:lnTo>
                    <a:lnTo>
                      <a:pt x="158" y="473"/>
                    </a:lnTo>
                    <a:lnTo>
                      <a:pt x="156" y="450"/>
                    </a:lnTo>
                    <a:lnTo>
                      <a:pt x="157" y="426"/>
                    </a:lnTo>
                    <a:lnTo>
                      <a:pt x="157" y="426"/>
                    </a:lnTo>
                    <a:lnTo>
                      <a:pt x="159" y="404"/>
                    </a:lnTo>
                    <a:lnTo>
                      <a:pt x="163" y="381"/>
                    </a:lnTo>
                    <a:lnTo>
                      <a:pt x="169" y="359"/>
                    </a:lnTo>
                    <a:lnTo>
                      <a:pt x="176" y="337"/>
                    </a:lnTo>
                    <a:lnTo>
                      <a:pt x="185" y="315"/>
                    </a:lnTo>
                    <a:lnTo>
                      <a:pt x="195" y="294"/>
                    </a:lnTo>
                    <a:lnTo>
                      <a:pt x="205" y="272"/>
                    </a:lnTo>
                    <a:lnTo>
                      <a:pt x="218" y="253"/>
                    </a:lnTo>
                    <a:lnTo>
                      <a:pt x="230" y="233"/>
                    </a:lnTo>
                    <a:lnTo>
                      <a:pt x="243" y="214"/>
                    </a:lnTo>
                    <a:lnTo>
                      <a:pt x="258" y="196"/>
                    </a:lnTo>
                    <a:lnTo>
                      <a:pt x="272" y="178"/>
                    </a:lnTo>
                    <a:lnTo>
                      <a:pt x="287" y="163"/>
                    </a:lnTo>
                    <a:lnTo>
                      <a:pt x="302" y="147"/>
                    </a:lnTo>
                    <a:lnTo>
                      <a:pt x="317" y="134"/>
                    </a:lnTo>
                    <a:lnTo>
                      <a:pt x="332" y="122"/>
                    </a:lnTo>
                    <a:lnTo>
                      <a:pt x="335" y="119"/>
                    </a:lnTo>
                    <a:lnTo>
                      <a:pt x="335" y="119"/>
                    </a:lnTo>
                    <a:lnTo>
                      <a:pt x="343" y="128"/>
                    </a:lnTo>
                    <a:lnTo>
                      <a:pt x="343" y="128"/>
                    </a:lnTo>
                    <a:lnTo>
                      <a:pt x="352" y="136"/>
                    </a:lnTo>
                    <a:lnTo>
                      <a:pt x="362" y="143"/>
                    </a:lnTo>
                    <a:lnTo>
                      <a:pt x="362" y="143"/>
                    </a:lnTo>
                    <a:lnTo>
                      <a:pt x="347" y="158"/>
                    </a:lnTo>
                    <a:lnTo>
                      <a:pt x="331" y="172"/>
                    </a:lnTo>
                    <a:lnTo>
                      <a:pt x="316" y="188"/>
                    </a:lnTo>
                    <a:lnTo>
                      <a:pt x="300" y="204"/>
                    </a:lnTo>
                    <a:lnTo>
                      <a:pt x="286" y="221"/>
                    </a:lnTo>
                    <a:lnTo>
                      <a:pt x="272" y="238"/>
                    </a:lnTo>
                    <a:lnTo>
                      <a:pt x="259" y="257"/>
                    </a:lnTo>
                    <a:lnTo>
                      <a:pt x="247" y="276"/>
                    </a:lnTo>
                    <a:lnTo>
                      <a:pt x="235" y="294"/>
                    </a:lnTo>
                    <a:lnTo>
                      <a:pt x="225" y="314"/>
                    </a:lnTo>
                    <a:lnTo>
                      <a:pt x="216" y="333"/>
                    </a:lnTo>
                    <a:lnTo>
                      <a:pt x="207" y="353"/>
                    </a:lnTo>
                    <a:lnTo>
                      <a:pt x="201" y="373"/>
                    </a:lnTo>
                    <a:lnTo>
                      <a:pt x="196" y="392"/>
                    </a:lnTo>
                    <a:lnTo>
                      <a:pt x="192" y="412"/>
                    </a:lnTo>
                    <a:lnTo>
                      <a:pt x="190" y="432"/>
                    </a:lnTo>
                    <a:lnTo>
                      <a:pt x="190" y="432"/>
                    </a:lnTo>
                    <a:lnTo>
                      <a:pt x="190" y="451"/>
                    </a:lnTo>
                    <a:lnTo>
                      <a:pt x="192" y="471"/>
                    </a:lnTo>
                    <a:lnTo>
                      <a:pt x="196" y="489"/>
                    </a:lnTo>
                    <a:lnTo>
                      <a:pt x="201" y="507"/>
                    </a:lnTo>
                    <a:lnTo>
                      <a:pt x="209" y="523"/>
                    </a:lnTo>
                    <a:lnTo>
                      <a:pt x="219" y="540"/>
                    </a:lnTo>
                    <a:lnTo>
                      <a:pt x="230" y="556"/>
                    </a:lnTo>
                    <a:lnTo>
                      <a:pt x="243" y="570"/>
                    </a:lnTo>
                    <a:lnTo>
                      <a:pt x="245" y="571"/>
                    </a:lnTo>
                    <a:lnTo>
                      <a:pt x="245" y="571"/>
                    </a:lnTo>
                    <a:lnTo>
                      <a:pt x="264" y="593"/>
                    </a:lnTo>
                    <a:lnTo>
                      <a:pt x="284" y="614"/>
                    </a:lnTo>
                    <a:lnTo>
                      <a:pt x="321" y="661"/>
                    </a:lnTo>
                    <a:lnTo>
                      <a:pt x="321" y="661"/>
                    </a:lnTo>
                    <a:lnTo>
                      <a:pt x="358" y="707"/>
                    </a:lnTo>
                    <a:lnTo>
                      <a:pt x="378" y="730"/>
                    </a:lnTo>
                    <a:lnTo>
                      <a:pt x="398" y="752"/>
                    </a:lnTo>
                    <a:lnTo>
                      <a:pt x="398" y="752"/>
                    </a:lnTo>
                    <a:lnTo>
                      <a:pt x="462" y="815"/>
                    </a:lnTo>
                    <a:lnTo>
                      <a:pt x="532" y="883"/>
                    </a:lnTo>
                    <a:lnTo>
                      <a:pt x="532" y="883"/>
                    </a:lnTo>
                    <a:lnTo>
                      <a:pt x="588" y="938"/>
                    </a:lnTo>
                    <a:lnTo>
                      <a:pt x="639" y="987"/>
                    </a:lnTo>
                    <a:lnTo>
                      <a:pt x="639" y="987"/>
                    </a:lnTo>
                    <a:lnTo>
                      <a:pt x="642" y="991"/>
                    </a:lnTo>
                    <a:lnTo>
                      <a:pt x="643" y="996"/>
                    </a:lnTo>
                    <a:lnTo>
                      <a:pt x="644" y="998"/>
                    </a:lnTo>
                    <a:lnTo>
                      <a:pt x="645" y="999"/>
                    </a:lnTo>
                    <a:lnTo>
                      <a:pt x="645" y="999"/>
                    </a:lnTo>
                    <a:lnTo>
                      <a:pt x="660" y="1011"/>
                    </a:lnTo>
                    <a:lnTo>
                      <a:pt x="675" y="1024"/>
                    </a:lnTo>
                    <a:lnTo>
                      <a:pt x="693" y="1038"/>
                    </a:lnTo>
                    <a:lnTo>
                      <a:pt x="712" y="1049"/>
                    </a:lnTo>
                    <a:lnTo>
                      <a:pt x="733" y="1060"/>
                    </a:lnTo>
                    <a:lnTo>
                      <a:pt x="743" y="1064"/>
                    </a:lnTo>
                    <a:lnTo>
                      <a:pt x="755" y="1068"/>
                    </a:lnTo>
                    <a:lnTo>
                      <a:pt x="765" y="1070"/>
                    </a:lnTo>
                    <a:lnTo>
                      <a:pt x="778" y="1073"/>
                    </a:lnTo>
                    <a:lnTo>
                      <a:pt x="789" y="1074"/>
                    </a:lnTo>
                    <a:lnTo>
                      <a:pt x="801" y="1074"/>
                    </a:lnTo>
                    <a:lnTo>
                      <a:pt x="801" y="1074"/>
                    </a:lnTo>
                    <a:lnTo>
                      <a:pt x="813" y="1074"/>
                    </a:lnTo>
                    <a:lnTo>
                      <a:pt x="813" y="1074"/>
                    </a:lnTo>
                    <a:lnTo>
                      <a:pt x="835" y="1071"/>
                    </a:lnTo>
                    <a:lnTo>
                      <a:pt x="858" y="1066"/>
                    </a:lnTo>
                    <a:lnTo>
                      <a:pt x="881" y="1058"/>
                    </a:lnTo>
                    <a:lnTo>
                      <a:pt x="904" y="1048"/>
                    </a:lnTo>
                    <a:lnTo>
                      <a:pt x="926" y="1037"/>
                    </a:lnTo>
                    <a:lnTo>
                      <a:pt x="947" y="1023"/>
                    </a:lnTo>
                    <a:lnTo>
                      <a:pt x="968" y="1008"/>
                    </a:lnTo>
                    <a:lnTo>
                      <a:pt x="986" y="990"/>
                    </a:lnTo>
                    <a:lnTo>
                      <a:pt x="986" y="990"/>
                    </a:lnTo>
                    <a:lnTo>
                      <a:pt x="1003" y="973"/>
                    </a:lnTo>
                    <a:lnTo>
                      <a:pt x="1013" y="961"/>
                    </a:lnTo>
                    <a:lnTo>
                      <a:pt x="1023" y="948"/>
                    </a:lnTo>
                    <a:lnTo>
                      <a:pt x="1034" y="934"/>
                    </a:lnTo>
                    <a:lnTo>
                      <a:pt x="1044" y="917"/>
                    </a:lnTo>
                    <a:lnTo>
                      <a:pt x="1054" y="901"/>
                    </a:lnTo>
                    <a:lnTo>
                      <a:pt x="1063" y="882"/>
                    </a:lnTo>
                    <a:lnTo>
                      <a:pt x="1070" y="863"/>
                    </a:lnTo>
                    <a:lnTo>
                      <a:pt x="1075" y="844"/>
                    </a:lnTo>
                    <a:lnTo>
                      <a:pt x="1076" y="834"/>
                    </a:lnTo>
                    <a:lnTo>
                      <a:pt x="1077" y="824"/>
                    </a:lnTo>
                    <a:lnTo>
                      <a:pt x="1077" y="814"/>
                    </a:lnTo>
                    <a:lnTo>
                      <a:pt x="1077" y="804"/>
                    </a:lnTo>
                    <a:lnTo>
                      <a:pt x="1076" y="794"/>
                    </a:lnTo>
                    <a:lnTo>
                      <a:pt x="1074" y="784"/>
                    </a:lnTo>
                    <a:lnTo>
                      <a:pt x="1071" y="773"/>
                    </a:lnTo>
                    <a:lnTo>
                      <a:pt x="1067" y="764"/>
                    </a:lnTo>
                    <a:lnTo>
                      <a:pt x="1062" y="754"/>
                    </a:lnTo>
                    <a:lnTo>
                      <a:pt x="1055" y="745"/>
                    </a:lnTo>
                    <a:lnTo>
                      <a:pt x="1048" y="734"/>
                    </a:lnTo>
                    <a:lnTo>
                      <a:pt x="1040" y="725"/>
                    </a:lnTo>
                    <a:lnTo>
                      <a:pt x="1040" y="725"/>
                    </a:lnTo>
                    <a:lnTo>
                      <a:pt x="1012" y="698"/>
                    </a:lnTo>
                    <a:lnTo>
                      <a:pt x="979" y="667"/>
                    </a:lnTo>
                    <a:lnTo>
                      <a:pt x="900" y="596"/>
                    </a:lnTo>
                    <a:lnTo>
                      <a:pt x="900" y="596"/>
                    </a:lnTo>
                    <a:lnTo>
                      <a:pt x="812" y="515"/>
                    </a:lnTo>
                    <a:lnTo>
                      <a:pt x="773" y="479"/>
                    </a:lnTo>
                    <a:lnTo>
                      <a:pt x="741" y="448"/>
                    </a:lnTo>
                    <a:lnTo>
                      <a:pt x="741" y="448"/>
                    </a:lnTo>
                    <a:lnTo>
                      <a:pt x="722" y="427"/>
                    </a:lnTo>
                    <a:lnTo>
                      <a:pt x="703" y="407"/>
                    </a:lnTo>
                    <a:lnTo>
                      <a:pt x="667" y="363"/>
                    </a:lnTo>
                    <a:lnTo>
                      <a:pt x="667" y="363"/>
                    </a:lnTo>
                    <a:lnTo>
                      <a:pt x="649" y="341"/>
                    </a:lnTo>
                    <a:lnTo>
                      <a:pt x="649" y="341"/>
                    </a:lnTo>
                    <a:lnTo>
                      <a:pt x="642" y="332"/>
                    </a:lnTo>
                    <a:lnTo>
                      <a:pt x="642" y="332"/>
                    </a:lnTo>
                    <a:lnTo>
                      <a:pt x="632" y="318"/>
                    </a:lnTo>
                    <a:lnTo>
                      <a:pt x="619" y="305"/>
                    </a:lnTo>
                    <a:lnTo>
                      <a:pt x="612" y="298"/>
                    </a:lnTo>
                    <a:lnTo>
                      <a:pt x="605" y="293"/>
                    </a:lnTo>
                    <a:lnTo>
                      <a:pt x="598" y="290"/>
                    </a:lnTo>
                    <a:lnTo>
                      <a:pt x="591" y="288"/>
                    </a:lnTo>
                    <a:lnTo>
                      <a:pt x="591" y="288"/>
                    </a:lnTo>
                    <a:lnTo>
                      <a:pt x="581" y="287"/>
                    </a:lnTo>
                    <a:lnTo>
                      <a:pt x="581" y="287"/>
                    </a:lnTo>
                    <a:lnTo>
                      <a:pt x="569" y="288"/>
                    </a:lnTo>
                    <a:lnTo>
                      <a:pt x="556" y="290"/>
                    </a:lnTo>
                    <a:lnTo>
                      <a:pt x="556" y="290"/>
                    </a:lnTo>
                    <a:lnTo>
                      <a:pt x="546" y="292"/>
                    </a:lnTo>
                    <a:lnTo>
                      <a:pt x="536" y="293"/>
                    </a:lnTo>
                    <a:lnTo>
                      <a:pt x="536" y="293"/>
                    </a:lnTo>
                    <a:lnTo>
                      <a:pt x="529" y="292"/>
                    </a:lnTo>
                    <a:lnTo>
                      <a:pt x="527" y="303"/>
                    </a:lnTo>
                    <a:lnTo>
                      <a:pt x="527" y="303"/>
                    </a:lnTo>
                    <a:lnTo>
                      <a:pt x="525" y="302"/>
                    </a:lnTo>
                    <a:lnTo>
                      <a:pt x="525" y="300"/>
                    </a:lnTo>
                    <a:lnTo>
                      <a:pt x="525" y="300"/>
                    </a:lnTo>
                    <a:lnTo>
                      <a:pt x="525" y="297"/>
                    </a:lnTo>
                    <a:lnTo>
                      <a:pt x="527" y="296"/>
                    </a:lnTo>
                    <a:lnTo>
                      <a:pt x="527" y="296"/>
                    </a:lnTo>
                    <a:lnTo>
                      <a:pt x="518" y="299"/>
                    </a:lnTo>
                    <a:lnTo>
                      <a:pt x="518" y="299"/>
                    </a:lnTo>
                    <a:lnTo>
                      <a:pt x="512" y="301"/>
                    </a:lnTo>
                    <a:lnTo>
                      <a:pt x="512" y="301"/>
                    </a:lnTo>
                    <a:lnTo>
                      <a:pt x="502" y="308"/>
                    </a:lnTo>
                    <a:lnTo>
                      <a:pt x="492" y="315"/>
                    </a:lnTo>
                    <a:lnTo>
                      <a:pt x="484" y="323"/>
                    </a:lnTo>
                    <a:lnTo>
                      <a:pt x="477" y="332"/>
                    </a:lnTo>
                    <a:lnTo>
                      <a:pt x="477" y="332"/>
                    </a:lnTo>
                    <a:lnTo>
                      <a:pt x="464" y="349"/>
                    </a:lnTo>
                    <a:lnTo>
                      <a:pt x="464" y="349"/>
                    </a:lnTo>
                    <a:lnTo>
                      <a:pt x="449" y="368"/>
                    </a:lnTo>
                    <a:lnTo>
                      <a:pt x="442" y="377"/>
                    </a:lnTo>
                    <a:lnTo>
                      <a:pt x="436" y="388"/>
                    </a:lnTo>
                    <a:lnTo>
                      <a:pt x="436" y="388"/>
                    </a:lnTo>
                    <a:lnTo>
                      <a:pt x="430" y="401"/>
                    </a:lnTo>
                    <a:lnTo>
                      <a:pt x="427" y="413"/>
                    </a:lnTo>
                    <a:lnTo>
                      <a:pt x="425" y="425"/>
                    </a:lnTo>
                    <a:lnTo>
                      <a:pt x="425" y="437"/>
                    </a:lnTo>
                    <a:lnTo>
                      <a:pt x="426" y="447"/>
                    </a:lnTo>
                    <a:lnTo>
                      <a:pt x="428" y="457"/>
                    </a:lnTo>
                    <a:lnTo>
                      <a:pt x="431" y="468"/>
                    </a:lnTo>
                    <a:lnTo>
                      <a:pt x="436" y="477"/>
                    </a:lnTo>
                    <a:lnTo>
                      <a:pt x="441" y="486"/>
                    </a:lnTo>
                    <a:lnTo>
                      <a:pt x="447" y="495"/>
                    </a:lnTo>
                    <a:lnTo>
                      <a:pt x="453" y="504"/>
                    </a:lnTo>
                    <a:lnTo>
                      <a:pt x="460" y="511"/>
                    </a:lnTo>
                    <a:lnTo>
                      <a:pt x="476" y="527"/>
                    </a:lnTo>
                    <a:lnTo>
                      <a:pt x="491" y="540"/>
                    </a:lnTo>
                    <a:lnTo>
                      <a:pt x="491" y="540"/>
                    </a:lnTo>
                    <a:lnTo>
                      <a:pt x="504" y="550"/>
                    </a:lnTo>
                    <a:lnTo>
                      <a:pt x="519" y="564"/>
                    </a:lnTo>
                    <a:lnTo>
                      <a:pt x="555" y="601"/>
                    </a:lnTo>
                    <a:lnTo>
                      <a:pt x="636" y="684"/>
                    </a:lnTo>
                    <a:lnTo>
                      <a:pt x="636" y="684"/>
                    </a:lnTo>
                    <a:lnTo>
                      <a:pt x="682" y="732"/>
                    </a:lnTo>
                    <a:lnTo>
                      <a:pt x="682" y="732"/>
                    </a:lnTo>
                    <a:lnTo>
                      <a:pt x="707" y="757"/>
                    </a:lnTo>
                    <a:lnTo>
                      <a:pt x="731" y="783"/>
                    </a:lnTo>
                    <a:lnTo>
                      <a:pt x="731" y="783"/>
                    </a:lnTo>
                    <a:lnTo>
                      <a:pt x="769" y="823"/>
                    </a:lnTo>
                    <a:lnTo>
                      <a:pt x="770" y="824"/>
                    </a:lnTo>
                    <a:lnTo>
                      <a:pt x="772" y="824"/>
                    </a:lnTo>
                    <a:lnTo>
                      <a:pt x="772" y="824"/>
                    </a:lnTo>
                    <a:lnTo>
                      <a:pt x="776" y="826"/>
                    </a:lnTo>
                    <a:lnTo>
                      <a:pt x="780" y="829"/>
                    </a:lnTo>
                    <a:lnTo>
                      <a:pt x="780" y="829"/>
                    </a:lnTo>
                    <a:lnTo>
                      <a:pt x="789" y="838"/>
                    </a:lnTo>
                    <a:lnTo>
                      <a:pt x="789" y="838"/>
                    </a:lnTo>
                    <a:lnTo>
                      <a:pt x="804" y="852"/>
                    </a:lnTo>
                    <a:lnTo>
                      <a:pt x="812" y="860"/>
                    </a:lnTo>
                    <a:lnTo>
                      <a:pt x="818" y="867"/>
                    </a:lnTo>
                    <a:lnTo>
                      <a:pt x="824" y="876"/>
                    </a:lnTo>
                    <a:lnTo>
                      <a:pt x="829" y="884"/>
                    </a:lnTo>
                    <a:lnTo>
                      <a:pt x="833" y="893"/>
                    </a:lnTo>
                    <a:lnTo>
                      <a:pt x="835" y="904"/>
                    </a:lnTo>
                    <a:lnTo>
                      <a:pt x="835" y="904"/>
                    </a:lnTo>
                    <a:lnTo>
                      <a:pt x="836" y="912"/>
                    </a:lnTo>
                    <a:lnTo>
                      <a:pt x="836" y="920"/>
                    </a:lnTo>
                    <a:lnTo>
                      <a:pt x="834" y="929"/>
                    </a:lnTo>
                    <a:lnTo>
                      <a:pt x="832" y="939"/>
                    </a:lnTo>
                    <a:lnTo>
                      <a:pt x="828" y="947"/>
                    </a:lnTo>
                    <a:lnTo>
                      <a:pt x="823" y="955"/>
                    </a:lnTo>
                    <a:lnTo>
                      <a:pt x="818" y="962"/>
                    </a:lnTo>
                    <a:lnTo>
                      <a:pt x="811" y="969"/>
                    </a:lnTo>
                    <a:lnTo>
                      <a:pt x="811" y="969"/>
                    </a:lnTo>
                    <a:lnTo>
                      <a:pt x="797" y="980"/>
                    </a:lnTo>
                    <a:lnTo>
                      <a:pt x="790" y="985"/>
                    </a:lnTo>
                    <a:lnTo>
                      <a:pt x="783" y="989"/>
                    </a:lnTo>
                    <a:lnTo>
                      <a:pt x="774" y="993"/>
                    </a:lnTo>
                    <a:lnTo>
                      <a:pt x="766" y="997"/>
                    </a:lnTo>
                    <a:lnTo>
                      <a:pt x="758" y="999"/>
                    </a:lnTo>
                    <a:lnTo>
                      <a:pt x="750" y="999"/>
                    </a:lnTo>
                    <a:lnTo>
                      <a:pt x="750" y="999"/>
                    </a:lnTo>
                    <a:lnTo>
                      <a:pt x="741" y="999"/>
                    </a:lnTo>
                    <a:lnTo>
                      <a:pt x="733" y="997"/>
                    </a:lnTo>
                    <a:lnTo>
                      <a:pt x="733" y="997"/>
                    </a:lnTo>
                    <a:lnTo>
                      <a:pt x="717" y="991"/>
                    </a:lnTo>
                    <a:lnTo>
                      <a:pt x="701" y="984"/>
                    </a:lnTo>
                    <a:lnTo>
                      <a:pt x="687" y="975"/>
                    </a:lnTo>
                    <a:lnTo>
                      <a:pt x="672" y="964"/>
                    </a:lnTo>
                    <a:lnTo>
                      <a:pt x="671" y="962"/>
                    </a:lnTo>
                    <a:lnTo>
                      <a:pt x="669" y="962"/>
                    </a:lnTo>
                    <a:lnTo>
                      <a:pt x="669" y="962"/>
                    </a:lnTo>
                    <a:lnTo>
                      <a:pt x="665" y="960"/>
                    </a:lnTo>
                    <a:lnTo>
                      <a:pt x="661" y="957"/>
                    </a:lnTo>
                    <a:lnTo>
                      <a:pt x="661" y="957"/>
                    </a:lnTo>
                    <a:lnTo>
                      <a:pt x="654" y="949"/>
                    </a:lnTo>
                    <a:lnTo>
                      <a:pt x="646" y="940"/>
                    </a:lnTo>
                    <a:lnTo>
                      <a:pt x="633" y="921"/>
                    </a:lnTo>
                    <a:lnTo>
                      <a:pt x="633" y="921"/>
                    </a:lnTo>
                    <a:lnTo>
                      <a:pt x="619" y="903"/>
                    </a:lnTo>
                    <a:lnTo>
                      <a:pt x="612" y="893"/>
                    </a:lnTo>
                    <a:lnTo>
                      <a:pt x="605" y="884"/>
                    </a:lnTo>
                    <a:lnTo>
                      <a:pt x="605" y="884"/>
                    </a:lnTo>
                    <a:lnTo>
                      <a:pt x="547" y="826"/>
                    </a:lnTo>
                    <a:lnTo>
                      <a:pt x="474" y="753"/>
                    </a:lnTo>
                    <a:lnTo>
                      <a:pt x="450" y="729"/>
                    </a:lnTo>
                    <a:lnTo>
                      <a:pt x="450" y="729"/>
                    </a:lnTo>
                    <a:lnTo>
                      <a:pt x="418" y="698"/>
                    </a:lnTo>
                    <a:lnTo>
                      <a:pt x="418" y="698"/>
                    </a:lnTo>
                    <a:lnTo>
                      <a:pt x="391" y="670"/>
                    </a:lnTo>
                    <a:lnTo>
                      <a:pt x="363" y="643"/>
                    </a:lnTo>
                    <a:lnTo>
                      <a:pt x="337" y="614"/>
                    </a:lnTo>
                    <a:lnTo>
                      <a:pt x="325" y="599"/>
                    </a:lnTo>
                    <a:lnTo>
                      <a:pt x="313" y="584"/>
                    </a:lnTo>
                    <a:lnTo>
                      <a:pt x="313" y="584"/>
                    </a:lnTo>
                    <a:lnTo>
                      <a:pt x="304" y="571"/>
                    </a:lnTo>
                    <a:lnTo>
                      <a:pt x="296" y="559"/>
                    </a:lnTo>
                    <a:lnTo>
                      <a:pt x="289" y="545"/>
                    </a:lnTo>
                    <a:lnTo>
                      <a:pt x="282" y="533"/>
                    </a:lnTo>
                    <a:lnTo>
                      <a:pt x="269" y="506"/>
                    </a:lnTo>
                    <a:lnTo>
                      <a:pt x="258" y="477"/>
                    </a:lnTo>
                    <a:lnTo>
                      <a:pt x="256" y="471"/>
                    </a:lnTo>
                    <a:lnTo>
                      <a:pt x="256" y="471"/>
                    </a:lnTo>
                    <a:lnTo>
                      <a:pt x="251" y="457"/>
                    </a:lnTo>
                    <a:lnTo>
                      <a:pt x="248" y="444"/>
                    </a:lnTo>
                    <a:lnTo>
                      <a:pt x="247" y="431"/>
                    </a:lnTo>
                    <a:lnTo>
                      <a:pt x="247" y="418"/>
                    </a:lnTo>
                    <a:lnTo>
                      <a:pt x="248" y="405"/>
                    </a:lnTo>
                    <a:lnTo>
                      <a:pt x="251" y="392"/>
                    </a:lnTo>
                    <a:lnTo>
                      <a:pt x="255" y="378"/>
                    </a:lnTo>
                    <a:lnTo>
                      <a:pt x="260" y="363"/>
                    </a:lnTo>
                    <a:lnTo>
                      <a:pt x="260" y="363"/>
                    </a:lnTo>
                    <a:lnTo>
                      <a:pt x="267" y="347"/>
                    </a:lnTo>
                    <a:lnTo>
                      <a:pt x="274" y="330"/>
                    </a:lnTo>
                    <a:lnTo>
                      <a:pt x="283" y="315"/>
                    </a:lnTo>
                    <a:lnTo>
                      <a:pt x="291" y="298"/>
                    </a:lnTo>
                    <a:lnTo>
                      <a:pt x="300" y="284"/>
                    </a:lnTo>
                    <a:lnTo>
                      <a:pt x="311" y="269"/>
                    </a:lnTo>
                    <a:lnTo>
                      <a:pt x="321" y="255"/>
                    </a:lnTo>
                    <a:lnTo>
                      <a:pt x="332" y="240"/>
                    </a:lnTo>
                    <a:lnTo>
                      <a:pt x="345" y="227"/>
                    </a:lnTo>
                    <a:lnTo>
                      <a:pt x="357" y="215"/>
                    </a:lnTo>
                    <a:lnTo>
                      <a:pt x="370" y="202"/>
                    </a:lnTo>
                    <a:lnTo>
                      <a:pt x="384" y="190"/>
                    </a:lnTo>
                    <a:lnTo>
                      <a:pt x="397" y="178"/>
                    </a:lnTo>
                    <a:lnTo>
                      <a:pt x="413" y="168"/>
                    </a:lnTo>
                    <a:lnTo>
                      <a:pt x="428" y="158"/>
                    </a:lnTo>
                    <a:lnTo>
                      <a:pt x="444" y="147"/>
                    </a:lnTo>
                    <a:lnTo>
                      <a:pt x="444" y="147"/>
                    </a:lnTo>
                    <a:lnTo>
                      <a:pt x="454" y="143"/>
                    </a:lnTo>
                    <a:lnTo>
                      <a:pt x="464" y="137"/>
                    </a:lnTo>
                    <a:lnTo>
                      <a:pt x="464" y="137"/>
                    </a:lnTo>
                    <a:lnTo>
                      <a:pt x="492" y="123"/>
                    </a:lnTo>
                    <a:lnTo>
                      <a:pt x="492" y="123"/>
                    </a:lnTo>
                    <a:lnTo>
                      <a:pt x="512" y="115"/>
                    </a:lnTo>
                    <a:lnTo>
                      <a:pt x="532" y="110"/>
                    </a:lnTo>
                    <a:lnTo>
                      <a:pt x="553" y="107"/>
                    </a:lnTo>
                    <a:lnTo>
                      <a:pt x="574" y="106"/>
                    </a:lnTo>
                    <a:lnTo>
                      <a:pt x="574" y="106"/>
                    </a:lnTo>
                    <a:lnTo>
                      <a:pt x="590" y="106"/>
                    </a:lnTo>
                    <a:lnTo>
                      <a:pt x="605" y="108"/>
                    </a:lnTo>
                    <a:lnTo>
                      <a:pt x="621" y="110"/>
                    </a:lnTo>
                    <a:lnTo>
                      <a:pt x="636" y="114"/>
                    </a:lnTo>
                    <a:lnTo>
                      <a:pt x="636" y="114"/>
                    </a:lnTo>
                    <a:lnTo>
                      <a:pt x="657" y="120"/>
                    </a:lnTo>
                    <a:lnTo>
                      <a:pt x="657" y="120"/>
                    </a:lnTo>
                    <a:lnTo>
                      <a:pt x="670" y="122"/>
                    </a:lnTo>
                    <a:lnTo>
                      <a:pt x="682" y="126"/>
                    </a:lnTo>
                    <a:lnTo>
                      <a:pt x="695" y="131"/>
                    </a:lnTo>
                    <a:lnTo>
                      <a:pt x="701" y="134"/>
                    </a:lnTo>
                    <a:lnTo>
                      <a:pt x="706" y="137"/>
                    </a:lnTo>
                    <a:lnTo>
                      <a:pt x="706" y="137"/>
                    </a:lnTo>
                    <a:lnTo>
                      <a:pt x="725" y="152"/>
                    </a:lnTo>
                    <a:lnTo>
                      <a:pt x="738" y="162"/>
                    </a:lnTo>
                    <a:lnTo>
                      <a:pt x="740" y="162"/>
                    </a:lnTo>
                    <a:lnTo>
                      <a:pt x="740" y="162"/>
                    </a:lnTo>
                    <a:lnTo>
                      <a:pt x="745" y="163"/>
                    </a:lnTo>
                    <a:lnTo>
                      <a:pt x="751" y="166"/>
                    </a:lnTo>
                    <a:lnTo>
                      <a:pt x="755" y="170"/>
                    </a:lnTo>
                    <a:lnTo>
                      <a:pt x="757" y="175"/>
                    </a:lnTo>
                    <a:lnTo>
                      <a:pt x="758" y="177"/>
                    </a:lnTo>
                    <a:lnTo>
                      <a:pt x="759" y="177"/>
                    </a:lnTo>
                    <a:lnTo>
                      <a:pt x="759" y="177"/>
                    </a:lnTo>
                    <a:lnTo>
                      <a:pt x="771" y="190"/>
                    </a:lnTo>
                    <a:lnTo>
                      <a:pt x="785" y="201"/>
                    </a:lnTo>
                    <a:lnTo>
                      <a:pt x="812" y="223"/>
                    </a:lnTo>
                    <a:lnTo>
                      <a:pt x="812" y="223"/>
                    </a:lnTo>
                    <a:lnTo>
                      <a:pt x="837" y="244"/>
                    </a:lnTo>
                    <a:lnTo>
                      <a:pt x="850" y="255"/>
                    </a:lnTo>
                    <a:lnTo>
                      <a:pt x="862" y="266"/>
                    </a:lnTo>
                    <a:lnTo>
                      <a:pt x="862" y="266"/>
                    </a:lnTo>
                    <a:lnTo>
                      <a:pt x="948" y="356"/>
                    </a:lnTo>
                    <a:lnTo>
                      <a:pt x="1033" y="446"/>
                    </a:lnTo>
                    <a:lnTo>
                      <a:pt x="1033" y="446"/>
                    </a:lnTo>
                    <a:lnTo>
                      <a:pt x="1054" y="472"/>
                    </a:lnTo>
                    <a:lnTo>
                      <a:pt x="1054" y="472"/>
                    </a:lnTo>
                    <a:lnTo>
                      <a:pt x="1071" y="489"/>
                    </a:lnTo>
                    <a:lnTo>
                      <a:pt x="1086" y="508"/>
                    </a:lnTo>
                    <a:lnTo>
                      <a:pt x="1104" y="523"/>
                    </a:lnTo>
                    <a:lnTo>
                      <a:pt x="1113" y="531"/>
                    </a:lnTo>
                    <a:lnTo>
                      <a:pt x="1123" y="538"/>
                    </a:lnTo>
                    <a:lnTo>
                      <a:pt x="1123" y="538"/>
                    </a:lnTo>
                    <a:lnTo>
                      <a:pt x="1139" y="549"/>
                    </a:lnTo>
                    <a:lnTo>
                      <a:pt x="1155" y="563"/>
                    </a:lnTo>
                    <a:lnTo>
                      <a:pt x="1169" y="577"/>
                    </a:lnTo>
                    <a:lnTo>
                      <a:pt x="1182" y="592"/>
                    </a:lnTo>
                    <a:lnTo>
                      <a:pt x="1182" y="592"/>
                    </a:lnTo>
                    <a:lnTo>
                      <a:pt x="1186" y="597"/>
                    </a:lnTo>
                    <a:lnTo>
                      <a:pt x="1187" y="602"/>
                    </a:lnTo>
                    <a:lnTo>
                      <a:pt x="1187" y="604"/>
                    </a:lnTo>
                    <a:lnTo>
                      <a:pt x="1188" y="605"/>
                    </a:lnTo>
                    <a:lnTo>
                      <a:pt x="1188" y="605"/>
                    </a:lnTo>
                    <a:lnTo>
                      <a:pt x="1194" y="614"/>
                    </a:lnTo>
                    <a:lnTo>
                      <a:pt x="1199" y="624"/>
                    </a:lnTo>
                    <a:lnTo>
                      <a:pt x="1199" y="624"/>
                    </a:lnTo>
                    <a:lnTo>
                      <a:pt x="1213" y="660"/>
                    </a:lnTo>
                    <a:lnTo>
                      <a:pt x="1213" y="660"/>
                    </a:lnTo>
                    <a:lnTo>
                      <a:pt x="1224" y="685"/>
                    </a:lnTo>
                    <a:lnTo>
                      <a:pt x="1233" y="709"/>
                    </a:lnTo>
                    <a:lnTo>
                      <a:pt x="1233" y="709"/>
                    </a:lnTo>
                    <a:lnTo>
                      <a:pt x="1239" y="730"/>
                    </a:lnTo>
                    <a:lnTo>
                      <a:pt x="1244" y="750"/>
                    </a:lnTo>
                    <a:lnTo>
                      <a:pt x="1249" y="769"/>
                    </a:lnTo>
                    <a:lnTo>
                      <a:pt x="1253" y="788"/>
                    </a:lnTo>
                    <a:lnTo>
                      <a:pt x="1255" y="808"/>
                    </a:lnTo>
                    <a:lnTo>
                      <a:pt x="1256" y="826"/>
                    </a:lnTo>
                    <a:lnTo>
                      <a:pt x="1256" y="846"/>
                    </a:lnTo>
                    <a:lnTo>
                      <a:pt x="1254" y="864"/>
                    </a:lnTo>
                    <a:lnTo>
                      <a:pt x="1254" y="864"/>
                    </a:lnTo>
                    <a:lnTo>
                      <a:pt x="1252" y="876"/>
                    </a:lnTo>
                    <a:lnTo>
                      <a:pt x="1246" y="887"/>
                    </a:lnTo>
                    <a:lnTo>
                      <a:pt x="1235" y="911"/>
                    </a:lnTo>
                    <a:lnTo>
                      <a:pt x="1235" y="911"/>
                    </a:lnTo>
                    <a:lnTo>
                      <a:pt x="1228" y="926"/>
                    </a:lnTo>
                    <a:lnTo>
                      <a:pt x="1228" y="926"/>
                    </a:lnTo>
                    <a:lnTo>
                      <a:pt x="1218" y="950"/>
                    </a:lnTo>
                    <a:lnTo>
                      <a:pt x="1218" y="950"/>
                    </a:lnTo>
                    <a:lnTo>
                      <a:pt x="1204" y="979"/>
                    </a:lnTo>
                    <a:lnTo>
                      <a:pt x="1197" y="993"/>
                    </a:lnTo>
                    <a:lnTo>
                      <a:pt x="1190" y="1007"/>
                    </a:lnTo>
                    <a:lnTo>
                      <a:pt x="1190" y="1007"/>
                    </a:lnTo>
                    <a:lnTo>
                      <a:pt x="1180" y="1021"/>
                    </a:lnTo>
                    <a:lnTo>
                      <a:pt x="1170" y="1036"/>
                    </a:lnTo>
                    <a:lnTo>
                      <a:pt x="1159" y="1049"/>
                    </a:lnTo>
                    <a:lnTo>
                      <a:pt x="1146" y="1064"/>
                    </a:lnTo>
                    <a:lnTo>
                      <a:pt x="1133" y="1077"/>
                    </a:lnTo>
                    <a:lnTo>
                      <a:pt x="1119" y="1090"/>
                    </a:lnTo>
                    <a:lnTo>
                      <a:pt x="1105" y="1102"/>
                    </a:lnTo>
                    <a:lnTo>
                      <a:pt x="1089" y="1113"/>
                    </a:lnTo>
                    <a:lnTo>
                      <a:pt x="1079" y="1121"/>
                    </a:lnTo>
                    <a:lnTo>
                      <a:pt x="1079" y="1121"/>
                    </a:lnTo>
                    <a:lnTo>
                      <a:pt x="1051" y="1141"/>
                    </a:lnTo>
                    <a:lnTo>
                      <a:pt x="1022" y="1162"/>
                    </a:lnTo>
                    <a:lnTo>
                      <a:pt x="992" y="1180"/>
                    </a:lnTo>
                    <a:lnTo>
                      <a:pt x="962" y="1197"/>
                    </a:lnTo>
                    <a:lnTo>
                      <a:pt x="947" y="1205"/>
                    </a:lnTo>
                    <a:lnTo>
                      <a:pt x="930" y="1212"/>
                    </a:lnTo>
                    <a:lnTo>
                      <a:pt x="915" y="1219"/>
                    </a:lnTo>
                    <a:lnTo>
                      <a:pt x="898" y="1224"/>
                    </a:lnTo>
                    <a:lnTo>
                      <a:pt x="881" y="1228"/>
                    </a:lnTo>
                    <a:lnTo>
                      <a:pt x="863" y="1231"/>
                    </a:lnTo>
                    <a:lnTo>
                      <a:pt x="846" y="1233"/>
                    </a:lnTo>
                    <a:lnTo>
                      <a:pt x="828" y="1235"/>
                    </a:lnTo>
                    <a:lnTo>
                      <a:pt x="828" y="1235"/>
                    </a:lnTo>
                    <a:lnTo>
                      <a:pt x="808" y="1235"/>
                    </a:lnTo>
                    <a:lnTo>
                      <a:pt x="808" y="123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63" name="Freeform 605">
                <a:extLst>
                  <a:ext uri="{FF2B5EF4-FFF2-40B4-BE49-F238E27FC236}">
                    <a16:creationId xmlns="" xmlns:a16="http://schemas.microsoft.com/office/drawing/2014/main" id="{D27008D9-3782-48F8-86A8-7917C92BA2AB}"/>
                  </a:ext>
                </a:extLst>
              </p:cNvPr>
              <p:cNvSpPr/>
              <p:nvPr/>
            </p:nvSpPr>
            <p:spPr bwMode="auto">
              <a:xfrm>
                <a:off x="5305426" y="2120900"/>
                <a:ext cx="365125" cy="185738"/>
              </a:xfrm>
              <a:custGeom>
                <a:avLst/>
                <a:gdLst/>
                <a:ahLst/>
                <a:cxnLst>
                  <a:cxn ang="0">
                    <a:pos x="588" y="352"/>
                  </a:cxn>
                  <a:cxn ang="0">
                    <a:pos x="575" y="342"/>
                  </a:cxn>
                  <a:cxn ang="0">
                    <a:pos x="572" y="332"/>
                  </a:cxn>
                  <a:cxn ang="0">
                    <a:pos x="578" y="321"/>
                  </a:cxn>
                  <a:cxn ang="0">
                    <a:pos x="590" y="315"/>
                  </a:cxn>
                  <a:cxn ang="0">
                    <a:pos x="621" y="298"/>
                  </a:cxn>
                  <a:cxn ang="0">
                    <a:pos x="648" y="276"/>
                  </a:cxn>
                  <a:cxn ang="0">
                    <a:pos x="656" y="257"/>
                  </a:cxn>
                  <a:cxn ang="0">
                    <a:pos x="657" y="247"/>
                  </a:cxn>
                  <a:cxn ang="0">
                    <a:pos x="649" y="228"/>
                  </a:cxn>
                  <a:cxn ang="0">
                    <a:pos x="630" y="207"/>
                  </a:cxn>
                  <a:cxn ang="0">
                    <a:pos x="597" y="182"/>
                  </a:cxn>
                  <a:cxn ang="0">
                    <a:pos x="556" y="149"/>
                  </a:cxn>
                  <a:cxn ang="0">
                    <a:pos x="503" y="102"/>
                  </a:cxn>
                  <a:cxn ang="0">
                    <a:pos x="445" y="66"/>
                  </a:cxn>
                  <a:cxn ang="0">
                    <a:pos x="412" y="55"/>
                  </a:cxn>
                  <a:cxn ang="0">
                    <a:pos x="368" y="45"/>
                  </a:cxn>
                  <a:cxn ang="0">
                    <a:pos x="276" y="37"/>
                  </a:cxn>
                  <a:cxn ang="0">
                    <a:pos x="224" y="40"/>
                  </a:cxn>
                  <a:cxn ang="0">
                    <a:pos x="172" y="48"/>
                  </a:cxn>
                  <a:cxn ang="0">
                    <a:pos x="131" y="60"/>
                  </a:cxn>
                  <a:cxn ang="0">
                    <a:pos x="95" y="77"/>
                  </a:cxn>
                  <a:cxn ang="0">
                    <a:pos x="75" y="91"/>
                  </a:cxn>
                  <a:cxn ang="0">
                    <a:pos x="57" y="106"/>
                  </a:cxn>
                  <a:cxn ang="0">
                    <a:pos x="28" y="128"/>
                  </a:cxn>
                  <a:cxn ang="0">
                    <a:pos x="20" y="130"/>
                  </a:cxn>
                  <a:cxn ang="0">
                    <a:pos x="13" y="129"/>
                  </a:cxn>
                  <a:cxn ang="0">
                    <a:pos x="0" y="113"/>
                  </a:cxn>
                  <a:cxn ang="0">
                    <a:pos x="0" y="106"/>
                  </a:cxn>
                  <a:cxn ang="0">
                    <a:pos x="8" y="98"/>
                  </a:cxn>
                  <a:cxn ang="0">
                    <a:pos x="23" y="89"/>
                  </a:cxn>
                  <a:cxn ang="0">
                    <a:pos x="48" y="66"/>
                  </a:cxn>
                  <a:cxn ang="0">
                    <a:pos x="71" y="50"/>
                  </a:cxn>
                  <a:cxn ang="0">
                    <a:pos x="104" y="31"/>
                  </a:cxn>
                  <a:cxn ang="0">
                    <a:pos x="149" y="14"/>
                  </a:cxn>
                  <a:cxn ang="0">
                    <a:pos x="199" y="5"/>
                  </a:cxn>
                  <a:cxn ang="0">
                    <a:pos x="259" y="1"/>
                  </a:cxn>
                  <a:cxn ang="0">
                    <a:pos x="318" y="1"/>
                  </a:cxn>
                  <a:cxn ang="0">
                    <a:pos x="404" y="12"/>
                  </a:cxn>
                  <a:cxn ang="0">
                    <a:pos x="473" y="37"/>
                  </a:cxn>
                  <a:cxn ang="0">
                    <a:pos x="512" y="62"/>
                  </a:cxn>
                  <a:cxn ang="0">
                    <a:pos x="570" y="112"/>
                  </a:cxn>
                  <a:cxn ang="0">
                    <a:pos x="585" y="126"/>
                  </a:cxn>
                  <a:cxn ang="0">
                    <a:pos x="619" y="153"/>
                  </a:cxn>
                  <a:cxn ang="0">
                    <a:pos x="662" y="190"/>
                  </a:cxn>
                  <a:cxn ang="0">
                    <a:pos x="681" y="213"/>
                  </a:cxn>
                  <a:cxn ang="0">
                    <a:pos x="690" y="243"/>
                  </a:cxn>
                  <a:cxn ang="0">
                    <a:pos x="687" y="274"/>
                  </a:cxn>
                  <a:cxn ang="0">
                    <a:pos x="677" y="295"/>
                  </a:cxn>
                  <a:cxn ang="0">
                    <a:pos x="654" y="320"/>
                  </a:cxn>
                  <a:cxn ang="0">
                    <a:pos x="615" y="343"/>
                  </a:cxn>
                  <a:cxn ang="0">
                    <a:pos x="600" y="350"/>
                  </a:cxn>
                  <a:cxn ang="0">
                    <a:pos x="591" y="352"/>
                  </a:cxn>
                </a:cxnLst>
                <a:rect l="0" t="0" r="r" b="b"/>
                <a:pathLst>
                  <a:path w="690" h="352">
                    <a:moveTo>
                      <a:pt x="591" y="352"/>
                    </a:moveTo>
                    <a:lnTo>
                      <a:pt x="591" y="352"/>
                    </a:lnTo>
                    <a:lnTo>
                      <a:pt x="588" y="352"/>
                    </a:lnTo>
                    <a:lnTo>
                      <a:pt x="585" y="351"/>
                    </a:lnTo>
                    <a:lnTo>
                      <a:pt x="579" y="347"/>
                    </a:lnTo>
                    <a:lnTo>
                      <a:pt x="575" y="342"/>
                    </a:lnTo>
                    <a:lnTo>
                      <a:pt x="572" y="337"/>
                    </a:lnTo>
                    <a:lnTo>
                      <a:pt x="572" y="337"/>
                    </a:lnTo>
                    <a:lnTo>
                      <a:pt x="572" y="332"/>
                    </a:lnTo>
                    <a:lnTo>
                      <a:pt x="572" y="328"/>
                    </a:lnTo>
                    <a:lnTo>
                      <a:pt x="575" y="323"/>
                    </a:lnTo>
                    <a:lnTo>
                      <a:pt x="578" y="321"/>
                    </a:lnTo>
                    <a:lnTo>
                      <a:pt x="581" y="319"/>
                    </a:lnTo>
                    <a:lnTo>
                      <a:pt x="581" y="319"/>
                    </a:lnTo>
                    <a:lnTo>
                      <a:pt x="590" y="315"/>
                    </a:lnTo>
                    <a:lnTo>
                      <a:pt x="590" y="315"/>
                    </a:lnTo>
                    <a:lnTo>
                      <a:pt x="610" y="305"/>
                    </a:lnTo>
                    <a:lnTo>
                      <a:pt x="621" y="298"/>
                    </a:lnTo>
                    <a:lnTo>
                      <a:pt x="630" y="291"/>
                    </a:lnTo>
                    <a:lnTo>
                      <a:pt x="640" y="284"/>
                    </a:lnTo>
                    <a:lnTo>
                      <a:pt x="648" y="276"/>
                    </a:lnTo>
                    <a:lnTo>
                      <a:pt x="653" y="266"/>
                    </a:lnTo>
                    <a:lnTo>
                      <a:pt x="655" y="261"/>
                    </a:lnTo>
                    <a:lnTo>
                      <a:pt x="656" y="257"/>
                    </a:lnTo>
                    <a:lnTo>
                      <a:pt x="656" y="257"/>
                    </a:lnTo>
                    <a:lnTo>
                      <a:pt x="657" y="252"/>
                    </a:lnTo>
                    <a:lnTo>
                      <a:pt x="657" y="247"/>
                    </a:lnTo>
                    <a:lnTo>
                      <a:pt x="656" y="243"/>
                    </a:lnTo>
                    <a:lnTo>
                      <a:pt x="654" y="237"/>
                    </a:lnTo>
                    <a:lnTo>
                      <a:pt x="649" y="228"/>
                    </a:lnTo>
                    <a:lnTo>
                      <a:pt x="641" y="218"/>
                    </a:lnTo>
                    <a:lnTo>
                      <a:pt x="641" y="218"/>
                    </a:lnTo>
                    <a:lnTo>
                      <a:pt x="630" y="207"/>
                    </a:lnTo>
                    <a:lnTo>
                      <a:pt x="620" y="198"/>
                    </a:lnTo>
                    <a:lnTo>
                      <a:pt x="597" y="182"/>
                    </a:lnTo>
                    <a:lnTo>
                      <a:pt x="597" y="182"/>
                    </a:lnTo>
                    <a:lnTo>
                      <a:pt x="580" y="169"/>
                    </a:lnTo>
                    <a:lnTo>
                      <a:pt x="563" y="155"/>
                    </a:lnTo>
                    <a:lnTo>
                      <a:pt x="556" y="149"/>
                    </a:lnTo>
                    <a:lnTo>
                      <a:pt x="556" y="149"/>
                    </a:lnTo>
                    <a:lnTo>
                      <a:pt x="521" y="118"/>
                    </a:lnTo>
                    <a:lnTo>
                      <a:pt x="503" y="102"/>
                    </a:lnTo>
                    <a:lnTo>
                      <a:pt x="485" y="89"/>
                    </a:lnTo>
                    <a:lnTo>
                      <a:pt x="466" y="77"/>
                    </a:lnTo>
                    <a:lnTo>
                      <a:pt x="445" y="66"/>
                    </a:lnTo>
                    <a:lnTo>
                      <a:pt x="435" y="62"/>
                    </a:lnTo>
                    <a:lnTo>
                      <a:pt x="424" y="58"/>
                    </a:lnTo>
                    <a:lnTo>
                      <a:pt x="412" y="55"/>
                    </a:lnTo>
                    <a:lnTo>
                      <a:pt x="400" y="51"/>
                    </a:lnTo>
                    <a:lnTo>
                      <a:pt x="400" y="51"/>
                    </a:lnTo>
                    <a:lnTo>
                      <a:pt x="368" y="45"/>
                    </a:lnTo>
                    <a:lnTo>
                      <a:pt x="337" y="41"/>
                    </a:lnTo>
                    <a:lnTo>
                      <a:pt x="306" y="38"/>
                    </a:lnTo>
                    <a:lnTo>
                      <a:pt x="276" y="37"/>
                    </a:lnTo>
                    <a:lnTo>
                      <a:pt x="276" y="37"/>
                    </a:lnTo>
                    <a:lnTo>
                      <a:pt x="250" y="38"/>
                    </a:lnTo>
                    <a:lnTo>
                      <a:pt x="224" y="40"/>
                    </a:lnTo>
                    <a:lnTo>
                      <a:pt x="198" y="43"/>
                    </a:lnTo>
                    <a:lnTo>
                      <a:pt x="172" y="48"/>
                    </a:lnTo>
                    <a:lnTo>
                      <a:pt x="172" y="48"/>
                    </a:lnTo>
                    <a:lnTo>
                      <a:pt x="158" y="51"/>
                    </a:lnTo>
                    <a:lnTo>
                      <a:pt x="145" y="56"/>
                    </a:lnTo>
                    <a:lnTo>
                      <a:pt x="131" y="60"/>
                    </a:lnTo>
                    <a:lnTo>
                      <a:pt x="119" y="65"/>
                    </a:lnTo>
                    <a:lnTo>
                      <a:pt x="107" y="71"/>
                    </a:lnTo>
                    <a:lnTo>
                      <a:pt x="95" y="77"/>
                    </a:lnTo>
                    <a:lnTo>
                      <a:pt x="85" y="83"/>
                    </a:lnTo>
                    <a:lnTo>
                      <a:pt x="75" y="91"/>
                    </a:lnTo>
                    <a:lnTo>
                      <a:pt x="75" y="91"/>
                    </a:lnTo>
                    <a:lnTo>
                      <a:pt x="65" y="98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44" y="119"/>
                    </a:lnTo>
                    <a:lnTo>
                      <a:pt x="36" y="124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4" y="130"/>
                    </a:lnTo>
                    <a:lnTo>
                      <a:pt x="20" y="130"/>
                    </a:lnTo>
                    <a:lnTo>
                      <a:pt x="20" y="130"/>
                    </a:lnTo>
                    <a:lnTo>
                      <a:pt x="16" y="130"/>
                    </a:lnTo>
                    <a:lnTo>
                      <a:pt x="13" y="129"/>
                    </a:lnTo>
                    <a:lnTo>
                      <a:pt x="7" y="125"/>
                    </a:lnTo>
                    <a:lnTo>
                      <a:pt x="2" y="120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0"/>
                    </a:lnTo>
                    <a:lnTo>
                      <a:pt x="0" y="106"/>
                    </a:lnTo>
                    <a:lnTo>
                      <a:pt x="3" y="101"/>
                    </a:lnTo>
                    <a:lnTo>
                      <a:pt x="5" y="100"/>
                    </a:lnTo>
                    <a:lnTo>
                      <a:pt x="8" y="98"/>
                    </a:lnTo>
                    <a:lnTo>
                      <a:pt x="8" y="98"/>
                    </a:lnTo>
                    <a:lnTo>
                      <a:pt x="16" y="94"/>
                    </a:lnTo>
                    <a:lnTo>
                      <a:pt x="23" y="89"/>
                    </a:lnTo>
                    <a:lnTo>
                      <a:pt x="35" y="78"/>
                    </a:lnTo>
                    <a:lnTo>
                      <a:pt x="35" y="78"/>
                    </a:lnTo>
                    <a:lnTo>
                      <a:pt x="48" y="66"/>
                    </a:lnTo>
                    <a:lnTo>
                      <a:pt x="48" y="66"/>
                    </a:lnTo>
                    <a:lnTo>
                      <a:pt x="59" y="58"/>
                    </a:lnTo>
                    <a:lnTo>
                      <a:pt x="71" y="50"/>
                    </a:lnTo>
                    <a:lnTo>
                      <a:pt x="97" y="35"/>
                    </a:lnTo>
                    <a:lnTo>
                      <a:pt x="104" y="31"/>
                    </a:lnTo>
                    <a:lnTo>
                      <a:pt x="104" y="31"/>
                    </a:lnTo>
                    <a:lnTo>
                      <a:pt x="118" y="25"/>
                    </a:lnTo>
                    <a:lnTo>
                      <a:pt x="133" y="18"/>
                    </a:lnTo>
                    <a:lnTo>
                      <a:pt x="149" y="14"/>
                    </a:lnTo>
                    <a:lnTo>
                      <a:pt x="165" y="10"/>
                    </a:lnTo>
                    <a:lnTo>
                      <a:pt x="183" y="7"/>
                    </a:lnTo>
                    <a:lnTo>
                      <a:pt x="199" y="5"/>
                    </a:lnTo>
                    <a:lnTo>
                      <a:pt x="233" y="2"/>
                    </a:lnTo>
                    <a:lnTo>
                      <a:pt x="233" y="2"/>
                    </a:lnTo>
                    <a:lnTo>
                      <a:pt x="259" y="1"/>
                    </a:lnTo>
                    <a:lnTo>
                      <a:pt x="286" y="0"/>
                    </a:lnTo>
                    <a:lnTo>
                      <a:pt x="286" y="0"/>
                    </a:lnTo>
                    <a:lnTo>
                      <a:pt x="318" y="1"/>
                    </a:lnTo>
                    <a:lnTo>
                      <a:pt x="348" y="3"/>
                    </a:lnTo>
                    <a:lnTo>
                      <a:pt x="377" y="7"/>
                    </a:lnTo>
                    <a:lnTo>
                      <a:pt x="404" y="12"/>
                    </a:lnTo>
                    <a:lnTo>
                      <a:pt x="429" y="18"/>
                    </a:lnTo>
                    <a:lnTo>
                      <a:pt x="452" y="27"/>
                    </a:lnTo>
                    <a:lnTo>
                      <a:pt x="473" y="37"/>
                    </a:lnTo>
                    <a:lnTo>
                      <a:pt x="492" y="47"/>
                    </a:lnTo>
                    <a:lnTo>
                      <a:pt x="492" y="47"/>
                    </a:lnTo>
                    <a:lnTo>
                      <a:pt x="512" y="62"/>
                    </a:lnTo>
                    <a:lnTo>
                      <a:pt x="532" y="78"/>
                    </a:lnTo>
                    <a:lnTo>
                      <a:pt x="551" y="95"/>
                    </a:lnTo>
                    <a:lnTo>
                      <a:pt x="570" y="112"/>
                    </a:lnTo>
                    <a:lnTo>
                      <a:pt x="570" y="112"/>
                    </a:lnTo>
                    <a:lnTo>
                      <a:pt x="585" y="126"/>
                    </a:lnTo>
                    <a:lnTo>
                      <a:pt x="585" y="126"/>
                    </a:lnTo>
                    <a:lnTo>
                      <a:pt x="601" y="139"/>
                    </a:lnTo>
                    <a:lnTo>
                      <a:pt x="619" y="153"/>
                    </a:lnTo>
                    <a:lnTo>
                      <a:pt x="619" y="153"/>
                    </a:lnTo>
                    <a:lnTo>
                      <a:pt x="633" y="164"/>
                    </a:lnTo>
                    <a:lnTo>
                      <a:pt x="649" y="176"/>
                    </a:lnTo>
                    <a:lnTo>
                      <a:pt x="662" y="190"/>
                    </a:lnTo>
                    <a:lnTo>
                      <a:pt x="676" y="204"/>
                    </a:lnTo>
                    <a:lnTo>
                      <a:pt x="676" y="204"/>
                    </a:lnTo>
                    <a:lnTo>
                      <a:pt x="681" y="213"/>
                    </a:lnTo>
                    <a:lnTo>
                      <a:pt x="686" y="222"/>
                    </a:lnTo>
                    <a:lnTo>
                      <a:pt x="688" y="232"/>
                    </a:lnTo>
                    <a:lnTo>
                      <a:pt x="690" y="243"/>
                    </a:lnTo>
                    <a:lnTo>
                      <a:pt x="690" y="253"/>
                    </a:lnTo>
                    <a:lnTo>
                      <a:pt x="689" y="263"/>
                    </a:lnTo>
                    <a:lnTo>
                      <a:pt x="687" y="274"/>
                    </a:lnTo>
                    <a:lnTo>
                      <a:pt x="683" y="284"/>
                    </a:lnTo>
                    <a:lnTo>
                      <a:pt x="683" y="284"/>
                    </a:lnTo>
                    <a:lnTo>
                      <a:pt x="677" y="295"/>
                    </a:lnTo>
                    <a:lnTo>
                      <a:pt x="669" y="305"/>
                    </a:lnTo>
                    <a:lnTo>
                      <a:pt x="662" y="313"/>
                    </a:lnTo>
                    <a:lnTo>
                      <a:pt x="654" y="320"/>
                    </a:lnTo>
                    <a:lnTo>
                      <a:pt x="645" y="326"/>
                    </a:lnTo>
                    <a:lnTo>
                      <a:pt x="635" y="331"/>
                    </a:lnTo>
                    <a:lnTo>
                      <a:pt x="615" y="343"/>
                    </a:lnTo>
                    <a:lnTo>
                      <a:pt x="615" y="343"/>
                    </a:lnTo>
                    <a:lnTo>
                      <a:pt x="600" y="350"/>
                    </a:lnTo>
                    <a:lnTo>
                      <a:pt x="600" y="350"/>
                    </a:lnTo>
                    <a:lnTo>
                      <a:pt x="595" y="351"/>
                    </a:lnTo>
                    <a:lnTo>
                      <a:pt x="591" y="352"/>
                    </a:lnTo>
                    <a:lnTo>
                      <a:pt x="591" y="35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64" name="Freeform 606">
                <a:extLst>
                  <a:ext uri="{FF2B5EF4-FFF2-40B4-BE49-F238E27FC236}">
                    <a16:creationId xmlns="" xmlns:a16="http://schemas.microsoft.com/office/drawing/2014/main" id="{817679CF-9403-4D25-8254-D4F06519F2B1}"/>
                  </a:ext>
                </a:extLst>
              </p:cNvPr>
              <p:cNvSpPr/>
              <p:nvPr/>
            </p:nvSpPr>
            <p:spPr bwMode="auto">
              <a:xfrm>
                <a:off x="5356226" y="2198688"/>
                <a:ext cx="147638" cy="49213"/>
              </a:xfrm>
              <a:custGeom>
                <a:avLst/>
                <a:gdLst/>
                <a:ahLst/>
                <a:cxnLst>
                  <a:cxn ang="0">
                    <a:pos x="16" y="94"/>
                  </a:cxn>
                  <a:cxn ang="0">
                    <a:pos x="9" y="93"/>
                  </a:cxn>
                  <a:cxn ang="0">
                    <a:pos x="2" y="85"/>
                  </a:cxn>
                  <a:cxn ang="0">
                    <a:pos x="0" y="79"/>
                  </a:cxn>
                  <a:cxn ang="0">
                    <a:pos x="2" y="68"/>
                  </a:cxn>
                  <a:cxn ang="0">
                    <a:pos x="6" y="62"/>
                  </a:cxn>
                  <a:cxn ang="0">
                    <a:pos x="13" y="59"/>
                  </a:cxn>
                  <a:cxn ang="0">
                    <a:pos x="18" y="57"/>
                  </a:cxn>
                  <a:cxn ang="0">
                    <a:pos x="31" y="46"/>
                  </a:cxn>
                  <a:cxn ang="0">
                    <a:pos x="38" y="41"/>
                  </a:cxn>
                  <a:cxn ang="0">
                    <a:pos x="46" y="36"/>
                  </a:cxn>
                  <a:cxn ang="0">
                    <a:pos x="60" y="28"/>
                  </a:cxn>
                  <a:cxn ang="0">
                    <a:pos x="77" y="20"/>
                  </a:cxn>
                  <a:cxn ang="0">
                    <a:pos x="115" y="7"/>
                  </a:cxn>
                  <a:cxn ang="0">
                    <a:pos x="134" y="2"/>
                  </a:cxn>
                  <a:cxn ang="0">
                    <a:pos x="154" y="0"/>
                  </a:cxn>
                  <a:cxn ang="0">
                    <a:pos x="173" y="2"/>
                  </a:cxn>
                  <a:cxn ang="0">
                    <a:pos x="208" y="9"/>
                  </a:cxn>
                  <a:cxn ang="0">
                    <a:pos x="240" y="24"/>
                  </a:cxn>
                  <a:cxn ang="0">
                    <a:pos x="266" y="45"/>
                  </a:cxn>
                  <a:cxn ang="0">
                    <a:pos x="276" y="58"/>
                  </a:cxn>
                  <a:cxn ang="0">
                    <a:pos x="279" y="67"/>
                  </a:cxn>
                  <a:cxn ang="0">
                    <a:pos x="278" y="74"/>
                  </a:cxn>
                  <a:cxn ang="0">
                    <a:pos x="275" y="78"/>
                  </a:cxn>
                  <a:cxn ang="0">
                    <a:pos x="266" y="83"/>
                  </a:cxn>
                  <a:cxn ang="0">
                    <a:pos x="259" y="84"/>
                  </a:cxn>
                  <a:cxn ang="0">
                    <a:pos x="256" y="83"/>
                  </a:cxn>
                  <a:cxn ang="0">
                    <a:pos x="248" y="80"/>
                  </a:cxn>
                  <a:cxn ang="0">
                    <a:pos x="245" y="76"/>
                  </a:cxn>
                  <a:cxn ang="0">
                    <a:pos x="230" y="59"/>
                  </a:cxn>
                  <a:cxn ang="0">
                    <a:pos x="210" y="47"/>
                  </a:cxn>
                  <a:cxn ang="0">
                    <a:pos x="186" y="40"/>
                  </a:cxn>
                  <a:cxn ang="0">
                    <a:pos x="160" y="37"/>
                  </a:cxn>
                  <a:cxn ang="0">
                    <a:pos x="150" y="37"/>
                  </a:cxn>
                  <a:cxn ang="0">
                    <a:pos x="121" y="42"/>
                  </a:cxn>
                  <a:cxn ang="0">
                    <a:pos x="94" y="51"/>
                  </a:cxn>
                  <a:cxn ang="0">
                    <a:pos x="86" y="56"/>
                  </a:cxn>
                  <a:cxn ang="0">
                    <a:pos x="62" y="71"/>
                  </a:cxn>
                  <a:cxn ang="0">
                    <a:pos x="43" y="84"/>
                  </a:cxn>
                  <a:cxn ang="0">
                    <a:pos x="22" y="94"/>
                  </a:cxn>
                  <a:cxn ang="0">
                    <a:pos x="16" y="94"/>
                  </a:cxn>
                </a:cxnLst>
                <a:rect l="0" t="0" r="r" b="b"/>
                <a:pathLst>
                  <a:path w="279" h="94">
                    <a:moveTo>
                      <a:pt x="16" y="94"/>
                    </a:moveTo>
                    <a:lnTo>
                      <a:pt x="16" y="94"/>
                    </a:lnTo>
                    <a:lnTo>
                      <a:pt x="13" y="94"/>
                    </a:lnTo>
                    <a:lnTo>
                      <a:pt x="9" y="93"/>
                    </a:lnTo>
                    <a:lnTo>
                      <a:pt x="5" y="90"/>
                    </a:lnTo>
                    <a:lnTo>
                      <a:pt x="2" y="85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74"/>
                    </a:lnTo>
                    <a:lnTo>
                      <a:pt x="2" y="68"/>
                    </a:lnTo>
                    <a:lnTo>
                      <a:pt x="3" y="66"/>
                    </a:lnTo>
                    <a:lnTo>
                      <a:pt x="6" y="62"/>
                    </a:lnTo>
                    <a:lnTo>
                      <a:pt x="8" y="60"/>
                    </a:lnTo>
                    <a:lnTo>
                      <a:pt x="13" y="59"/>
                    </a:lnTo>
                    <a:lnTo>
                      <a:pt x="13" y="59"/>
                    </a:lnTo>
                    <a:lnTo>
                      <a:pt x="18" y="57"/>
                    </a:lnTo>
                    <a:lnTo>
                      <a:pt x="22" y="54"/>
                    </a:lnTo>
                    <a:lnTo>
                      <a:pt x="31" y="46"/>
                    </a:lnTo>
                    <a:lnTo>
                      <a:pt x="31" y="46"/>
                    </a:lnTo>
                    <a:lnTo>
                      <a:pt x="38" y="41"/>
                    </a:lnTo>
                    <a:lnTo>
                      <a:pt x="46" y="36"/>
                    </a:lnTo>
                    <a:lnTo>
                      <a:pt x="46" y="36"/>
                    </a:lnTo>
                    <a:lnTo>
                      <a:pt x="60" y="28"/>
                    </a:lnTo>
                    <a:lnTo>
                      <a:pt x="60" y="28"/>
                    </a:lnTo>
                    <a:lnTo>
                      <a:pt x="77" y="20"/>
                    </a:lnTo>
                    <a:lnTo>
                      <a:pt x="77" y="20"/>
                    </a:lnTo>
                    <a:lnTo>
                      <a:pt x="95" y="13"/>
                    </a:lnTo>
                    <a:lnTo>
                      <a:pt x="115" y="7"/>
                    </a:lnTo>
                    <a:lnTo>
                      <a:pt x="124" y="4"/>
                    </a:lnTo>
                    <a:lnTo>
                      <a:pt x="134" y="2"/>
                    </a:lnTo>
                    <a:lnTo>
                      <a:pt x="144" y="0"/>
                    </a:lnTo>
                    <a:lnTo>
                      <a:pt x="154" y="0"/>
                    </a:lnTo>
                    <a:lnTo>
                      <a:pt x="154" y="0"/>
                    </a:lnTo>
                    <a:lnTo>
                      <a:pt x="173" y="2"/>
                    </a:lnTo>
                    <a:lnTo>
                      <a:pt x="191" y="5"/>
                    </a:lnTo>
                    <a:lnTo>
                      <a:pt x="208" y="9"/>
                    </a:lnTo>
                    <a:lnTo>
                      <a:pt x="224" y="16"/>
                    </a:lnTo>
                    <a:lnTo>
                      <a:pt x="240" y="24"/>
                    </a:lnTo>
                    <a:lnTo>
                      <a:pt x="253" y="34"/>
                    </a:lnTo>
                    <a:lnTo>
                      <a:pt x="266" y="45"/>
                    </a:lnTo>
                    <a:lnTo>
                      <a:pt x="276" y="58"/>
                    </a:lnTo>
                    <a:lnTo>
                      <a:pt x="276" y="58"/>
                    </a:lnTo>
                    <a:lnTo>
                      <a:pt x="278" y="62"/>
                    </a:lnTo>
                    <a:lnTo>
                      <a:pt x="279" y="67"/>
                    </a:lnTo>
                    <a:lnTo>
                      <a:pt x="279" y="70"/>
                    </a:lnTo>
                    <a:lnTo>
                      <a:pt x="278" y="74"/>
                    </a:lnTo>
                    <a:lnTo>
                      <a:pt x="278" y="74"/>
                    </a:lnTo>
                    <a:lnTo>
                      <a:pt x="275" y="78"/>
                    </a:lnTo>
                    <a:lnTo>
                      <a:pt x="271" y="81"/>
                    </a:lnTo>
                    <a:lnTo>
                      <a:pt x="266" y="83"/>
                    </a:lnTo>
                    <a:lnTo>
                      <a:pt x="259" y="84"/>
                    </a:lnTo>
                    <a:lnTo>
                      <a:pt x="259" y="84"/>
                    </a:lnTo>
                    <a:lnTo>
                      <a:pt x="259" y="84"/>
                    </a:lnTo>
                    <a:lnTo>
                      <a:pt x="256" y="83"/>
                    </a:lnTo>
                    <a:lnTo>
                      <a:pt x="252" y="82"/>
                    </a:lnTo>
                    <a:lnTo>
                      <a:pt x="248" y="80"/>
                    </a:lnTo>
                    <a:lnTo>
                      <a:pt x="245" y="76"/>
                    </a:lnTo>
                    <a:lnTo>
                      <a:pt x="245" y="76"/>
                    </a:lnTo>
                    <a:lnTo>
                      <a:pt x="238" y="67"/>
                    </a:lnTo>
                    <a:lnTo>
                      <a:pt x="230" y="59"/>
                    </a:lnTo>
                    <a:lnTo>
                      <a:pt x="220" y="52"/>
                    </a:lnTo>
                    <a:lnTo>
                      <a:pt x="210" y="47"/>
                    </a:lnTo>
                    <a:lnTo>
                      <a:pt x="199" y="43"/>
                    </a:lnTo>
                    <a:lnTo>
                      <a:pt x="186" y="40"/>
                    </a:lnTo>
                    <a:lnTo>
                      <a:pt x="174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50" y="37"/>
                    </a:lnTo>
                    <a:lnTo>
                      <a:pt x="141" y="38"/>
                    </a:lnTo>
                    <a:lnTo>
                      <a:pt x="121" y="42"/>
                    </a:lnTo>
                    <a:lnTo>
                      <a:pt x="102" y="48"/>
                    </a:lnTo>
                    <a:lnTo>
                      <a:pt x="94" y="51"/>
                    </a:lnTo>
                    <a:lnTo>
                      <a:pt x="86" y="56"/>
                    </a:lnTo>
                    <a:lnTo>
                      <a:pt x="86" y="56"/>
                    </a:lnTo>
                    <a:lnTo>
                      <a:pt x="74" y="64"/>
                    </a:lnTo>
                    <a:lnTo>
                      <a:pt x="62" y="71"/>
                    </a:lnTo>
                    <a:lnTo>
                      <a:pt x="62" y="71"/>
                    </a:lnTo>
                    <a:lnTo>
                      <a:pt x="43" y="84"/>
                    </a:lnTo>
                    <a:lnTo>
                      <a:pt x="32" y="90"/>
                    </a:lnTo>
                    <a:lnTo>
                      <a:pt x="22" y="94"/>
                    </a:lnTo>
                    <a:lnTo>
                      <a:pt x="22" y="94"/>
                    </a:lnTo>
                    <a:lnTo>
                      <a:pt x="16" y="94"/>
                    </a:lnTo>
                    <a:lnTo>
                      <a:pt x="16" y="9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66" name="矩形 165">
              <a:extLst>
                <a:ext uri="{FF2B5EF4-FFF2-40B4-BE49-F238E27FC236}">
                  <a16:creationId xmlns="" xmlns:a16="http://schemas.microsoft.com/office/drawing/2014/main" id="{D4D8F3F8-6EEC-4BC3-935A-A13938F73F40}"/>
                </a:ext>
              </a:extLst>
            </p:cNvPr>
            <p:cNvSpPr/>
            <p:nvPr/>
          </p:nvSpPr>
          <p:spPr>
            <a:xfrm>
              <a:off x="7606839" y="4832159"/>
              <a:ext cx="2879413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勤剪指甲，早晚刷牙洁面，常更衣换鞋，注意个人卫生。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67" name="矩形 166">
              <a:extLst>
                <a:ext uri="{FF2B5EF4-FFF2-40B4-BE49-F238E27FC236}">
                  <a16:creationId xmlns="" xmlns:a16="http://schemas.microsoft.com/office/drawing/2014/main" id="{B9170610-A439-4F8E-AC93-A643556D8506}"/>
                </a:ext>
              </a:extLst>
            </p:cNvPr>
            <p:cNvSpPr/>
            <p:nvPr/>
          </p:nvSpPr>
          <p:spPr>
            <a:xfrm>
              <a:off x="7920739" y="4497953"/>
              <a:ext cx="149652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>
                <a:defRPr/>
              </a:pPr>
              <a:r>
                <a:rPr lang="en-US" altLang="zh-CN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charset="-122"/>
                  <a:cs typeface="+mn-ea"/>
                  <a:sym typeface="+mn-lt"/>
                </a:rPr>
                <a:t>Part 06</a:t>
              </a:r>
            </a:p>
          </p:txBody>
        </p:sp>
        <p:sp>
          <p:nvSpPr>
            <p:cNvPr id="168" name="Freeform 30">
              <a:extLst>
                <a:ext uri="{FF2B5EF4-FFF2-40B4-BE49-F238E27FC236}">
                  <a16:creationId xmlns="" xmlns:a16="http://schemas.microsoft.com/office/drawing/2014/main" id="{B3812CBC-6E1A-4569-8A13-04B0D979AD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49847" y="4575832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rgbClr val="7453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169" name="椭圆 31">
              <a:extLst>
                <a:ext uri="{FF2B5EF4-FFF2-40B4-BE49-F238E27FC236}">
                  <a16:creationId xmlns="" xmlns:a16="http://schemas.microsoft.com/office/drawing/2014/main" id="{0ED48F1A-0FB1-4410-AD2C-4B2C44DD6D04}"/>
                </a:ext>
              </a:extLst>
            </p:cNvPr>
            <p:cNvSpPr/>
            <p:nvPr/>
          </p:nvSpPr>
          <p:spPr>
            <a:xfrm rot="15654318">
              <a:off x="6533086" y="4644994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745349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+mn-lt"/>
              </a:endParaRPr>
            </a:p>
          </p:txBody>
        </p:sp>
        <p:grpSp>
          <p:nvGrpSpPr>
            <p:cNvPr id="170" name="组合 169">
              <a:extLst>
                <a:ext uri="{FF2B5EF4-FFF2-40B4-BE49-F238E27FC236}">
                  <a16:creationId xmlns="" xmlns:a16="http://schemas.microsoft.com/office/drawing/2014/main" id="{7A22FEF3-8283-4D2A-B42E-9FFF4896EA66}"/>
                </a:ext>
              </a:extLst>
            </p:cNvPr>
            <p:cNvGrpSpPr/>
            <p:nvPr/>
          </p:nvGrpSpPr>
          <p:grpSpPr>
            <a:xfrm>
              <a:off x="6736847" y="4854099"/>
              <a:ext cx="489734" cy="500458"/>
              <a:chOff x="5268913" y="4124325"/>
              <a:chExt cx="652463" cy="666751"/>
            </a:xfrm>
            <a:solidFill>
              <a:srgbClr val="FFC660"/>
            </a:solidFill>
          </p:grpSpPr>
          <p:sp>
            <p:nvSpPr>
              <p:cNvPr id="171" name="Freeform 719">
                <a:extLst>
                  <a:ext uri="{FF2B5EF4-FFF2-40B4-BE49-F238E27FC236}">
                    <a16:creationId xmlns="" xmlns:a16="http://schemas.microsoft.com/office/drawing/2014/main" id="{641C7554-4F10-43F6-A696-2B09239912DB}"/>
                  </a:ext>
                </a:extLst>
              </p:cNvPr>
              <p:cNvSpPr/>
              <p:nvPr/>
            </p:nvSpPr>
            <p:spPr bwMode="auto">
              <a:xfrm>
                <a:off x="5356226" y="4351338"/>
                <a:ext cx="9525" cy="57150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15"/>
                  </a:cxn>
                  <a:cxn ang="0">
                    <a:pos x="7" y="25"/>
                  </a:cxn>
                  <a:cxn ang="0">
                    <a:pos x="9" y="35"/>
                  </a:cxn>
                  <a:cxn ang="0">
                    <a:pos x="11" y="46"/>
                  </a:cxn>
                  <a:cxn ang="0">
                    <a:pos x="11" y="46"/>
                  </a:cxn>
                  <a:cxn ang="0">
                    <a:pos x="11" y="53"/>
                  </a:cxn>
                  <a:cxn ang="0">
                    <a:pos x="9" y="60"/>
                  </a:cxn>
                  <a:cxn ang="0">
                    <a:pos x="6" y="75"/>
                  </a:cxn>
                  <a:cxn ang="0">
                    <a:pos x="2" y="89"/>
                  </a:cxn>
                  <a:cxn ang="0">
                    <a:pos x="1" y="96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6" y="108"/>
                  </a:cxn>
                  <a:cxn ang="0">
                    <a:pos x="8" y="108"/>
                  </a:cxn>
                  <a:cxn ang="0">
                    <a:pos x="9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2" y="89"/>
                  </a:cxn>
                  <a:cxn ang="0">
                    <a:pos x="15" y="75"/>
                  </a:cxn>
                  <a:cxn ang="0">
                    <a:pos x="18" y="60"/>
                  </a:cxn>
                  <a:cxn ang="0">
                    <a:pos x="20" y="46"/>
                  </a:cxn>
                  <a:cxn ang="0">
                    <a:pos x="20" y="46"/>
                  </a:cxn>
                  <a:cxn ang="0">
                    <a:pos x="20" y="41"/>
                  </a:cxn>
                  <a:cxn ang="0">
                    <a:pos x="20" y="35"/>
                  </a:cxn>
                  <a:cxn ang="0">
                    <a:pos x="18" y="24"/>
                  </a:cxn>
                  <a:cxn ang="0">
                    <a:pos x="14" y="13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20" h="109">
                    <a:moveTo>
                      <a:pt x="9" y="3"/>
                    </a:move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15"/>
                    </a:lnTo>
                    <a:lnTo>
                      <a:pt x="7" y="25"/>
                    </a:lnTo>
                    <a:lnTo>
                      <a:pt x="9" y="35"/>
                    </a:lnTo>
                    <a:lnTo>
                      <a:pt x="11" y="46"/>
                    </a:lnTo>
                    <a:lnTo>
                      <a:pt x="11" y="46"/>
                    </a:lnTo>
                    <a:lnTo>
                      <a:pt x="11" y="53"/>
                    </a:lnTo>
                    <a:lnTo>
                      <a:pt x="9" y="60"/>
                    </a:lnTo>
                    <a:lnTo>
                      <a:pt x="6" y="75"/>
                    </a:lnTo>
                    <a:lnTo>
                      <a:pt x="2" y="89"/>
                    </a:lnTo>
                    <a:lnTo>
                      <a:pt x="1" y="96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2" y="89"/>
                    </a:lnTo>
                    <a:lnTo>
                      <a:pt x="15" y="75"/>
                    </a:lnTo>
                    <a:lnTo>
                      <a:pt x="18" y="60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0" y="41"/>
                    </a:lnTo>
                    <a:lnTo>
                      <a:pt x="20" y="35"/>
                    </a:lnTo>
                    <a:lnTo>
                      <a:pt x="18" y="24"/>
                    </a:lnTo>
                    <a:lnTo>
                      <a:pt x="14" y="13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72" name="Freeform 720">
                <a:extLst>
                  <a:ext uri="{FF2B5EF4-FFF2-40B4-BE49-F238E27FC236}">
                    <a16:creationId xmlns="" xmlns:a16="http://schemas.microsoft.com/office/drawing/2014/main" id="{9490B991-3679-464E-8A7F-5CE143A50EC4}"/>
                  </a:ext>
                </a:extLst>
              </p:cNvPr>
              <p:cNvSpPr/>
              <p:nvPr/>
            </p:nvSpPr>
            <p:spPr bwMode="auto">
              <a:xfrm>
                <a:off x="5392738" y="4365625"/>
                <a:ext cx="12700" cy="80963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25" y="4"/>
                  </a:cxn>
                  <a:cxn ang="0">
                    <a:pos x="25" y="2"/>
                  </a:cxn>
                  <a:cxn ang="0">
                    <a:pos x="24" y="1"/>
                  </a:cxn>
                  <a:cxn ang="0">
                    <a:pos x="22" y="0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7" y="1"/>
                  </a:cxn>
                  <a:cxn ang="0">
                    <a:pos x="16" y="2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14" y="24"/>
                  </a:cxn>
                  <a:cxn ang="0">
                    <a:pos x="11" y="43"/>
                  </a:cxn>
                  <a:cxn ang="0">
                    <a:pos x="4" y="80"/>
                  </a:cxn>
                  <a:cxn ang="0">
                    <a:pos x="4" y="80"/>
                  </a:cxn>
                  <a:cxn ang="0">
                    <a:pos x="1" y="96"/>
                  </a:cxn>
                  <a:cxn ang="0">
                    <a:pos x="0" y="114"/>
                  </a:cxn>
                  <a:cxn ang="0">
                    <a:pos x="1" y="147"/>
                  </a:cxn>
                  <a:cxn ang="0">
                    <a:pos x="1" y="147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5" y="151"/>
                  </a:cxn>
                  <a:cxn ang="0">
                    <a:pos x="7" y="151"/>
                  </a:cxn>
                  <a:cxn ang="0">
                    <a:pos x="8" y="151"/>
                  </a:cxn>
                  <a:cxn ang="0">
                    <a:pos x="10" y="150"/>
                  </a:cxn>
                  <a:cxn ang="0">
                    <a:pos x="11" y="149"/>
                  </a:cxn>
                  <a:cxn ang="0">
                    <a:pos x="11" y="147"/>
                  </a:cxn>
                  <a:cxn ang="0">
                    <a:pos x="11" y="147"/>
                  </a:cxn>
                  <a:cxn ang="0">
                    <a:pos x="11" y="126"/>
                  </a:cxn>
                  <a:cxn ang="0">
                    <a:pos x="11" y="107"/>
                  </a:cxn>
                  <a:cxn ang="0">
                    <a:pos x="13" y="86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22" y="35"/>
                  </a:cxn>
                  <a:cxn ang="0">
                    <a:pos x="24" y="20"/>
                  </a:cxn>
                  <a:cxn ang="0">
                    <a:pos x="25" y="4"/>
                  </a:cxn>
                  <a:cxn ang="0">
                    <a:pos x="25" y="4"/>
                  </a:cxn>
                </a:cxnLst>
                <a:rect l="0" t="0" r="r" b="b"/>
                <a:pathLst>
                  <a:path w="25" h="151">
                    <a:moveTo>
                      <a:pt x="25" y="4"/>
                    </a:moveTo>
                    <a:lnTo>
                      <a:pt x="25" y="4"/>
                    </a:lnTo>
                    <a:lnTo>
                      <a:pt x="25" y="2"/>
                    </a:lnTo>
                    <a:lnTo>
                      <a:pt x="24" y="1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4" y="24"/>
                    </a:lnTo>
                    <a:lnTo>
                      <a:pt x="11" y="43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1" y="96"/>
                    </a:lnTo>
                    <a:lnTo>
                      <a:pt x="0" y="114"/>
                    </a:lnTo>
                    <a:lnTo>
                      <a:pt x="1" y="147"/>
                    </a:lnTo>
                    <a:lnTo>
                      <a:pt x="1" y="147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5" y="151"/>
                    </a:lnTo>
                    <a:lnTo>
                      <a:pt x="7" y="151"/>
                    </a:lnTo>
                    <a:lnTo>
                      <a:pt x="8" y="151"/>
                    </a:lnTo>
                    <a:lnTo>
                      <a:pt x="10" y="150"/>
                    </a:lnTo>
                    <a:lnTo>
                      <a:pt x="11" y="149"/>
                    </a:lnTo>
                    <a:lnTo>
                      <a:pt x="11" y="147"/>
                    </a:lnTo>
                    <a:lnTo>
                      <a:pt x="11" y="147"/>
                    </a:lnTo>
                    <a:lnTo>
                      <a:pt x="11" y="126"/>
                    </a:lnTo>
                    <a:lnTo>
                      <a:pt x="11" y="107"/>
                    </a:lnTo>
                    <a:lnTo>
                      <a:pt x="13" y="86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22" y="35"/>
                    </a:lnTo>
                    <a:lnTo>
                      <a:pt x="24" y="20"/>
                    </a:lnTo>
                    <a:lnTo>
                      <a:pt x="25" y="4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73" name="Freeform 721">
                <a:extLst>
                  <a:ext uri="{FF2B5EF4-FFF2-40B4-BE49-F238E27FC236}">
                    <a16:creationId xmlns="" xmlns:a16="http://schemas.microsoft.com/office/drawing/2014/main" id="{1D9C7D00-A572-45C6-995F-56491282E6EC}"/>
                  </a:ext>
                </a:extLst>
              </p:cNvPr>
              <p:cNvSpPr/>
              <p:nvPr/>
            </p:nvSpPr>
            <p:spPr bwMode="auto">
              <a:xfrm>
                <a:off x="5421313" y="4389438"/>
                <a:ext cx="19050" cy="841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2" y="16"/>
                  </a:cxn>
                  <a:cxn ang="0">
                    <a:pos x="18" y="30"/>
                  </a:cxn>
                  <a:cxn ang="0">
                    <a:pos x="15" y="46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8" y="85"/>
                  </a:cxn>
                  <a:cxn ang="0">
                    <a:pos x="4" y="109"/>
                  </a:cxn>
                  <a:cxn ang="0">
                    <a:pos x="1" y="133"/>
                  </a:cxn>
                  <a:cxn ang="0">
                    <a:pos x="0" y="157"/>
                  </a:cxn>
                  <a:cxn ang="0">
                    <a:pos x="0" y="157"/>
                  </a:cxn>
                  <a:cxn ang="0">
                    <a:pos x="0" y="158"/>
                  </a:cxn>
                  <a:cxn ang="0">
                    <a:pos x="1" y="160"/>
                  </a:cxn>
                  <a:cxn ang="0">
                    <a:pos x="2" y="161"/>
                  </a:cxn>
                  <a:cxn ang="0">
                    <a:pos x="4" y="161"/>
                  </a:cxn>
                  <a:cxn ang="0">
                    <a:pos x="6" y="161"/>
                  </a:cxn>
                  <a:cxn ang="0">
                    <a:pos x="7" y="160"/>
                  </a:cxn>
                  <a:cxn ang="0">
                    <a:pos x="8" y="158"/>
                  </a:cxn>
                  <a:cxn ang="0">
                    <a:pos x="9" y="157"/>
                  </a:cxn>
                  <a:cxn ang="0">
                    <a:pos x="9" y="157"/>
                  </a:cxn>
                  <a:cxn ang="0">
                    <a:pos x="10" y="137"/>
                  </a:cxn>
                  <a:cxn ang="0">
                    <a:pos x="14" y="117"/>
                  </a:cxn>
                  <a:cxn ang="0">
                    <a:pos x="20" y="78"/>
                  </a:cxn>
                  <a:cxn ang="0">
                    <a:pos x="20" y="78"/>
                  </a:cxn>
                  <a:cxn ang="0">
                    <a:pos x="22" y="59"/>
                  </a:cxn>
                  <a:cxn ang="0">
                    <a:pos x="25" y="42"/>
                  </a:cxn>
                  <a:cxn ang="0">
                    <a:pos x="30" y="24"/>
                  </a:cxn>
                  <a:cxn ang="0">
                    <a:pos x="33" y="15"/>
                  </a:cxn>
                  <a:cxn ang="0">
                    <a:pos x="37" y="7"/>
                  </a:cxn>
                  <a:cxn ang="0">
                    <a:pos x="37" y="7"/>
                  </a:cxn>
                  <a:cxn ang="0">
                    <a:pos x="37" y="5"/>
                  </a:cxn>
                  <a:cxn ang="0">
                    <a:pos x="37" y="3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7" h="161">
                    <a:moveTo>
                      <a:pt x="29" y="2"/>
                    </a:moveTo>
                    <a:lnTo>
                      <a:pt x="29" y="2"/>
                    </a:lnTo>
                    <a:lnTo>
                      <a:pt x="22" y="16"/>
                    </a:lnTo>
                    <a:lnTo>
                      <a:pt x="18" y="30"/>
                    </a:lnTo>
                    <a:lnTo>
                      <a:pt x="15" y="46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8" y="85"/>
                    </a:lnTo>
                    <a:lnTo>
                      <a:pt x="4" y="109"/>
                    </a:lnTo>
                    <a:lnTo>
                      <a:pt x="1" y="133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1" y="160"/>
                    </a:lnTo>
                    <a:lnTo>
                      <a:pt x="2" y="161"/>
                    </a:lnTo>
                    <a:lnTo>
                      <a:pt x="4" y="161"/>
                    </a:lnTo>
                    <a:lnTo>
                      <a:pt x="6" y="161"/>
                    </a:lnTo>
                    <a:lnTo>
                      <a:pt x="7" y="160"/>
                    </a:lnTo>
                    <a:lnTo>
                      <a:pt x="8" y="158"/>
                    </a:lnTo>
                    <a:lnTo>
                      <a:pt x="9" y="157"/>
                    </a:lnTo>
                    <a:lnTo>
                      <a:pt x="9" y="157"/>
                    </a:lnTo>
                    <a:lnTo>
                      <a:pt x="10" y="137"/>
                    </a:lnTo>
                    <a:lnTo>
                      <a:pt x="14" y="117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2" y="59"/>
                    </a:lnTo>
                    <a:lnTo>
                      <a:pt x="25" y="42"/>
                    </a:lnTo>
                    <a:lnTo>
                      <a:pt x="30" y="24"/>
                    </a:lnTo>
                    <a:lnTo>
                      <a:pt x="33" y="15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74" name="Freeform 722">
                <a:extLst>
                  <a:ext uri="{FF2B5EF4-FFF2-40B4-BE49-F238E27FC236}">
                    <a16:creationId xmlns="" xmlns:a16="http://schemas.microsoft.com/office/drawing/2014/main" id="{1D6A2364-908F-4A11-94AF-80D8D6449E6C}"/>
                  </a:ext>
                </a:extLst>
              </p:cNvPr>
              <p:cNvSpPr/>
              <p:nvPr/>
            </p:nvSpPr>
            <p:spPr bwMode="auto">
              <a:xfrm>
                <a:off x="5461001" y="4381500"/>
                <a:ext cx="22225" cy="125413"/>
              </a:xfrm>
              <a:custGeom>
                <a:avLst/>
                <a:gdLst/>
                <a:ahLst/>
                <a:cxnLst>
                  <a:cxn ang="0">
                    <a:pos x="33" y="5"/>
                  </a:cxn>
                  <a:cxn ang="0">
                    <a:pos x="33" y="5"/>
                  </a:cxn>
                  <a:cxn ang="0">
                    <a:pos x="31" y="16"/>
                  </a:cxn>
                  <a:cxn ang="0">
                    <a:pos x="28" y="21"/>
                  </a:cxn>
                  <a:cxn ang="0">
                    <a:pos x="25" y="25"/>
                  </a:cxn>
                  <a:cxn ang="0">
                    <a:pos x="23" y="32"/>
                  </a:cxn>
                  <a:cxn ang="0">
                    <a:pos x="23" y="32"/>
                  </a:cxn>
                  <a:cxn ang="0">
                    <a:pos x="17" y="67"/>
                  </a:cxn>
                  <a:cxn ang="0">
                    <a:pos x="17" y="67"/>
                  </a:cxn>
                  <a:cxn ang="0">
                    <a:pos x="13" y="96"/>
                  </a:cxn>
                  <a:cxn ang="0">
                    <a:pos x="10" y="124"/>
                  </a:cxn>
                  <a:cxn ang="0">
                    <a:pos x="10" y="124"/>
                  </a:cxn>
                  <a:cxn ang="0">
                    <a:pos x="6" y="152"/>
                  </a:cxn>
                  <a:cxn ang="0">
                    <a:pos x="3" y="179"/>
                  </a:cxn>
                  <a:cxn ang="0">
                    <a:pos x="1" y="206"/>
                  </a:cxn>
                  <a:cxn ang="0">
                    <a:pos x="0" y="232"/>
                  </a:cxn>
                  <a:cxn ang="0">
                    <a:pos x="0" y="232"/>
                  </a:cxn>
                  <a:cxn ang="0">
                    <a:pos x="0" y="235"/>
                  </a:cxn>
                  <a:cxn ang="0">
                    <a:pos x="1" y="237"/>
                  </a:cxn>
                  <a:cxn ang="0">
                    <a:pos x="3" y="237"/>
                  </a:cxn>
                  <a:cxn ang="0">
                    <a:pos x="5" y="238"/>
                  </a:cxn>
                  <a:cxn ang="0">
                    <a:pos x="6" y="237"/>
                  </a:cxn>
                  <a:cxn ang="0">
                    <a:pos x="8" y="237"/>
                  </a:cxn>
                  <a:cxn ang="0">
                    <a:pos x="9" y="235"/>
                  </a:cxn>
                  <a:cxn ang="0">
                    <a:pos x="9" y="232"/>
                  </a:cxn>
                  <a:cxn ang="0">
                    <a:pos x="9" y="232"/>
                  </a:cxn>
                  <a:cxn ang="0">
                    <a:pos x="10" y="201"/>
                  </a:cxn>
                  <a:cxn ang="0">
                    <a:pos x="13" y="170"/>
                  </a:cxn>
                  <a:cxn ang="0">
                    <a:pos x="17" y="141"/>
                  </a:cxn>
                  <a:cxn ang="0">
                    <a:pos x="21" y="110"/>
                  </a:cxn>
                  <a:cxn ang="0">
                    <a:pos x="21" y="110"/>
                  </a:cxn>
                  <a:cxn ang="0">
                    <a:pos x="25" y="81"/>
                  </a:cxn>
                  <a:cxn ang="0">
                    <a:pos x="26" y="67"/>
                  </a:cxn>
                  <a:cxn ang="0">
                    <a:pos x="30" y="53"/>
                  </a:cxn>
                  <a:cxn ang="0">
                    <a:pos x="30" y="53"/>
                  </a:cxn>
                  <a:cxn ang="0">
                    <a:pos x="33" y="40"/>
                  </a:cxn>
                  <a:cxn ang="0">
                    <a:pos x="36" y="29"/>
                  </a:cxn>
                  <a:cxn ang="0">
                    <a:pos x="40" y="18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5" y="2"/>
                  </a:cxn>
                  <a:cxn ang="0">
                    <a:pos x="34" y="3"/>
                  </a:cxn>
                  <a:cxn ang="0">
                    <a:pos x="33" y="5"/>
                  </a:cxn>
                  <a:cxn ang="0">
                    <a:pos x="33" y="5"/>
                  </a:cxn>
                </a:cxnLst>
                <a:rect l="0" t="0" r="r" b="b"/>
                <a:pathLst>
                  <a:path w="42" h="238">
                    <a:moveTo>
                      <a:pt x="33" y="5"/>
                    </a:moveTo>
                    <a:lnTo>
                      <a:pt x="33" y="5"/>
                    </a:lnTo>
                    <a:lnTo>
                      <a:pt x="31" y="16"/>
                    </a:lnTo>
                    <a:lnTo>
                      <a:pt x="28" y="21"/>
                    </a:lnTo>
                    <a:lnTo>
                      <a:pt x="25" y="25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3" y="96"/>
                    </a:lnTo>
                    <a:lnTo>
                      <a:pt x="10" y="124"/>
                    </a:lnTo>
                    <a:lnTo>
                      <a:pt x="10" y="124"/>
                    </a:lnTo>
                    <a:lnTo>
                      <a:pt x="6" y="152"/>
                    </a:lnTo>
                    <a:lnTo>
                      <a:pt x="3" y="179"/>
                    </a:lnTo>
                    <a:lnTo>
                      <a:pt x="1" y="206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0" y="235"/>
                    </a:lnTo>
                    <a:lnTo>
                      <a:pt x="1" y="237"/>
                    </a:lnTo>
                    <a:lnTo>
                      <a:pt x="3" y="237"/>
                    </a:lnTo>
                    <a:lnTo>
                      <a:pt x="5" y="238"/>
                    </a:lnTo>
                    <a:lnTo>
                      <a:pt x="6" y="237"/>
                    </a:lnTo>
                    <a:lnTo>
                      <a:pt x="8" y="237"/>
                    </a:lnTo>
                    <a:lnTo>
                      <a:pt x="9" y="235"/>
                    </a:lnTo>
                    <a:lnTo>
                      <a:pt x="9" y="232"/>
                    </a:lnTo>
                    <a:lnTo>
                      <a:pt x="9" y="232"/>
                    </a:lnTo>
                    <a:lnTo>
                      <a:pt x="10" y="201"/>
                    </a:lnTo>
                    <a:lnTo>
                      <a:pt x="13" y="170"/>
                    </a:lnTo>
                    <a:lnTo>
                      <a:pt x="17" y="141"/>
                    </a:lnTo>
                    <a:lnTo>
                      <a:pt x="21" y="110"/>
                    </a:lnTo>
                    <a:lnTo>
                      <a:pt x="21" y="110"/>
                    </a:lnTo>
                    <a:lnTo>
                      <a:pt x="25" y="81"/>
                    </a:lnTo>
                    <a:lnTo>
                      <a:pt x="26" y="67"/>
                    </a:lnTo>
                    <a:lnTo>
                      <a:pt x="30" y="53"/>
                    </a:lnTo>
                    <a:lnTo>
                      <a:pt x="30" y="53"/>
                    </a:lnTo>
                    <a:lnTo>
                      <a:pt x="33" y="40"/>
                    </a:lnTo>
                    <a:lnTo>
                      <a:pt x="36" y="29"/>
                    </a:lnTo>
                    <a:lnTo>
                      <a:pt x="40" y="18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75" name="Freeform 723">
                <a:extLst>
                  <a:ext uri="{FF2B5EF4-FFF2-40B4-BE49-F238E27FC236}">
                    <a16:creationId xmlns="" xmlns:a16="http://schemas.microsoft.com/office/drawing/2014/main" id="{DC522D3A-EA6F-4B31-8104-D9CCDF19E46A}"/>
                  </a:ext>
                </a:extLst>
              </p:cNvPr>
              <p:cNvSpPr/>
              <p:nvPr/>
            </p:nvSpPr>
            <p:spPr bwMode="auto">
              <a:xfrm>
                <a:off x="5483226" y="4329113"/>
                <a:ext cx="38100" cy="220663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56" y="18"/>
                  </a:cxn>
                  <a:cxn ang="0">
                    <a:pos x="50" y="38"/>
                  </a:cxn>
                  <a:cxn ang="0">
                    <a:pos x="46" y="78"/>
                  </a:cxn>
                  <a:cxn ang="0">
                    <a:pos x="25" y="213"/>
                  </a:cxn>
                  <a:cxn ang="0">
                    <a:pos x="18" y="243"/>
                  </a:cxn>
                  <a:cxn ang="0">
                    <a:pos x="8" y="300"/>
                  </a:cxn>
                  <a:cxn ang="0">
                    <a:pos x="4" y="330"/>
                  </a:cxn>
                  <a:cxn ang="0">
                    <a:pos x="1" y="363"/>
                  </a:cxn>
                  <a:cxn ang="0">
                    <a:pos x="1" y="386"/>
                  </a:cxn>
                  <a:cxn ang="0">
                    <a:pos x="7" y="407"/>
                  </a:cxn>
                  <a:cxn ang="0">
                    <a:pos x="13" y="415"/>
                  </a:cxn>
                  <a:cxn ang="0">
                    <a:pos x="14" y="417"/>
                  </a:cxn>
                  <a:cxn ang="0">
                    <a:pos x="18" y="417"/>
                  </a:cxn>
                  <a:cxn ang="0">
                    <a:pos x="20" y="413"/>
                  </a:cxn>
                  <a:cxn ang="0">
                    <a:pos x="19" y="409"/>
                  </a:cxn>
                  <a:cxn ang="0">
                    <a:pos x="15" y="403"/>
                  </a:cxn>
                  <a:cxn ang="0">
                    <a:pos x="11" y="390"/>
                  </a:cxn>
                  <a:cxn ang="0">
                    <a:pos x="11" y="370"/>
                  </a:cxn>
                  <a:cxn ang="0">
                    <a:pos x="12" y="356"/>
                  </a:cxn>
                  <a:cxn ang="0">
                    <a:pos x="13" y="327"/>
                  </a:cxn>
                  <a:cxn ang="0">
                    <a:pos x="17" y="298"/>
                  </a:cxn>
                  <a:cxn ang="0">
                    <a:pos x="27" y="248"/>
                  </a:cxn>
                  <a:cxn ang="0">
                    <a:pos x="36" y="197"/>
                  </a:cxn>
                  <a:cxn ang="0">
                    <a:pos x="55" y="90"/>
                  </a:cxn>
                  <a:cxn ang="0">
                    <a:pos x="57" y="69"/>
                  </a:cxn>
                  <a:cxn ang="0">
                    <a:pos x="60" y="36"/>
                  </a:cxn>
                  <a:cxn ang="0">
                    <a:pos x="67" y="16"/>
                  </a:cxn>
                  <a:cxn ang="0">
                    <a:pos x="72" y="8"/>
                  </a:cxn>
                  <a:cxn ang="0">
                    <a:pos x="73" y="4"/>
                  </a:cxn>
                  <a:cxn ang="0">
                    <a:pos x="70" y="0"/>
                  </a:cxn>
                  <a:cxn ang="0">
                    <a:pos x="67" y="0"/>
                  </a:cxn>
                  <a:cxn ang="0">
                    <a:pos x="65" y="1"/>
                  </a:cxn>
                </a:cxnLst>
                <a:rect l="0" t="0" r="r" b="b"/>
                <a:pathLst>
                  <a:path w="73" h="417">
                    <a:moveTo>
                      <a:pt x="65" y="1"/>
                    </a:moveTo>
                    <a:lnTo>
                      <a:pt x="65" y="1"/>
                    </a:lnTo>
                    <a:lnTo>
                      <a:pt x="60" y="9"/>
                    </a:lnTo>
                    <a:lnTo>
                      <a:pt x="56" y="18"/>
                    </a:lnTo>
                    <a:lnTo>
                      <a:pt x="53" y="28"/>
                    </a:lnTo>
                    <a:lnTo>
                      <a:pt x="50" y="38"/>
                    </a:lnTo>
                    <a:lnTo>
                      <a:pt x="49" y="5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25" y="213"/>
                    </a:lnTo>
                    <a:lnTo>
                      <a:pt x="25" y="213"/>
                    </a:lnTo>
                    <a:lnTo>
                      <a:pt x="18" y="243"/>
                    </a:lnTo>
                    <a:lnTo>
                      <a:pt x="13" y="272"/>
                    </a:lnTo>
                    <a:lnTo>
                      <a:pt x="8" y="300"/>
                    </a:lnTo>
                    <a:lnTo>
                      <a:pt x="4" y="330"/>
                    </a:lnTo>
                    <a:lnTo>
                      <a:pt x="4" y="330"/>
                    </a:lnTo>
                    <a:lnTo>
                      <a:pt x="2" y="352"/>
                    </a:lnTo>
                    <a:lnTo>
                      <a:pt x="1" y="363"/>
                    </a:lnTo>
                    <a:lnTo>
                      <a:pt x="0" y="375"/>
                    </a:lnTo>
                    <a:lnTo>
                      <a:pt x="1" y="386"/>
                    </a:lnTo>
                    <a:lnTo>
                      <a:pt x="3" y="397"/>
                    </a:lnTo>
                    <a:lnTo>
                      <a:pt x="7" y="407"/>
                    </a:lnTo>
                    <a:lnTo>
                      <a:pt x="10" y="411"/>
                    </a:lnTo>
                    <a:lnTo>
                      <a:pt x="13" y="415"/>
                    </a:lnTo>
                    <a:lnTo>
                      <a:pt x="13" y="415"/>
                    </a:lnTo>
                    <a:lnTo>
                      <a:pt x="14" y="417"/>
                    </a:lnTo>
                    <a:lnTo>
                      <a:pt x="16" y="417"/>
                    </a:lnTo>
                    <a:lnTo>
                      <a:pt x="18" y="417"/>
                    </a:lnTo>
                    <a:lnTo>
                      <a:pt x="19" y="416"/>
                    </a:lnTo>
                    <a:lnTo>
                      <a:pt x="20" y="413"/>
                    </a:lnTo>
                    <a:lnTo>
                      <a:pt x="20" y="411"/>
                    </a:lnTo>
                    <a:lnTo>
                      <a:pt x="19" y="409"/>
                    </a:lnTo>
                    <a:lnTo>
                      <a:pt x="19" y="409"/>
                    </a:lnTo>
                    <a:lnTo>
                      <a:pt x="15" y="403"/>
                    </a:lnTo>
                    <a:lnTo>
                      <a:pt x="13" y="397"/>
                    </a:lnTo>
                    <a:lnTo>
                      <a:pt x="11" y="390"/>
                    </a:lnTo>
                    <a:lnTo>
                      <a:pt x="11" y="383"/>
                    </a:lnTo>
                    <a:lnTo>
                      <a:pt x="11" y="370"/>
                    </a:lnTo>
                    <a:lnTo>
                      <a:pt x="12" y="356"/>
                    </a:lnTo>
                    <a:lnTo>
                      <a:pt x="12" y="356"/>
                    </a:lnTo>
                    <a:lnTo>
                      <a:pt x="12" y="342"/>
                    </a:lnTo>
                    <a:lnTo>
                      <a:pt x="13" y="327"/>
                    </a:lnTo>
                    <a:lnTo>
                      <a:pt x="17" y="298"/>
                    </a:lnTo>
                    <a:lnTo>
                      <a:pt x="17" y="298"/>
                    </a:lnTo>
                    <a:lnTo>
                      <a:pt x="22" y="273"/>
                    </a:lnTo>
                    <a:lnTo>
                      <a:pt x="27" y="248"/>
                    </a:lnTo>
                    <a:lnTo>
                      <a:pt x="32" y="223"/>
                    </a:lnTo>
                    <a:lnTo>
                      <a:pt x="36" y="197"/>
                    </a:lnTo>
                    <a:lnTo>
                      <a:pt x="36" y="197"/>
                    </a:lnTo>
                    <a:lnTo>
                      <a:pt x="55" y="90"/>
                    </a:lnTo>
                    <a:lnTo>
                      <a:pt x="55" y="90"/>
                    </a:lnTo>
                    <a:lnTo>
                      <a:pt x="57" y="69"/>
                    </a:lnTo>
                    <a:lnTo>
                      <a:pt x="59" y="47"/>
                    </a:lnTo>
                    <a:lnTo>
                      <a:pt x="60" y="36"/>
                    </a:lnTo>
                    <a:lnTo>
                      <a:pt x="63" y="26"/>
                    </a:lnTo>
                    <a:lnTo>
                      <a:pt x="67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76" name="Freeform 724">
                <a:extLst>
                  <a:ext uri="{FF2B5EF4-FFF2-40B4-BE49-F238E27FC236}">
                    <a16:creationId xmlns="" xmlns:a16="http://schemas.microsoft.com/office/drawing/2014/main" id="{93B039D3-2F09-42CF-AAFB-94F4AD846A49}"/>
                  </a:ext>
                </a:extLst>
              </p:cNvPr>
              <p:cNvSpPr/>
              <p:nvPr/>
            </p:nvSpPr>
            <p:spPr bwMode="auto">
              <a:xfrm>
                <a:off x="5516563" y="4291013"/>
                <a:ext cx="46038" cy="268288"/>
              </a:xfrm>
              <a:custGeom>
                <a:avLst/>
                <a:gdLst/>
                <a:ahLst/>
                <a:cxnLst>
                  <a:cxn ang="0">
                    <a:pos x="75" y="3"/>
                  </a:cxn>
                  <a:cxn ang="0">
                    <a:pos x="61" y="44"/>
                  </a:cxn>
                  <a:cxn ang="0">
                    <a:pos x="58" y="58"/>
                  </a:cxn>
                  <a:cxn ang="0">
                    <a:pos x="56" y="84"/>
                  </a:cxn>
                  <a:cxn ang="0">
                    <a:pos x="56" y="111"/>
                  </a:cxn>
                  <a:cxn ang="0">
                    <a:pos x="52" y="180"/>
                  </a:cxn>
                  <a:cxn ang="0">
                    <a:pos x="41" y="249"/>
                  </a:cxn>
                  <a:cxn ang="0">
                    <a:pos x="33" y="280"/>
                  </a:cxn>
                  <a:cxn ang="0">
                    <a:pos x="17" y="343"/>
                  </a:cxn>
                  <a:cxn ang="0">
                    <a:pos x="4" y="408"/>
                  </a:cxn>
                  <a:cxn ang="0">
                    <a:pos x="1" y="440"/>
                  </a:cxn>
                  <a:cxn ang="0">
                    <a:pos x="0" y="472"/>
                  </a:cxn>
                  <a:cxn ang="0">
                    <a:pos x="4" y="504"/>
                  </a:cxn>
                  <a:cxn ang="0">
                    <a:pos x="4" y="506"/>
                  </a:cxn>
                  <a:cxn ang="0">
                    <a:pos x="7" y="507"/>
                  </a:cxn>
                  <a:cxn ang="0">
                    <a:pos x="12" y="505"/>
                  </a:cxn>
                  <a:cxn ang="0">
                    <a:pos x="13" y="501"/>
                  </a:cxn>
                  <a:cxn ang="0">
                    <a:pos x="10" y="485"/>
                  </a:cxn>
                  <a:cxn ang="0">
                    <a:pos x="9" y="453"/>
                  </a:cxn>
                  <a:cxn ang="0">
                    <a:pos x="11" y="420"/>
                  </a:cxn>
                  <a:cxn ang="0">
                    <a:pos x="20" y="371"/>
                  </a:cxn>
                  <a:cxn ang="0">
                    <a:pos x="36" y="306"/>
                  </a:cxn>
                  <a:cxn ang="0">
                    <a:pos x="52" y="243"/>
                  </a:cxn>
                  <a:cxn ang="0">
                    <a:pos x="57" y="214"/>
                  </a:cxn>
                  <a:cxn ang="0">
                    <a:pos x="63" y="157"/>
                  </a:cxn>
                  <a:cxn ang="0">
                    <a:pos x="65" y="128"/>
                  </a:cxn>
                  <a:cxn ang="0">
                    <a:pos x="66" y="67"/>
                  </a:cxn>
                  <a:cxn ang="0">
                    <a:pos x="67" y="60"/>
                  </a:cxn>
                  <a:cxn ang="0">
                    <a:pos x="73" y="36"/>
                  </a:cxn>
                  <a:cxn ang="0">
                    <a:pos x="84" y="6"/>
                  </a:cxn>
                  <a:cxn ang="0">
                    <a:pos x="85" y="4"/>
                  </a:cxn>
                  <a:cxn ang="0">
                    <a:pos x="83" y="1"/>
                  </a:cxn>
                  <a:cxn ang="0">
                    <a:pos x="77" y="1"/>
                  </a:cxn>
                  <a:cxn ang="0">
                    <a:pos x="75" y="3"/>
                  </a:cxn>
                </a:cxnLst>
                <a:rect l="0" t="0" r="r" b="b"/>
                <a:pathLst>
                  <a:path w="85" h="507">
                    <a:moveTo>
                      <a:pt x="75" y="3"/>
                    </a:moveTo>
                    <a:lnTo>
                      <a:pt x="75" y="3"/>
                    </a:lnTo>
                    <a:lnTo>
                      <a:pt x="65" y="31"/>
                    </a:lnTo>
                    <a:lnTo>
                      <a:pt x="61" y="4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6" y="72"/>
                    </a:lnTo>
                    <a:lnTo>
                      <a:pt x="56" y="84"/>
                    </a:lnTo>
                    <a:lnTo>
                      <a:pt x="56" y="111"/>
                    </a:lnTo>
                    <a:lnTo>
                      <a:pt x="56" y="111"/>
                    </a:lnTo>
                    <a:lnTo>
                      <a:pt x="55" y="145"/>
                    </a:lnTo>
                    <a:lnTo>
                      <a:pt x="52" y="180"/>
                    </a:lnTo>
                    <a:lnTo>
                      <a:pt x="47" y="214"/>
                    </a:lnTo>
                    <a:lnTo>
                      <a:pt x="41" y="249"/>
                    </a:lnTo>
                    <a:lnTo>
                      <a:pt x="41" y="249"/>
                    </a:lnTo>
                    <a:lnTo>
                      <a:pt x="33" y="280"/>
                    </a:lnTo>
                    <a:lnTo>
                      <a:pt x="25" y="312"/>
                    </a:lnTo>
                    <a:lnTo>
                      <a:pt x="17" y="343"/>
                    </a:lnTo>
                    <a:lnTo>
                      <a:pt x="10" y="375"/>
                    </a:lnTo>
                    <a:lnTo>
                      <a:pt x="4" y="408"/>
                    </a:lnTo>
                    <a:lnTo>
                      <a:pt x="2" y="423"/>
                    </a:lnTo>
                    <a:lnTo>
                      <a:pt x="1" y="440"/>
                    </a:lnTo>
                    <a:lnTo>
                      <a:pt x="0" y="455"/>
                    </a:lnTo>
                    <a:lnTo>
                      <a:pt x="0" y="472"/>
                    </a:lnTo>
                    <a:lnTo>
                      <a:pt x="1" y="487"/>
                    </a:lnTo>
                    <a:lnTo>
                      <a:pt x="4" y="504"/>
                    </a:lnTo>
                    <a:lnTo>
                      <a:pt x="4" y="504"/>
                    </a:lnTo>
                    <a:lnTo>
                      <a:pt x="4" y="506"/>
                    </a:lnTo>
                    <a:lnTo>
                      <a:pt x="6" y="507"/>
                    </a:lnTo>
                    <a:lnTo>
                      <a:pt x="7" y="507"/>
                    </a:lnTo>
                    <a:lnTo>
                      <a:pt x="9" y="507"/>
                    </a:lnTo>
                    <a:lnTo>
                      <a:pt x="12" y="505"/>
                    </a:lnTo>
                    <a:lnTo>
                      <a:pt x="12" y="503"/>
                    </a:lnTo>
                    <a:lnTo>
                      <a:pt x="13" y="501"/>
                    </a:lnTo>
                    <a:lnTo>
                      <a:pt x="13" y="501"/>
                    </a:lnTo>
                    <a:lnTo>
                      <a:pt x="10" y="485"/>
                    </a:lnTo>
                    <a:lnTo>
                      <a:pt x="9" y="469"/>
                    </a:lnTo>
                    <a:lnTo>
                      <a:pt x="9" y="453"/>
                    </a:lnTo>
                    <a:lnTo>
                      <a:pt x="10" y="437"/>
                    </a:lnTo>
                    <a:lnTo>
                      <a:pt x="11" y="420"/>
                    </a:lnTo>
                    <a:lnTo>
                      <a:pt x="13" y="403"/>
                    </a:lnTo>
                    <a:lnTo>
                      <a:pt x="20" y="371"/>
                    </a:lnTo>
                    <a:lnTo>
                      <a:pt x="28" y="338"/>
                    </a:lnTo>
                    <a:lnTo>
                      <a:pt x="36" y="306"/>
                    </a:lnTo>
                    <a:lnTo>
                      <a:pt x="44" y="274"/>
                    </a:lnTo>
                    <a:lnTo>
                      <a:pt x="52" y="243"/>
                    </a:lnTo>
                    <a:lnTo>
                      <a:pt x="52" y="243"/>
                    </a:lnTo>
                    <a:lnTo>
                      <a:pt x="57" y="214"/>
                    </a:lnTo>
                    <a:lnTo>
                      <a:pt x="61" y="186"/>
                    </a:lnTo>
                    <a:lnTo>
                      <a:pt x="63" y="157"/>
                    </a:lnTo>
                    <a:lnTo>
                      <a:pt x="65" y="128"/>
                    </a:lnTo>
                    <a:lnTo>
                      <a:pt x="65" y="128"/>
                    </a:lnTo>
                    <a:lnTo>
                      <a:pt x="65" y="98"/>
                    </a:lnTo>
                    <a:lnTo>
                      <a:pt x="66" y="67"/>
                    </a:lnTo>
                    <a:lnTo>
                      <a:pt x="66" y="67"/>
                    </a:lnTo>
                    <a:lnTo>
                      <a:pt x="67" y="60"/>
                    </a:lnTo>
                    <a:lnTo>
                      <a:pt x="68" y="51"/>
                    </a:lnTo>
                    <a:lnTo>
                      <a:pt x="73" y="36"/>
                    </a:lnTo>
                    <a:lnTo>
                      <a:pt x="78" y="20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3" y="1"/>
                    </a:lnTo>
                    <a:lnTo>
                      <a:pt x="82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5" y="3"/>
                    </a:lnTo>
                    <a:lnTo>
                      <a:pt x="75" y="3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77" name="Freeform 725">
                <a:extLst>
                  <a:ext uri="{FF2B5EF4-FFF2-40B4-BE49-F238E27FC236}">
                    <a16:creationId xmlns="" xmlns:a16="http://schemas.microsoft.com/office/drawing/2014/main" id="{A42ED4C7-F62B-47A2-9A26-D7A6B7EE6FD8}"/>
                  </a:ext>
                </a:extLst>
              </p:cNvPr>
              <p:cNvSpPr/>
              <p:nvPr/>
            </p:nvSpPr>
            <p:spPr bwMode="auto">
              <a:xfrm>
                <a:off x="5546726" y="4252913"/>
                <a:ext cx="60325" cy="376238"/>
              </a:xfrm>
              <a:custGeom>
                <a:avLst/>
                <a:gdLst/>
                <a:ahLst/>
                <a:cxnLst>
                  <a:cxn ang="0">
                    <a:pos x="104" y="5"/>
                  </a:cxn>
                  <a:cxn ang="0">
                    <a:pos x="104" y="5"/>
                  </a:cxn>
                  <a:cxn ang="0">
                    <a:pos x="103" y="28"/>
                  </a:cxn>
                  <a:cxn ang="0">
                    <a:pos x="101" y="51"/>
                  </a:cxn>
                  <a:cxn ang="0">
                    <a:pos x="98" y="74"/>
                  </a:cxn>
                  <a:cxn ang="0">
                    <a:pos x="95" y="95"/>
                  </a:cxn>
                  <a:cxn ang="0">
                    <a:pos x="86" y="141"/>
                  </a:cxn>
                  <a:cxn ang="0">
                    <a:pos x="78" y="185"/>
                  </a:cxn>
                  <a:cxn ang="0">
                    <a:pos x="78" y="185"/>
                  </a:cxn>
                  <a:cxn ang="0">
                    <a:pos x="64" y="275"/>
                  </a:cxn>
                  <a:cxn ang="0">
                    <a:pos x="48" y="364"/>
                  </a:cxn>
                  <a:cxn ang="0">
                    <a:pos x="48" y="364"/>
                  </a:cxn>
                  <a:cxn ang="0">
                    <a:pos x="39" y="407"/>
                  </a:cxn>
                  <a:cxn ang="0">
                    <a:pos x="29" y="451"/>
                  </a:cxn>
                  <a:cxn ang="0">
                    <a:pos x="19" y="495"/>
                  </a:cxn>
                  <a:cxn ang="0">
                    <a:pos x="11" y="538"/>
                  </a:cxn>
                  <a:cxn ang="0">
                    <a:pos x="11" y="538"/>
                  </a:cxn>
                  <a:cxn ang="0">
                    <a:pos x="4" y="580"/>
                  </a:cxn>
                  <a:cxn ang="0">
                    <a:pos x="1" y="600"/>
                  </a:cxn>
                  <a:cxn ang="0">
                    <a:pos x="0" y="621"/>
                  </a:cxn>
                  <a:cxn ang="0">
                    <a:pos x="0" y="707"/>
                  </a:cxn>
                  <a:cxn ang="0">
                    <a:pos x="0" y="707"/>
                  </a:cxn>
                  <a:cxn ang="0">
                    <a:pos x="0" y="709"/>
                  </a:cxn>
                  <a:cxn ang="0">
                    <a:pos x="1" y="710"/>
                  </a:cxn>
                  <a:cxn ang="0">
                    <a:pos x="3" y="711"/>
                  </a:cxn>
                  <a:cxn ang="0">
                    <a:pos x="5" y="712"/>
                  </a:cxn>
                  <a:cxn ang="0">
                    <a:pos x="6" y="711"/>
                  </a:cxn>
                  <a:cxn ang="0">
                    <a:pos x="8" y="710"/>
                  </a:cxn>
                  <a:cxn ang="0">
                    <a:pos x="9" y="709"/>
                  </a:cxn>
                  <a:cxn ang="0">
                    <a:pos x="9" y="707"/>
                  </a:cxn>
                  <a:cxn ang="0">
                    <a:pos x="9" y="621"/>
                  </a:cxn>
                  <a:cxn ang="0">
                    <a:pos x="9" y="621"/>
                  </a:cxn>
                  <a:cxn ang="0">
                    <a:pos x="10" y="609"/>
                  </a:cxn>
                  <a:cxn ang="0">
                    <a:pos x="11" y="596"/>
                  </a:cxn>
                  <a:cxn ang="0">
                    <a:pos x="14" y="572"/>
                  </a:cxn>
                  <a:cxn ang="0">
                    <a:pos x="22" y="523"/>
                  </a:cxn>
                  <a:cxn ang="0">
                    <a:pos x="22" y="523"/>
                  </a:cxn>
                  <a:cxn ang="0">
                    <a:pos x="32" y="480"/>
                  </a:cxn>
                  <a:cxn ang="0">
                    <a:pos x="41" y="436"/>
                  </a:cxn>
                  <a:cxn ang="0">
                    <a:pos x="51" y="392"/>
                  </a:cxn>
                  <a:cxn ang="0">
                    <a:pos x="61" y="348"/>
                  </a:cxn>
                  <a:cxn ang="0">
                    <a:pos x="61" y="348"/>
                  </a:cxn>
                  <a:cxn ang="0">
                    <a:pos x="76" y="260"/>
                  </a:cxn>
                  <a:cxn ang="0">
                    <a:pos x="91" y="171"/>
                  </a:cxn>
                  <a:cxn ang="0">
                    <a:pos x="91" y="171"/>
                  </a:cxn>
                  <a:cxn ang="0">
                    <a:pos x="98" y="129"/>
                  </a:cxn>
                  <a:cxn ang="0">
                    <a:pos x="105" y="88"/>
                  </a:cxn>
                  <a:cxn ang="0">
                    <a:pos x="108" y="67"/>
                  </a:cxn>
                  <a:cxn ang="0">
                    <a:pos x="111" y="47"/>
                  </a:cxn>
                  <a:cxn ang="0">
                    <a:pos x="112" y="26"/>
                  </a:cxn>
                  <a:cxn ang="0">
                    <a:pos x="113" y="5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1"/>
                  </a:cxn>
                  <a:cxn ang="0">
                    <a:pos x="110" y="1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5" y="1"/>
                  </a:cxn>
                  <a:cxn ang="0">
                    <a:pos x="104" y="3"/>
                  </a:cxn>
                  <a:cxn ang="0">
                    <a:pos x="104" y="5"/>
                  </a:cxn>
                  <a:cxn ang="0">
                    <a:pos x="104" y="5"/>
                  </a:cxn>
                </a:cxnLst>
                <a:rect l="0" t="0" r="r" b="b"/>
                <a:pathLst>
                  <a:path w="113" h="712">
                    <a:moveTo>
                      <a:pt x="104" y="5"/>
                    </a:moveTo>
                    <a:lnTo>
                      <a:pt x="104" y="5"/>
                    </a:lnTo>
                    <a:lnTo>
                      <a:pt x="103" y="28"/>
                    </a:lnTo>
                    <a:lnTo>
                      <a:pt x="101" y="51"/>
                    </a:lnTo>
                    <a:lnTo>
                      <a:pt x="98" y="74"/>
                    </a:lnTo>
                    <a:lnTo>
                      <a:pt x="95" y="95"/>
                    </a:lnTo>
                    <a:lnTo>
                      <a:pt x="86" y="141"/>
                    </a:lnTo>
                    <a:lnTo>
                      <a:pt x="78" y="185"/>
                    </a:lnTo>
                    <a:lnTo>
                      <a:pt x="78" y="185"/>
                    </a:lnTo>
                    <a:lnTo>
                      <a:pt x="64" y="275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39" y="407"/>
                    </a:lnTo>
                    <a:lnTo>
                      <a:pt x="29" y="451"/>
                    </a:lnTo>
                    <a:lnTo>
                      <a:pt x="19" y="495"/>
                    </a:lnTo>
                    <a:lnTo>
                      <a:pt x="11" y="538"/>
                    </a:lnTo>
                    <a:lnTo>
                      <a:pt x="11" y="538"/>
                    </a:lnTo>
                    <a:lnTo>
                      <a:pt x="4" y="580"/>
                    </a:lnTo>
                    <a:lnTo>
                      <a:pt x="1" y="600"/>
                    </a:lnTo>
                    <a:lnTo>
                      <a:pt x="0" y="621"/>
                    </a:lnTo>
                    <a:lnTo>
                      <a:pt x="0" y="707"/>
                    </a:lnTo>
                    <a:lnTo>
                      <a:pt x="0" y="707"/>
                    </a:lnTo>
                    <a:lnTo>
                      <a:pt x="0" y="709"/>
                    </a:lnTo>
                    <a:lnTo>
                      <a:pt x="1" y="710"/>
                    </a:lnTo>
                    <a:lnTo>
                      <a:pt x="3" y="711"/>
                    </a:lnTo>
                    <a:lnTo>
                      <a:pt x="5" y="712"/>
                    </a:lnTo>
                    <a:lnTo>
                      <a:pt x="6" y="711"/>
                    </a:lnTo>
                    <a:lnTo>
                      <a:pt x="8" y="710"/>
                    </a:lnTo>
                    <a:lnTo>
                      <a:pt x="9" y="709"/>
                    </a:lnTo>
                    <a:lnTo>
                      <a:pt x="9" y="707"/>
                    </a:lnTo>
                    <a:lnTo>
                      <a:pt x="9" y="621"/>
                    </a:lnTo>
                    <a:lnTo>
                      <a:pt x="9" y="621"/>
                    </a:lnTo>
                    <a:lnTo>
                      <a:pt x="10" y="609"/>
                    </a:lnTo>
                    <a:lnTo>
                      <a:pt x="11" y="596"/>
                    </a:lnTo>
                    <a:lnTo>
                      <a:pt x="14" y="572"/>
                    </a:lnTo>
                    <a:lnTo>
                      <a:pt x="22" y="523"/>
                    </a:lnTo>
                    <a:lnTo>
                      <a:pt x="22" y="523"/>
                    </a:lnTo>
                    <a:lnTo>
                      <a:pt x="32" y="480"/>
                    </a:lnTo>
                    <a:lnTo>
                      <a:pt x="41" y="436"/>
                    </a:lnTo>
                    <a:lnTo>
                      <a:pt x="51" y="392"/>
                    </a:lnTo>
                    <a:lnTo>
                      <a:pt x="61" y="348"/>
                    </a:lnTo>
                    <a:lnTo>
                      <a:pt x="61" y="348"/>
                    </a:lnTo>
                    <a:lnTo>
                      <a:pt x="76" y="260"/>
                    </a:lnTo>
                    <a:lnTo>
                      <a:pt x="91" y="171"/>
                    </a:lnTo>
                    <a:lnTo>
                      <a:pt x="91" y="171"/>
                    </a:lnTo>
                    <a:lnTo>
                      <a:pt x="98" y="129"/>
                    </a:lnTo>
                    <a:lnTo>
                      <a:pt x="105" y="88"/>
                    </a:lnTo>
                    <a:lnTo>
                      <a:pt x="108" y="67"/>
                    </a:lnTo>
                    <a:lnTo>
                      <a:pt x="111" y="47"/>
                    </a:lnTo>
                    <a:lnTo>
                      <a:pt x="112" y="26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1"/>
                    </a:lnTo>
                    <a:lnTo>
                      <a:pt x="110" y="1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5" y="1"/>
                    </a:lnTo>
                    <a:lnTo>
                      <a:pt x="104" y="3"/>
                    </a:lnTo>
                    <a:lnTo>
                      <a:pt x="104" y="5"/>
                    </a:lnTo>
                    <a:lnTo>
                      <a:pt x="104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78" name="Freeform 726">
                <a:extLst>
                  <a:ext uri="{FF2B5EF4-FFF2-40B4-BE49-F238E27FC236}">
                    <a16:creationId xmlns="" xmlns:a16="http://schemas.microsoft.com/office/drawing/2014/main" id="{B1E80E80-1ADE-48BF-B8FA-A505D1A1FCF3}"/>
                  </a:ext>
                </a:extLst>
              </p:cNvPr>
              <p:cNvSpPr/>
              <p:nvPr/>
            </p:nvSpPr>
            <p:spPr bwMode="auto">
              <a:xfrm>
                <a:off x="5576888" y="4230688"/>
                <a:ext cx="61913" cy="415925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8" y="1"/>
                  </a:cxn>
                  <a:cxn ang="0">
                    <a:pos x="115" y="0"/>
                  </a:cxn>
                  <a:cxn ang="0">
                    <a:pos x="110" y="3"/>
                  </a:cxn>
                  <a:cxn ang="0">
                    <a:pos x="110" y="4"/>
                  </a:cxn>
                  <a:cxn ang="0">
                    <a:pos x="105" y="22"/>
                  </a:cxn>
                  <a:cxn ang="0">
                    <a:pos x="101" y="35"/>
                  </a:cxn>
                  <a:cxn ang="0">
                    <a:pos x="100" y="39"/>
                  </a:cxn>
                  <a:cxn ang="0">
                    <a:pos x="99" y="66"/>
                  </a:cxn>
                  <a:cxn ang="0">
                    <a:pos x="94" y="92"/>
                  </a:cxn>
                  <a:cxn ang="0">
                    <a:pos x="86" y="145"/>
                  </a:cxn>
                  <a:cxn ang="0">
                    <a:pos x="78" y="184"/>
                  </a:cxn>
                  <a:cxn ang="0">
                    <a:pos x="74" y="196"/>
                  </a:cxn>
                  <a:cxn ang="0">
                    <a:pos x="63" y="239"/>
                  </a:cxn>
                  <a:cxn ang="0">
                    <a:pos x="57" y="281"/>
                  </a:cxn>
                  <a:cxn ang="0">
                    <a:pos x="50" y="334"/>
                  </a:cxn>
                  <a:cxn ang="0">
                    <a:pos x="44" y="386"/>
                  </a:cxn>
                  <a:cxn ang="0">
                    <a:pos x="39" y="437"/>
                  </a:cxn>
                  <a:cxn ang="0">
                    <a:pos x="15" y="588"/>
                  </a:cxn>
                  <a:cxn ang="0">
                    <a:pos x="8" y="635"/>
                  </a:cxn>
                  <a:cxn ang="0">
                    <a:pos x="4" y="682"/>
                  </a:cxn>
                  <a:cxn ang="0">
                    <a:pos x="5" y="704"/>
                  </a:cxn>
                  <a:cxn ang="0">
                    <a:pos x="7" y="750"/>
                  </a:cxn>
                  <a:cxn ang="0">
                    <a:pos x="6" y="773"/>
                  </a:cxn>
                  <a:cxn ang="0">
                    <a:pos x="3" y="774"/>
                  </a:cxn>
                  <a:cxn ang="0">
                    <a:pos x="0" y="778"/>
                  </a:cxn>
                  <a:cxn ang="0">
                    <a:pos x="0" y="782"/>
                  </a:cxn>
                  <a:cxn ang="0">
                    <a:pos x="2" y="785"/>
                  </a:cxn>
                  <a:cxn ang="0">
                    <a:pos x="6" y="787"/>
                  </a:cxn>
                  <a:cxn ang="0">
                    <a:pos x="10" y="787"/>
                  </a:cxn>
                  <a:cxn ang="0">
                    <a:pos x="13" y="785"/>
                  </a:cxn>
                  <a:cxn ang="0">
                    <a:pos x="15" y="782"/>
                  </a:cxn>
                  <a:cxn ang="0">
                    <a:pos x="16" y="736"/>
                  </a:cxn>
                  <a:cxn ang="0">
                    <a:pos x="14" y="691"/>
                  </a:cxn>
                  <a:cxn ang="0">
                    <a:pos x="14" y="663"/>
                  </a:cxn>
                  <a:cxn ang="0">
                    <a:pos x="21" y="609"/>
                  </a:cxn>
                  <a:cxn ang="0">
                    <a:pos x="25" y="583"/>
                  </a:cxn>
                  <a:cxn ang="0">
                    <a:pos x="48" y="436"/>
                  </a:cxn>
                  <a:cxn ang="0">
                    <a:pos x="53" y="386"/>
                  </a:cxn>
                  <a:cxn ang="0">
                    <a:pos x="56" y="360"/>
                  </a:cxn>
                  <a:cxn ang="0">
                    <a:pos x="68" y="283"/>
                  </a:cxn>
                  <a:cxn ang="0">
                    <a:pos x="87" y="182"/>
                  </a:cxn>
                  <a:cxn ang="0">
                    <a:pos x="93" y="156"/>
                  </a:cxn>
                  <a:cxn ang="0">
                    <a:pos x="108" y="76"/>
                  </a:cxn>
                  <a:cxn ang="0">
                    <a:pos x="109" y="67"/>
                  </a:cxn>
                  <a:cxn ang="0">
                    <a:pos x="110" y="39"/>
                  </a:cxn>
                  <a:cxn ang="0">
                    <a:pos x="110" y="35"/>
                  </a:cxn>
                  <a:cxn ang="0">
                    <a:pos x="114" y="22"/>
                  </a:cxn>
                  <a:cxn ang="0">
                    <a:pos x="119" y="4"/>
                  </a:cxn>
                </a:cxnLst>
                <a:rect l="0" t="0" r="r" b="b"/>
                <a:pathLst>
                  <a:path w="119" h="787">
                    <a:moveTo>
                      <a:pt x="119" y="4"/>
                    </a:moveTo>
                    <a:lnTo>
                      <a:pt x="119" y="4"/>
                    </a:lnTo>
                    <a:lnTo>
                      <a:pt x="119" y="3"/>
                    </a:lnTo>
                    <a:lnTo>
                      <a:pt x="118" y="1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1" y="1"/>
                    </a:lnTo>
                    <a:lnTo>
                      <a:pt x="110" y="3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08" y="13"/>
                    </a:lnTo>
                    <a:lnTo>
                      <a:pt x="105" y="22"/>
                    </a:lnTo>
                    <a:lnTo>
                      <a:pt x="102" y="30"/>
                    </a:lnTo>
                    <a:lnTo>
                      <a:pt x="101" y="35"/>
                    </a:lnTo>
                    <a:lnTo>
                      <a:pt x="100" y="39"/>
                    </a:lnTo>
                    <a:lnTo>
                      <a:pt x="100" y="39"/>
                    </a:lnTo>
                    <a:lnTo>
                      <a:pt x="100" y="53"/>
                    </a:lnTo>
                    <a:lnTo>
                      <a:pt x="99" y="66"/>
                    </a:lnTo>
                    <a:lnTo>
                      <a:pt x="94" y="92"/>
                    </a:lnTo>
                    <a:lnTo>
                      <a:pt x="94" y="92"/>
                    </a:lnTo>
                    <a:lnTo>
                      <a:pt x="90" y="118"/>
                    </a:lnTo>
                    <a:lnTo>
                      <a:pt x="86" y="145"/>
                    </a:lnTo>
                    <a:lnTo>
                      <a:pt x="81" y="170"/>
                    </a:lnTo>
                    <a:lnTo>
                      <a:pt x="78" y="184"/>
                    </a:lnTo>
                    <a:lnTo>
                      <a:pt x="74" y="196"/>
                    </a:lnTo>
                    <a:lnTo>
                      <a:pt x="74" y="196"/>
                    </a:lnTo>
                    <a:lnTo>
                      <a:pt x="69" y="217"/>
                    </a:lnTo>
                    <a:lnTo>
                      <a:pt x="63" y="239"/>
                    </a:lnTo>
                    <a:lnTo>
                      <a:pt x="60" y="259"/>
                    </a:lnTo>
                    <a:lnTo>
                      <a:pt x="57" y="281"/>
                    </a:lnTo>
                    <a:lnTo>
                      <a:pt x="57" y="281"/>
                    </a:lnTo>
                    <a:lnTo>
                      <a:pt x="50" y="334"/>
                    </a:lnTo>
                    <a:lnTo>
                      <a:pt x="47" y="359"/>
                    </a:lnTo>
                    <a:lnTo>
                      <a:pt x="44" y="386"/>
                    </a:lnTo>
                    <a:lnTo>
                      <a:pt x="44" y="386"/>
                    </a:lnTo>
                    <a:lnTo>
                      <a:pt x="39" y="437"/>
                    </a:lnTo>
                    <a:lnTo>
                      <a:pt x="30" y="488"/>
                    </a:lnTo>
                    <a:lnTo>
                      <a:pt x="15" y="588"/>
                    </a:lnTo>
                    <a:lnTo>
                      <a:pt x="15" y="588"/>
                    </a:lnTo>
                    <a:lnTo>
                      <a:pt x="8" y="635"/>
                    </a:lnTo>
                    <a:lnTo>
                      <a:pt x="5" y="658"/>
                    </a:lnTo>
                    <a:lnTo>
                      <a:pt x="4" y="682"/>
                    </a:lnTo>
                    <a:lnTo>
                      <a:pt x="4" y="682"/>
                    </a:lnTo>
                    <a:lnTo>
                      <a:pt x="5" y="704"/>
                    </a:lnTo>
                    <a:lnTo>
                      <a:pt x="6" y="727"/>
                    </a:lnTo>
                    <a:lnTo>
                      <a:pt x="7" y="750"/>
                    </a:lnTo>
                    <a:lnTo>
                      <a:pt x="6" y="773"/>
                    </a:lnTo>
                    <a:lnTo>
                      <a:pt x="6" y="773"/>
                    </a:lnTo>
                    <a:lnTo>
                      <a:pt x="4" y="773"/>
                    </a:lnTo>
                    <a:lnTo>
                      <a:pt x="3" y="774"/>
                    </a:lnTo>
                    <a:lnTo>
                      <a:pt x="2" y="776"/>
                    </a:lnTo>
                    <a:lnTo>
                      <a:pt x="0" y="778"/>
                    </a:lnTo>
                    <a:lnTo>
                      <a:pt x="0" y="782"/>
                    </a:lnTo>
                    <a:lnTo>
                      <a:pt x="0" y="782"/>
                    </a:lnTo>
                    <a:lnTo>
                      <a:pt x="0" y="784"/>
                    </a:lnTo>
                    <a:lnTo>
                      <a:pt x="2" y="785"/>
                    </a:lnTo>
                    <a:lnTo>
                      <a:pt x="4" y="786"/>
                    </a:lnTo>
                    <a:lnTo>
                      <a:pt x="6" y="787"/>
                    </a:lnTo>
                    <a:lnTo>
                      <a:pt x="10" y="787"/>
                    </a:lnTo>
                    <a:lnTo>
                      <a:pt x="10" y="787"/>
                    </a:lnTo>
                    <a:lnTo>
                      <a:pt x="12" y="786"/>
                    </a:lnTo>
                    <a:lnTo>
                      <a:pt x="13" y="785"/>
                    </a:lnTo>
                    <a:lnTo>
                      <a:pt x="15" y="782"/>
                    </a:lnTo>
                    <a:lnTo>
                      <a:pt x="15" y="782"/>
                    </a:lnTo>
                    <a:lnTo>
                      <a:pt x="16" y="759"/>
                    </a:lnTo>
                    <a:lnTo>
                      <a:pt x="16" y="736"/>
                    </a:lnTo>
                    <a:lnTo>
                      <a:pt x="14" y="691"/>
                    </a:lnTo>
                    <a:lnTo>
                      <a:pt x="14" y="691"/>
                    </a:lnTo>
                    <a:lnTo>
                      <a:pt x="14" y="677"/>
                    </a:lnTo>
                    <a:lnTo>
                      <a:pt x="14" y="663"/>
                    </a:lnTo>
                    <a:lnTo>
                      <a:pt x="17" y="636"/>
                    </a:lnTo>
                    <a:lnTo>
                      <a:pt x="21" y="609"/>
                    </a:lnTo>
                    <a:lnTo>
                      <a:pt x="25" y="583"/>
                    </a:lnTo>
                    <a:lnTo>
                      <a:pt x="25" y="583"/>
                    </a:lnTo>
                    <a:lnTo>
                      <a:pt x="41" y="484"/>
                    </a:lnTo>
                    <a:lnTo>
                      <a:pt x="48" y="436"/>
                    </a:lnTo>
                    <a:lnTo>
                      <a:pt x="51" y="411"/>
                    </a:lnTo>
                    <a:lnTo>
                      <a:pt x="53" y="386"/>
                    </a:lnTo>
                    <a:lnTo>
                      <a:pt x="53" y="386"/>
                    </a:lnTo>
                    <a:lnTo>
                      <a:pt x="56" y="360"/>
                    </a:lnTo>
                    <a:lnTo>
                      <a:pt x="59" y="335"/>
                    </a:lnTo>
                    <a:lnTo>
                      <a:pt x="68" y="283"/>
                    </a:lnTo>
                    <a:lnTo>
                      <a:pt x="77" y="232"/>
                    </a:lnTo>
                    <a:lnTo>
                      <a:pt x="87" y="182"/>
                    </a:lnTo>
                    <a:lnTo>
                      <a:pt x="87" y="182"/>
                    </a:lnTo>
                    <a:lnTo>
                      <a:pt x="93" y="156"/>
                    </a:lnTo>
                    <a:lnTo>
                      <a:pt x="98" y="129"/>
                    </a:lnTo>
                    <a:lnTo>
                      <a:pt x="108" y="76"/>
                    </a:lnTo>
                    <a:lnTo>
                      <a:pt x="108" y="76"/>
                    </a:lnTo>
                    <a:lnTo>
                      <a:pt x="109" y="67"/>
                    </a:lnTo>
                    <a:lnTo>
                      <a:pt x="110" y="58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5"/>
                    </a:lnTo>
                    <a:lnTo>
                      <a:pt x="111" y="31"/>
                    </a:lnTo>
                    <a:lnTo>
                      <a:pt x="114" y="22"/>
                    </a:lnTo>
                    <a:lnTo>
                      <a:pt x="117" y="1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79" name="Freeform 727">
                <a:extLst>
                  <a:ext uri="{FF2B5EF4-FFF2-40B4-BE49-F238E27FC236}">
                    <a16:creationId xmlns="" xmlns:a16="http://schemas.microsoft.com/office/drawing/2014/main" id="{AA90EC3A-C905-46DF-869A-0DCCC0978505}"/>
                  </a:ext>
                </a:extLst>
              </p:cNvPr>
              <p:cNvSpPr/>
              <p:nvPr/>
            </p:nvSpPr>
            <p:spPr bwMode="auto">
              <a:xfrm>
                <a:off x="5589588" y="4140200"/>
                <a:ext cx="90488" cy="552450"/>
              </a:xfrm>
              <a:custGeom>
                <a:avLst/>
                <a:gdLst/>
                <a:ahLst/>
                <a:cxnLst>
                  <a:cxn ang="0">
                    <a:pos x="161" y="4"/>
                  </a:cxn>
                  <a:cxn ang="0">
                    <a:pos x="159" y="73"/>
                  </a:cxn>
                  <a:cxn ang="0">
                    <a:pos x="153" y="141"/>
                  </a:cxn>
                  <a:cxn ang="0">
                    <a:pos x="142" y="208"/>
                  </a:cxn>
                  <a:cxn ang="0">
                    <a:pos x="125" y="276"/>
                  </a:cxn>
                  <a:cxn ang="0">
                    <a:pos x="109" y="340"/>
                  </a:cxn>
                  <a:cxn ang="0">
                    <a:pos x="87" y="436"/>
                  </a:cxn>
                  <a:cxn ang="0">
                    <a:pos x="77" y="503"/>
                  </a:cxn>
                  <a:cxn ang="0">
                    <a:pos x="73" y="536"/>
                  </a:cxn>
                  <a:cxn ang="0">
                    <a:pos x="63" y="599"/>
                  </a:cxn>
                  <a:cxn ang="0">
                    <a:pos x="47" y="695"/>
                  </a:cxn>
                  <a:cxn ang="0">
                    <a:pos x="39" y="759"/>
                  </a:cxn>
                  <a:cxn ang="0">
                    <a:pos x="38" y="791"/>
                  </a:cxn>
                  <a:cxn ang="0">
                    <a:pos x="33" y="856"/>
                  </a:cxn>
                  <a:cxn ang="0">
                    <a:pos x="22" y="920"/>
                  </a:cxn>
                  <a:cxn ang="0">
                    <a:pos x="10" y="973"/>
                  </a:cxn>
                  <a:cxn ang="0">
                    <a:pos x="1" y="1025"/>
                  </a:cxn>
                  <a:cxn ang="0">
                    <a:pos x="0" y="1028"/>
                  </a:cxn>
                  <a:cxn ang="0">
                    <a:pos x="0" y="1038"/>
                  </a:cxn>
                  <a:cxn ang="0">
                    <a:pos x="1" y="1041"/>
                  </a:cxn>
                  <a:cxn ang="0">
                    <a:pos x="5" y="1042"/>
                  </a:cxn>
                  <a:cxn ang="0">
                    <a:pos x="9" y="1041"/>
                  </a:cxn>
                  <a:cxn ang="0">
                    <a:pos x="10" y="1038"/>
                  </a:cxn>
                  <a:cxn ang="0">
                    <a:pos x="11" y="1021"/>
                  </a:cxn>
                  <a:cxn ang="0">
                    <a:pos x="16" y="988"/>
                  </a:cxn>
                  <a:cxn ang="0">
                    <a:pos x="27" y="938"/>
                  </a:cxn>
                  <a:cxn ang="0">
                    <a:pos x="34" y="905"/>
                  </a:cxn>
                  <a:cxn ang="0">
                    <a:pos x="44" y="849"/>
                  </a:cxn>
                  <a:cxn ang="0">
                    <a:pos x="48" y="791"/>
                  </a:cxn>
                  <a:cxn ang="0">
                    <a:pos x="49" y="759"/>
                  </a:cxn>
                  <a:cxn ang="0">
                    <a:pos x="57" y="695"/>
                  </a:cxn>
                  <a:cxn ang="0">
                    <a:pos x="74" y="600"/>
                  </a:cxn>
                  <a:cxn ang="0">
                    <a:pos x="82" y="536"/>
                  </a:cxn>
                  <a:cxn ang="0">
                    <a:pos x="86" y="501"/>
                  </a:cxn>
                  <a:cxn ang="0">
                    <a:pos x="97" y="431"/>
                  </a:cxn>
                  <a:cxn ang="0">
                    <a:pos x="113" y="362"/>
                  </a:cxn>
                  <a:cxn ang="0">
                    <a:pos x="140" y="261"/>
                  </a:cxn>
                  <a:cxn ang="0">
                    <a:pos x="148" y="229"/>
                  </a:cxn>
                  <a:cxn ang="0">
                    <a:pos x="160" y="166"/>
                  </a:cxn>
                  <a:cxn ang="0">
                    <a:pos x="168" y="101"/>
                  </a:cxn>
                  <a:cxn ang="0">
                    <a:pos x="171" y="37"/>
                  </a:cxn>
                  <a:cxn ang="0">
                    <a:pos x="171" y="4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3" y="1"/>
                  </a:cxn>
                  <a:cxn ang="0">
                    <a:pos x="161" y="4"/>
                  </a:cxn>
                </a:cxnLst>
                <a:rect l="0" t="0" r="r" b="b"/>
                <a:pathLst>
                  <a:path w="171" h="1042">
                    <a:moveTo>
                      <a:pt x="161" y="4"/>
                    </a:moveTo>
                    <a:lnTo>
                      <a:pt x="161" y="4"/>
                    </a:lnTo>
                    <a:lnTo>
                      <a:pt x="161" y="39"/>
                    </a:lnTo>
                    <a:lnTo>
                      <a:pt x="159" y="73"/>
                    </a:lnTo>
                    <a:lnTo>
                      <a:pt x="156" y="107"/>
                    </a:lnTo>
                    <a:lnTo>
                      <a:pt x="153" y="141"/>
                    </a:lnTo>
                    <a:lnTo>
                      <a:pt x="148" y="175"/>
                    </a:lnTo>
                    <a:lnTo>
                      <a:pt x="142" y="208"/>
                    </a:lnTo>
                    <a:lnTo>
                      <a:pt x="135" y="242"/>
                    </a:lnTo>
                    <a:lnTo>
                      <a:pt x="125" y="276"/>
                    </a:lnTo>
                    <a:lnTo>
                      <a:pt x="125" y="276"/>
                    </a:lnTo>
                    <a:lnTo>
                      <a:pt x="109" y="340"/>
                    </a:lnTo>
                    <a:lnTo>
                      <a:pt x="94" y="404"/>
                    </a:lnTo>
                    <a:lnTo>
                      <a:pt x="87" y="436"/>
                    </a:lnTo>
                    <a:lnTo>
                      <a:pt x="82" y="470"/>
                    </a:lnTo>
                    <a:lnTo>
                      <a:pt x="77" y="503"/>
                    </a:lnTo>
                    <a:lnTo>
                      <a:pt x="73" y="536"/>
                    </a:lnTo>
                    <a:lnTo>
                      <a:pt x="73" y="536"/>
                    </a:lnTo>
                    <a:lnTo>
                      <a:pt x="68" y="568"/>
                    </a:lnTo>
                    <a:lnTo>
                      <a:pt x="63" y="599"/>
                    </a:lnTo>
                    <a:lnTo>
                      <a:pt x="52" y="663"/>
                    </a:lnTo>
                    <a:lnTo>
                      <a:pt x="47" y="695"/>
                    </a:lnTo>
                    <a:lnTo>
                      <a:pt x="43" y="727"/>
                    </a:lnTo>
                    <a:lnTo>
                      <a:pt x="39" y="759"/>
                    </a:lnTo>
                    <a:lnTo>
                      <a:pt x="38" y="791"/>
                    </a:lnTo>
                    <a:lnTo>
                      <a:pt x="38" y="791"/>
                    </a:lnTo>
                    <a:lnTo>
                      <a:pt x="36" y="824"/>
                    </a:lnTo>
                    <a:lnTo>
                      <a:pt x="33" y="856"/>
                    </a:lnTo>
                    <a:lnTo>
                      <a:pt x="28" y="888"/>
                    </a:lnTo>
                    <a:lnTo>
                      <a:pt x="22" y="920"/>
                    </a:lnTo>
                    <a:lnTo>
                      <a:pt x="22" y="920"/>
                    </a:lnTo>
                    <a:lnTo>
                      <a:pt x="10" y="973"/>
                    </a:lnTo>
                    <a:lnTo>
                      <a:pt x="4" y="999"/>
                    </a:lnTo>
                    <a:lnTo>
                      <a:pt x="1" y="1025"/>
                    </a:lnTo>
                    <a:lnTo>
                      <a:pt x="1" y="1025"/>
                    </a:lnTo>
                    <a:lnTo>
                      <a:pt x="0" y="1028"/>
                    </a:lnTo>
                    <a:lnTo>
                      <a:pt x="0" y="1038"/>
                    </a:lnTo>
                    <a:lnTo>
                      <a:pt x="0" y="1038"/>
                    </a:lnTo>
                    <a:lnTo>
                      <a:pt x="0" y="1040"/>
                    </a:lnTo>
                    <a:lnTo>
                      <a:pt x="1" y="1041"/>
                    </a:lnTo>
                    <a:lnTo>
                      <a:pt x="3" y="1042"/>
                    </a:lnTo>
                    <a:lnTo>
                      <a:pt x="5" y="1042"/>
                    </a:lnTo>
                    <a:lnTo>
                      <a:pt x="6" y="1042"/>
                    </a:lnTo>
                    <a:lnTo>
                      <a:pt x="9" y="1041"/>
                    </a:lnTo>
                    <a:lnTo>
                      <a:pt x="10" y="1040"/>
                    </a:lnTo>
                    <a:lnTo>
                      <a:pt x="10" y="1038"/>
                    </a:lnTo>
                    <a:lnTo>
                      <a:pt x="10" y="1038"/>
                    </a:lnTo>
                    <a:lnTo>
                      <a:pt x="11" y="1021"/>
                    </a:lnTo>
                    <a:lnTo>
                      <a:pt x="13" y="1005"/>
                    </a:lnTo>
                    <a:lnTo>
                      <a:pt x="16" y="988"/>
                    </a:lnTo>
                    <a:lnTo>
                      <a:pt x="19" y="972"/>
                    </a:lnTo>
                    <a:lnTo>
                      <a:pt x="27" y="938"/>
                    </a:lnTo>
                    <a:lnTo>
                      <a:pt x="34" y="905"/>
                    </a:lnTo>
                    <a:lnTo>
                      <a:pt x="34" y="905"/>
                    </a:lnTo>
                    <a:lnTo>
                      <a:pt x="39" y="878"/>
                    </a:lnTo>
                    <a:lnTo>
                      <a:pt x="44" y="849"/>
                    </a:lnTo>
                    <a:lnTo>
                      <a:pt x="47" y="820"/>
                    </a:lnTo>
                    <a:lnTo>
                      <a:pt x="48" y="791"/>
                    </a:lnTo>
                    <a:lnTo>
                      <a:pt x="48" y="791"/>
                    </a:lnTo>
                    <a:lnTo>
                      <a:pt x="49" y="759"/>
                    </a:lnTo>
                    <a:lnTo>
                      <a:pt x="52" y="727"/>
                    </a:lnTo>
                    <a:lnTo>
                      <a:pt x="57" y="695"/>
                    </a:lnTo>
                    <a:lnTo>
                      <a:pt x="62" y="663"/>
                    </a:lnTo>
                    <a:lnTo>
                      <a:pt x="74" y="600"/>
                    </a:lnTo>
                    <a:lnTo>
                      <a:pt x="78" y="568"/>
                    </a:lnTo>
                    <a:lnTo>
                      <a:pt x="82" y="536"/>
                    </a:lnTo>
                    <a:lnTo>
                      <a:pt x="82" y="536"/>
                    </a:lnTo>
                    <a:lnTo>
                      <a:pt x="86" y="501"/>
                    </a:lnTo>
                    <a:lnTo>
                      <a:pt x="91" y="465"/>
                    </a:lnTo>
                    <a:lnTo>
                      <a:pt x="97" y="431"/>
                    </a:lnTo>
                    <a:lnTo>
                      <a:pt x="105" y="396"/>
                    </a:lnTo>
                    <a:lnTo>
                      <a:pt x="113" y="362"/>
                    </a:lnTo>
                    <a:lnTo>
                      <a:pt x="121" y="328"/>
                    </a:lnTo>
                    <a:lnTo>
                      <a:pt x="140" y="261"/>
                    </a:lnTo>
                    <a:lnTo>
                      <a:pt x="140" y="261"/>
                    </a:lnTo>
                    <a:lnTo>
                      <a:pt x="148" y="229"/>
                    </a:lnTo>
                    <a:lnTo>
                      <a:pt x="154" y="197"/>
                    </a:lnTo>
                    <a:lnTo>
                      <a:pt x="160" y="166"/>
                    </a:lnTo>
                    <a:lnTo>
                      <a:pt x="164" y="134"/>
                    </a:lnTo>
                    <a:lnTo>
                      <a:pt x="168" y="101"/>
                    </a:lnTo>
                    <a:lnTo>
                      <a:pt x="170" y="69"/>
                    </a:lnTo>
                    <a:lnTo>
                      <a:pt x="171" y="37"/>
                    </a:lnTo>
                    <a:lnTo>
                      <a:pt x="171" y="4"/>
                    </a:lnTo>
                    <a:lnTo>
                      <a:pt x="171" y="4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1" y="2"/>
                    </a:lnTo>
                    <a:lnTo>
                      <a:pt x="161" y="4"/>
                    </a:lnTo>
                    <a:lnTo>
                      <a:pt x="161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80" name="Freeform 728">
                <a:extLst>
                  <a:ext uri="{FF2B5EF4-FFF2-40B4-BE49-F238E27FC236}">
                    <a16:creationId xmlns="" xmlns:a16="http://schemas.microsoft.com/office/drawing/2014/main" id="{396F5429-5C48-4E69-BF07-059839109487}"/>
                  </a:ext>
                </a:extLst>
              </p:cNvPr>
              <p:cNvSpPr/>
              <p:nvPr/>
            </p:nvSpPr>
            <p:spPr bwMode="auto">
              <a:xfrm>
                <a:off x="5608638" y="4162425"/>
                <a:ext cx="123825" cy="544513"/>
              </a:xfrm>
              <a:custGeom>
                <a:avLst/>
                <a:gdLst/>
                <a:ahLst/>
                <a:cxnLst>
                  <a:cxn ang="0">
                    <a:pos x="226" y="1"/>
                  </a:cxn>
                  <a:cxn ang="0">
                    <a:pos x="209" y="14"/>
                  </a:cxn>
                  <a:cxn ang="0">
                    <a:pos x="198" y="30"/>
                  </a:cxn>
                  <a:cxn ang="0">
                    <a:pos x="192" y="48"/>
                  </a:cxn>
                  <a:cxn ang="0">
                    <a:pos x="187" y="69"/>
                  </a:cxn>
                  <a:cxn ang="0">
                    <a:pos x="177" y="145"/>
                  </a:cxn>
                  <a:cxn ang="0">
                    <a:pos x="164" y="219"/>
                  </a:cxn>
                  <a:cxn ang="0">
                    <a:pos x="156" y="254"/>
                  </a:cxn>
                  <a:cxn ang="0">
                    <a:pos x="142" y="357"/>
                  </a:cxn>
                  <a:cxn ang="0">
                    <a:pos x="136" y="392"/>
                  </a:cxn>
                  <a:cxn ang="0">
                    <a:pos x="116" y="498"/>
                  </a:cxn>
                  <a:cxn ang="0">
                    <a:pos x="109" y="533"/>
                  </a:cxn>
                  <a:cxn ang="0">
                    <a:pos x="81" y="637"/>
                  </a:cxn>
                  <a:cxn ang="0">
                    <a:pos x="62" y="707"/>
                  </a:cxn>
                  <a:cxn ang="0">
                    <a:pos x="49" y="779"/>
                  </a:cxn>
                  <a:cxn ang="0">
                    <a:pos x="45" y="813"/>
                  </a:cxn>
                  <a:cxn ang="0">
                    <a:pos x="43" y="847"/>
                  </a:cxn>
                  <a:cxn ang="0">
                    <a:pos x="38" y="878"/>
                  </a:cxn>
                  <a:cxn ang="0">
                    <a:pos x="34" y="910"/>
                  </a:cxn>
                  <a:cxn ang="0">
                    <a:pos x="31" y="924"/>
                  </a:cxn>
                  <a:cxn ang="0">
                    <a:pos x="24" y="951"/>
                  </a:cxn>
                  <a:cxn ang="0">
                    <a:pos x="20" y="965"/>
                  </a:cxn>
                  <a:cxn ang="0">
                    <a:pos x="12" y="999"/>
                  </a:cxn>
                  <a:cxn ang="0">
                    <a:pos x="8" y="1010"/>
                  </a:cxn>
                  <a:cxn ang="0">
                    <a:pos x="3" y="1010"/>
                  </a:cxn>
                  <a:cxn ang="0">
                    <a:pos x="0" y="1014"/>
                  </a:cxn>
                  <a:cxn ang="0">
                    <a:pos x="0" y="1024"/>
                  </a:cxn>
                  <a:cxn ang="0">
                    <a:pos x="4" y="1029"/>
                  </a:cxn>
                  <a:cxn ang="0">
                    <a:pos x="9" y="1027"/>
                  </a:cxn>
                  <a:cxn ang="0">
                    <a:pos x="12" y="1021"/>
                  </a:cxn>
                  <a:cxn ang="0">
                    <a:pos x="18" y="1007"/>
                  </a:cxn>
                  <a:cxn ang="0">
                    <a:pos x="24" y="987"/>
                  </a:cxn>
                  <a:cxn ang="0">
                    <a:pos x="31" y="964"/>
                  </a:cxn>
                  <a:cxn ang="0">
                    <a:pos x="38" y="940"/>
                  </a:cxn>
                  <a:cxn ang="0">
                    <a:pos x="42" y="912"/>
                  </a:cxn>
                  <a:cxn ang="0">
                    <a:pos x="45" y="884"/>
                  </a:cxn>
                  <a:cxn ang="0">
                    <a:pos x="48" y="869"/>
                  </a:cxn>
                  <a:cxn ang="0">
                    <a:pos x="54" y="822"/>
                  </a:cxn>
                  <a:cxn ang="0">
                    <a:pos x="57" y="786"/>
                  </a:cxn>
                  <a:cxn ang="0">
                    <a:pos x="70" y="715"/>
                  </a:cxn>
                  <a:cxn ang="0">
                    <a:pos x="79" y="680"/>
                  </a:cxn>
                  <a:cxn ang="0">
                    <a:pos x="100" y="607"/>
                  </a:cxn>
                  <a:cxn ang="0">
                    <a:pos x="118" y="534"/>
                  </a:cxn>
                  <a:cxn ang="0">
                    <a:pos x="133" y="467"/>
                  </a:cxn>
                  <a:cxn ang="0">
                    <a:pos x="144" y="399"/>
                  </a:cxn>
                  <a:cxn ang="0">
                    <a:pos x="164" y="263"/>
                  </a:cxn>
                  <a:cxn ang="0">
                    <a:pos x="176" y="194"/>
                  </a:cxn>
                  <a:cxn ang="0">
                    <a:pos x="188" y="126"/>
                  </a:cxn>
                  <a:cxn ang="0">
                    <a:pos x="193" y="94"/>
                  </a:cxn>
                  <a:cxn ang="0">
                    <a:pos x="198" y="61"/>
                  </a:cxn>
                  <a:cxn ang="0">
                    <a:pos x="205" y="38"/>
                  </a:cxn>
                  <a:cxn ang="0">
                    <a:pos x="213" y="25"/>
                  </a:cxn>
                  <a:cxn ang="0">
                    <a:pos x="224" y="13"/>
                  </a:cxn>
                  <a:cxn ang="0">
                    <a:pos x="230" y="9"/>
                  </a:cxn>
                  <a:cxn ang="0">
                    <a:pos x="232" y="5"/>
                  </a:cxn>
                  <a:cxn ang="0">
                    <a:pos x="232" y="2"/>
                  </a:cxn>
                  <a:cxn ang="0">
                    <a:pos x="229" y="0"/>
                  </a:cxn>
                  <a:cxn ang="0">
                    <a:pos x="226" y="1"/>
                  </a:cxn>
                </a:cxnLst>
                <a:rect l="0" t="0" r="r" b="b"/>
                <a:pathLst>
                  <a:path w="232" h="1029">
                    <a:moveTo>
                      <a:pt x="226" y="1"/>
                    </a:moveTo>
                    <a:lnTo>
                      <a:pt x="226" y="1"/>
                    </a:lnTo>
                    <a:lnTo>
                      <a:pt x="216" y="7"/>
                    </a:lnTo>
                    <a:lnTo>
                      <a:pt x="209" y="14"/>
                    </a:lnTo>
                    <a:lnTo>
                      <a:pt x="203" y="22"/>
                    </a:lnTo>
                    <a:lnTo>
                      <a:pt x="198" y="30"/>
                    </a:lnTo>
                    <a:lnTo>
                      <a:pt x="195" y="39"/>
                    </a:lnTo>
                    <a:lnTo>
                      <a:pt x="192" y="48"/>
                    </a:lnTo>
                    <a:lnTo>
                      <a:pt x="189" y="59"/>
                    </a:lnTo>
                    <a:lnTo>
                      <a:pt x="187" y="69"/>
                    </a:lnTo>
                    <a:lnTo>
                      <a:pt x="187" y="69"/>
                    </a:lnTo>
                    <a:lnTo>
                      <a:pt x="177" y="145"/>
                    </a:lnTo>
                    <a:lnTo>
                      <a:pt x="171" y="182"/>
                    </a:lnTo>
                    <a:lnTo>
                      <a:pt x="164" y="219"/>
                    </a:lnTo>
                    <a:lnTo>
                      <a:pt x="164" y="219"/>
                    </a:lnTo>
                    <a:lnTo>
                      <a:pt x="156" y="254"/>
                    </a:lnTo>
                    <a:lnTo>
                      <a:pt x="151" y="288"/>
                    </a:lnTo>
                    <a:lnTo>
                      <a:pt x="142" y="357"/>
                    </a:lnTo>
                    <a:lnTo>
                      <a:pt x="142" y="357"/>
                    </a:lnTo>
                    <a:lnTo>
                      <a:pt x="136" y="392"/>
                    </a:lnTo>
                    <a:lnTo>
                      <a:pt x="130" y="428"/>
                    </a:lnTo>
                    <a:lnTo>
                      <a:pt x="116" y="498"/>
                    </a:lnTo>
                    <a:lnTo>
                      <a:pt x="116" y="498"/>
                    </a:lnTo>
                    <a:lnTo>
                      <a:pt x="109" y="533"/>
                    </a:lnTo>
                    <a:lnTo>
                      <a:pt x="100" y="568"/>
                    </a:lnTo>
                    <a:lnTo>
                      <a:pt x="81" y="637"/>
                    </a:lnTo>
                    <a:lnTo>
                      <a:pt x="71" y="672"/>
                    </a:lnTo>
                    <a:lnTo>
                      <a:pt x="62" y="707"/>
                    </a:lnTo>
                    <a:lnTo>
                      <a:pt x="54" y="743"/>
                    </a:lnTo>
                    <a:lnTo>
                      <a:pt x="49" y="779"/>
                    </a:lnTo>
                    <a:lnTo>
                      <a:pt x="49" y="779"/>
                    </a:lnTo>
                    <a:lnTo>
                      <a:pt x="45" y="813"/>
                    </a:lnTo>
                    <a:lnTo>
                      <a:pt x="43" y="847"/>
                    </a:lnTo>
                    <a:lnTo>
                      <a:pt x="43" y="847"/>
                    </a:lnTo>
                    <a:lnTo>
                      <a:pt x="41" y="862"/>
                    </a:lnTo>
                    <a:lnTo>
                      <a:pt x="38" y="878"/>
                    </a:lnTo>
                    <a:lnTo>
                      <a:pt x="35" y="894"/>
                    </a:lnTo>
                    <a:lnTo>
                      <a:pt x="34" y="910"/>
                    </a:lnTo>
                    <a:lnTo>
                      <a:pt x="34" y="910"/>
                    </a:lnTo>
                    <a:lnTo>
                      <a:pt x="31" y="924"/>
                    </a:lnTo>
                    <a:lnTo>
                      <a:pt x="28" y="938"/>
                    </a:lnTo>
                    <a:lnTo>
                      <a:pt x="24" y="951"/>
                    </a:lnTo>
                    <a:lnTo>
                      <a:pt x="20" y="965"/>
                    </a:lnTo>
                    <a:lnTo>
                      <a:pt x="20" y="965"/>
                    </a:lnTo>
                    <a:lnTo>
                      <a:pt x="15" y="987"/>
                    </a:lnTo>
                    <a:lnTo>
                      <a:pt x="12" y="999"/>
                    </a:lnTo>
                    <a:lnTo>
                      <a:pt x="8" y="1010"/>
                    </a:lnTo>
                    <a:lnTo>
                      <a:pt x="8" y="1010"/>
                    </a:lnTo>
                    <a:lnTo>
                      <a:pt x="5" y="1010"/>
                    </a:lnTo>
                    <a:lnTo>
                      <a:pt x="3" y="1010"/>
                    </a:lnTo>
                    <a:lnTo>
                      <a:pt x="0" y="1012"/>
                    </a:lnTo>
                    <a:lnTo>
                      <a:pt x="0" y="1014"/>
                    </a:lnTo>
                    <a:lnTo>
                      <a:pt x="0" y="1024"/>
                    </a:lnTo>
                    <a:lnTo>
                      <a:pt x="0" y="1024"/>
                    </a:lnTo>
                    <a:lnTo>
                      <a:pt x="1" y="1027"/>
                    </a:lnTo>
                    <a:lnTo>
                      <a:pt x="4" y="1029"/>
                    </a:lnTo>
                    <a:lnTo>
                      <a:pt x="7" y="1028"/>
                    </a:lnTo>
                    <a:lnTo>
                      <a:pt x="9" y="1027"/>
                    </a:lnTo>
                    <a:lnTo>
                      <a:pt x="9" y="1027"/>
                    </a:lnTo>
                    <a:lnTo>
                      <a:pt x="12" y="1021"/>
                    </a:lnTo>
                    <a:lnTo>
                      <a:pt x="14" y="1017"/>
                    </a:lnTo>
                    <a:lnTo>
                      <a:pt x="18" y="1007"/>
                    </a:lnTo>
                    <a:lnTo>
                      <a:pt x="20" y="998"/>
                    </a:lnTo>
                    <a:lnTo>
                      <a:pt x="24" y="987"/>
                    </a:lnTo>
                    <a:lnTo>
                      <a:pt x="24" y="987"/>
                    </a:lnTo>
                    <a:lnTo>
                      <a:pt x="31" y="964"/>
                    </a:lnTo>
                    <a:lnTo>
                      <a:pt x="38" y="940"/>
                    </a:lnTo>
                    <a:lnTo>
                      <a:pt x="38" y="940"/>
                    </a:lnTo>
                    <a:lnTo>
                      <a:pt x="41" y="926"/>
                    </a:lnTo>
                    <a:lnTo>
                      <a:pt x="42" y="912"/>
                    </a:lnTo>
                    <a:lnTo>
                      <a:pt x="43" y="899"/>
                    </a:lnTo>
                    <a:lnTo>
                      <a:pt x="45" y="884"/>
                    </a:lnTo>
                    <a:lnTo>
                      <a:pt x="45" y="884"/>
                    </a:lnTo>
                    <a:lnTo>
                      <a:pt x="48" y="869"/>
                    </a:lnTo>
                    <a:lnTo>
                      <a:pt x="51" y="853"/>
                    </a:lnTo>
                    <a:lnTo>
                      <a:pt x="54" y="822"/>
                    </a:lnTo>
                    <a:lnTo>
                      <a:pt x="54" y="822"/>
                    </a:lnTo>
                    <a:lnTo>
                      <a:pt x="57" y="786"/>
                    </a:lnTo>
                    <a:lnTo>
                      <a:pt x="62" y="750"/>
                    </a:lnTo>
                    <a:lnTo>
                      <a:pt x="70" y="715"/>
                    </a:lnTo>
                    <a:lnTo>
                      <a:pt x="74" y="697"/>
                    </a:lnTo>
                    <a:lnTo>
                      <a:pt x="79" y="680"/>
                    </a:lnTo>
                    <a:lnTo>
                      <a:pt x="79" y="680"/>
                    </a:lnTo>
                    <a:lnTo>
                      <a:pt x="100" y="607"/>
                    </a:lnTo>
                    <a:lnTo>
                      <a:pt x="118" y="534"/>
                    </a:lnTo>
                    <a:lnTo>
                      <a:pt x="118" y="534"/>
                    </a:lnTo>
                    <a:lnTo>
                      <a:pt x="125" y="501"/>
                    </a:lnTo>
                    <a:lnTo>
                      <a:pt x="133" y="467"/>
                    </a:lnTo>
                    <a:lnTo>
                      <a:pt x="139" y="433"/>
                    </a:lnTo>
                    <a:lnTo>
                      <a:pt x="144" y="399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9" y="228"/>
                    </a:lnTo>
                    <a:lnTo>
                      <a:pt x="176" y="194"/>
                    </a:lnTo>
                    <a:lnTo>
                      <a:pt x="182" y="160"/>
                    </a:lnTo>
                    <a:lnTo>
                      <a:pt x="188" y="126"/>
                    </a:lnTo>
                    <a:lnTo>
                      <a:pt x="188" y="126"/>
                    </a:lnTo>
                    <a:lnTo>
                      <a:pt x="193" y="94"/>
                    </a:lnTo>
                    <a:lnTo>
                      <a:pt x="195" y="77"/>
                    </a:lnTo>
                    <a:lnTo>
                      <a:pt x="198" y="61"/>
                    </a:lnTo>
                    <a:lnTo>
                      <a:pt x="202" y="45"/>
                    </a:lnTo>
                    <a:lnTo>
                      <a:pt x="205" y="38"/>
                    </a:lnTo>
                    <a:lnTo>
                      <a:pt x="208" y="32"/>
                    </a:lnTo>
                    <a:lnTo>
                      <a:pt x="213" y="25"/>
                    </a:lnTo>
                    <a:lnTo>
                      <a:pt x="217" y="18"/>
                    </a:lnTo>
                    <a:lnTo>
                      <a:pt x="224" y="13"/>
                    </a:lnTo>
                    <a:lnTo>
                      <a:pt x="230" y="9"/>
                    </a:lnTo>
                    <a:lnTo>
                      <a:pt x="230" y="9"/>
                    </a:lnTo>
                    <a:lnTo>
                      <a:pt x="232" y="7"/>
                    </a:lnTo>
                    <a:lnTo>
                      <a:pt x="232" y="5"/>
                    </a:lnTo>
                    <a:lnTo>
                      <a:pt x="232" y="4"/>
                    </a:lnTo>
                    <a:lnTo>
                      <a:pt x="232" y="2"/>
                    </a:lnTo>
                    <a:lnTo>
                      <a:pt x="231" y="1"/>
                    </a:lnTo>
                    <a:lnTo>
                      <a:pt x="229" y="0"/>
                    </a:lnTo>
                    <a:lnTo>
                      <a:pt x="228" y="0"/>
                    </a:lnTo>
                    <a:lnTo>
                      <a:pt x="226" y="1"/>
                    </a:lnTo>
                    <a:lnTo>
                      <a:pt x="226" y="1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81" name="Freeform 729">
                <a:extLst>
                  <a:ext uri="{FF2B5EF4-FFF2-40B4-BE49-F238E27FC236}">
                    <a16:creationId xmlns="" xmlns:a16="http://schemas.microsoft.com/office/drawing/2014/main" id="{BE8139D9-0DA7-4224-A9A8-5E5A21BA28AC}"/>
                  </a:ext>
                </a:extLst>
              </p:cNvPr>
              <p:cNvSpPr/>
              <p:nvPr/>
            </p:nvSpPr>
            <p:spPr bwMode="auto">
              <a:xfrm>
                <a:off x="5638801" y="4605338"/>
                <a:ext cx="34925" cy="111125"/>
              </a:xfrm>
              <a:custGeom>
                <a:avLst/>
                <a:gdLst/>
                <a:ahLst/>
                <a:cxnLst>
                  <a:cxn ang="0">
                    <a:pos x="58" y="1"/>
                  </a:cxn>
                  <a:cxn ang="0">
                    <a:pos x="58" y="1"/>
                  </a:cxn>
                  <a:cxn ang="0">
                    <a:pos x="52" y="10"/>
                  </a:cxn>
                  <a:cxn ang="0">
                    <a:pos x="48" y="20"/>
                  </a:cxn>
                  <a:cxn ang="0">
                    <a:pos x="44" y="31"/>
                  </a:cxn>
                  <a:cxn ang="0">
                    <a:pos x="41" y="42"/>
                  </a:cxn>
                  <a:cxn ang="0">
                    <a:pos x="36" y="66"/>
                  </a:cxn>
                  <a:cxn ang="0">
                    <a:pos x="32" y="87"/>
                  </a:cxn>
                  <a:cxn ang="0">
                    <a:pos x="32" y="87"/>
                  </a:cxn>
                  <a:cxn ang="0">
                    <a:pos x="24" y="117"/>
                  </a:cxn>
                  <a:cxn ang="0">
                    <a:pos x="15" y="147"/>
                  </a:cxn>
                  <a:cxn ang="0">
                    <a:pos x="6" y="176"/>
                  </a:cxn>
                  <a:cxn ang="0">
                    <a:pos x="3" y="192"/>
                  </a:cxn>
                  <a:cxn ang="0">
                    <a:pos x="0" y="207"/>
                  </a:cxn>
                  <a:cxn ang="0">
                    <a:pos x="0" y="207"/>
                  </a:cxn>
                  <a:cxn ang="0">
                    <a:pos x="0" y="209"/>
                  </a:cxn>
                  <a:cxn ang="0">
                    <a:pos x="1" y="210"/>
                  </a:cxn>
                  <a:cxn ang="0">
                    <a:pos x="4" y="212"/>
                  </a:cxn>
                  <a:cxn ang="0">
                    <a:pos x="5" y="212"/>
                  </a:cxn>
                  <a:cxn ang="0">
                    <a:pos x="8" y="212"/>
                  </a:cxn>
                  <a:cxn ang="0">
                    <a:pos x="9" y="211"/>
                  </a:cxn>
                  <a:cxn ang="0">
                    <a:pos x="10" y="209"/>
                  </a:cxn>
                  <a:cxn ang="0">
                    <a:pos x="10" y="209"/>
                  </a:cxn>
                  <a:cxn ang="0">
                    <a:pos x="14" y="184"/>
                  </a:cxn>
                  <a:cxn ang="0">
                    <a:pos x="21" y="161"/>
                  </a:cxn>
                  <a:cxn ang="0">
                    <a:pos x="35" y="112"/>
                  </a:cxn>
                  <a:cxn ang="0">
                    <a:pos x="35" y="112"/>
                  </a:cxn>
                  <a:cxn ang="0">
                    <a:pos x="42" y="89"/>
                  </a:cxn>
                  <a:cxn ang="0">
                    <a:pos x="47" y="66"/>
                  </a:cxn>
                  <a:cxn ang="0">
                    <a:pos x="47" y="66"/>
                  </a:cxn>
                  <a:cxn ang="0">
                    <a:pos x="50" y="51"/>
                  </a:cxn>
                  <a:cxn ang="0">
                    <a:pos x="53" y="36"/>
                  </a:cxn>
                  <a:cxn ang="0">
                    <a:pos x="55" y="27"/>
                  </a:cxn>
                  <a:cxn ang="0">
                    <a:pos x="58" y="20"/>
                  </a:cxn>
                  <a:cxn ang="0">
                    <a:pos x="61" y="13"/>
                  </a:cxn>
                  <a:cxn ang="0">
                    <a:pos x="65" y="8"/>
                  </a:cxn>
                  <a:cxn ang="0">
                    <a:pos x="65" y="8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8" y="1"/>
                  </a:cxn>
                </a:cxnLst>
                <a:rect l="0" t="0" r="r" b="b"/>
                <a:pathLst>
                  <a:path w="66" h="212">
                    <a:moveTo>
                      <a:pt x="58" y="1"/>
                    </a:moveTo>
                    <a:lnTo>
                      <a:pt x="58" y="1"/>
                    </a:lnTo>
                    <a:lnTo>
                      <a:pt x="52" y="10"/>
                    </a:lnTo>
                    <a:lnTo>
                      <a:pt x="48" y="20"/>
                    </a:lnTo>
                    <a:lnTo>
                      <a:pt x="44" y="31"/>
                    </a:lnTo>
                    <a:lnTo>
                      <a:pt x="41" y="42"/>
                    </a:lnTo>
                    <a:lnTo>
                      <a:pt x="36" y="66"/>
                    </a:lnTo>
                    <a:lnTo>
                      <a:pt x="32" y="87"/>
                    </a:lnTo>
                    <a:lnTo>
                      <a:pt x="32" y="87"/>
                    </a:lnTo>
                    <a:lnTo>
                      <a:pt x="24" y="117"/>
                    </a:lnTo>
                    <a:lnTo>
                      <a:pt x="15" y="147"/>
                    </a:lnTo>
                    <a:lnTo>
                      <a:pt x="6" y="176"/>
                    </a:lnTo>
                    <a:lnTo>
                      <a:pt x="3" y="192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0" y="209"/>
                    </a:lnTo>
                    <a:lnTo>
                      <a:pt x="1" y="210"/>
                    </a:lnTo>
                    <a:lnTo>
                      <a:pt x="4" y="212"/>
                    </a:lnTo>
                    <a:lnTo>
                      <a:pt x="5" y="212"/>
                    </a:lnTo>
                    <a:lnTo>
                      <a:pt x="8" y="212"/>
                    </a:lnTo>
                    <a:lnTo>
                      <a:pt x="9" y="211"/>
                    </a:lnTo>
                    <a:lnTo>
                      <a:pt x="10" y="209"/>
                    </a:lnTo>
                    <a:lnTo>
                      <a:pt x="10" y="209"/>
                    </a:lnTo>
                    <a:lnTo>
                      <a:pt x="14" y="184"/>
                    </a:lnTo>
                    <a:lnTo>
                      <a:pt x="21" y="161"/>
                    </a:lnTo>
                    <a:lnTo>
                      <a:pt x="35" y="112"/>
                    </a:lnTo>
                    <a:lnTo>
                      <a:pt x="35" y="112"/>
                    </a:lnTo>
                    <a:lnTo>
                      <a:pt x="42" y="89"/>
                    </a:lnTo>
                    <a:lnTo>
                      <a:pt x="47" y="66"/>
                    </a:lnTo>
                    <a:lnTo>
                      <a:pt x="47" y="66"/>
                    </a:lnTo>
                    <a:lnTo>
                      <a:pt x="50" y="51"/>
                    </a:lnTo>
                    <a:lnTo>
                      <a:pt x="53" y="36"/>
                    </a:lnTo>
                    <a:lnTo>
                      <a:pt x="55" y="27"/>
                    </a:lnTo>
                    <a:lnTo>
                      <a:pt x="58" y="20"/>
                    </a:lnTo>
                    <a:lnTo>
                      <a:pt x="61" y="13"/>
                    </a:lnTo>
                    <a:lnTo>
                      <a:pt x="65" y="8"/>
                    </a:lnTo>
                    <a:lnTo>
                      <a:pt x="65" y="8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8" y="1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82" name="Freeform 730">
                <a:extLst>
                  <a:ext uri="{FF2B5EF4-FFF2-40B4-BE49-F238E27FC236}">
                    <a16:creationId xmlns="" xmlns:a16="http://schemas.microsoft.com/office/drawing/2014/main" id="{0AEF9037-0827-4CA5-A935-DCA1D9DBDCD8}"/>
                  </a:ext>
                </a:extLst>
              </p:cNvPr>
              <p:cNvSpPr/>
              <p:nvPr/>
            </p:nvSpPr>
            <p:spPr bwMode="auto">
              <a:xfrm>
                <a:off x="5664201" y="4646613"/>
                <a:ext cx="25400" cy="76200"/>
              </a:xfrm>
              <a:custGeom>
                <a:avLst/>
                <a:gdLst/>
                <a:ahLst/>
                <a:cxnLst>
                  <a:cxn ang="0">
                    <a:pos x="37" y="4"/>
                  </a:cxn>
                  <a:cxn ang="0">
                    <a:pos x="37" y="4"/>
                  </a:cxn>
                  <a:cxn ang="0">
                    <a:pos x="36" y="12"/>
                  </a:cxn>
                  <a:cxn ang="0">
                    <a:pos x="35" y="21"/>
                  </a:cxn>
                  <a:cxn ang="0">
                    <a:pos x="30" y="35"/>
                  </a:cxn>
                  <a:cxn ang="0">
                    <a:pos x="25" y="51"/>
                  </a:cxn>
                  <a:cxn ang="0">
                    <a:pos x="20" y="66"/>
                  </a:cxn>
                  <a:cxn ang="0">
                    <a:pos x="20" y="66"/>
                  </a:cxn>
                  <a:cxn ang="0">
                    <a:pos x="15" y="84"/>
                  </a:cxn>
                  <a:cxn ang="0">
                    <a:pos x="9" y="101"/>
                  </a:cxn>
                  <a:cxn ang="0">
                    <a:pos x="4" y="119"/>
                  </a:cxn>
                  <a:cxn ang="0">
                    <a:pos x="0" y="136"/>
                  </a:cxn>
                  <a:cxn ang="0">
                    <a:pos x="0" y="136"/>
                  </a:cxn>
                  <a:cxn ang="0">
                    <a:pos x="0" y="139"/>
                  </a:cxn>
                  <a:cxn ang="0">
                    <a:pos x="1" y="140"/>
                  </a:cxn>
                  <a:cxn ang="0">
                    <a:pos x="2" y="142"/>
                  </a:cxn>
                  <a:cxn ang="0">
                    <a:pos x="3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8" y="141"/>
                  </a:cxn>
                  <a:cxn ang="0">
                    <a:pos x="9" y="139"/>
                  </a:cxn>
                  <a:cxn ang="0">
                    <a:pos x="9" y="139"/>
                  </a:cxn>
                  <a:cxn ang="0">
                    <a:pos x="13" y="121"/>
                  </a:cxn>
                  <a:cxn ang="0">
                    <a:pos x="18" y="103"/>
                  </a:cxn>
                  <a:cxn ang="0">
                    <a:pos x="29" y="69"/>
                  </a:cxn>
                  <a:cxn ang="0">
                    <a:pos x="29" y="69"/>
                  </a:cxn>
                  <a:cxn ang="0">
                    <a:pos x="34" y="53"/>
                  </a:cxn>
                  <a:cxn ang="0">
                    <a:pos x="40" y="37"/>
                  </a:cxn>
                  <a:cxn ang="0">
                    <a:pos x="44" y="21"/>
                  </a:cxn>
                  <a:cxn ang="0">
                    <a:pos x="46" y="12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7" y="4"/>
                  </a:cxn>
                  <a:cxn ang="0">
                    <a:pos x="37" y="4"/>
                  </a:cxn>
                </a:cxnLst>
                <a:rect l="0" t="0" r="r" b="b"/>
                <a:pathLst>
                  <a:path w="47" h="142">
                    <a:moveTo>
                      <a:pt x="37" y="4"/>
                    </a:moveTo>
                    <a:lnTo>
                      <a:pt x="37" y="4"/>
                    </a:lnTo>
                    <a:lnTo>
                      <a:pt x="36" y="12"/>
                    </a:lnTo>
                    <a:lnTo>
                      <a:pt x="35" y="21"/>
                    </a:lnTo>
                    <a:lnTo>
                      <a:pt x="30" y="35"/>
                    </a:lnTo>
                    <a:lnTo>
                      <a:pt x="25" y="51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15" y="84"/>
                    </a:lnTo>
                    <a:lnTo>
                      <a:pt x="9" y="101"/>
                    </a:lnTo>
                    <a:lnTo>
                      <a:pt x="4" y="119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0" y="139"/>
                    </a:lnTo>
                    <a:lnTo>
                      <a:pt x="1" y="140"/>
                    </a:lnTo>
                    <a:lnTo>
                      <a:pt x="2" y="142"/>
                    </a:lnTo>
                    <a:lnTo>
                      <a:pt x="3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8" y="141"/>
                    </a:lnTo>
                    <a:lnTo>
                      <a:pt x="9" y="139"/>
                    </a:lnTo>
                    <a:lnTo>
                      <a:pt x="9" y="139"/>
                    </a:lnTo>
                    <a:lnTo>
                      <a:pt x="13" y="121"/>
                    </a:lnTo>
                    <a:lnTo>
                      <a:pt x="18" y="103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4" y="53"/>
                    </a:lnTo>
                    <a:lnTo>
                      <a:pt x="40" y="37"/>
                    </a:lnTo>
                    <a:lnTo>
                      <a:pt x="44" y="21"/>
                    </a:lnTo>
                    <a:lnTo>
                      <a:pt x="46" y="12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83" name="Freeform 731">
                <a:extLst>
                  <a:ext uri="{FF2B5EF4-FFF2-40B4-BE49-F238E27FC236}">
                    <a16:creationId xmlns="" xmlns:a16="http://schemas.microsoft.com/office/drawing/2014/main" id="{2032D6A2-106B-408D-9B76-C45755368BB0}"/>
                  </a:ext>
                </a:extLst>
              </p:cNvPr>
              <p:cNvSpPr/>
              <p:nvPr/>
            </p:nvSpPr>
            <p:spPr bwMode="auto">
              <a:xfrm>
                <a:off x="5680076" y="4684713"/>
                <a:ext cx="19050" cy="61913"/>
              </a:xfrm>
              <a:custGeom>
                <a:avLst/>
                <a:gdLst/>
                <a:ahLst/>
                <a:cxnLst>
                  <a:cxn ang="0">
                    <a:pos x="30" y="2"/>
                  </a:cxn>
                  <a:cxn ang="0">
                    <a:pos x="30" y="2"/>
                  </a:cxn>
                  <a:cxn ang="0">
                    <a:pos x="26" y="9"/>
                  </a:cxn>
                  <a:cxn ang="0">
                    <a:pos x="22" y="15"/>
                  </a:cxn>
                  <a:cxn ang="0">
                    <a:pos x="17" y="28"/>
                  </a:cxn>
                  <a:cxn ang="0">
                    <a:pos x="13" y="42"/>
                  </a:cxn>
                  <a:cxn ang="0">
                    <a:pos x="11" y="56"/>
                  </a:cxn>
                  <a:cxn ang="0">
                    <a:pos x="7" y="86"/>
                  </a:cxn>
                  <a:cxn ang="0">
                    <a:pos x="4" y="99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6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3" y="119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9" y="116"/>
                  </a:cxn>
                  <a:cxn ang="0">
                    <a:pos x="9" y="116"/>
                  </a:cxn>
                  <a:cxn ang="0">
                    <a:pos x="13" y="104"/>
                  </a:cxn>
                  <a:cxn ang="0">
                    <a:pos x="15" y="89"/>
                  </a:cxn>
                  <a:cxn ang="0">
                    <a:pos x="19" y="61"/>
                  </a:cxn>
                  <a:cxn ang="0">
                    <a:pos x="21" y="47"/>
                  </a:cxn>
                  <a:cxn ang="0">
                    <a:pos x="24" y="33"/>
                  </a:cxn>
                  <a:cxn ang="0">
                    <a:pos x="30" y="21"/>
                  </a:cxn>
                  <a:cxn ang="0">
                    <a:pos x="33" y="15"/>
                  </a:cxn>
                  <a:cxn ang="0">
                    <a:pos x="37" y="10"/>
                  </a:cxn>
                  <a:cxn ang="0">
                    <a:pos x="37" y="10"/>
                  </a:cxn>
                  <a:cxn ang="0">
                    <a:pos x="38" y="8"/>
                  </a:cxn>
                  <a:cxn ang="0">
                    <a:pos x="38" y="5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2" y="1"/>
                  </a:cxn>
                  <a:cxn ang="0">
                    <a:pos x="30" y="2"/>
                  </a:cxn>
                  <a:cxn ang="0">
                    <a:pos x="30" y="2"/>
                  </a:cxn>
                </a:cxnLst>
                <a:rect l="0" t="0" r="r" b="b"/>
                <a:pathLst>
                  <a:path w="38" h="119">
                    <a:moveTo>
                      <a:pt x="30" y="2"/>
                    </a:moveTo>
                    <a:lnTo>
                      <a:pt x="30" y="2"/>
                    </a:lnTo>
                    <a:lnTo>
                      <a:pt x="26" y="9"/>
                    </a:lnTo>
                    <a:lnTo>
                      <a:pt x="22" y="15"/>
                    </a:lnTo>
                    <a:lnTo>
                      <a:pt x="17" y="28"/>
                    </a:lnTo>
                    <a:lnTo>
                      <a:pt x="13" y="42"/>
                    </a:lnTo>
                    <a:lnTo>
                      <a:pt x="11" y="56"/>
                    </a:lnTo>
                    <a:lnTo>
                      <a:pt x="7" y="86"/>
                    </a:lnTo>
                    <a:lnTo>
                      <a:pt x="4" y="99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3" y="119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9" y="116"/>
                    </a:lnTo>
                    <a:lnTo>
                      <a:pt x="9" y="116"/>
                    </a:lnTo>
                    <a:lnTo>
                      <a:pt x="13" y="104"/>
                    </a:lnTo>
                    <a:lnTo>
                      <a:pt x="15" y="89"/>
                    </a:lnTo>
                    <a:lnTo>
                      <a:pt x="19" y="61"/>
                    </a:lnTo>
                    <a:lnTo>
                      <a:pt x="21" y="47"/>
                    </a:lnTo>
                    <a:lnTo>
                      <a:pt x="24" y="33"/>
                    </a:lnTo>
                    <a:lnTo>
                      <a:pt x="30" y="21"/>
                    </a:lnTo>
                    <a:lnTo>
                      <a:pt x="33" y="15"/>
                    </a:lnTo>
                    <a:lnTo>
                      <a:pt x="37" y="10"/>
                    </a:lnTo>
                    <a:lnTo>
                      <a:pt x="37" y="10"/>
                    </a:lnTo>
                    <a:lnTo>
                      <a:pt x="38" y="8"/>
                    </a:lnTo>
                    <a:lnTo>
                      <a:pt x="38" y="5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84" name="Freeform 732">
                <a:extLst>
                  <a:ext uri="{FF2B5EF4-FFF2-40B4-BE49-F238E27FC236}">
                    <a16:creationId xmlns="" xmlns:a16="http://schemas.microsoft.com/office/drawing/2014/main" id="{65B90374-B845-4A22-BA9C-62D47BF10CDD}"/>
                  </a:ext>
                </a:extLst>
              </p:cNvPr>
              <p:cNvSpPr/>
              <p:nvPr/>
            </p:nvSpPr>
            <p:spPr bwMode="auto">
              <a:xfrm>
                <a:off x="5694363" y="4205288"/>
                <a:ext cx="63500" cy="346075"/>
              </a:xfrm>
              <a:custGeom>
                <a:avLst/>
                <a:gdLst/>
                <a:ahLst/>
                <a:cxnLst>
                  <a:cxn ang="0">
                    <a:pos x="111" y="4"/>
                  </a:cxn>
                  <a:cxn ang="0">
                    <a:pos x="100" y="44"/>
                  </a:cxn>
                  <a:cxn ang="0">
                    <a:pos x="91" y="83"/>
                  </a:cxn>
                  <a:cxn ang="0">
                    <a:pos x="81" y="165"/>
                  </a:cxn>
                  <a:cxn ang="0">
                    <a:pos x="78" y="186"/>
                  </a:cxn>
                  <a:cxn ang="0">
                    <a:pos x="69" y="230"/>
                  </a:cxn>
                  <a:cxn ang="0">
                    <a:pos x="64" y="250"/>
                  </a:cxn>
                  <a:cxn ang="0">
                    <a:pos x="58" y="272"/>
                  </a:cxn>
                  <a:cxn ang="0">
                    <a:pos x="51" y="319"/>
                  </a:cxn>
                  <a:cxn ang="0">
                    <a:pos x="47" y="341"/>
                  </a:cxn>
                  <a:cxn ang="0">
                    <a:pos x="32" y="412"/>
                  </a:cxn>
                  <a:cxn ang="0">
                    <a:pos x="20" y="482"/>
                  </a:cxn>
                  <a:cxn ang="0">
                    <a:pos x="17" y="506"/>
                  </a:cxn>
                  <a:cxn ang="0">
                    <a:pos x="7" y="550"/>
                  </a:cxn>
                  <a:cxn ang="0">
                    <a:pos x="2" y="573"/>
                  </a:cxn>
                  <a:cxn ang="0">
                    <a:pos x="0" y="591"/>
                  </a:cxn>
                  <a:cxn ang="0">
                    <a:pos x="1" y="631"/>
                  </a:cxn>
                  <a:cxn ang="0">
                    <a:pos x="2" y="650"/>
                  </a:cxn>
                  <a:cxn ang="0">
                    <a:pos x="3" y="653"/>
                  </a:cxn>
                  <a:cxn ang="0">
                    <a:pos x="6" y="654"/>
                  </a:cxn>
                  <a:cxn ang="0">
                    <a:pos x="10" y="653"/>
                  </a:cxn>
                  <a:cxn ang="0">
                    <a:pos x="11" y="650"/>
                  </a:cxn>
                  <a:cxn ang="0">
                    <a:pos x="10" y="608"/>
                  </a:cxn>
                  <a:cxn ang="0">
                    <a:pos x="11" y="577"/>
                  </a:cxn>
                  <a:cxn ang="0">
                    <a:pos x="12" y="567"/>
                  </a:cxn>
                  <a:cxn ang="0">
                    <a:pos x="22" y="528"/>
                  </a:cxn>
                  <a:cxn ang="0">
                    <a:pos x="28" y="498"/>
                  </a:cxn>
                  <a:cxn ang="0">
                    <a:pos x="29" y="489"/>
                  </a:cxn>
                  <a:cxn ang="0">
                    <a:pos x="35" y="454"/>
                  </a:cxn>
                  <a:cxn ang="0">
                    <a:pos x="41" y="420"/>
                  </a:cxn>
                  <a:cxn ang="0">
                    <a:pos x="51" y="362"/>
                  </a:cxn>
                  <a:cxn ang="0">
                    <a:pos x="56" y="343"/>
                  </a:cxn>
                  <a:cxn ang="0">
                    <a:pos x="65" y="303"/>
                  </a:cxn>
                  <a:cxn ang="0">
                    <a:pos x="71" y="262"/>
                  </a:cxn>
                  <a:cxn ang="0">
                    <a:pos x="80" y="219"/>
                  </a:cxn>
                  <a:cxn ang="0">
                    <a:pos x="88" y="176"/>
                  </a:cxn>
                  <a:cxn ang="0">
                    <a:pos x="95" y="134"/>
                  </a:cxn>
                  <a:cxn ang="0">
                    <a:pos x="104" y="70"/>
                  </a:cxn>
                  <a:cxn ang="0">
                    <a:pos x="113" y="27"/>
                  </a:cxn>
                  <a:cxn ang="0">
                    <a:pos x="119" y="7"/>
                  </a:cxn>
                  <a:cxn ang="0">
                    <a:pos x="119" y="3"/>
                  </a:cxn>
                  <a:cxn ang="0">
                    <a:pos x="116" y="0"/>
                  </a:cxn>
                  <a:cxn ang="0">
                    <a:pos x="113" y="2"/>
                  </a:cxn>
                  <a:cxn ang="0">
                    <a:pos x="111" y="4"/>
                  </a:cxn>
                </a:cxnLst>
                <a:rect l="0" t="0" r="r" b="b"/>
                <a:pathLst>
                  <a:path w="120" h="654">
                    <a:moveTo>
                      <a:pt x="111" y="4"/>
                    </a:moveTo>
                    <a:lnTo>
                      <a:pt x="111" y="4"/>
                    </a:lnTo>
                    <a:lnTo>
                      <a:pt x="104" y="24"/>
                    </a:lnTo>
                    <a:lnTo>
                      <a:pt x="100" y="44"/>
                    </a:lnTo>
                    <a:lnTo>
                      <a:pt x="96" y="63"/>
                    </a:lnTo>
                    <a:lnTo>
                      <a:pt x="91" y="83"/>
                    </a:lnTo>
                    <a:lnTo>
                      <a:pt x="86" y="123"/>
                    </a:lnTo>
                    <a:lnTo>
                      <a:pt x="81" y="165"/>
                    </a:lnTo>
                    <a:lnTo>
                      <a:pt x="81" y="165"/>
                    </a:lnTo>
                    <a:lnTo>
                      <a:pt x="78" y="186"/>
                    </a:lnTo>
                    <a:lnTo>
                      <a:pt x="74" y="208"/>
                    </a:lnTo>
                    <a:lnTo>
                      <a:pt x="69" y="230"/>
                    </a:lnTo>
                    <a:lnTo>
                      <a:pt x="64" y="250"/>
                    </a:lnTo>
                    <a:lnTo>
                      <a:pt x="64" y="250"/>
                    </a:lnTo>
                    <a:lnTo>
                      <a:pt x="60" y="262"/>
                    </a:lnTo>
                    <a:lnTo>
                      <a:pt x="58" y="272"/>
                    </a:lnTo>
                    <a:lnTo>
                      <a:pt x="54" y="296"/>
                    </a:lnTo>
                    <a:lnTo>
                      <a:pt x="51" y="319"/>
                    </a:lnTo>
                    <a:lnTo>
                      <a:pt x="47" y="341"/>
                    </a:lnTo>
                    <a:lnTo>
                      <a:pt x="47" y="341"/>
                    </a:lnTo>
                    <a:lnTo>
                      <a:pt x="39" y="375"/>
                    </a:lnTo>
                    <a:lnTo>
                      <a:pt x="32" y="412"/>
                    </a:lnTo>
                    <a:lnTo>
                      <a:pt x="25" y="447"/>
                    </a:lnTo>
                    <a:lnTo>
                      <a:pt x="20" y="482"/>
                    </a:lnTo>
                    <a:lnTo>
                      <a:pt x="20" y="482"/>
                    </a:lnTo>
                    <a:lnTo>
                      <a:pt x="17" y="506"/>
                    </a:lnTo>
                    <a:lnTo>
                      <a:pt x="12" y="527"/>
                    </a:lnTo>
                    <a:lnTo>
                      <a:pt x="7" y="550"/>
                    </a:lnTo>
                    <a:lnTo>
                      <a:pt x="2" y="573"/>
                    </a:lnTo>
                    <a:lnTo>
                      <a:pt x="2" y="573"/>
                    </a:lnTo>
                    <a:lnTo>
                      <a:pt x="1" y="582"/>
                    </a:lnTo>
                    <a:lnTo>
                      <a:pt x="0" y="591"/>
                    </a:lnTo>
                    <a:lnTo>
                      <a:pt x="0" y="611"/>
                    </a:lnTo>
                    <a:lnTo>
                      <a:pt x="1" y="631"/>
                    </a:lnTo>
                    <a:lnTo>
                      <a:pt x="2" y="650"/>
                    </a:lnTo>
                    <a:lnTo>
                      <a:pt x="2" y="650"/>
                    </a:lnTo>
                    <a:lnTo>
                      <a:pt x="2" y="652"/>
                    </a:lnTo>
                    <a:lnTo>
                      <a:pt x="3" y="653"/>
                    </a:lnTo>
                    <a:lnTo>
                      <a:pt x="5" y="654"/>
                    </a:lnTo>
                    <a:lnTo>
                      <a:pt x="6" y="654"/>
                    </a:lnTo>
                    <a:lnTo>
                      <a:pt x="8" y="654"/>
                    </a:lnTo>
                    <a:lnTo>
                      <a:pt x="10" y="653"/>
                    </a:lnTo>
                    <a:lnTo>
                      <a:pt x="11" y="652"/>
                    </a:lnTo>
                    <a:lnTo>
                      <a:pt x="11" y="650"/>
                    </a:lnTo>
                    <a:lnTo>
                      <a:pt x="11" y="650"/>
                    </a:lnTo>
                    <a:lnTo>
                      <a:pt x="10" y="608"/>
                    </a:lnTo>
                    <a:lnTo>
                      <a:pt x="10" y="587"/>
                    </a:lnTo>
                    <a:lnTo>
                      <a:pt x="11" y="577"/>
                    </a:lnTo>
                    <a:lnTo>
                      <a:pt x="12" y="567"/>
                    </a:lnTo>
                    <a:lnTo>
                      <a:pt x="12" y="567"/>
                    </a:lnTo>
                    <a:lnTo>
                      <a:pt x="17" y="548"/>
                    </a:lnTo>
                    <a:lnTo>
                      <a:pt x="22" y="528"/>
                    </a:lnTo>
                    <a:lnTo>
                      <a:pt x="27" y="509"/>
                    </a:lnTo>
                    <a:lnTo>
                      <a:pt x="28" y="498"/>
                    </a:lnTo>
                    <a:lnTo>
                      <a:pt x="29" y="489"/>
                    </a:lnTo>
                    <a:lnTo>
                      <a:pt x="29" y="489"/>
                    </a:lnTo>
                    <a:lnTo>
                      <a:pt x="32" y="471"/>
                    </a:lnTo>
                    <a:lnTo>
                      <a:pt x="35" y="454"/>
                    </a:lnTo>
                    <a:lnTo>
                      <a:pt x="41" y="420"/>
                    </a:lnTo>
                    <a:lnTo>
                      <a:pt x="41" y="420"/>
                    </a:lnTo>
                    <a:lnTo>
                      <a:pt x="47" y="382"/>
                    </a:lnTo>
                    <a:lnTo>
                      <a:pt x="51" y="362"/>
                    </a:lnTo>
                    <a:lnTo>
                      <a:pt x="56" y="343"/>
                    </a:lnTo>
                    <a:lnTo>
                      <a:pt x="56" y="343"/>
                    </a:lnTo>
                    <a:lnTo>
                      <a:pt x="60" y="324"/>
                    </a:lnTo>
                    <a:lnTo>
                      <a:pt x="65" y="303"/>
                    </a:lnTo>
                    <a:lnTo>
                      <a:pt x="71" y="262"/>
                    </a:lnTo>
                    <a:lnTo>
                      <a:pt x="71" y="262"/>
                    </a:lnTo>
                    <a:lnTo>
                      <a:pt x="75" y="240"/>
                    </a:lnTo>
                    <a:lnTo>
                      <a:pt x="80" y="219"/>
                    </a:lnTo>
                    <a:lnTo>
                      <a:pt x="84" y="198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95" y="134"/>
                    </a:lnTo>
                    <a:lnTo>
                      <a:pt x="100" y="90"/>
                    </a:lnTo>
                    <a:lnTo>
                      <a:pt x="104" y="70"/>
                    </a:lnTo>
                    <a:lnTo>
                      <a:pt x="108" y="48"/>
                    </a:lnTo>
                    <a:lnTo>
                      <a:pt x="113" y="27"/>
                    </a:lnTo>
                    <a:lnTo>
                      <a:pt x="119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3"/>
                    </a:lnTo>
                    <a:lnTo>
                      <a:pt x="118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2"/>
                    </a:lnTo>
                    <a:lnTo>
                      <a:pt x="112" y="3"/>
                    </a:lnTo>
                    <a:lnTo>
                      <a:pt x="111" y="4"/>
                    </a:lnTo>
                    <a:lnTo>
                      <a:pt x="111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85" name="Freeform 733">
                <a:extLst>
                  <a:ext uri="{FF2B5EF4-FFF2-40B4-BE49-F238E27FC236}">
                    <a16:creationId xmlns="" xmlns:a16="http://schemas.microsoft.com/office/drawing/2014/main" id="{BF1CCF82-02E9-4459-AA73-BFAF1EA5F406}"/>
                  </a:ext>
                </a:extLst>
              </p:cNvPr>
              <p:cNvSpPr/>
              <p:nvPr/>
            </p:nvSpPr>
            <p:spPr bwMode="auto">
              <a:xfrm>
                <a:off x="5746751" y="4235450"/>
                <a:ext cx="46038" cy="26035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0" y="31"/>
                  </a:cxn>
                  <a:cxn ang="0">
                    <a:pos x="69" y="60"/>
                  </a:cxn>
                  <a:cxn ang="0">
                    <a:pos x="70" y="106"/>
                  </a:cxn>
                  <a:cxn ang="0">
                    <a:pos x="70" y="120"/>
                  </a:cxn>
                  <a:cxn ang="0">
                    <a:pos x="65" y="152"/>
                  </a:cxn>
                  <a:cxn ang="0">
                    <a:pos x="50" y="215"/>
                  </a:cxn>
                  <a:cxn ang="0">
                    <a:pos x="44" y="248"/>
                  </a:cxn>
                  <a:cxn ang="0">
                    <a:pos x="40" y="279"/>
                  </a:cxn>
                  <a:cxn ang="0">
                    <a:pos x="30" y="342"/>
                  </a:cxn>
                  <a:cxn ang="0">
                    <a:pos x="21" y="373"/>
                  </a:cxn>
                  <a:cxn ang="0">
                    <a:pos x="7" y="430"/>
                  </a:cxn>
                  <a:cxn ang="0">
                    <a:pos x="1" y="473"/>
                  </a:cxn>
                  <a:cxn ang="0">
                    <a:pos x="0" y="488"/>
                  </a:cxn>
                  <a:cxn ang="0">
                    <a:pos x="2" y="491"/>
                  </a:cxn>
                  <a:cxn ang="0">
                    <a:pos x="5" y="492"/>
                  </a:cxn>
                  <a:cxn ang="0">
                    <a:pos x="8" y="491"/>
                  </a:cxn>
                  <a:cxn ang="0">
                    <a:pos x="9" y="488"/>
                  </a:cxn>
                  <a:cxn ang="0">
                    <a:pos x="10" y="472"/>
                  </a:cxn>
                  <a:cxn ang="0">
                    <a:pos x="17" y="428"/>
                  </a:cxn>
                  <a:cxn ang="0">
                    <a:pos x="33" y="369"/>
                  </a:cxn>
                  <a:cxn ang="0">
                    <a:pos x="40" y="341"/>
                  </a:cxn>
                  <a:cxn ang="0">
                    <a:pos x="49" y="284"/>
                  </a:cxn>
                  <a:cxn ang="0">
                    <a:pos x="53" y="256"/>
                  </a:cxn>
                  <a:cxn ang="0">
                    <a:pos x="58" y="224"/>
                  </a:cxn>
                  <a:cxn ang="0">
                    <a:pos x="72" y="161"/>
                  </a:cxn>
                  <a:cxn ang="0">
                    <a:pos x="78" y="129"/>
                  </a:cxn>
                  <a:cxn ang="0">
                    <a:pos x="80" y="103"/>
                  </a:cxn>
                  <a:cxn ang="0">
                    <a:pos x="80" y="76"/>
                  </a:cxn>
                  <a:cxn ang="0">
                    <a:pos x="81" y="22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3" y="0"/>
                  </a:cxn>
                  <a:cxn ang="0">
                    <a:pos x="78" y="0"/>
                  </a:cxn>
                  <a:cxn ang="0">
                    <a:pos x="76" y="2"/>
                  </a:cxn>
                </a:cxnLst>
                <a:rect l="0" t="0" r="r" b="b"/>
                <a:pathLst>
                  <a:path w="85" h="492">
                    <a:moveTo>
                      <a:pt x="76" y="2"/>
                    </a:moveTo>
                    <a:lnTo>
                      <a:pt x="76" y="2"/>
                    </a:lnTo>
                    <a:lnTo>
                      <a:pt x="72" y="17"/>
                    </a:lnTo>
                    <a:lnTo>
                      <a:pt x="70" y="31"/>
                    </a:lnTo>
                    <a:lnTo>
                      <a:pt x="69" y="46"/>
                    </a:lnTo>
                    <a:lnTo>
                      <a:pt x="69" y="60"/>
                    </a:lnTo>
                    <a:lnTo>
                      <a:pt x="70" y="91"/>
                    </a:lnTo>
                    <a:lnTo>
                      <a:pt x="70" y="106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68" y="136"/>
                    </a:lnTo>
                    <a:lnTo>
                      <a:pt x="65" y="152"/>
                    </a:lnTo>
                    <a:lnTo>
                      <a:pt x="58" y="184"/>
                    </a:lnTo>
                    <a:lnTo>
                      <a:pt x="50" y="215"/>
                    </a:lnTo>
                    <a:lnTo>
                      <a:pt x="47" y="232"/>
                    </a:lnTo>
                    <a:lnTo>
                      <a:pt x="44" y="248"/>
                    </a:lnTo>
                    <a:lnTo>
                      <a:pt x="44" y="248"/>
                    </a:lnTo>
                    <a:lnTo>
                      <a:pt x="40" y="279"/>
                    </a:lnTo>
                    <a:lnTo>
                      <a:pt x="36" y="311"/>
                    </a:lnTo>
                    <a:lnTo>
                      <a:pt x="30" y="342"/>
                    </a:lnTo>
                    <a:lnTo>
                      <a:pt x="21" y="373"/>
                    </a:lnTo>
                    <a:lnTo>
                      <a:pt x="21" y="373"/>
                    </a:lnTo>
                    <a:lnTo>
                      <a:pt x="14" y="401"/>
                    </a:lnTo>
                    <a:lnTo>
                      <a:pt x="7" y="430"/>
                    </a:lnTo>
                    <a:lnTo>
                      <a:pt x="3" y="459"/>
                    </a:lnTo>
                    <a:lnTo>
                      <a:pt x="1" y="473"/>
                    </a:lnTo>
                    <a:lnTo>
                      <a:pt x="0" y="488"/>
                    </a:lnTo>
                    <a:lnTo>
                      <a:pt x="0" y="488"/>
                    </a:lnTo>
                    <a:lnTo>
                      <a:pt x="1" y="490"/>
                    </a:lnTo>
                    <a:lnTo>
                      <a:pt x="2" y="491"/>
                    </a:lnTo>
                    <a:lnTo>
                      <a:pt x="3" y="492"/>
                    </a:lnTo>
                    <a:lnTo>
                      <a:pt x="5" y="492"/>
                    </a:lnTo>
                    <a:lnTo>
                      <a:pt x="6" y="492"/>
                    </a:lnTo>
                    <a:lnTo>
                      <a:pt x="8" y="491"/>
                    </a:lnTo>
                    <a:lnTo>
                      <a:pt x="9" y="490"/>
                    </a:lnTo>
                    <a:lnTo>
                      <a:pt x="9" y="488"/>
                    </a:lnTo>
                    <a:lnTo>
                      <a:pt x="9" y="488"/>
                    </a:lnTo>
                    <a:lnTo>
                      <a:pt x="10" y="472"/>
                    </a:lnTo>
                    <a:lnTo>
                      <a:pt x="12" y="458"/>
                    </a:lnTo>
                    <a:lnTo>
                      <a:pt x="17" y="428"/>
                    </a:lnTo>
                    <a:lnTo>
                      <a:pt x="25" y="398"/>
                    </a:lnTo>
                    <a:lnTo>
                      <a:pt x="33" y="369"/>
                    </a:lnTo>
                    <a:lnTo>
                      <a:pt x="33" y="369"/>
                    </a:lnTo>
                    <a:lnTo>
                      <a:pt x="40" y="341"/>
                    </a:lnTo>
                    <a:lnTo>
                      <a:pt x="45" y="313"/>
                    </a:lnTo>
                    <a:lnTo>
                      <a:pt x="49" y="284"/>
                    </a:lnTo>
                    <a:lnTo>
                      <a:pt x="53" y="256"/>
                    </a:lnTo>
                    <a:lnTo>
                      <a:pt x="53" y="256"/>
                    </a:lnTo>
                    <a:lnTo>
                      <a:pt x="55" y="240"/>
                    </a:lnTo>
                    <a:lnTo>
                      <a:pt x="58" y="224"/>
                    </a:lnTo>
                    <a:lnTo>
                      <a:pt x="65" y="192"/>
                    </a:lnTo>
                    <a:lnTo>
                      <a:pt x="72" y="161"/>
                    </a:lnTo>
                    <a:lnTo>
                      <a:pt x="78" y="129"/>
                    </a:lnTo>
                    <a:lnTo>
                      <a:pt x="78" y="129"/>
                    </a:lnTo>
                    <a:lnTo>
                      <a:pt x="79" y="116"/>
                    </a:lnTo>
                    <a:lnTo>
                      <a:pt x="80" y="103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80" y="40"/>
                    </a:lnTo>
                    <a:lnTo>
                      <a:pt x="81" y="22"/>
                    </a:lnTo>
                    <a:lnTo>
                      <a:pt x="82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86" name="Freeform 734">
                <a:extLst>
                  <a:ext uri="{FF2B5EF4-FFF2-40B4-BE49-F238E27FC236}">
                    <a16:creationId xmlns="" xmlns:a16="http://schemas.microsoft.com/office/drawing/2014/main" id="{7353B06B-0C9A-4491-8E67-CA15E8A49F11}"/>
                  </a:ext>
                </a:extLst>
              </p:cNvPr>
              <p:cNvSpPr/>
              <p:nvPr/>
            </p:nvSpPr>
            <p:spPr bwMode="auto">
              <a:xfrm>
                <a:off x="5780088" y="4264025"/>
                <a:ext cx="34925" cy="1968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51"/>
                  </a:cxn>
                  <a:cxn ang="0">
                    <a:pos x="52" y="96"/>
                  </a:cxn>
                  <a:cxn ang="0">
                    <a:pos x="47" y="141"/>
                  </a:cxn>
                  <a:cxn ang="0">
                    <a:pos x="41" y="187"/>
                  </a:cxn>
                  <a:cxn ang="0">
                    <a:pos x="41" y="187"/>
                  </a:cxn>
                  <a:cxn ang="0">
                    <a:pos x="37" y="210"/>
                  </a:cxn>
                  <a:cxn ang="0">
                    <a:pos x="32" y="232"/>
                  </a:cxn>
                  <a:cxn ang="0">
                    <a:pos x="20" y="278"/>
                  </a:cxn>
                  <a:cxn ang="0">
                    <a:pos x="9" y="322"/>
                  </a:cxn>
                  <a:cxn ang="0">
                    <a:pos x="4" y="345"/>
                  </a:cxn>
                  <a:cxn ang="0">
                    <a:pos x="0" y="368"/>
                  </a:cxn>
                  <a:cxn ang="0">
                    <a:pos x="0" y="368"/>
                  </a:cxn>
                  <a:cxn ang="0">
                    <a:pos x="0" y="370"/>
                  </a:cxn>
                  <a:cxn ang="0">
                    <a:pos x="1" y="372"/>
                  </a:cxn>
                  <a:cxn ang="0">
                    <a:pos x="4" y="374"/>
                  </a:cxn>
                  <a:cxn ang="0">
                    <a:pos x="5" y="374"/>
                  </a:cxn>
                  <a:cxn ang="0">
                    <a:pos x="7" y="374"/>
                  </a:cxn>
                  <a:cxn ang="0">
                    <a:pos x="8" y="373"/>
                  </a:cxn>
                  <a:cxn ang="0">
                    <a:pos x="9" y="371"/>
                  </a:cxn>
                  <a:cxn ang="0">
                    <a:pos x="9" y="371"/>
                  </a:cxn>
                  <a:cxn ang="0">
                    <a:pos x="13" y="348"/>
                  </a:cxn>
                  <a:cxn ang="0">
                    <a:pos x="18" y="325"/>
                  </a:cxn>
                  <a:cxn ang="0">
                    <a:pos x="30" y="280"/>
                  </a:cxn>
                  <a:cxn ang="0">
                    <a:pos x="41" y="235"/>
                  </a:cxn>
                  <a:cxn ang="0">
                    <a:pos x="46" y="213"/>
                  </a:cxn>
                  <a:cxn ang="0">
                    <a:pos x="50" y="190"/>
                  </a:cxn>
                  <a:cxn ang="0">
                    <a:pos x="50" y="190"/>
                  </a:cxn>
                  <a:cxn ang="0">
                    <a:pos x="58" y="144"/>
                  </a:cxn>
                  <a:cxn ang="0">
                    <a:pos x="62" y="97"/>
                  </a:cxn>
                  <a:cxn ang="0">
                    <a:pos x="65" y="5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74">
                    <a:moveTo>
                      <a:pt x="57" y="4"/>
                    </a:moveTo>
                    <a:lnTo>
                      <a:pt x="57" y="4"/>
                    </a:lnTo>
                    <a:lnTo>
                      <a:pt x="56" y="51"/>
                    </a:lnTo>
                    <a:lnTo>
                      <a:pt x="52" y="96"/>
                    </a:lnTo>
                    <a:lnTo>
                      <a:pt x="47" y="141"/>
                    </a:lnTo>
                    <a:lnTo>
                      <a:pt x="41" y="187"/>
                    </a:lnTo>
                    <a:lnTo>
                      <a:pt x="41" y="187"/>
                    </a:lnTo>
                    <a:lnTo>
                      <a:pt x="37" y="210"/>
                    </a:lnTo>
                    <a:lnTo>
                      <a:pt x="32" y="232"/>
                    </a:lnTo>
                    <a:lnTo>
                      <a:pt x="20" y="278"/>
                    </a:lnTo>
                    <a:lnTo>
                      <a:pt x="9" y="322"/>
                    </a:lnTo>
                    <a:lnTo>
                      <a:pt x="4" y="345"/>
                    </a:lnTo>
                    <a:lnTo>
                      <a:pt x="0" y="368"/>
                    </a:lnTo>
                    <a:lnTo>
                      <a:pt x="0" y="368"/>
                    </a:lnTo>
                    <a:lnTo>
                      <a:pt x="0" y="370"/>
                    </a:lnTo>
                    <a:lnTo>
                      <a:pt x="1" y="372"/>
                    </a:lnTo>
                    <a:lnTo>
                      <a:pt x="4" y="374"/>
                    </a:lnTo>
                    <a:lnTo>
                      <a:pt x="5" y="374"/>
                    </a:lnTo>
                    <a:lnTo>
                      <a:pt x="7" y="374"/>
                    </a:lnTo>
                    <a:lnTo>
                      <a:pt x="8" y="373"/>
                    </a:lnTo>
                    <a:lnTo>
                      <a:pt x="9" y="371"/>
                    </a:lnTo>
                    <a:lnTo>
                      <a:pt x="9" y="371"/>
                    </a:lnTo>
                    <a:lnTo>
                      <a:pt x="13" y="348"/>
                    </a:lnTo>
                    <a:lnTo>
                      <a:pt x="18" y="325"/>
                    </a:lnTo>
                    <a:lnTo>
                      <a:pt x="30" y="280"/>
                    </a:lnTo>
                    <a:lnTo>
                      <a:pt x="41" y="235"/>
                    </a:lnTo>
                    <a:lnTo>
                      <a:pt x="46" y="213"/>
                    </a:lnTo>
                    <a:lnTo>
                      <a:pt x="50" y="190"/>
                    </a:lnTo>
                    <a:lnTo>
                      <a:pt x="50" y="190"/>
                    </a:lnTo>
                    <a:lnTo>
                      <a:pt x="58" y="144"/>
                    </a:lnTo>
                    <a:lnTo>
                      <a:pt x="62" y="97"/>
                    </a:lnTo>
                    <a:lnTo>
                      <a:pt x="65" y="5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87" name="Freeform 735">
                <a:extLst>
                  <a:ext uri="{FF2B5EF4-FFF2-40B4-BE49-F238E27FC236}">
                    <a16:creationId xmlns="" xmlns:a16="http://schemas.microsoft.com/office/drawing/2014/main" id="{699AA709-D5B0-44D8-96FD-17B6C9FC5803}"/>
                  </a:ext>
                </a:extLst>
              </p:cNvPr>
              <p:cNvSpPr/>
              <p:nvPr/>
            </p:nvSpPr>
            <p:spPr bwMode="auto">
              <a:xfrm>
                <a:off x="5805488" y="4286250"/>
                <a:ext cx="42863" cy="160338"/>
              </a:xfrm>
              <a:custGeom>
                <a:avLst/>
                <a:gdLst/>
                <a:ahLst/>
                <a:cxnLst>
                  <a:cxn ang="0">
                    <a:pos x="72" y="4"/>
                  </a:cxn>
                  <a:cxn ang="0">
                    <a:pos x="72" y="4"/>
                  </a:cxn>
                  <a:cxn ang="0">
                    <a:pos x="70" y="24"/>
                  </a:cxn>
                  <a:cxn ang="0">
                    <a:pos x="68" y="44"/>
                  </a:cxn>
                  <a:cxn ang="0">
                    <a:pos x="65" y="63"/>
                  </a:cxn>
                  <a:cxn ang="0">
                    <a:pos x="61" y="82"/>
                  </a:cxn>
                  <a:cxn ang="0">
                    <a:pos x="54" y="120"/>
                  </a:cxn>
                  <a:cxn ang="0">
                    <a:pos x="47" y="158"/>
                  </a:cxn>
                  <a:cxn ang="0">
                    <a:pos x="47" y="158"/>
                  </a:cxn>
                  <a:cxn ang="0">
                    <a:pos x="43" y="177"/>
                  </a:cxn>
                  <a:cxn ang="0">
                    <a:pos x="36" y="195"/>
                  </a:cxn>
                  <a:cxn ang="0">
                    <a:pos x="24" y="230"/>
                  </a:cxn>
                  <a:cxn ang="0">
                    <a:pos x="24" y="230"/>
                  </a:cxn>
                  <a:cxn ang="0">
                    <a:pos x="20" y="246"/>
                  </a:cxn>
                  <a:cxn ang="0">
                    <a:pos x="16" y="264"/>
                  </a:cxn>
                  <a:cxn ang="0">
                    <a:pos x="14" y="272"/>
                  </a:cxn>
                  <a:cxn ang="0">
                    <a:pos x="11" y="280"/>
                  </a:cxn>
                  <a:cxn ang="0">
                    <a:pos x="6" y="289"/>
                  </a:cxn>
                  <a:cxn ang="0">
                    <a:pos x="1" y="296"/>
                  </a:cxn>
                  <a:cxn ang="0">
                    <a:pos x="1" y="296"/>
                  </a:cxn>
                  <a:cxn ang="0">
                    <a:pos x="0" y="298"/>
                  </a:cxn>
                  <a:cxn ang="0">
                    <a:pos x="0" y="299"/>
                  </a:cxn>
                  <a:cxn ang="0">
                    <a:pos x="2" y="302"/>
                  </a:cxn>
                  <a:cxn ang="0">
                    <a:pos x="3" y="303"/>
                  </a:cxn>
                  <a:cxn ang="0">
                    <a:pos x="4" y="304"/>
                  </a:cxn>
                  <a:cxn ang="0">
                    <a:pos x="6" y="303"/>
                  </a:cxn>
                  <a:cxn ang="0">
                    <a:pos x="9" y="302"/>
                  </a:cxn>
                  <a:cxn ang="0">
                    <a:pos x="9" y="302"/>
                  </a:cxn>
                  <a:cxn ang="0">
                    <a:pos x="13" y="297"/>
                  </a:cxn>
                  <a:cxn ang="0">
                    <a:pos x="16" y="291"/>
                  </a:cxn>
                  <a:cxn ang="0">
                    <a:pos x="21" y="279"/>
                  </a:cxn>
                  <a:cxn ang="0">
                    <a:pos x="24" y="267"/>
                  </a:cxn>
                  <a:cxn ang="0">
                    <a:pos x="27" y="253"/>
                  </a:cxn>
                  <a:cxn ang="0">
                    <a:pos x="27" y="253"/>
                  </a:cxn>
                  <a:cxn ang="0">
                    <a:pos x="32" y="232"/>
                  </a:cxn>
                  <a:cxn ang="0">
                    <a:pos x="39" y="211"/>
                  </a:cxn>
                  <a:cxn ang="0">
                    <a:pos x="48" y="190"/>
                  </a:cxn>
                  <a:cxn ang="0">
                    <a:pos x="54" y="170"/>
                  </a:cxn>
                  <a:cxn ang="0">
                    <a:pos x="54" y="170"/>
                  </a:cxn>
                  <a:cxn ang="0">
                    <a:pos x="63" y="129"/>
                  </a:cxn>
                  <a:cxn ang="0">
                    <a:pos x="72" y="88"/>
                  </a:cxn>
                  <a:cxn ang="0">
                    <a:pos x="76" y="67"/>
                  </a:cxn>
                  <a:cxn ang="0">
                    <a:pos x="78" y="47"/>
                  </a:cxn>
                  <a:cxn ang="0">
                    <a:pos x="80" y="25"/>
                  </a:cxn>
                  <a:cxn ang="0">
                    <a:pos x="81" y="4"/>
                  </a:cxn>
                  <a:cxn ang="0">
                    <a:pos x="81" y="4"/>
                  </a:cxn>
                  <a:cxn ang="0">
                    <a:pos x="80" y="3"/>
                  </a:cxn>
                  <a:cxn ang="0">
                    <a:pos x="79" y="1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5" y="0"/>
                  </a:cxn>
                  <a:cxn ang="0">
                    <a:pos x="73" y="1"/>
                  </a:cxn>
                  <a:cxn ang="0">
                    <a:pos x="72" y="3"/>
                  </a:cxn>
                  <a:cxn ang="0">
                    <a:pos x="72" y="4"/>
                  </a:cxn>
                  <a:cxn ang="0">
                    <a:pos x="72" y="4"/>
                  </a:cxn>
                </a:cxnLst>
                <a:rect l="0" t="0" r="r" b="b"/>
                <a:pathLst>
                  <a:path w="81" h="304">
                    <a:moveTo>
                      <a:pt x="72" y="4"/>
                    </a:moveTo>
                    <a:lnTo>
                      <a:pt x="72" y="4"/>
                    </a:lnTo>
                    <a:lnTo>
                      <a:pt x="70" y="24"/>
                    </a:lnTo>
                    <a:lnTo>
                      <a:pt x="68" y="44"/>
                    </a:lnTo>
                    <a:lnTo>
                      <a:pt x="65" y="63"/>
                    </a:lnTo>
                    <a:lnTo>
                      <a:pt x="61" y="82"/>
                    </a:lnTo>
                    <a:lnTo>
                      <a:pt x="54" y="120"/>
                    </a:lnTo>
                    <a:lnTo>
                      <a:pt x="47" y="158"/>
                    </a:lnTo>
                    <a:lnTo>
                      <a:pt x="47" y="158"/>
                    </a:lnTo>
                    <a:lnTo>
                      <a:pt x="43" y="177"/>
                    </a:lnTo>
                    <a:lnTo>
                      <a:pt x="36" y="195"/>
                    </a:lnTo>
                    <a:lnTo>
                      <a:pt x="24" y="230"/>
                    </a:lnTo>
                    <a:lnTo>
                      <a:pt x="24" y="230"/>
                    </a:lnTo>
                    <a:lnTo>
                      <a:pt x="20" y="246"/>
                    </a:lnTo>
                    <a:lnTo>
                      <a:pt x="16" y="264"/>
                    </a:lnTo>
                    <a:lnTo>
                      <a:pt x="14" y="272"/>
                    </a:lnTo>
                    <a:lnTo>
                      <a:pt x="11" y="280"/>
                    </a:lnTo>
                    <a:lnTo>
                      <a:pt x="6" y="289"/>
                    </a:lnTo>
                    <a:lnTo>
                      <a:pt x="1" y="296"/>
                    </a:lnTo>
                    <a:lnTo>
                      <a:pt x="1" y="296"/>
                    </a:lnTo>
                    <a:lnTo>
                      <a:pt x="0" y="298"/>
                    </a:lnTo>
                    <a:lnTo>
                      <a:pt x="0" y="299"/>
                    </a:lnTo>
                    <a:lnTo>
                      <a:pt x="2" y="302"/>
                    </a:lnTo>
                    <a:lnTo>
                      <a:pt x="3" y="303"/>
                    </a:lnTo>
                    <a:lnTo>
                      <a:pt x="4" y="304"/>
                    </a:lnTo>
                    <a:lnTo>
                      <a:pt x="6" y="303"/>
                    </a:lnTo>
                    <a:lnTo>
                      <a:pt x="9" y="302"/>
                    </a:lnTo>
                    <a:lnTo>
                      <a:pt x="9" y="302"/>
                    </a:lnTo>
                    <a:lnTo>
                      <a:pt x="13" y="297"/>
                    </a:lnTo>
                    <a:lnTo>
                      <a:pt x="16" y="291"/>
                    </a:lnTo>
                    <a:lnTo>
                      <a:pt x="21" y="279"/>
                    </a:lnTo>
                    <a:lnTo>
                      <a:pt x="24" y="267"/>
                    </a:lnTo>
                    <a:lnTo>
                      <a:pt x="27" y="253"/>
                    </a:lnTo>
                    <a:lnTo>
                      <a:pt x="27" y="253"/>
                    </a:lnTo>
                    <a:lnTo>
                      <a:pt x="32" y="232"/>
                    </a:lnTo>
                    <a:lnTo>
                      <a:pt x="39" y="211"/>
                    </a:lnTo>
                    <a:lnTo>
                      <a:pt x="48" y="190"/>
                    </a:lnTo>
                    <a:lnTo>
                      <a:pt x="54" y="170"/>
                    </a:lnTo>
                    <a:lnTo>
                      <a:pt x="54" y="170"/>
                    </a:lnTo>
                    <a:lnTo>
                      <a:pt x="63" y="129"/>
                    </a:lnTo>
                    <a:lnTo>
                      <a:pt x="72" y="88"/>
                    </a:lnTo>
                    <a:lnTo>
                      <a:pt x="76" y="67"/>
                    </a:lnTo>
                    <a:lnTo>
                      <a:pt x="78" y="47"/>
                    </a:lnTo>
                    <a:lnTo>
                      <a:pt x="80" y="25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3"/>
                    </a:lnTo>
                    <a:lnTo>
                      <a:pt x="79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3" y="1"/>
                    </a:lnTo>
                    <a:lnTo>
                      <a:pt x="72" y="3"/>
                    </a:lnTo>
                    <a:lnTo>
                      <a:pt x="72" y="4"/>
                    </a:lnTo>
                    <a:lnTo>
                      <a:pt x="72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88" name="Freeform 736">
                <a:extLst>
                  <a:ext uri="{FF2B5EF4-FFF2-40B4-BE49-F238E27FC236}">
                    <a16:creationId xmlns="" xmlns:a16="http://schemas.microsoft.com/office/drawing/2014/main" id="{BE30D09B-0DAA-422A-BF4B-762D46AC8ABC}"/>
                  </a:ext>
                </a:extLst>
              </p:cNvPr>
              <p:cNvSpPr/>
              <p:nvPr/>
            </p:nvSpPr>
            <p:spPr bwMode="auto">
              <a:xfrm>
                <a:off x="5845176" y="4311650"/>
                <a:ext cx="38100" cy="122238"/>
              </a:xfrm>
              <a:custGeom>
                <a:avLst/>
                <a:gdLst/>
                <a:ahLst/>
                <a:cxnLst>
                  <a:cxn ang="0">
                    <a:pos x="62" y="4"/>
                  </a:cxn>
                  <a:cxn ang="0">
                    <a:pos x="62" y="4"/>
                  </a:cxn>
                  <a:cxn ang="0">
                    <a:pos x="59" y="36"/>
                  </a:cxn>
                  <a:cxn ang="0">
                    <a:pos x="55" y="69"/>
                  </a:cxn>
                  <a:cxn ang="0">
                    <a:pos x="53" y="86"/>
                  </a:cxn>
                  <a:cxn ang="0">
                    <a:pos x="50" y="101"/>
                  </a:cxn>
                  <a:cxn ang="0">
                    <a:pos x="47" y="117"/>
                  </a:cxn>
                  <a:cxn ang="0">
                    <a:pos x="42" y="132"/>
                  </a:cxn>
                  <a:cxn ang="0">
                    <a:pos x="42" y="132"/>
                  </a:cxn>
                  <a:cxn ang="0">
                    <a:pos x="36" y="145"/>
                  </a:cxn>
                  <a:cxn ang="0">
                    <a:pos x="30" y="159"/>
                  </a:cxn>
                  <a:cxn ang="0">
                    <a:pos x="17" y="185"/>
                  </a:cxn>
                  <a:cxn ang="0">
                    <a:pos x="17" y="185"/>
                  </a:cxn>
                  <a:cxn ang="0">
                    <a:pos x="16" y="189"/>
                  </a:cxn>
                  <a:cxn ang="0">
                    <a:pos x="15" y="194"/>
                  </a:cxn>
                  <a:cxn ang="0">
                    <a:pos x="13" y="206"/>
                  </a:cxn>
                  <a:cxn ang="0">
                    <a:pos x="12" y="212"/>
                  </a:cxn>
                  <a:cxn ang="0">
                    <a:pos x="10" y="217"/>
                  </a:cxn>
                  <a:cxn ang="0">
                    <a:pos x="7" y="221"/>
                  </a:cxn>
                  <a:cxn ang="0">
                    <a:pos x="4" y="223"/>
                  </a:cxn>
                  <a:cxn ang="0">
                    <a:pos x="4" y="223"/>
                  </a:cxn>
                  <a:cxn ang="0">
                    <a:pos x="2" y="224"/>
                  </a:cxn>
                  <a:cxn ang="0">
                    <a:pos x="1" y="225"/>
                  </a:cxn>
                  <a:cxn ang="0">
                    <a:pos x="0" y="227"/>
                  </a:cxn>
                  <a:cxn ang="0">
                    <a:pos x="1" y="228"/>
                  </a:cxn>
                  <a:cxn ang="0">
                    <a:pos x="1" y="230"/>
                  </a:cxn>
                  <a:cxn ang="0">
                    <a:pos x="2" y="231"/>
                  </a:cxn>
                  <a:cxn ang="0">
                    <a:pos x="4" y="232"/>
                  </a:cxn>
                  <a:cxn ang="0">
                    <a:pos x="6" y="232"/>
                  </a:cxn>
                  <a:cxn ang="0">
                    <a:pos x="6" y="232"/>
                  </a:cxn>
                  <a:cxn ang="0">
                    <a:pos x="9" y="230"/>
                  </a:cxn>
                  <a:cxn ang="0">
                    <a:pos x="12" y="229"/>
                  </a:cxn>
                  <a:cxn ang="0">
                    <a:pos x="15" y="225"/>
                  </a:cxn>
                  <a:cxn ang="0">
                    <a:pos x="18" y="219"/>
                  </a:cxn>
                  <a:cxn ang="0">
                    <a:pos x="20" y="213"/>
                  </a:cxn>
                  <a:cxn ang="0">
                    <a:pos x="20" y="213"/>
                  </a:cxn>
                  <a:cxn ang="0">
                    <a:pos x="22" y="205"/>
                  </a:cxn>
                  <a:cxn ang="0">
                    <a:pos x="24" y="198"/>
                  </a:cxn>
                  <a:cxn ang="0">
                    <a:pos x="25" y="191"/>
                  </a:cxn>
                  <a:cxn ang="0">
                    <a:pos x="29" y="184"/>
                  </a:cxn>
                  <a:cxn ang="0">
                    <a:pos x="29" y="184"/>
                  </a:cxn>
                  <a:cxn ang="0">
                    <a:pos x="44" y="150"/>
                  </a:cxn>
                  <a:cxn ang="0">
                    <a:pos x="44" y="150"/>
                  </a:cxn>
                  <a:cxn ang="0">
                    <a:pos x="51" y="133"/>
                  </a:cxn>
                  <a:cxn ang="0">
                    <a:pos x="56" y="116"/>
                  </a:cxn>
                  <a:cxn ang="0">
                    <a:pos x="61" y="97"/>
                  </a:cxn>
                  <a:cxn ang="0">
                    <a:pos x="63" y="78"/>
                  </a:cxn>
                  <a:cxn ang="0">
                    <a:pos x="67" y="41"/>
                  </a:cxn>
                  <a:cxn ang="0">
                    <a:pos x="71" y="4"/>
                  </a:cxn>
                  <a:cxn ang="0">
                    <a:pos x="71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4" y="1"/>
                  </a:cxn>
                  <a:cxn ang="0">
                    <a:pos x="63" y="2"/>
                  </a:cxn>
                  <a:cxn ang="0">
                    <a:pos x="62" y="4"/>
                  </a:cxn>
                  <a:cxn ang="0">
                    <a:pos x="62" y="4"/>
                  </a:cxn>
                </a:cxnLst>
                <a:rect l="0" t="0" r="r" b="b"/>
                <a:pathLst>
                  <a:path w="71" h="232">
                    <a:moveTo>
                      <a:pt x="62" y="4"/>
                    </a:moveTo>
                    <a:lnTo>
                      <a:pt x="62" y="4"/>
                    </a:lnTo>
                    <a:lnTo>
                      <a:pt x="59" y="36"/>
                    </a:lnTo>
                    <a:lnTo>
                      <a:pt x="55" y="69"/>
                    </a:lnTo>
                    <a:lnTo>
                      <a:pt x="53" y="86"/>
                    </a:lnTo>
                    <a:lnTo>
                      <a:pt x="50" y="101"/>
                    </a:lnTo>
                    <a:lnTo>
                      <a:pt x="47" y="117"/>
                    </a:lnTo>
                    <a:lnTo>
                      <a:pt x="42" y="132"/>
                    </a:lnTo>
                    <a:lnTo>
                      <a:pt x="42" y="132"/>
                    </a:lnTo>
                    <a:lnTo>
                      <a:pt x="36" y="145"/>
                    </a:lnTo>
                    <a:lnTo>
                      <a:pt x="30" y="159"/>
                    </a:lnTo>
                    <a:lnTo>
                      <a:pt x="17" y="185"/>
                    </a:lnTo>
                    <a:lnTo>
                      <a:pt x="17" y="185"/>
                    </a:lnTo>
                    <a:lnTo>
                      <a:pt x="16" y="189"/>
                    </a:lnTo>
                    <a:lnTo>
                      <a:pt x="15" y="194"/>
                    </a:lnTo>
                    <a:lnTo>
                      <a:pt x="13" y="206"/>
                    </a:lnTo>
                    <a:lnTo>
                      <a:pt x="12" y="212"/>
                    </a:lnTo>
                    <a:lnTo>
                      <a:pt x="10" y="217"/>
                    </a:lnTo>
                    <a:lnTo>
                      <a:pt x="7" y="221"/>
                    </a:lnTo>
                    <a:lnTo>
                      <a:pt x="4" y="223"/>
                    </a:lnTo>
                    <a:lnTo>
                      <a:pt x="4" y="223"/>
                    </a:lnTo>
                    <a:lnTo>
                      <a:pt x="2" y="224"/>
                    </a:lnTo>
                    <a:lnTo>
                      <a:pt x="1" y="225"/>
                    </a:lnTo>
                    <a:lnTo>
                      <a:pt x="0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2" y="231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6" y="232"/>
                    </a:lnTo>
                    <a:lnTo>
                      <a:pt x="9" y="230"/>
                    </a:lnTo>
                    <a:lnTo>
                      <a:pt x="12" y="229"/>
                    </a:lnTo>
                    <a:lnTo>
                      <a:pt x="15" y="225"/>
                    </a:lnTo>
                    <a:lnTo>
                      <a:pt x="18" y="219"/>
                    </a:lnTo>
                    <a:lnTo>
                      <a:pt x="20" y="213"/>
                    </a:lnTo>
                    <a:lnTo>
                      <a:pt x="20" y="213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5" y="191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51" y="133"/>
                    </a:lnTo>
                    <a:lnTo>
                      <a:pt x="56" y="116"/>
                    </a:lnTo>
                    <a:lnTo>
                      <a:pt x="61" y="97"/>
                    </a:lnTo>
                    <a:lnTo>
                      <a:pt x="63" y="78"/>
                    </a:lnTo>
                    <a:lnTo>
                      <a:pt x="67" y="41"/>
                    </a:lnTo>
                    <a:lnTo>
                      <a:pt x="71" y="4"/>
                    </a:lnTo>
                    <a:lnTo>
                      <a:pt x="71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4"/>
                    </a:lnTo>
                    <a:lnTo>
                      <a:pt x="62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89" name="Freeform 737">
                <a:extLst>
                  <a:ext uri="{FF2B5EF4-FFF2-40B4-BE49-F238E27FC236}">
                    <a16:creationId xmlns="" xmlns:a16="http://schemas.microsoft.com/office/drawing/2014/main" id="{2C0F913C-BA10-400B-802B-FF13EB2D56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84788" y="4124325"/>
                <a:ext cx="636588" cy="654050"/>
              </a:xfrm>
              <a:custGeom>
                <a:avLst/>
                <a:gdLst/>
                <a:ahLst/>
                <a:cxnLst>
                  <a:cxn ang="0">
                    <a:pos x="758" y="1226"/>
                  </a:cxn>
                  <a:cxn ang="0">
                    <a:pos x="680" y="1170"/>
                  </a:cxn>
                  <a:cxn ang="0">
                    <a:pos x="470" y="963"/>
                  </a:cxn>
                  <a:cxn ang="0">
                    <a:pos x="211" y="691"/>
                  </a:cxn>
                  <a:cxn ang="0">
                    <a:pos x="48" y="528"/>
                  </a:cxn>
                  <a:cxn ang="0">
                    <a:pos x="0" y="453"/>
                  </a:cxn>
                  <a:cxn ang="0">
                    <a:pos x="29" y="394"/>
                  </a:cxn>
                  <a:cxn ang="0">
                    <a:pos x="72" y="374"/>
                  </a:cxn>
                  <a:cxn ang="0">
                    <a:pos x="164" y="413"/>
                  </a:cxn>
                  <a:cxn ang="0">
                    <a:pos x="255" y="461"/>
                  </a:cxn>
                  <a:cxn ang="0">
                    <a:pos x="308" y="497"/>
                  </a:cxn>
                  <a:cxn ang="0">
                    <a:pos x="631" y="168"/>
                  </a:cxn>
                  <a:cxn ang="0">
                    <a:pos x="619" y="78"/>
                  </a:cxn>
                  <a:cxn ang="0">
                    <a:pos x="679" y="7"/>
                  </a:cxn>
                  <a:cxn ang="0">
                    <a:pos x="745" y="4"/>
                  </a:cxn>
                  <a:cxn ang="0">
                    <a:pos x="863" y="85"/>
                  </a:cxn>
                  <a:cxn ang="0">
                    <a:pos x="1020" y="246"/>
                  </a:cxn>
                  <a:cxn ang="0">
                    <a:pos x="1174" y="417"/>
                  </a:cxn>
                  <a:cxn ang="0">
                    <a:pos x="1203" y="504"/>
                  </a:cxn>
                  <a:cxn ang="0">
                    <a:pos x="1174" y="569"/>
                  </a:cxn>
                  <a:cxn ang="0">
                    <a:pos x="1108" y="602"/>
                  </a:cxn>
                  <a:cxn ang="0">
                    <a:pos x="1042" y="592"/>
                  </a:cxn>
                  <a:cxn ang="0">
                    <a:pos x="836" y="812"/>
                  </a:cxn>
                  <a:cxn ang="0">
                    <a:pos x="742" y="946"/>
                  </a:cxn>
                  <a:cxn ang="0">
                    <a:pos x="805" y="1026"/>
                  </a:cxn>
                  <a:cxn ang="0">
                    <a:pos x="848" y="1140"/>
                  </a:cxn>
                  <a:cxn ang="0">
                    <a:pos x="846" y="1212"/>
                  </a:cxn>
                  <a:cxn ang="0">
                    <a:pos x="807" y="1236"/>
                  </a:cxn>
                  <a:cxn ang="0">
                    <a:pos x="55" y="431"/>
                  </a:cxn>
                  <a:cxn ang="0">
                    <a:pos x="48" y="453"/>
                  </a:cxn>
                  <a:cxn ang="0">
                    <a:pos x="200" y="613"/>
                  </a:cxn>
                  <a:cxn ang="0">
                    <a:pos x="478" y="907"/>
                  </a:cxn>
                  <a:cxn ang="0">
                    <a:pos x="666" y="1093"/>
                  </a:cxn>
                  <a:cxn ang="0">
                    <a:pos x="780" y="1186"/>
                  </a:cxn>
                  <a:cxn ang="0">
                    <a:pos x="805" y="1181"/>
                  </a:cxn>
                  <a:cxn ang="0">
                    <a:pos x="795" y="1129"/>
                  </a:cxn>
                  <a:cxn ang="0">
                    <a:pos x="725" y="996"/>
                  </a:cxn>
                  <a:cxn ang="0">
                    <a:pos x="690" y="931"/>
                  </a:cxn>
                  <a:cxn ang="0">
                    <a:pos x="687" y="904"/>
                  </a:cxn>
                  <a:cxn ang="0">
                    <a:pos x="816" y="768"/>
                  </a:cxn>
                  <a:cxn ang="0">
                    <a:pos x="1010" y="557"/>
                  </a:cxn>
                  <a:cxn ang="0">
                    <a:pos x="1025" y="536"/>
                  </a:cxn>
                  <a:cxn ang="0">
                    <a:pos x="1050" y="540"/>
                  </a:cxn>
                  <a:cxn ang="0">
                    <a:pos x="1110" y="559"/>
                  </a:cxn>
                  <a:cxn ang="0">
                    <a:pos x="1143" y="535"/>
                  </a:cxn>
                  <a:cxn ang="0">
                    <a:pos x="1158" y="486"/>
                  </a:cxn>
                  <a:cxn ang="0">
                    <a:pos x="1111" y="411"/>
                  </a:cxn>
                  <a:cxn ang="0">
                    <a:pos x="996" y="286"/>
                  </a:cxn>
                  <a:cxn ang="0">
                    <a:pos x="822" y="108"/>
                  </a:cxn>
                  <a:cxn ang="0">
                    <a:pos x="747" y="50"/>
                  </a:cxn>
                  <a:cxn ang="0">
                    <a:pos x="688" y="57"/>
                  </a:cxn>
                  <a:cxn ang="0">
                    <a:pos x="658" y="111"/>
                  </a:cxn>
                  <a:cxn ang="0">
                    <a:pos x="679" y="159"/>
                  </a:cxn>
                  <a:cxn ang="0">
                    <a:pos x="674" y="184"/>
                  </a:cxn>
                  <a:cxn ang="0">
                    <a:pos x="425" y="444"/>
                  </a:cxn>
                  <a:cxn ang="0">
                    <a:pos x="324" y="533"/>
                  </a:cxn>
                  <a:cxn ang="0">
                    <a:pos x="301" y="542"/>
                  </a:cxn>
                  <a:cxn ang="0">
                    <a:pos x="235" y="502"/>
                  </a:cxn>
                  <a:cxn ang="0">
                    <a:pos x="170" y="470"/>
                  </a:cxn>
                  <a:cxn ang="0">
                    <a:pos x="116" y="434"/>
                  </a:cxn>
                </a:cxnLst>
                <a:rect l="0" t="0" r="r" b="b"/>
                <a:pathLst>
                  <a:path w="1204" h="1236">
                    <a:moveTo>
                      <a:pt x="799" y="1236"/>
                    </a:moveTo>
                    <a:lnTo>
                      <a:pt x="799" y="1236"/>
                    </a:lnTo>
                    <a:lnTo>
                      <a:pt x="792" y="1236"/>
                    </a:lnTo>
                    <a:lnTo>
                      <a:pt x="784" y="1235"/>
                    </a:lnTo>
                    <a:lnTo>
                      <a:pt x="777" y="1233"/>
                    </a:lnTo>
                    <a:lnTo>
                      <a:pt x="769" y="1231"/>
                    </a:lnTo>
                    <a:lnTo>
                      <a:pt x="769" y="1231"/>
                    </a:lnTo>
                    <a:lnTo>
                      <a:pt x="758" y="1226"/>
                    </a:lnTo>
                    <a:lnTo>
                      <a:pt x="747" y="1220"/>
                    </a:lnTo>
                    <a:lnTo>
                      <a:pt x="735" y="1214"/>
                    </a:lnTo>
                    <a:lnTo>
                      <a:pt x="724" y="1207"/>
                    </a:lnTo>
                    <a:lnTo>
                      <a:pt x="713" y="1199"/>
                    </a:lnTo>
                    <a:lnTo>
                      <a:pt x="701" y="1191"/>
                    </a:lnTo>
                    <a:lnTo>
                      <a:pt x="691" y="1180"/>
                    </a:lnTo>
                    <a:lnTo>
                      <a:pt x="680" y="1170"/>
                    </a:lnTo>
                    <a:lnTo>
                      <a:pt x="680" y="1170"/>
                    </a:lnTo>
                    <a:lnTo>
                      <a:pt x="656" y="1147"/>
                    </a:lnTo>
                    <a:lnTo>
                      <a:pt x="631" y="1124"/>
                    </a:lnTo>
                    <a:lnTo>
                      <a:pt x="631" y="1124"/>
                    </a:lnTo>
                    <a:lnTo>
                      <a:pt x="606" y="1103"/>
                    </a:lnTo>
                    <a:lnTo>
                      <a:pt x="582" y="1080"/>
                    </a:lnTo>
                    <a:lnTo>
                      <a:pt x="582" y="1080"/>
                    </a:lnTo>
                    <a:lnTo>
                      <a:pt x="526" y="1022"/>
                    </a:lnTo>
                    <a:lnTo>
                      <a:pt x="470" y="963"/>
                    </a:lnTo>
                    <a:lnTo>
                      <a:pt x="470" y="963"/>
                    </a:lnTo>
                    <a:lnTo>
                      <a:pt x="422" y="915"/>
                    </a:lnTo>
                    <a:lnTo>
                      <a:pt x="375" y="865"/>
                    </a:lnTo>
                    <a:lnTo>
                      <a:pt x="375" y="865"/>
                    </a:lnTo>
                    <a:lnTo>
                      <a:pt x="321" y="809"/>
                    </a:lnTo>
                    <a:lnTo>
                      <a:pt x="268" y="752"/>
                    </a:lnTo>
                    <a:lnTo>
                      <a:pt x="268" y="752"/>
                    </a:lnTo>
                    <a:lnTo>
                      <a:pt x="211" y="691"/>
                    </a:lnTo>
                    <a:lnTo>
                      <a:pt x="182" y="660"/>
                    </a:lnTo>
                    <a:lnTo>
                      <a:pt x="152" y="629"/>
                    </a:lnTo>
                    <a:lnTo>
                      <a:pt x="152" y="629"/>
                    </a:lnTo>
                    <a:lnTo>
                      <a:pt x="108" y="587"/>
                    </a:lnTo>
                    <a:lnTo>
                      <a:pt x="108" y="587"/>
                    </a:lnTo>
                    <a:lnTo>
                      <a:pt x="77" y="558"/>
                    </a:lnTo>
                    <a:lnTo>
                      <a:pt x="48" y="528"/>
                    </a:lnTo>
                    <a:lnTo>
                      <a:pt x="48" y="528"/>
                    </a:lnTo>
                    <a:lnTo>
                      <a:pt x="33" y="511"/>
                    </a:lnTo>
                    <a:lnTo>
                      <a:pt x="26" y="503"/>
                    </a:lnTo>
                    <a:lnTo>
                      <a:pt x="18" y="493"/>
                    </a:lnTo>
                    <a:lnTo>
                      <a:pt x="12" y="483"/>
                    </a:lnTo>
                    <a:lnTo>
                      <a:pt x="7" y="474"/>
                    </a:lnTo>
                    <a:lnTo>
                      <a:pt x="3" y="463"/>
                    </a:lnTo>
                    <a:lnTo>
                      <a:pt x="0" y="453"/>
                    </a:lnTo>
                    <a:lnTo>
                      <a:pt x="0" y="453"/>
                    </a:lnTo>
                    <a:lnTo>
                      <a:pt x="0" y="448"/>
                    </a:lnTo>
                    <a:lnTo>
                      <a:pt x="0" y="443"/>
                    </a:lnTo>
                    <a:lnTo>
                      <a:pt x="1" y="437"/>
                    </a:lnTo>
                    <a:lnTo>
                      <a:pt x="2" y="432"/>
                    </a:lnTo>
                    <a:lnTo>
                      <a:pt x="6" y="422"/>
                    </a:lnTo>
                    <a:lnTo>
                      <a:pt x="13" y="412"/>
                    </a:lnTo>
                    <a:lnTo>
                      <a:pt x="21" y="402"/>
                    </a:lnTo>
                    <a:lnTo>
                      <a:pt x="29" y="394"/>
                    </a:lnTo>
                    <a:lnTo>
                      <a:pt x="38" y="387"/>
                    </a:lnTo>
                    <a:lnTo>
                      <a:pt x="47" y="382"/>
                    </a:lnTo>
                    <a:lnTo>
                      <a:pt x="47" y="382"/>
                    </a:lnTo>
                    <a:lnTo>
                      <a:pt x="53" y="379"/>
                    </a:lnTo>
                    <a:lnTo>
                      <a:pt x="59" y="377"/>
                    </a:lnTo>
                    <a:lnTo>
                      <a:pt x="65" y="376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83" y="376"/>
                    </a:lnTo>
                    <a:lnTo>
                      <a:pt x="95" y="378"/>
                    </a:lnTo>
                    <a:lnTo>
                      <a:pt x="106" y="382"/>
                    </a:lnTo>
                    <a:lnTo>
                      <a:pt x="120" y="387"/>
                    </a:lnTo>
                    <a:lnTo>
                      <a:pt x="120" y="387"/>
                    </a:lnTo>
                    <a:lnTo>
                      <a:pt x="131" y="392"/>
                    </a:lnTo>
                    <a:lnTo>
                      <a:pt x="142" y="399"/>
                    </a:lnTo>
                    <a:lnTo>
                      <a:pt x="164" y="413"/>
                    </a:lnTo>
                    <a:lnTo>
                      <a:pt x="164" y="413"/>
                    </a:lnTo>
                    <a:lnTo>
                      <a:pt x="191" y="429"/>
                    </a:lnTo>
                    <a:lnTo>
                      <a:pt x="205" y="436"/>
                    </a:lnTo>
                    <a:lnTo>
                      <a:pt x="219" y="443"/>
                    </a:lnTo>
                    <a:lnTo>
                      <a:pt x="219" y="443"/>
                    </a:lnTo>
                    <a:lnTo>
                      <a:pt x="228" y="447"/>
                    </a:lnTo>
                    <a:lnTo>
                      <a:pt x="237" y="451"/>
                    </a:lnTo>
                    <a:lnTo>
                      <a:pt x="255" y="461"/>
                    </a:lnTo>
                    <a:lnTo>
                      <a:pt x="255" y="461"/>
                    </a:lnTo>
                    <a:lnTo>
                      <a:pt x="275" y="472"/>
                    </a:lnTo>
                    <a:lnTo>
                      <a:pt x="275" y="472"/>
                    </a:lnTo>
                    <a:lnTo>
                      <a:pt x="283" y="478"/>
                    </a:lnTo>
                    <a:lnTo>
                      <a:pt x="292" y="485"/>
                    </a:lnTo>
                    <a:lnTo>
                      <a:pt x="292" y="485"/>
                    </a:lnTo>
                    <a:lnTo>
                      <a:pt x="305" y="494"/>
                    </a:lnTo>
                    <a:lnTo>
                      <a:pt x="308" y="497"/>
                    </a:lnTo>
                    <a:lnTo>
                      <a:pt x="312" y="494"/>
                    </a:lnTo>
                    <a:lnTo>
                      <a:pt x="312" y="494"/>
                    </a:lnTo>
                    <a:lnTo>
                      <a:pt x="393" y="412"/>
                    </a:lnTo>
                    <a:lnTo>
                      <a:pt x="474" y="328"/>
                    </a:lnTo>
                    <a:lnTo>
                      <a:pt x="474" y="328"/>
                    </a:lnTo>
                    <a:lnTo>
                      <a:pt x="550" y="249"/>
                    </a:lnTo>
                    <a:lnTo>
                      <a:pt x="628" y="171"/>
                    </a:lnTo>
                    <a:lnTo>
                      <a:pt x="631" y="168"/>
                    </a:lnTo>
                    <a:lnTo>
                      <a:pt x="629" y="164"/>
                    </a:lnTo>
                    <a:lnTo>
                      <a:pt x="629" y="164"/>
                    </a:lnTo>
                    <a:lnTo>
                      <a:pt x="623" y="151"/>
                    </a:lnTo>
                    <a:lnTo>
                      <a:pt x="618" y="137"/>
                    </a:lnTo>
                    <a:lnTo>
                      <a:pt x="615" y="122"/>
                    </a:lnTo>
                    <a:lnTo>
                      <a:pt x="614" y="108"/>
                    </a:lnTo>
                    <a:lnTo>
                      <a:pt x="615" y="92"/>
                    </a:lnTo>
                    <a:lnTo>
                      <a:pt x="619" y="78"/>
                    </a:lnTo>
                    <a:lnTo>
                      <a:pt x="624" y="64"/>
                    </a:lnTo>
                    <a:lnTo>
                      <a:pt x="630" y="50"/>
                    </a:lnTo>
                    <a:lnTo>
                      <a:pt x="630" y="50"/>
                    </a:lnTo>
                    <a:lnTo>
                      <a:pt x="638" y="39"/>
                    </a:lnTo>
                    <a:lnTo>
                      <a:pt x="646" y="28"/>
                    </a:lnTo>
                    <a:lnTo>
                      <a:pt x="656" y="20"/>
                    </a:lnTo>
                    <a:lnTo>
                      <a:pt x="667" y="13"/>
                    </a:lnTo>
                    <a:lnTo>
                      <a:pt x="679" y="7"/>
                    </a:lnTo>
                    <a:lnTo>
                      <a:pt x="690" y="3"/>
                    </a:lnTo>
                    <a:lnTo>
                      <a:pt x="703" y="1"/>
                    </a:lnTo>
                    <a:lnTo>
                      <a:pt x="716" y="0"/>
                    </a:lnTo>
                    <a:lnTo>
                      <a:pt x="716" y="0"/>
                    </a:lnTo>
                    <a:lnTo>
                      <a:pt x="725" y="1"/>
                    </a:lnTo>
                    <a:lnTo>
                      <a:pt x="734" y="2"/>
                    </a:lnTo>
                    <a:lnTo>
                      <a:pt x="734" y="2"/>
                    </a:lnTo>
                    <a:lnTo>
                      <a:pt x="745" y="4"/>
                    </a:lnTo>
                    <a:lnTo>
                      <a:pt x="754" y="6"/>
                    </a:lnTo>
                    <a:lnTo>
                      <a:pt x="763" y="9"/>
                    </a:lnTo>
                    <a:lnTo>
                      <a:pt x="773" y="13"/>
                    </a:lnTo>
                    <a:lnTo>
                      <a:pt x="789" y="21"/>
                    </a:lnTo>
                    <a:lnTo>
                      <a:pt x="806" y="33"/>
                    </a:lnTo>
                    <a:lnTo>
                      <a:pt x="820" y="44"/>
                    </a:lnTo>
                    <a:lnTo>
                      <a:pt x="834" y="57"/>
                    </a:lnTo>
                    <a:lnTo>
                      <a:pt x="863" y="85"/>
                    </a:lnTo>
                    <a:lnTo>
                      <a:pt x="865" y="87"/>
                    </a:lnTo>
                    <a:lnTo>
                      <a:pt x="865" y="87"/>
                    </a:lnTo>
                    <a:lnTo>
                      <a:pt x="903" y="125"/>
                    </a:lnTo>
                    <a:lnTo>
                      <a:pt x="939" y="163"/>
                    </a:lnTo>
                    <a:lnTo>
                      <a:pt x="939" y="163"/>
                    </a:lnTo>
                    <a:lnTo>
                      <a:pt x="976" y="201"/>
                    </a:lnTo>
                    <a:lnTo>
                      <a:pt x="1013" y="239"/>
                    </a:lnTo>
                    <a:lnTo>
                      <a:pt x="1020" y="246"/>
                    </a:lnTo>
                    <a:lnTo>
                      <a:pt x="1020" y="246"/>
                    </a:lnTo>
                    <a:lnTo>
                      <a:pt x="1053" y="279"/>
                    </a:lnTo>
                    <a:lnTo>
                      <a:pt x="1085" y="313"/>
                    </a:lnTo>
                    <a:lnTo>
                      <a:pt x="1117" y="348"/>
                    </a:lnTo>
                    <a:lnTo>
                      <a:pt x="1147" y="383"/>
                    </a:lnTo>
                    <a:lnTo>
                      <a:pt x="1155" y="391"/>
                    </a:lnTo>
                    <a:lnTo>
                      <a:pt x="1155" y="391"/>
                    </a:lnTo>
                    <a:lnTo>
                      <a:pt x="1174" y="417"/>
                    </a:lnTo>
                    <a:lnTo>
                      <a:pt x="1184" y="429"/>
                    </a:lnTo>
                    <a:lnTo>
                      <a:pt x="1192" y="443"/>
                    </a:lnTo>
                    <a:lnTo>
                      <a:pt x="1198" y="457"/>
                    </a:lnTo>
                    <a:lnTo>
                      <a:pt x="1202" y="472"/>
                    </a:lnTo>
                    <a:lnTo>
                      <a:pt x="1203" y="479"/>
                    </a:lnTo>
                    <a:lnTo>
                      <a:pt x="1204" y="487"/>
                    </a:lnTo>
                    <a:lnTo>
                      <a:pt x="1203" y="495"/>
                    </a:lnTo>
                    <a:lnTo>
                      <a:pt x="1203" y="504"/>
                    </a:lnTo>
                    <a:lnTo>
                      <a:pt x="1203" y="504"/>
                    </a:lnTo>
                    <a:lnTo>
                      <a:pt x="1201" y="514"/>
                    </a:lnTo>
                    <a:lnTo>
                      <a:pt x="1198" y="524"/>
                    </a:lnTo>
                    <a:lnTo>
                      <a:pt x="1195" y="535"/>
                    </a:lnTo>
                    <a:lnTo>
                      <a:pt x="1191" y="544"/>
                    </a:lnTo>
                    <a:lnTo>
                      <a:pt x="1186" y="552"/>
                    </a:lnTo>
                    <a:lnTo>
                      <a:pt x="1181" y="560"/>
                    </a:lnTo>
                    <a:lnTo>
                      <a:pt x="1174" y="569"/>
                    </a:lnTo>
                    <a:lnTo>
                      <a:pt x="1167" y="575"/>
                    </a:lnTo>
                    <a:lnTo>
                      <a:pt x="1160" y="581"/>
                    </a:lnTo>
                    <a:lnTo>
                      <a:pt x="1153" y="586"/>
                    </a:lnTo>
                    <a:lnTo>
                      <a:pt x="1144" y="591"/>
                    </a:lnTo>
                    <a:lnTo>
                      <a:pt x="1136" y="596"/>
                    </a:lnTo>
                    <a:lnTo>
                      <a:pt x="1127" y="599"/>
                    </a:lnTo>
                    <a:lnTo>
                      <a:pt x="1117" y="601"/>
                    </a:lnTo>
                    <a:lnTo>
                      <a:pt x="1108" y="602"/>
                    </a:lnTo>
                    <a:lnTo>
                      <a:pt x="1098" y="603"/>
                    </a:lnTo>
                    <a:lnTo>
                      <a:pt x="1098" y="603"/>
                    </a:lnTo>
                    <a:lnTo>
                      <a:pt x="1085" y="602"/>
                    </a:lnTo>
                    <a:lnTo>
                      <a:pt x="1073" y="600"/>
                    </a:lnTo>
                    <a:lnTo>
                      <a:pt x="1061" y="596"/>
                    </a:lnTo>
                    <a:lnTo>
                      <a:pt x="1048" y="591"/>
                    </a:lnTo>
                    <a:lnTo>
                      <a:pt x="1045" y="589"/>
                    </a:lnTo>
                    <a:lnTo>
                      <a:pt x="1042" y="592"/>
                    </a:lnTo>
                    <a:lnTo>
                      <a:pt x="1042" y="592"/>
                    </a:lnTo>
                    <a:lnTo>
                      <a:pt x="993" y="644"/>
                    </a:lnTo>
                    <a:lnTo>
                      <a:pt x="944" y="697"/>
                    </a:lnTo>
                    <a:lnTo>
                      <a:pt x="944" y="697"/>
                    </a:lnTo>
                    <a:lnTo>
                      <a:pt x="890" y="755"/>
                    </a:lnTo>
                    <a:lnTo>
                      <a:pt x="863" y="784"/>
                    </a:lnTo>
                    <a:lnTo>
                      <a:pt x="836" y="812"/>
                    </a:lnTo>
                    <a:lnTo>
                      <a:pt x="836" y="812"/>
                    </a:lnTo>
                    <a:lnTo>
                      <a:pt x="806" y="842"/>
                    </a:lnTo>
                    <a:lnTo>
                      <a:pt x="778" y="873"/>
                    </a:lnTo>
                    <a:lnTo>
                      <a:pt x="778" y="873"/>
                    </a:lnTo>
                    <a:lnTo>
                      <a:pt x="731" y="923"/>
                    </a:lnTo>
                    <a:lnTo>
                      <a:pt x="728" y="926"/>
                    </a:lnTo>
                    <a:lnTo>
                      <a:pt x="730" y="930"/>
                    </a:lnTo>
                    <a:lnTo>
                      <a:pt x="730" y="930"/>
                    </a:lnTo>
                    <a:lnTo>
                      <a:pt x="742" y="946"/>
                    </a:lnTo>
                    <a:lnTo>
                      <a:pt x="742" y="946"/>
                    </a:lnTo>
                    <a:lnTo>
                      <a:pt x="754" y="962"/>
                    </a:lnTo>
                    <a:lnTo>
                      <a:pt x="767" y="979"/>
                    </a:lnTo>
                    <a:lnTo>
                      <a:pt x="771" y="983"/>
                    </a:lnTo>
                    <a:lnTo>
                      <a:pt x="771" y="983"/>
                    </a:lnTo>
                    <a:lnTo>
                      <a:pt x="790" y="1004"/>
                    </a:lnTo>
                    <a:lnTo>
                      <a:pt x="798" y="1015"/>
                    </a:lnTo>
                    <a:lnTo>
                      <a:pt x="805" y="1026"/>
                    </a:lnTo>
                    <a:lnTo>
                      <a:pt x="805" y="1026"/>
                    </a:lnTo>
                    <a:lnTo>
                      <a:pt x="811" y="1041"/>
                    </a:lnTo>
                    <a:lnTo>
                      <a:pt x="817" y="1056"/>
                    </a:lnTo>
                    <a:lnTo>
                      <a:pt x="828" y="1087"/>
                    </a:lnTo>
                    <a:lnTo>
                      <a:pt x="828" y="1087"/>
                    </a:lnTo>
                    <a:lnTo>
                      <a:pt x="838" y="1114"/>
                    </a:lnTo>
                    <a:lnTo>
                      <a:pt x="848" y="1140"/>
                    </a:lnTo>
                    <a:lnTo>
                      <a:pt x="848" y="1140"/>
                    </a:lnTo>
                    <a:lnTo>
                      <a:pt x="851" y="1150"/>
                    </a:lnTo>
                    <a:lnTo>
                      <a:pt x="854" y="1160"/>
                    </a:lnTo>
                    <a:lnTo>
                      <a:pt x="855" y="1169"/>
                    </a:lnTo>
                    <a:lnTo>
                      <a:pt x="856" y="1178"/>
                    </a:lnTo>
                    <a:lnTo>
                      <a:pt x="855" y="1187"/>
                    </a:lnTo>
                    <a:lnTo>
                      <a:pt x="853" y="1197"/>
                    </a:lnTo>
                    <a:lnTo>
                      <a:pt x="850" y="1204"/>
                    </a:lnTo>
                    <a:lnTo>
                      <a:pt x="846" y="1212"/>
                    </a:lnTo>
                    <a:lnTo>
                      <a:pt x="846" y="1212"/>
                    </a:lnTo>
                    <a:lnTo>
                      <a:pt x="842" y="1217"/>
                    </a:lnTo>
                    <a:lnTo>
                      <a:pt x="837" y="1223"/>
                    </a:lnTo>
                    <a:lnTo>
                      <a:pt x="831" y="1227"/>
                    </a:lnTo>
                    <a:lnTo>
                      <a:pt x="826" y="1230"/>
                    </a:lnTo>
                    <a:lnTo>
                      <a:pt x="820" y="1233"/>
                    </a:lnTo>
                    <a:lnTo>
                      <a:pt x="813" y="1235"/>
                    </a:lnTo>
                    <a:lnTo>
                      <a:pt x="807" y="1236"/>
                    </a:lnTo>
                    <a:lnTo>
                      <a:pt x="799" y="1236"/>
                    </a:lnTo>
                    <a:lnTo>
                      <a:pt x="799" y="1236"/>
                    </a:lnTo>
                    <a:close/>
                    <a:moveTo>
                      <a:pt x="86" y="424"/>
                    </a:moveTo>
                    <a:lnTo>
                      <a:pt x="86" y="424"/>
                    </a:lnTo>
                    <a:lnTo>
                      <a:pt x="76" y="424"/>
                    </a:lnTo>
                    <a:lnTo>
                      <a:pt x="65" y="427"/>
                    </a:lnTo>
                    <a:lnTo>
                      <a:pt x="60" y="429"/>
                    </a:lnTo>
                    <a:lnTo>
                      <a:pt x="55" y="431"/>
                    </a:lnTo>
                    <a:lnTo>
                      <a:pt x="50" y="434"/>
                    </a:lnTo>
                    <a:lnTo>
                      <a:pt x="47" y="439"/>
                    </a:lnTo>
                    <a:lnTo>
                      <a:pt x="47" y="439"/>
                    </a:lnTo>
                    <a:lnTo>
                      <a:pt x="46" y="442"/>
                    </a:lnTo>
                    <a:lnTo>
                      <a:pt x="45" y="446"/>
                    </a:lnTo>
                    <a:lnTo>
                      <a:pt x="46" y="449"/>
                    </a:lnTo>
                    <a:lnTo>
                      <a:pt x="48" y="453"/>
                    </a:lnTo>
                    <a:lnTo>
                      <a:pt x="48" y="453"/>
                    </a:lnTo>
                    <a:lnTo>
                      <a:pt x="60" y="471"/>
                    </a:lnTo>
                    <a:lnTo>
                      <a:pt x="73" y="487"/>
                    </a:lnTo>
                    <a:lnTo>
                      <a:pt x="88" y="503"/>
                    </a:lnTo>
                    <a:lnTo>
                      <a:pt x="104" y="519"/>
                    </a:lnTo>
                    <a:lnTo>
                      <a:pt x="104" y="519"/>
                    </a:lnTo>
                    <a:lnTo>
                      <a:pt x="129" y="542"/>
                    </a:lnTo>
                    <a:lnTo>
                      <a:pt x="153" y="566"/>
                    </a:lnTo>
                    <a:lnTo>
                      <a:pt x="200" y="613"/>
                    </a:lnTo>
                    <a:lnTo>
                      <a:pt x="247" y="662"/>
                    </a:lnTo>
                    <a:lnTo>
                      <a:pt x="291" y="710"/>
                    </a:lnTo>
                    <a:lnTo>
                      <a:pt x="291" y="710"/>
                    </a:lnTo>
                    <a:lnTo>
                      <a:pt x="349" y="772"/>
                    </a:lnTo>
                    <a:lnTo>
                      <a:pt x="407" y="833"/>
                    </a:lnTo>
                    <a:lnTo>
                      <a:pt x="407" y="833"/>
                    </a:lnTo>
                    <a:lnTo>
                      <a:pt x="443" y="870"/>
                    </a:lnTo>
                    <a:lnTo>
                      <a:pt x="478" y="907"/>
                    </a:lnTo>
                    <a:lnTo>
                      <a:pt x="478" y="907"/>
                    </a:lnTo>
                    <a:lnTo>
                      <a:pt x="518" y="950"/>
                    </a:lnTo>
                    <a:lnTo>
                      <a:pt x="560" y="992"/>
                    </a:lnTo>
                    <a:lnTo>
                      <a:pt x="560" y="992"/>
                    </a:lnTo>
                    <a:lnTo>
                      <a:pt x="595" y="1027"/>
                    </a:lnTo>
                    <a:lnTo>
                      <a:pt x="631" y="1060"/>
                    </a:lnTo>
                    <a:lnTo>
                      <a:pt x="631" y="1060"/>
                    </a:lnTo>
                    <a:lnTo>
                      <a:pt x="666" y="1093"/>
                    </a:lnTo>
                    <a:lnTo>
                      <a:pt x="701" y="1128"/>
                    </a:lnTo>
                    <a:lnTo>
                      <a:pt x="701" y="1128"/>
                    </a:lnTo>
                    <a:lnTo>
                      <a:pt x="717" y="1143"/>
                    </a:lnTo>
                    <a:lnTo>
                      <a:pt x="736" y="1161"/>
                    </a:lnTo>
                    <a:lnTo>
                      <a:pt x="748" y="1169"/>
                    </a:lnTo>
                    <a:lnTo>
                      <a:pt x="758" y="1176"/>
                    </a:lnTo>
                    <a:lnTo>
                      <a:pt x="769" y="1182"/>
                    </a:lnTo>
                    <a:lnTo>
                      <a:pt x="780" y="1186"/>
                    </a:lnTo>
                    <a:lnTo>
                      <a:pt x="780" y="1186"/>
                    </a:lnTo>
                    <a:lnTo>
                      <a:pt x="786" y="1187"/>
                    </a:lnTo>
                    <a:lnTo>
                      <a:pt x="791" y="1188"/>
                    </a:lnTo>
                    <a:lnTo>
                      <a:pt x="791" y="1188"/>
                    </a:lnTo>
                    <a:lnTo>
                      <a:pt x="796" y="1187"/>
                    </a:lnTo>
                    <a:lnTo>
                      <a:pt x="800" y="1186"/>
                    </a:lnTo>
                    <a:lnTo>
                      <a:pt x="802" y="1183"/>
                    </a:lnTo>
                    <a:lnTo>
                      <a:pt x="805" y="1181"/>
                    </a:lnTo>
                    <a:lnTo>
                      <a:pt x="805" y="1181"/>
                    </a:lnTo>
                    <a:lnTo>
                      <a:pt x="807" y="1177"/>
                    </a:lnTo>
                    <a:lnTo>
                      <a:pt x="808" y="1172"/>
                    </a:lnTo>
                    <a:lnTo>
                      <a:pt x="808" y="1166"/>
                    </a:lnTo>
                    <a:lnTo>
                      <a:pt x="807" y="1160"/>
                    </a:lnTo>
                    <a:lnTo>
                      <a:pt x="801" y="1145"/>
                    </a:lnTo>
                    <a:lnTo>
                      <a:pt x="795" y="1129"/>
                    </a:lnTo>
                    <a:lnTo>
                      <a:pt x="795" y="1129"/>
                    </a:lnTo>
                    <a:lnTo>
                      <a:pt x="791" y="1118"/>
                    </a:lnTo>
                    <a:lnTo>
                      <a:pt x="791" y="1118"/>
                    </a:lnTo>
                    <a:lnTo>
                      <a:pt x="783" y="1097"/>
                    </a:lnTo>
                    <a:lnTo>
                      <a:pt x="774" y="1076"/>
                    </a:lnTo>
                    <a:lnTo>
                      <a:pt x="763" y="1055"/>
                    </a:lnTo>
                    <a:lnTo>
                      <a:pt x="752" y="1036"/>
                    </a:lnTo>
                    <a:lnTo>
                      <a:pt x="738" y="1016"/>
                    </a:lnTo>
                    <a:lnTo>
                      <a:pt x="725" y="996"/>
                    </a:lnTo>
                    <a:lnTo>
                      <a:pt x="709" y="977"/>
                    </a:lnTo>
                    <a:lnTo>
                      <a:pt x="694" y="956"/>
                    </a:lnTo>
                    <a:lnTo>
                      <a:pt x="694" y="956"/>
                    </a:lnTo>
                    <a:lnTo>
                      <a:pt x="691" y="951"/>
                    </a:lnTo>
                    <a:lnTo>
                      <a:pt x="689" y="946"/>
                    </a:lnTo>
                    <a:lnTo>
                      <a:pt x="688" y="940"/>
                    </a:lnTo>
                    <a:lnTo>
                      <a:pt x="689" y="934"/>
                    </a:lnTo>
                    <a:lnTo>
                      <a:pt x="690" y="931"/>
                    </a:lnTo>
                    <a:lnTo>
                      <a:pt x="688" y="929"/>
                    </a:lnTo>
                    <a:lnTo>
                      <a:pt x="688" y="929"/>
                    </a:lnTo>
                    <a:lnTo>
                      <a:pt x="685" y="923"/>
                    </a:lnTo>
                    <a:lnTo>
                      <a:pt x="684" y="919"/>
                    </a:lnTo>
                    <a:lnTo>
                      <a:pt x="684" y="916"/>
                    </a:lnTo>
                    <a:lnTo>
                      <a:pt x="684" y="912"/>
                    </a:lnTo>
                    <a:lnTo>
                      <a:pt x="685" y="907"/>
                    </a:lnTo>
                    <a:lnTo>
                      <a:pt x="687" y="904"/>
                    </a:lnTo>
                    <a:lnTo>
                      <a:pt x="690" y="900"/>
                    </a:lnTo>
                    <a:lnTo>
                      <a:pt x="690" y="900"/>
                    </a:lnTo>
                    <a:lnTo>
                      <a:pt x="721" y="867"/>
                    </a:lnTo>
                    <a:lnTo>
                      <a:pt x="752" y="835"/>
                    </a:lnTo>
                    <a:lnTo>
                      <a:pt x="752" y="835"/>
                    </a:lnTo>
                    <a:lnTo>
                      <a:pt x="783" y="801"/>
                    </a:lnTo>
                    <a:lnTo>
                      <a:pt x="816" y="768"/>
                    </a:lnTo>
                    <a:lnTo>
                      <a:pt x="816" y="768"/>
                    </a:lnTo>
                    <a:lnTo>
                      <a:pt x="842" y="741"/>
                    </a:lnTo>
                    <a:lnTo>
                      <a:pt x="868" y="713"/>
                    </a:lnTo>
                    <a:lnTo>
                      <a:pt x="918" y="659"/>
                    </a:lnTo>
                    <a:lnTo>
                      <a:pt x="918" y="659"/>
                    </a:lnTo>
                    <a:lnTo>
                      <a:pt x="963" y="610"/>
                    </a:lnTo>
                    <a:lnTo>
                      <a:pt x="1008" y="562"/>
                    </a:lnTo>
                    <a:lnTo>
                      <a:pt x="1010" y="560"/>
                    </a:lnTo>
                    <a:lnTo>
                      <a:pt x="1010" y="557"/>
                    </a:lnTo>
                    <a:lnTo>
                      <a:pt x="1010" y="557"/>
                    </a:lnTo>
                    <a:lnTo>
                      <a:pt x="1010" y="554"/>
                    </a:lnTo>
                    <a:lnTo>
                      <a:pt x="1011" y="550"/>
                    </a:lnTo>
                    <a:lnTo>
                      <a:pt x="1013" y="546"/>
                    </a:lnTo>
                    <a:lnTo>
                      <a:pt x="1016" y="543"/>
                    </a:lnTo>
                    <a:lnTo>
                      <a:pt x="1016" y="543"/>
                    </a:lnTo>
                    <a:lnTo>
                      <a:pt x="1020" y="539"/>
                    </a:lnTo>
                    <a:lnTo>
                      <a:pt x="1025" y="536"/>
                    </a:lnTo>
                    <a:lnTo>
                      <a:pt x="1030" y="535"/>
                    </a:lnTo>
                    <a:lnTo>
                      <a:pt x="1035" y="534"/>
                    </a:lnTo>
                    <a:lnTo>
                      <a:pt x="1035" y="534"/>
                    </a:lnTo>
                    <a:lnTo>
                      <a:pt x="1039" y="535"/>
                    </a:lnTo>
                    <a:lnTo>
                      <a:pt x="1043" y="536"/>
                    </a:lnTo>
                    <a:lnTo>
                      <a:pt x="1046" y="537"/>
                    </a:lnTo>
                    <a:lnTo>
                      <a:pt x="1050" y="540"/>
                    </a:lnTo>
                    <a:lnTo>
                      <a:pt x="1050" y="540"/>
                    </a:lnTo>
                    <a:lnTo>
                      <a:pt x="1061" y="547"/>
                    </a:lnTo>
                    <a:lnTo>
                      <a:pt x="1074" y="554"/>
                    </a:lnTo>
                    <a:lnTo>
                      <a:pt x="1081" y="556"/>
                    </a:lnTo>
                    <a:lnTo>
                      <a:pt x="1089" y="558"/>
                    </a:lnTo>
                    <a:lnTo>
                      <a:pt x="1096" y="559"/>
                    </a:lnTo>
                    <a:lnTo>
                      <a:pt x="1103" y="560"/>
                    </a:lnTo>
                    <a:lnTo>
                      <a:pt x="1103" y="560"/>
                    </a:lnTo>
                    <a:lnTo>
                      <a:pt x="1110" y="559"/>
                    </a:lnTo>
                    <a:lnTo>
                      <a:pt x="1117" y="558"/>
                    </a:lnTo>
                    <a:lnTo>
                      <a:pt x="1117" y="558"/>
                    </a:lnTo>
                    <a:lnTo>
                      <a:pt x="1123" y="555"/>
                    </a:lnTo>
                    <a:lnTo>
                      <a:pt x="1128" y="551"/>
                    </a:lnTo>
                    <a:lnTo>
                      <a:pt x="1136" y="542"/>
                    </a:lnTo>
                    <a:lnTo>
                      <a:pt x="1136" y="542"/>
                    </a:lnTo>
                    <a:lnTo>
                      <a:pt x="1143" y="535"/>
                    </a:lnTo>
                    <a:lnTo>
                      <a:pt x="1143" y="535"/>
                    </a:lnTo>
                    <a:lnTo>
                      <a:pt x="1150" y="529"/>
                    </a:lnTo>
                    <a:lnTo>
                      <a:pt x="1154" y="523"/>
                    </a:lnTo>
                    <a:lnTo>
                      <a:pt x="1157" y="517"/>
                    </a:lnTo>
                    <a:lnTo>
                      <a:pt x="1159" y="511"/>
                    </a:lnTo>
                    <a:lnTo>
                      <a:pt x="1160" y="505"/>
                    </a:lnTo>
                    <a:lnTo>
                      <a:pt x="1160" y="498"/>
                    </a:lnTo>
                    <a:lnTo>
                      <a:pt x="1160" y="492"/>
                    </a:lnTo>
                    <a:lnTo>
                      <a:pt x="1158" y="486"/>
                    </a:lnTo>
                    <a:lnTo>
                      <a:pt x="1154" y="474"/>
                    </a:lnTo>
                    <a:lnTo>
                      <a:pt x="1147" y="462"/>
                    </a:lnTo>
                    <a:lnTo>
                      <a:pt x="1141" y="451"/>
                    </a:lnTo>
                    <a:lnTo>
                      <a:pt x="1134" y="441"/>
                    </a:lnTo>
                    <a:lnTo>
                      <a:pt x="1130" y="434"/>
                    </a:lnTo>
                    <a:lnTo>
                      <a:pt x="1130" y="434"/>
                    </a:lnTo>
                    <a:lnTo>
                      <a:pt x="1122" y="422"/>
                    </a:lnTo>
                    <a:lnTo>
                      <a:pt x="1111" y="411"/>
                    </a:lnTo>
                    <a:lnTo>
                      <a:pt x="1091" y="389"/>
                    </a:lnTo>
                    <a:lnTo>
                      <a:pt x="1091" y="389"/>
                    </a:lnTo>
                    <a:lnTo>
                      <a:pt x="1076" y="373"/>
                    </a:lnTo>
                    <a:lnTo>
                      <a:pt x="1063" y="357"/>
                    </a:lnTo>
                    <a:lnTo>
                      <a:pt x="1063" y="357"/>
                    </a:lnTo>
                    <a:lnTo>
                      <a:pt x="1046" y="338"/>
                    </a:lnTo>
                    <a:lnTo>
                      <a:pt x="1030" y="321"/>
                    </a:lnTo>
                    <a:lnTo>
                      <a:pt x="996" y="286"/>
                    </a:lnTo>
                    <a:lnTo>
                      <a:pt x="996" y="286"/>
                    </a:lnTo>
                    <a:lnTo>
                      <a:pt x="981" y="271"/>
                    </a:lnTo>
                    <a:lnTo>
                      <a:pt x="981" y="271"/>
                    </a:lnTo>
                    <a:lnTo>
                      <a:pt x="941" y="230"/>
                    </a:lnTo>
                    <a:lnTo>
                      <a:pt x="902" y="190"/>
                    </a:lnTo>
                    <a:lnTo>
                      <a:pt x="902" y="190"/>
                    </a:lnTo>
                    <a:lnTo>
                      <a:pt x="862" y="148"/>
                    </a:lnTo>
                    <a:lnTo>
                      <a:pt x="822" y="108"/>
                    </a:lnTo>
                    <a:lnTo>
                      <a:pt x="816" y="102"/>
                    </a:lnTo>
                    <a:lnTo>
                      <a:pt x="816" y="102"/>
                    </a:lnTo>
                    <a:lnTo>
                      <a:pt x="799" y="85"/>
                    </a:lnTo>
                    <a:lnTo>
                      <a:pt x="789" y="76"/>
                    </a:lnTo>
                    <a:lnTo>
                      <a:pt x="780" y="69"/>
                    </a:lnTo>
                    <a:lnTo>
                      <a:pt x="769" y="62"/>
                    </a:lnTo>
                    <a:lnTo>
                      <a:pt x="758" y="55"/>
                    </a:lnTo>
                    <a:lnTo>
                      <a:pt x="747" y="50"/>
                    </a:lnTo>
                    <a:lnTo>
                      <a:pt x="734" y="47"/>
                    </a:lnTo>
                    <a:lnTo>
                      <a:pt x="734" y="47"/>
                    </a:lnTo>
                    <a:lnTo>
                      <a:pt x="724" y="46"/>
                    </a:lnTo>
                    <a:lnTo>
                      <a:pt x="724" y="46"/>
                    </a:lnTo>
                    <a:lnTo>
                      <a:pt x="714" y="47"/>
                    </a:lnTo>
                    <a:lnTo>
                      <a:pt x="704" y="49"/>
                    </a:lnTo>
                    <a:lnTo>
                      <a:pt x="696" y="52"/>
                    </a:lnTo>
                    <a:lnTo>
                      <a:pt x="688" y="57"/>
                    </a:lnTo>
                    <a:lnTo>
                      <a:pt x="680" y="63"/>
                    </a:lnTo>
                    <a:lnTo>
                      <a:pt x="673" y="70"/>
                    </a:lnTo>
                    <a:lnTo>
                      <a:pt x="667" y="77"/>
                    </a:lnTo>
                    <a:lnTo>
                      <a:pt x="663" y="85"/>
                    </a:lnTo>
                    <a:lnTo>
                      <a:pt x="663" y="85"/>
                    </a:lnTo>
                    <a:lnTo>
                      <a:pt x="660" y="94"/>
                    </a:lnTo>
                    <a:lnTo>
                      <a:pt x="658" y="102"/>
                    </a:lnTo>
                    <a:lnTo>
                      <a:pt x="658" y="111"/>
                    </a:lnTo>
                    <a:lnTo>
                      <a:pt x="659" y="119"/>
                    </a:lnTo>
                    <a:lnTo>
                      <a:pt x="661" y="128"/>
                    </a:lnTo>
                    <a:lnTo>
                      <a:pt x="664" y="135"/>
                    </a:lnTo>
                    <a:lnTo>
                      <a:pt x="668" y="143"/>
                    </a:lnTo>
                    <a:lnTo>
                      <a:pt x="673" y="150"/>
                    </a:lnTo>
                    <a:lnTo>
                      <a:pt x="673" y="150"/>
                    </a:lnTo>
                    <a:lnTo>
                      <a:pt x="677" y="154"/>
                    </a:lnTo>
                    <a:lnTo>
                      <a:pt x="679" y="159"/>
                    </a:lnTo>
                    <a:lnTo>
                      <a:pt x="680" y="164"/>
                    </a:lnTo>
                    <a:lnTo>
                      <a:pt x="680" y="167"/>
                    </a:lnTo>
                    <a:lnTo>
                      <a:pt x="679" y="174"/>
                    </a:lnTo>
                    <a:lnTo>
                      <a:pt x="675" y="178"/>
                    </a:lnTo>
                    <a:lnTo>
                      <a:pt x="675" y="179"/>
                    </a:lnTo>
                    <a:lnTo>
                      <a:pt x="675" y="181"/>
                    </a:lnTo>
                    <a:lnTo>
                      <a:pt x="675" y="181"/>
                    </a:lnTo>
                    <a:lnTo>
                      <a:pt x="674" y="184"/>
                    </a:lnTo>
                    <a:lnTo>
                      <a:pt x="673" y="189"/>
                    </a:lnTo>
                    <a:lnTo>
                      <a:pt x="671" y="192"/>
                    </a:lnTo>
                    <a:lnTo>
                      <a:pt x="668" y="195"/>
                    </a:lnTo>
                    <a:lnTo>
                      <a:pt x="668" y="195"/>
                    </a:lnTo>
                    <a:lnTo>
                      <a:pt x="587" y="277"/>
                    </a:lnTo>
                    <a:lnTo>
                      <a:pt x="506" y="361"/>
                    </a:lnTo>
                    <a:lnTo>
                      <a:pt x="506" y="361"/>
                    </a:lnTo>
                    <a:lnTo>
                      <a:pt x="425" y="444"/>
                    </a:lnTo>
                    <a:lnTo>
                      <a:pt x="343" y="526"/>
                    </a:lnTo>
                    <a:lnTo>
                      <a:pt x="343" y="526"/>
                    </a:lnTo>
                    <a:lnTo>
                      <a:pt x="340" y="529"/>
                    </a:lnTo>
                    <a:lnTo>
                      <a:pt x="337" y="531"/>
                    </a:lnTo>
                    <a:lnTo>
                      <a:pt x="332" y="533"/>
                    </a:lnTo>
                    <a:lnTo>
                      <a:pt x="328" y="534"/>
                    </a:lnTo>
                    <a:lnTo>
                      <a:pt x="328" y="534"/>
                    </a:lnTo>
                    <a:lnTo>
                      <a:pt x="324" y="533"/>
                    </a:lnTo>
                    <a:lnTo>
                      <a:pt x="321" y="533"/>
                    </a:lnTo>
                    <a:lnTo>
                      <a:pt x="319" y="535"/>
                    </a:lnTo>
                    <a:lnTo>
                      <a:pt x="319" y="535"/>
                    </a:lnTo>
                    <a:lnTo>
                      <a:pt x="315" y="538"/>
                    </a:lnTo>
                    <a:lnTo>
                      <a:pt x="311" y="540"/>
                    </a:lnTo>
                    <a:lnTo>
                      <a:pt x="306" y="542"/>
                    </a:lnTo>
                    <a:lnTo>
                      <a:pt x="301" y="542"/>
                    </a:lnTo>
                    <a:lnTo>
                      <a:pt x="301" y="542"/>
                    </a:lnTo>
                    <a:lnTo>
                      <a:pt x="296" y="542"/>
                    </a:lnTo>
                    <a:lnTo>
                      <a:pt x="292" y="540"/>
                    </a:lnTo>
                    <a:lnTo>
                      <a:pt x="292" y="540"/>
                    </a:lnTo>
                    <a:lnTo>
                      <a:pt x="282" y="536"/>
                    </a:lnTo>
                    <a:lnTo>
                      <a:pt x="273" y="529"/>
                    </a:lnTo>
                    <a:lnTo>
                      <a:pt x="253" y="515"/>
                    </a:lnTo>
                    <a:lnTo>
                      <a:pt x="253" y="515"/>
                    </a:lnTo>
                    <a:lnTo>
                      <a:pt x="235" y="502"/>
                    </a:lnTo>
                    <a:lnTo>
                      <a:pt x="225" y="495"/>
                    </a:lnTo>
                    <a:lnTo>
                      <a:pt x="215" y="490"/>
                    </a:lnTo>
                    <a:lnTo>
                      <a:pt x="215" y="490"/>
                    </a:lnTo>
                    <a:lnTo>
                      <a:pt x="199" y="484"/>
                    </a:lnTo>
                    <a:lnTo>
                      <a:pt x="199" y="484"/>
                    </a:lnTo>
                    <a:lnTo>
                      <a:pt x="185" y="478"/>
                    </a:lnTo>
                    <a:lnTo>
                      <a:pt x="178" y="474"/>
                    </a:lnTo>
                    <a:lnTo>
                      <a:pt x="170" y="470"/>
                    </a:lnTo>
                    <a:lnTo>
                      <a:pt x="170" y="470"/>
                    </a:lnTo>
                    <a:lnTo>
                      <a:pt x="161" y="462"/>
                    </a:lnTo>
                    <a:lnTo>
                      <a:pt x="161" y="462"/>
                    </a:lnTo>
                    <a:lnTo>
                      <a:pt x="148" y="451"/>
                    </a:lnTo>
                    <a:lnTo>
                      <a:pt x="139" y="446"/>
                    </a:lnTo>
                    <a:lnTo>
                      <a:pt x="132" y="442"/>
                    </a:lnTo>
                    <a:lnTo>
                      <a:pt x="132" y="442"/>
                    </a:lnTo>
                    <a:lnTo>
                      <a:pt x="116" y="434"/>
                    </a:lnTo>
                    <a:lnTo>
                      <a:pt x="116" y="434"/>
                    </a:lnTo>
                    <a:lnTo>
                      <a:pt x="104" y="429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86" y="424"/>
                    </a:lnTo>
                    <a:lnTo>
                      <a:pt x="86" y="42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90" name="Freeform 738">
                <a:extLst>
                  <a:ext uri="{FF2B5EF4-FFF2-40B4-BE49-F238E27FC236}">
                    <a16:creationId xmlns="" xmlns:a16="http://schemas.microsoft.com/office/drawing/2014/main" id="{D66FCC88-22C0-4945-B1DB-39C9BBFF578F}"/>
                  </a:ext>
                </a:extLst>
              </p:cNvPr>
              <p:cNvSpPr/>
              <p:nvPr/>
            </p:nvSpPr>
            <p:spPr bwMode="auto">
              <a:xfrm>
                <a:off x="5268913" y="4529138"/>
                <a:ext cx="252413" cy="261938"/>
              </a:xfrm>
              <a:custGeom>
                <a:avLst/>
                <a:gdLst/>
                <a:ahLst/>
                <a:cxnLst>
                  <a:cxn ang="0">
                    <a:pos x="74" y="493"/>
                  </a:cxn>
                  <a:cxn ang="0">
                    <a:pos x="47" y="485"/>
                  </a:cxn>
                  <a:cxn ang="0">
                    <a:pos x="23" y="469"/>
                  </a:cxn>
                  <a:cxn ang="0">
                    <a:pos x="11" y="456"/>
                  </a:cxn>
                  <a:cxn ang="0">
                    <a:pos x="8" y="448"/>
                  </a:cxn>
                  <a:cxn ang="0">
                    <a:pos x="2" y="430"/>
                  </a:cxn>
                  <a:cxn ang="0">
                    <a:pos x="0" y="399"/>
                  </a:cxn>
                  <a:cxn ang="0">
                    <a:pos x="9" y="366"/>
                  </a:cxn>
                  <a:cxn ang="0">
                    <a:pos x="27" y="331"/>
                  </a:cxn>
                  <a:cxn ang="0">
                    <a:pos x="56" y="292"/>
                  </a:cxn>
                  <a:cxn ang="0">
                    <a:pos x="79" y="267"/>
                  </a:cxn>
                  <a:cxn ang="0">
                    <a:pos x="105" y="233"/>
                  </a:cxn>
                  <a:cxn ang="0">
                    <a:pos x="125" y="208"/>
                  </a:cxn>
                  <a:cxn ang="0">
                    <a:pos x="164" y="167"/>
                  </a:cxn>
                  <a:cxn ang="0">
                    <a:pos x="325" y="7"/>
                  </a:cxn>
                  <a:cxn ang="0">
                    <a:pos x="333" y="2"/>
                  </a:cxn>
                  <a:cxn ang="0">
                    <a:pos x="341" y="0"/>
                  </a:cxn>
                  <a:cxn ang="0">
                    <a:pos x="358" y="9"/>
                  </a:cxn>
                  <a:cxn ang="0">
                    <a:pos x="364" y="21"/>
                  </a:cxn>
                  <a:cxn ang="0">
                    <a:pos x="362" y="32"/>
                  </a:cxn>
                  <a:cxn ang="0">
                    <a:pos x="357" y="39"/>
                  </a:cxn>
                  <a:cxn ang="0">
                    <a:pos x="293" y="101"/>
                  </a:cxn>
                  <a:cxn ang="0">
                    <a:pos x="193" y="199"/>
                  </a:cxn>
                  <a:cxn ang="0">
                    <a:pos x="140" y="263"/>
                  </a:cxn>
                  <a:cxn ang="0">
                    <a:pos x="113" y="300"/>
                  </a:cxn>
                  <a:cxn ang="0">
                    <a:pos x="76" y="339"/>
                  </a:cxn>
                  <a:cxn ang="0">
                    <a:pos x="57" y="367"/>
                  </a:cxn>
                  <a:cxn ang="0">
                    <a:pos x="45" y="405"/>
                  </a:cxn>
                  <a:cxn ang="0">
                    <a:pos x="47" y="426"/>
                  </a:cxn>
                  <a:cxn ang="0">
                    <a:pos x="50" y="429"/>
                  </a:cxn>
                  <a:cxn ang="0">
                    <a:pos x="55" y="436"/>
                  </a:cxn>
                  <a:cxn ang="0">
                    <a:pos x="71" y="445"/>
                  </a:cxn>
                  <a:cxn ang="0">
                    <a:pos x="89" y="448"/>
                  </a:cxn>
                  <a:cxn ang="0">
                    <a:pos x="116" y="442"/>
                  </a:cxn>
                  <a:cxn ang="0">
                    <a:pos x="144" y="426"/>
                  </a:cxn>
                  <a:cxn ang="0">
                    <a:pos x="196" y="377"/>
                  </a:cxn>
                  <a:cxn ang="0">
                    <a:pos x="242" y="324"/>
                  </a:cxn>
                  <a:cxn ang="0">
                    <a:pos x="294" y="271"/>
                  </a:cxn>
                  <a:cxn ang="0">
                    <a:pos x="371" y="194"/>
                  </a:cxn>
                  <a:cxn ang="0">
                    <a:pos x="442" y="114"/>
                  </a:cxn>
                  <a:cxn ang="0">
                    <a:pos x="448" y="107"/>
                  </a:cxn>
                  <a:cxn ang="0">
                    <a:pos x="456" y="106"/>
                  </a:cxn>
                  <a:cxn ang="0">
                    <a:pos x="472" y="115"/>
                  </a:cxn>
                  <a:cxn ang="0">
                    <a:pos x="478" y="125"/>
                  </a:cxn>
                  <a:cxn ang="0">
                    <a:pos x="478" y="138"/>
                  </a:cxn>
                  <a:cxn ang="0">
                    <a:pos x="473" y="147"/>
                  </a:cxn>
                  <a:cxn ang="0">
                    <a:pos x="408" y="220"/>
                  </a:cxn>
                  <a:cxn ang="0">
                    <a:pos x="340" y="289"/>
                  </a:cxn>
                  <a:cxn ang="0">
                    <a:pos x="223" y="410"/>
                  </a:cxn>
                  <a:cxn ang="0">
                    <a:pos x="189" y="445"/>
                  </a:cxn>
                  <a:cxn ang="0">
                    <a:pos x="135" y="480"/>
                  </a:cxn>
                  <a:cxn ang="0">
                    <a:pos x="100" y="492"/>
                  </a:cxn>
                  <a:cxn ang="0">
                    <a:pos x="84" y="493"/>
                  </a:cxn>
                </a:cxnLst>
                <a:rect l="0" t="0" r="r" b="b"/>
                <a:pathLst>
                  <a:path w="479" h="493">
                    <a:moveTo>
                      <a:pt x="84" y="493"/>
                    </a:moveTo>
                    <a:lnTo>
                      <a:pt x="84" y="493"/>
                    </a:lnTo>
                    <a:lnTo>
                      <a:pt x="74" y="493"/>
                    </a:lnTo>
                    <a:lnTo>
                      <a:pt x="65" y="491"/>
                    </a:lnTo>
                    <a:lnTo>
                      <a:pt x="56" y="489"/>
                    </a:lnTo>
                    <a:lnTo>
                      <a:pt x="47" y="485"/>
                    </a:lnTo>
                    <a:lnTo>
                      <a:pt x="39" y="480"/>
                    </a:lnTo>
                    <a:lnTo>
                      <a:pt x="31" y="475"/>
                    </a:lnTo>
                    <a:lnTo>
                      <a:pt x="23" y="469"/>
                    </a:lnTo>
                    <a:lnTo>
                      <a:pt x="14" y="462"/>
                    </a:lnTo>
                    <a:lnTo>
                      <a:pt x="14" y="462"/>
                    </a:lnTo>
                    <a:lnTo>
                      <a:pt x="11" y="456"/>
                    </a:lnTo>
                    <a:lnTo>
                      <a:pt x="8" y="449"/>
                    </a:lnTo>
                    <a:lnTo>
                      <a:pt x="8" y="449"/>
                    </a:lnTo>
                    <a:lnTo>
                      <a:pt x="8" y="448"/>
                    </a:lnTo>
                    <a:lnTo>
                      <a:pt x="8" y="448"/>
                    </a:lnTo>
                    <a:lnTo>
                      <a:pt x="4" y="439"/>
                    </a:lnTo>
                    <a:lnTo>
                      <a:pt x="2" y="430"/>
                    </a:lnTo>
                    <a:lnTo>
                      <a:pt x="0" y="419"/>
                    </a:lnTo>
                    <a:lnTo>
                      <a:pt x="0" y="409"/>
                    </a:lnTo>
                    <a:lnTo>
                      <a:pt x="0" y="399"/>
                    </a:lnTo>
                    <a:lnTo>
                      <a:pt x="2" y="388"/>
                    </a:lnTo>
                    <a:lnTo>
                      <a:pt x="5" y="377"/>
                    </a:lnTo>
                    <a:lnTo>
                      <a:pt x="9" y="366"/>
                    </a:lnTo>
                    <a:lnTo>
                      <a:pt x="13" y="354"/>
                    </a:lnTo>
                    <a:lnTo>
                      <a:pt x="20" y="342"/>
                    </a:lnTo>
                    <a:lnTo>
                      <a:pt x="27" y="331"/>
                    </a:lnTo>
                    <a:lnTo>
                      <a:pt x="35" y="318"/>
                    </a:lnTo>
                    <a:lnTo>
                      <a:pt x="44" y="306"/>
                    </a:lnTo>
                    <a:lnTo>
                      <a:pt x="56" y="292"/>
                    </a:lnTo>
                    <a:lnTo>
                      <a:pt x="67" y="280"/>
                    </a:lnTo>
                    <a:lnTo>
                      <a:pt x="79" y="267"/>
                    </a:lnTo>
                    <a:lnTo>
                      <a:pt x="79" y="267"/>
                    </a:lnTo>
                    <a:lnTo>
                      <a:pt x="87" y="258"/>
                    </a:lnTo>
                    <a:lnTo>
                      <a:pt x="94" y="250"/>
                    </a:lnTo>
                    <a:lnTo>
                      <a:pt x="105" y="233"/>
                    </a:lnTo>
                    <a:lnTo>
                      <a:pt x="105" y="233"/>
                    </a:lnTo>
                    <a:lnTo>
                      <a:pt x="115" y="220"/>
                    </a:lnTo>
                    <a:lnTo>
                      <a:pt x="125" y="208"/>
                    </a:lnTo>
                    <a:lnTo>
                      <a:pt x="125" y="208"/>
                    </a:lnTo>
                    <a:lnTo>
                      <a:pt x="144" y="187"/>
                    </a:lnTo>
                    <a:lnTo>
                      <a:pt x="164" y="167"/>
                    </a:lnTo>
                    <a:lnTo>
                      <a:pt x="164" y="167"/>
                    </a:lnTo>
                    <a:lnTo>
                      <a:pt x="185" y="148"/>
                    </a:lnTo>
                    <a:lnTo>
                      <a:pt x="325" y="7"/>
                    </a:lnTo>
                    <a:lnTo>
                      <a:pt x="325" y="7"/>
                    </a:lnTo>
                    <a:lnTo>
                      <a:pt x="328" y="4"/>
                    </a:lnTo>
                    <a:lnTo>
                      <a:pt x="333" y="2"/>
                    </a:lnTo>
                    <a:lnTo>
                      <a:pt x="337" y="1"/>
                    </a:lnTo>
                    <a:lnTo>
                      <a:pt x="341" y="0"/>
                    </a:lnTo>
                    <a:lnTo>
                      <a:pt x="341" y="0"/>
                    </a:lnTo>
                    <a:lnTo>
                      <a:pt x="347" y="1"/>
                    </a:lnTo>
                    <a:lnTo>
                      <a:pt x="353" y="4"/>
                    </a:lnTo>
                    <a:lnTo>
                      <a:pt x="358" y="9"/>
                    </a:lnTo>
                    <a:lnTo>
                      <a:pt x="362" y="15"/>
                    </a:lnTo>
                    <a:lnTo>
                      <a:pt x="362" y="15"/>
                    </a:lnTo>
                    <a:lnTo>
                      <a:pt x="364" y="21"/>
                    </a:lnTo>
                    <a:lnTo>
                      <a:pt x="365" y="26"/>
                    </a:lnTo>
                    <a:lnTo>
                      <a:pt x="364" y="29"/>
                    </a:lnTo>
                    <a:lnTo>
                      <a:pt x="362" y="32"/>
                    </a:lnTo>
                    <a:lnTo>
                      <a:pt x="360" y="36"/>
                    </a:lnTo>
                    <a:lnTo>
                      <a:pt x="357" y="39"/>
                    </a:lnTo>
                    <a:lnTo>
                      <a:pt x="357" y="39"/>
                    </a:lnTo>
                    <a:lnTo>
                      <a:pt x="325" y="70"/>
                    </a:lnTo>
                    <a:lnTo>
                      <a:pt x="293" y="101"/>
                    </a:lnTo>
                    <a:lnTo>
                      <a:pt x="293" y="101"/>
                    </a:lnTo>
                    <a:lnTo>
                      <a:pt x="252" y="139"/>
                    </a:lnTo>
                    <a:lnTo>
                      <a:pt x="212" y="179"/>
                    </a:lnTo>
                    <a:lnTo>
                      <a:pt x="193" y="199"/>
                    </a:lnTo>
                    <a:lnTo>
                      <a:pt x="174" y="220"/>
                    </a:lnTo>
                    <a:lnTo>
                      <a:pt x="157" y="242"/>
                    </a:lnTo>
                    <a:lnTo>
                      <a:pt x="140" y="263"/>
                    </a:lnTo>
                    <a:lnTo>
                      <a:pt x="140" y="263"/>
                    </a:lnTo>
                    <a:lnTo>
                      <a:pt x="127" y="281"/>
                    </a:lnTo>
                    <a:lnTo>
                      <a:pt x="113" y="300"/>
                    </a:lnTo>
                    <a:lnTo>
                      <a:pt x="95" y="319"/>
                    </a:lnTo>
                    <a:lnTo>
                      <a:pt x="76" y="339"/>
                    </a:lnTo>
                    <a:lnTo>
                      <a:pt x="76" y="339"/>
                    </a:lnTo>
                    <a:lnTo>
                      <a:pt x="70" y="346"/>
                    </a:lnTo>
                    <a:lnTo>
                      <a:pt x="63" y="355"/>
                    </a:lnTo>
                    <a:lnTo>
                      <a:pt x="57" y="367"/>
                    </a:lnTo>
                    <a:lnTo>
                      <a:pt x="52" y="379"/>
                    </a:lnTo>
                    <a:lnTo>
                      <a:pt x="47" y="391"/>
                    </a:lnTo>
                    <a:lnTo>
                      <a:pt x="45" y="405"/>
                    </a:lnTo>
                    <a:lnTo>
                      <a:pt x="45" y="416"/>
                    </a:lnTo>
                    <a:lnTo>
                      <a:pt x="46" y="421"/>
                    </a:lnTo>
                    <a:lnTo>
                      <a:pt x="47" y="426"/>
                    </a:lnTo>
                    <a:lnTo>
                      <a:pt x="47" y="427"/>
                    </a:lnTo>
                    <a:lnTo>
                      <a:pt x="50" y="429"/>
                    </a:lnTo>
                    <a:lnTo>
                      <a:pt x="50" y="429"/>
                    </a:lnTo>
                    <a:lnTo>
                      <a:pt x="54" y="435"/>
                    </a:lnTo>
                    <a:lnTo>
                      <a:pt x="54" y="436"/>
                    </a:lnTo>
                    <a:lnTo>
                      <a:pt x="55" y="436"/>
                    </a:lnTo>
                    <a:lnTo>
                      <a:pt x="55" y="436"/>
                    </a:lnTo>
                    <a:lnTo>
                      <a:pt x="63" y="441"/>
                    </a:lnTo>
                    <a:lnTo>
                      <a:pt x="71" y="445"/>
                    </a:lnTo>
                    <a:lnTo>
                      <a:pt x="79" y="447"/>
                    </a:lnTo>
                    <a:lnTo>
                      <a:pt x="89" y="448"/>
                    </a:lnTo>
                    <a:lnTo>
                      <a:pt x="89" y="448"/>
                    </a:lnTo>
                    <a:lnTo>
                      <a:pt x="98" y="447"/>
                    </a:lnTo>
                    <a:lnTo>
                      <a:pt x="106" y="445"/>
                    </a:lnTo>
                    <a:lnTo>
                      <a:pt x="116" y="442"/>
                    </a:lnTo>
                    <a:lnTo>
                      <a:pt x="125" y="437"/>
                    </a:lnTo>
                    <a:lnTo>
                      <a:pt x="134" y="432"/>
                    </a:lnTo>
                    <a:lnTo>
                      <a:pt x="144" y="426"/>
                    </a:lnTo>
                    <a:lnTo>
                      <a:pt x="162" y="411"/>
                    </a:lnTo>
                    <a:lnTo>
                      <a:pt x="180" y="395"/>
                    </a:lnTo>
                    <a:lnTo>
                      <a:pt x="196" y="377"/>
                    </a:lnTo>
                    <a:lnTo>
                      <a:pt x="227" y="341"/>
                    </a:lnTo>
                    <a:lnTo>
                      <a:pt x="227" y="341"/>
                    </a:lnTo>
                    <a:lnTo>
                      <a:pt x="242" y="324"/>
                    </a:lnTo>
                    <a:lnTo>
                      <a:pt x="253" y="311"/>
                    </a:lnTo>
                    <a:lnTo>
                      <a:pt x="253" y="311"/>
                    </a:lnTo>
                    <a:lnTo>
                      <a:pt x="294" y="271"/>
                    </a:lnTo>
                    <a:lnTo>
                      <a:pt x="294" y="271"/>
                    </a:lnTo>
                    <a:lnTo>
                      <a:pt x="333" y="233"/>
                    </a:lnTo>
                    <a:lnTo>
                      <a:pt x="371" y="194"/>
                    </a:lnTo>
                    <a:lnTo>
                      <a:pt x="407" y="155"/>
                    </a:lnTo>
                    <a:lnTo>
                      <a:pt x="424" y="134"/>
                    </a:lnTo>
                    <a:lnTo>
                      <a:pt x="442" y="114"/>
                    </a:lnTo>
                    <a:lnTo>
                      <a:pt x="442" y="114"/>
                    </a:lnTo>
                    <a:lnTo>
                      <a:pt x="445" y="111"/>
                    </a:lnTo>
                    <a:lnTo>
                      <a:pt x="448" y="107"/>
                    </a:lnTo>
                    <a:lnTo>
                      <a:pt x="452" y="106"/>
                    </a:lnTo>
                    <a:lnTo>
                      <a:pt x="456" y="106"/>
                    </a:lnTo>
                    <a:lnTo>
                      <a:pt x="456" y="106"/>
                    </a:lnTo>
                    <a:lnTo>
                      <a:pt x="462" y="107"/>
                    </a:lnTo>
                    <a:lnTo>
                      <a:pt x="468" y="111"/>
                    </a:lnTo>
                    <a:lnTo>
                      <a:pt x="472" y="115"/>
                    </a:lnTo>
                    <a:lnTo>
                      <a:pt x="476" y="121"/>
                    </a:lnTo>
                    <a:lnTo>
                      <a:pt x="476" y="121"/>
                    </a:lnTo>
                    <a:lnTo>
                      <a:pt x="478" y="125"/>
                    </a:lnTo>
                    <a:lnTo>
                      <a:pt x="479" y="131"/>
                    </a:lnTo>
                    <a:lnTo>
                      <a:pt x="478" y="135"/>
                    </a:lnTo>
                    <a:lnTo>
                      <a:pt x="478" y="138"/>
                    </a:lnTo>
                    <a:lnTo>
                      <a:pt x="476" y="143"/>
                    </a:lnTo>
                    <a:lnTo>
                      <a:pt x="473" y="147"/>
                    </a:lnTo>
                    <a:lnTo>
                      <a:pt x="473" y="147"/>
                    </a:lnTo>
                    <a:lnTo>
                      <a:pt x="458" y="165"/>
                    </a:lnTo>
                    <a:lnTo>
                      <a:pt x="442" y="184"/>
                    </a:lnTo>
                    <a:lnTo>
                      <a:pt x="408" y="220"/>
                    </a:lnTo>
                    <a:lnTo>
                      <a:pt x="374" y="255"/>
                    </a:lnTo>
                    <a:lnTo>
                      <a:pt x="340" y="289"/>
                    </a:lnTo>
                    <a:lnTo>
                      <a:pt x="340" y="289"/>
                    </a:lnTo>
                    <a:lnTo>
                      <a:pt x="280" y="348"/>
                    </a:lnTo>
                    <a:lnTo>
                      <a:pt x="251" y="379"/>
                    </a:lnTo>
                    <a:lnTo>
                      <a:pt x="223" y="410"/>
                    </a:lnTo>
                    <a:lnTo>
                      <a:pt x="223" y="410"/>
                    </a:lnTo>
                    <a:lnTo>
                      <a:pt x="207" y="429"/>
                    </a:lnTo>
                    <a:lnTo>
                      <a:pt x="189" y="445"/>
                    </a:lnTo>
                    <a:lnTo>
                      <a:pt x="171" y="460"/>
                    </a:lnTo>
                    <a:lnTo>
                      <a:pt x="153" y="471"/>
                    </a:lnTo>
                    <a:lnTo>
                      <a:pt x="135" y="480"/>
                    </a:lnTo>
                    <a:lnTo>
                      <a:pt x="118" y="488"/>
                    </a:lnTo>
                    <a:lnTo>
                      <a:pt x="109" y="490"/>
                    </a:lnTo>
                    <a:lnTo>
                      <a:pt x="100" y="492"/>
                    </a:lnTo>
                    <a:lnTo>
                      <a:pt x="92" y="493"/>
                    </a:lnTo>
                    <a:lnTo>
                      <a:pt x="84" y="493"/>
                    </a:lnTo>
                    <a:lnTo>
                      <a:pt x="84" y="493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92" name="矩形 191">
              <a:extLst>
                <a:ext uri="{FF2B5EF4-FFF2-40B4-BE49-F238E27FC236}">
                  <a16:creationId xmlns="" xmlns:a16="http://schemas.microsoft.com/office/drawing/2014/main" id="{73112CEC-3483-4827-A185-A8EE82079A55}"/>
                </a:ext>
              </a:extLst>
            </p:cNvPr>
            <p:cNvSpPr/>
            <p:nvPr/>
          </p:nvSpPr>
          <p:spPr>
            <a:xfrm>
              <a:off x="7606839" y="3462746"/>
              <a:ext cx="2879413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严禁学生戴首饰；严禁学生穿高跟鞋、拖鞋、短裤、背心上学。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93" name="矩形 192">
              <a:extLst>
                <a:ext uri="{FF2B5EF4-FFF2-40B4-BE49-F238E27FC236}">
                  <a16:creationId xmlns="" xmlns:a16="http://schemas.microsoft.com/office/drawing/2014/main" id="{F15CB8FE-D8F7-4EC0-AED4-63DEEB383FA2}"/>
                </a:ext>
              </a:extLst>
            </p:cNvPr>
            <p:cNvSpPr/>
            <p:nvPr/>
          </p:nvSpPr>
          <p:spPr>
            <a:xfrm>
              <a:off x="7920739" y="3128539"/>
              <a:ext cx="149652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>
                <a:defRPr/>
              </a:pPr>
              <a:r>
                <a:rPr lang="en-US" altLang="zh-CN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charset="-122"/>
                  <a:cs typeface="+mn-ea"/>
                  <a:sym typeface="+mn-lt"/>
                </a:rPr>
                <a:t>Part 05</a:t>
              </a:r>
            </a:p>
          </p:txBody>
        </p:sp>
        <p:sp>
          <p:nvSpPr>
            <p:cNvPr id="194" name="Freeform 30">
              <a:extLst>
                <a:ext uri="{FF2B5EF4-FFF2-40B4-BE49-F238E27FC236}">
                  <a16:creationId xmlns="" xmlns:a16="http://schemas.microsoft.com/office/drawing/2014/main" id="{64283AE2-6F67-4228-9089-465948FB44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0936" y="3196968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rgbClr val="7453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195" name="椭圆 31">
              <a:extLst>
                <a:ext uri="{FF2B5EF4-FFF2-40B4-BE49-F238E27FC236}">
                  <a16:creationId xmlns="" xmlns:a16="http://schemas.microsoft.com/office/drawing/2014/main" id="{8F3FEA3B-7B8F-41F5-A327-DE0E1E0AF93B}"/>
                </a:ext>
              </a:extLst>
            </p:cNvPr>
            <p:cNvSpPr/>
            <p:nvPr/>
          </p:nvSpPr>
          <p:spPr>
            <a:xfrm rot="15654318">
              <a:off x="6533087" y="3321495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745349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+mn-lt"/>
              </a:endParaRPr>
            </a:p>
          </p:txBody>
        </p:sp>
        <p:grpSp>
          <p:nvGrpSpPr>
            <p:cNvPr id="196" name="组合 195">
              <a:extLst>
                <a:ext uri="{FF2B5EF4-FFF2-40B4-BE49-F238E27FC236}">
                  <a16:creationId xmlns="" xmlns:a16="http://schemas.microsoft.com/office/drawing/2014/main" id="{0F8D043D-B1B7-4736-B1DE-34E28DD48C8C}"/>
                </a:ext>
              </a:extLst>
            </p:cNvPr>
            <p:cNvGrpSpPr/>
            <p:nvPr/>
          </p:nvGrpSpPr>
          <p:grpSpPr>
            <a:xfrm>
              <a:off x="6743997" y="3540620"/>
              <a:ext cx="530247" cy="465902"/>
              <a:chOff x="6208713" y="1243013"/>
              <a:chExt cx="706438" cy="620713"/>
            </a:xfrm>
            <a:solidFill>
              <a:srgbClr val="FFC660"/>
            </a:solidFill>
          </p:grpSpPr>
          <p:sp>
            <p:nvSpPr>
              <p:cNvPr id="197" name="Freeform 804">
                <a:extLst>
                  <a:ext uri="{FF2B5EF4-FFF2-40B4-BE49-F238E27FC236}">
                    <a16:creationId xmlns="" xmlns:a16="http://schemas.microsoft.com/office/drawing/2014/main" id="{B9BDE861-9675-4AD7-819E-1E76598F7BE5}"/>
                  </a:ext>
                </a:extLst>
              </p:cNvPr>
              <p:cNvSpPr/>
              <p:nvPr/>
            </p:nvSpPr>
            <p:spPr bwMode="auto">
              <a:xfrm>
                <a:off x="6270626" y="1622425"/>
                <a:ext cx="26988" cy="68263"/>
              </a:xfrm>
              <a:custGeom>
                <a:avLst/>
                <a:gdLst/>
                <a:ahLst/>
                <a:cxnLst>
                  <a:cxn ang="0">
                    <a:pos x="51" y="5"/>
                  </a:cxn>
                  <a:cxn ang="0">
                    <a:pos x="51" y="5"/>
                  </a:cxn>
                  <a:cxn ang="0">
                    <a:pos x="50" y="3"/>
                  </a:cxn>
                  <a:cxn ang="0">
                    <a:pos x="49" y="1"/>
                  </a:cxn>
                  <a:cxn ang="0">
                    <a:pos x="48" y="1"/>
                  </a:cxn>
                  <a:cxn ang="0">
                    <a:pos x="46" y="0"/>
                  </a:cxn>
                  <a:cxn ang="0">
                    <a:pos x="44" y="1"/>
                  </a:cxn>
                  <a:cxn ang="0">
                    <a:pos x="43" y="1"/>
                  </a:cxn>
                  <a:cxn ang="0">
                    <a:pos x="42" y="3"/>
                  </a:cxn>
                  <a:cxn ang="0">
                    <a:pos x="41" y="5"/>
                  </a:cxn>
                  <a:cxn ang="0">
                    <a:pos x="41" y="5"/>
                  </a:cxn>
                  <a:cxn ang="0">
                    <a:pos x="40" y="14"/>
                  </a:cxn>
                  <a:cxn ang="0">
                    <a:pos x="37" y="25"/>
                  </a:cxn>
                  <a:cxn ang="0">
                    <a:pos x="34" y="35"/>
                  </a:cxn>
                  <a:cxn ang="0">
                    <a:pos x="30" y="44"/>
                  </a:cxn>
                  <a:cxn ang="0">
                    <a:pos x="21" y="64"/>
                  </a:cxn>
                  <a:cxn ang="0">
                    <a:pos x="13" y="82"/>
                  </a:cxn>
                  <a:cxn ang="0">
                    <a:pos x="13" y="82"/>
                  </a:cxn>
                  <a:cxn ang="0">
                    <a:pos x="9" y="92"/>
                  </a:cxn>
                  <a:cxn ang="0">
                    <a:pos x="3" y="105"/>
                  </a:cxn>
                  <a:cxn ang="0">
                    <a:pos x="1" y="112"/>
                  </a:cxn>
                  <a:cxn ang="0">
                    <a:pos x="0" y="119"/>
                  </a:cxn>
                  <a:cxn ang="0">
                    <a:pos x="1" y="124"/>
                  </a:cxn>
                  <a:cxn ang="0">
                    <a:pos x="2" y="126"/>
                  </a:cxn>
                  <a:cxn ang="0">
                    <a:pos x="4" y="128"/>
                  </a:cxn>
                  <a:cxn ang="0">
                    <a:pos x="4" y="128"/>
                  </a:cxn>
                  <a:cxn ang="0">
                    <a:pos x="6" y="129"/>
                  </a:cxn>
                  <a:cxn ang="0">
                    <a:pos x="9" y="129"/>
                  </a:cxn>
                  <a:cxn ang="0">
                    <a:pos x="12" y="128"/>
                  </a:cxn>
                  <a:cxn ang="0">
                    <a:pos x="13" y="126"/>
                  </a:cxn>
                  <a:cxn ang="0">
                    <a:pos x="13" y="125"/>
                  </a:cxn>
                  <a:cxn ang="0">
                    <a:pos x="13" y="123"/>
                  </a:cxn>
                  <a:cxn ang="0">
                    <a:pos x="11" y="122"/>
                  </a:cxn>
                  <a:cxn ang="0">
                    <a:pos x="11" y="122"/>
                  </a:cxn>
                  <a:cxn ang="0">
                    <a:pos x="11" y="120"/>
                  </a:cxn>
                  <a:cxn ang="0">
                    <a:pos x="10" y="117"/>
                  </a:cxn>
                  <a:cxn ang="0">
                    <a:pos x="11" y="109"/>
                  </a:cxn>
                  <a:cxn ang="0">
                    <a:pos x="14" y="100"/>
                  </a:cxn>
                  <a:cxn ang="0">
                    <a:pos x="19" y="90"/>
                  </a:cxn>
                  <a:cxn ang="0">
                    <a:pos x="27" y="69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3" y="36"/>
                  </a:cxn>
                  <a:cxn ang="0">
                    <a:pos x="46" y="26"/>
                  </a:cxn>
                  <a:cxn ang="0">
                    <a:pos x="49" y="14"/>
                  </a:cxn>
                  <a:cxn ang="0">
                    <a:pos x="49" y="14"/>
                  </a:cxn>
                  <a:cxn ang="0">
                    <a:pos x="50" y="13"/>
                  </a:cxn>
                  <a:cxn ang="0">
                    <a:pos x="51" y="11"/>
                  </a:cxn>
                  <a:cxn ang="0">
                    <a:pos x="51" y="5"/>
                  </a:cxn>
                </a:cxnLst>
                <a:rect l="0" t="0" r="r" b="b"/>
                <a:pathLst>
                  <a:path w="51" h="129">
                    <a:moveTo>
                      <a:pt x="51" y="5"/>
                    </a:moveTo>
                    <a:lnTo>
                      <a:pt x="51" y="5"/>
                    </a:lnTo>
                    <a:lnTo>
                      <a:pt x="50" y="3"/>
                    </a:lnTo>
                    <a:lnTo>
                      <a:pt x="49" y="1"/>
                    </a:lnTo>
                    <a:lnTo>
                      <a:pt x="48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3" y="1"/>
                    </a:lnTo>
                    <a:lnTo>
                      <a:pt x="42" y="3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0" y="14"/>
                    </a:lnTo>
                    <a:lnTo>
                      <a:pt x="37" y="25"/>
                    </a:lnTo>
                    <a:lnTo>
                      <a:pt x="34" y="35"/>
                    </a:lnTo>
                    <a:lnTo>
                      <a:pt x="30" y="44"/>
                    </a:lnTo>
                    <a:lnTo>
                      <a:pt x="21" y="64"/>
                    </a:lnTo>
                    <a:lnTo>
                      <a:pt x="13" y="82"/>
                    </a:lnTo>
                    <a:lnTo>
                      <a:pt x="13" y="82"/>
                    </a:lnTo>
                    <a:lnTo>
                      <a:pt x="9" y="92"/>
                    </a:lnTo>
                    <a:lnTo>
                      <a:pt x="3" y="105"/>
                    </a:lnTo>
                    <a:lnTo>
                      <a:pt x="1" y="112"/>
                    </a:lnTo>
                    <a:lnTo>
                      <a:pt x="0" y="119"/>
                    </a:lnTo>
                    <a:lnTo>
                      <a:pt x="1" y="124"/>
                    </a:lnTo>
                    <a:lnTo>
                      <a:pt x="2" y="126"/>
                    </a:lnTo>
                    <a:lnTo>
                      <a:pt x="4" y="128"/>
                    </a:lnTo>
                    <a:lnTo>
                      <a:pt x="4" y="128"/>
                    </a:lnTo>
                    <a:lnTo>
                      <a:pt x="6" y="129"/>
                    </a:lnTo>
                    <a:lnTo>
                      <a:pt x="9" y="129"/>
                    </a:lnTo>
                    <a:lnTo>
                      <a:pt x="12" y="128"/>
                    </a:lnTo>
                    <a:lnTo>
                      <a:pt x="13" y="126"/>
                    </a:lnTo>
                    <a:lnTo>
                      <a:pt x="13" y="125"/>
                    </a:lnTo>
                    <a:lnTo>
                      <a:pt x="13" y="123"/>
                    </a:lnTo>
                    <a:lnTo>
                      <a:pt x="11" y="122"/>
                    </a:lnTo>
                    <a:lnTo>
                      <a:pt x="11" y="122"/>
                    </a:lnTo>
                    <a:lnTo>
                      <a:pt x="11" y="120"/>
                    </a:lnTo>
                    <a:lnTo>
                      <a:pt x="10" y="117"/>
                    </a:lnTo>
                    <a:lnTo>
                      <a:pt x="11" y="109"/>
                    </a:lnTo>
                    <a:lnTo>
                      <a:pt x="14" y="100"/>
                    </a:lnTo>
                    <a:lnTo>
                      <a:pt x="19" y="90"/>
                    </a:lnTo>
                    <a:lnTo>
                      <a:pt x="27" y="69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3" y="36"/>
                    </a:lnTo>
                    <a:lnTo>
                      <a:pt x="46" y="26"/>
                    </a:lnTo>
                    <a:lnTo>
                      <a:pt x="49" y="14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1"/>
                    </a:lnTo>
                    <a:lnTo>
                      <a:pt x="51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98" name="Freeform 805">
                <a:extLst>
                  <a:ext uri="{FF2B5EF4-FFF2-40B4-BE49-F238E27FC236}">
                    <a16:creationId xmlns="" xmlns:a16="http://schemas.microsoft.com/office/drawing/2014/main" id="{5789006D-429D-41A7-9F91-F91A11965753}"/>
                  </a:ext>
                </a:extLst>
              </p:cNvPr>
              <p:cNvSpPr/>
              <p:nvPr/>
            </p:nvSpPr>
            <p:spPr bwMode="auto">
              <a:xfrm>
                <a:off x="6315076" y="1671638"/>
                <a:ext cx="15875" cy="41275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0" y="3"/>
                  </a:cxn>
                  <a:cxn ang="0">
                    <a:pos x="7" y="38"/>
                  </a:cxn>
                  <a:cxn ang="0">
                    <a:pos x="2" y="56"/>
                  </a:cxn>
                  <a:cxn ang="0">
                    <a:pos x="1" y="65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1" y="76"/>
                  </a:cxn>
                  <a:cxn ang="0">
                    <a:pos x="2" y="77"/>
                  </a:cxn>
                  <a:cxn ang="0">
                    <a:pos x="3" y="78"/>
                  </a:cxn>
                  <a:cxn ang="0">
                    <a:pos x="5" y="78"/>
                  </a:cxn>
                  <a:cxn ang="0">
                    <a:pos x="6" y="78"/>
                  </a:cxn>
                  <a:cxn ang="0">
                    <a:pos x="8" y="77"/>
                  </a:cxn>
                  <a:cxn ang="0">
                    <a:pos x="9" y="76"/>
                  </a:cxn>
                  <a:cxn ang="0">
                    <a:pos x="9" y="74"/>
                  </a:cxn>
                  <a:cxn ang="0">
                    <a:pos x="9" y="74"/>
                  </a:cxn>
                  <a:cxn ang="0">
                    <a:pos x="10" y="65"/>
                  </a:cxn>
                  <a:cxn ang="0">
                    <a:pos x="11" y="57"/>
                  </a:cxn>
                  <a:cxn ang="0">
                    <a:pos x="16" y="39"/>
                  </a:cxn>
                  <a:cxn ang="0">
                    <a:pos x="29" y="6"/>
                  </a:cxn>
                  <a:cxn ang="0">
                    <a:pos x="29" y="6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1"/>
                  </a:cxn>
                  <a:cxn ang="0">
                    <a:pos x="21" y="2"/>
                  </a:cxn>
                  <a:cxn ang="0">
                    <a:pos x="20" y="3"/>
                  </a:cxn>
                  <a:cxn ang="0">
                    <a:pos x="20" y="3"/>
                  </a:cxn>
                </a:cxnLst>
                <a:rect l="0" t="0" r="r" b="b"/>
                <a:pathLst>
                  <a:path w="29" h="78">
                    <a:moveTo>
                      <a:pt x="20" y="3"/>
                    </a:moveTo>
                    <a:lnTo>
                      <a:pt x="20" y="3"/>
                    </a:lnTo>
                    <a:lnTo>
                      <a:pt x="7" y="38"/>
                    </a:lnTo>
                    <a:lnTo>
                      <a:pt x="2" y="56"/>
                    </a:lnTo>
                    <a:lnTo>
                      <a:pt x="1" y="65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1" y="76"/>
                    </a:lnTo>
                    <a:lnTo>
                      <a:pt x="2" y="77"/>
                    </a:lnTo>
                    <a:lnTo>
                      <a:pt x="3" y="78"/>
                    </a:lnTo>
                    <a:lnTo>
                      <a:pt x="5" y="78"/>
                    </a:lnTo>
                    <a:lnTo>
                      <a:pt x="6" y="78"/>
                    </a:lnTo>
                    <a:lnTo>
                      <a:pt x="8" y="77"/>
                    </a:lnTo>
                    <a:lnTo>
                      <a:pt x="9" y="76"/>
                    </a:lnTo>
                    <a:lnTo>
                      <a:pt x="9" y="74"/>
                    </a:lnTo>
                    <a:lnTo>
                      <a:pt x="9" y="74"/>
                    </a:lnTo>
                    <a:lnTo>
                      <a:pt x="10" y="65"/>
                    </a:lnTo>
                    <a:lnTo>
                      <a:pt x="11" y="57"/>
                    </a:lnTo>
                    <a:lnTo>
                      <a:pt x="16" y="39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1" y="2"/>
                    </a:lnTo>
                    <a:lnTo>
                      <a:pt x="20" y="3"/>
                    </a:lnTo>
                    <a:lnTo>
                      <a:pt x="20" y="3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199" name="Freeform 806">
                <a:extLst>
                  <a:ext uri="{FF2B5EF4-FFF2-40B4-BE49-F238E27FC236}">
                    <a16:creationId xmlns="" xmlns:a16="http://schemas.microsoft.com/office/drawing/2014/main" id="{B2AB82C6-666E-482A-A2D1-22028AF65CDB}"/>
                  </a:ext>
                </a:extLst>
              </p:cNvPr>
              <p:cNvSpPr/>
              <p:nvPr/>
            </p:nvSpPr>
            <p:spPr bwMode="auto">
              <a:xfrm>
                <a:off x="6359526" y="1677988"/>
                <a:ext cx="20638" cy="69850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20" y="33"/>
                  </a:cxn>
                  <a:cxn ang="0">
                    <a:pos x="11" y="63"/>
                  </a:cxn>
                  <a:cxn ang="0">
                    <a:pos x="6" y="79"/>
                  </a:cxn>
                  <a:cxn ang="0">
                    <a:pos x="3" y="94"/>
                  </a:cxn>
                  <a:cxn ang="0">
                    <a:pos x="1" y="110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0" y="127"/>
                  </a:cxn>
                  <a:cxn ang="0">
                    <a:pos x="1" y="128"/>
                  </a:cxn>
                  <a:cxn ang="0">
                    <a:pos x="3" y="129"/>
                  </a:cxn>
                  <a:cxn ang="0">
                    <a:pos x="4" y="130"/>
                  </a:cxn>
                  <a:cxn ang="0">
                    <a:pos x="6" y="129"/>
                  </a:cxn>
                  <a:cxn ang="0">
                    <a:pos x="7" y="128"/>
                  </a:cxn>
                  <a:cxn ang="0">
                    <a:pos x="9" y="127"/>
                  </a:cxn>
                  <a:cxn ang="0">
                    <a:pos x="9" y="125"/>
                  </a:cxn>
                  <a:cxn ang="0">
                    <a:pos x="9" y="125"/>
                  </a:cxn>
                  <a:cxn ang="0">
                    <a:pos x="10" y="110"/>
                  </a:cxn>
                  <a:cxn ang="0">
                    <a:pos x="12" y="94"/>
                  </a:cxn>
                  <a:cxn ang="0">
                    <a:pos x="16" y="80"/>
                  </a:cxn>
                  <a:cxn ang="0">
                    <a:pos x="20" y="64"/>
                  </a:cxn>
                  <a:cxn ang="0">
                    <a:pos x="30" y="35"/>
                  </a:cxn>
                  <a:cxn ang="0">
                    <a:pos x="40" y="6"/>
                  </a:cxn>
                  <a:cxn ang="0">
                    <a:pos x="40" y="6"/>
                  </a:cxn>
                  <a:cxn ang="0">
                    <a:pos x="41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1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130">
                    <a:moveTo>
                      <a:pt x="32" y="4"/>
                    </a:moveTo>
                    <a:lnTo>
                      <a:pt x="32" y="4"/>
                    </a:lnTo>
                    <a:lnTo>
                      <a:pt x="20" y="33"/>
                    </a:lnTo>
                    <a:lnTo>
                      <a:pt x="11" y="63"/>
                    </a:lnTo>
                    <a:lnTo>
                      <a:pt x="6" y="79"/>
                    </a:lnTo>
                    <a:lnTo>
                      <a:pt x="3" y="94"/>
                    </a:lnTo>
                    <a:lnTo>
                      <a:pt x="1" y="110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0" y="127"/>
                    </a:lnTo>
                    <a:lnTo>
                      <a:pt x="1" y="128"/>
                    </a:lnTo>
                    <a:lnTo>
                      <a:pt x="3" y="129"/>
                    </a:lnTo>
                    <a:lnTo>
                      <a:pt x="4" y="130"/>
                    </a:lnTo>
                    <a:lnTo>
                      <a:pt x="6" y="129"/>
                    </a:lnTo>
                    <a:lnTo>
                      <a:pt x="7" y="128"/>
                    </a:lnTo>
                    <a:lnTo>
                      <a:pt x="9" y="127"/>
                    </a:lnTo>
                    <a:lnTo>
                      <a:pt x="9" y="125"/>
                    </a:lnTo>
                    <a:lnTo>
                      <a:pt x="9" y="125"/>
                    </a:lnTo>
                    <a:lnTo>
                      <a:pt x="10" y="110"/>
                    </a:lnTo>
                    <a:lnTo>
                      <a:pt x="12" y="94"/>
                    </a:lnTo>
                    <a:lnTo>
                      <a:pt x="16" y="80"/>
                    </a:lnTo>
                    <a:lnTo>
                      <a:pt x="20" y="64"/>
                    </a:lnTo>
                    <a:lnTo>
                      <a:pt x="30" y="35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41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1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00" name="Freeform 807">
                <a:extLst>
                  <a:ext uri="{FF2B5EF4-FFF2-40B4-BE49-F238E27FC236}">
                    <a16:creationId xmlns="" xmlns:a16="http://schemas.microsoft.com/office/drawing/2014/main" id="{3F213827-F1AF-4D3C-99EA-04D19CB91D1A}"/>
                  </a:ext>
                </a:extLst>
              </p:cNvPr>
              <p:cNvSpPr/>
              <p:nvPr/>
            </p:nvSpPr>
            <p:spPr bwMode="auto">
              <a:xfrm>
                <a:off x="6392863" y="1708150"/>
                <a:ext cx="20638" cy="55563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27" y="17"/>
                  </a:cxn>
                  <a:cxn ang="0">
                    <a:pos x="23" y="28"/>
                  </a:cxn>
                  <a:cxn ang="0">
                    <a:pos x="13" y="51"/>
                  </a:cxn>
                  <a:cxn ang="0">
                    <a:pos x="8" y="63"/>
                  </a:cxn>
                  <a:cxn ang="0">
                    <a:pos x="4" y="74"/>
                  </a:cxn>
                  <a:cxn ang="0">
                    <a:pos x="1" y="87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4"/>
                  </a:cxn>
                  <a:cxn ang="0">
                    <a:pos x="6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9" y="100"/>
                  </a:cxn>
                  <a:cxn ang="0">
                    <a:pos x="9" y="100"/>
                  </a:cxn>
                  <a:cxn ang="0">
                    <a:pos x="10" y="87"/>
                  </a:cxn>
                  <a:cxn ang="0">
                    <a:pos x="13" y="75"/>
                  </a:cxn>
                  <a:cxn ang="0">
                    <a:pos x="17" y="64"/>
                  </a:cxn>
                  <a:cxn ang="0">
                    <a:pos x="22" y="53"/>
                  </a:cxn>
                  <a:cxn ang="0">
                    <a:pos x="33" y="30"/>
                  </a:cxn>
                  <a:cxn ang="0">
                    <a:pos x="37" y="19"/>
                  </a:cxn>
                  <a:cxn ang="0">
                    <a:pos x="41" y="6"/>
                  </a:cxn>
                  <a:cxn ang="0">
                    <a:pos x="41" y="6"/>
                  </a:cxn>
                  <a:cxn ang="0">
                    <a:pos x="41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1"/>
                  </a:cxn>
                  <a:cxn ang="0">
                    <a:pos x="35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104">
                    <a:moveTo>
                      <a:pt x="32" y="4"/>
                    </a:moveTo>
                    <a:lnTo>
                      <a:pt x="32" y="4"/>
                    </a:lnTo>
                    <a:lnTo>
                      <a:pt x="27" y="17"/>
                    </a:lnTo>
                    <a:lnTo>
                      <a:pt x="23" y="28"/>
                    </a:lnTo>
                    <a:lnTo>
                      <a:pt x="13" y="51"/>
                    </a:lnTo>
                    <a:lnTo>
                      <a:pt x="8" y="63"/>
                    </a:lnTo>
                    <a:lnTo>
                      <a:pt x="4" y="74"/>
                    </a:lnTo>
                    <a:lnTo>
                      <a:pt x="1" y="8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9" y="100"/>
                    </a:lnTo>
                    <a:lnTo>
                      <a:pt x="9" y="100"/>
                    </a:lnTo>
                    <a:lnTo>
                      <a:pt x="10" y="87"/>
                    </a:lnTo>
                    <a:lnTo>
                      <a:pt x="13" y="75"/>
                    </a:lnTo>
                    <a:lnTo>
                      <a:pt x="17" y="64"/>
                    </a:lnTo>
                    <a:lnTo>
                      <a:pt x="22" y="53"/>
                    </a:lnTo>
                    <a:lnTo>
                      <a:pt x="33" y="30"/>
                    </a:lnTo>
                    <a:lnTo>
                      <a:pt x="37" y="19"/>
                    </a:lnTo>
                    <a:lnTo>
                      <a:pt x="41" y="6"/>
                    </a:lnTo>
                    <a:lnTo>
                      <a:pt x="41" y="6"/>
                    </a:lnTo>
                    <a:lnTo>
                      <a:pt x="41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01" name="Freeform 809">
                <a:extLst>
                  <a:ext uri="{FF2B5EF4-FFF2-40B4-BE49-F238E27FC236}">
                    <a16:creationId xmlns="" xmlns:a16="http://schemas.microsoft.com/office/drawing/2014/main" id="{3A1CA79D-2D79-47AA-A293-863E57768C84}"/>
                  </a:ext>
                </a:extLst>
              </p:cNvPr>
              <p:cNvSpPr/>
              <p:nvPr/>
            </p:nvSpPr>
            <p:spPr bwMode="auto">
              <a:xfrm>
                <a:off x="6438900" y="1719263"/>
                <a:ext cx="31750" cy="65088"/>
              </a:xfrm>
              <a:custGeom>
                <a:avLst/>
                <a:gdLst/>
                <a:ahLst/>
                <a:cxnLst>
                  <a:cxn ang="0">
                    <a:pos x="51" y="2"/>
                  </a:cxn>
                  <a:cxn ang="0">
                    <a:pos x="51" y="2"/>
                  </a:cxn>
                  <a:cxn ang="0">
                    <a:pos x="37" y="25"/>
                  </a:cxn>
                  <a:cxn ang="0">
                    <a:pos x="25" y="44"/>
                  </a:cxn>
                  <a:cxn ang="0">
                    <a:pos x="14" y="64"/>
                  </a:cxn>
                  <a:cxn ang="0">
                    <a:pos x="6" y="83"/>
                  </a:cxn>
                  <a:cxn ang="0">
                    <a:pos x="2" y="93"/>
                  </a:cxn>
                  <a:cxn ang="0">
                    <a:pos x="0" y="101"/>
                  </a:cxn>
                  <a:cxn ang="0">
                    <a:pos x="0" y="108"/>
                  </a:cxn>
                  <a:cxn ang="0">
                    <a:pos x="1" y="114"/>
                  </a:cxn>
                  <a:cxn ang="0">
                    <a:pos x="2" y="116"/>
                  </a:cxn>
                  <a:cxn ang="0">
                    <a:pos x="5" y="119"/>
                  </a:cxn>
                  <a:cxn ang="0">
                    <a:pos x="7" y="120"/>
                  </a:cxn>
                  <a:cxn ang="0">
                    <a:pos x="10" y="123"/>
                  </a:cxn>
                  <a:cxn ang="0">
                    <a:pos x="10" y="123"/>
                  </a:cxn>
                  <a:cxn ang="0">
                    <a:pos x="12" y="123"/>
                  </a:cxn>
                  <a:cxn ang="0">
                    <a:pos x="14" y="123"/>
                  </a:cxn>
                  <a:cxn ang="0">
                    <a:pos x="15" y="120"/>
                  </a:cxn>
                  <a:cxn ang="0">
                    <a:pos x="16" y="119"/>
                  </a:cxn>
                  <a:cxn ang="0">
                    <a:pos x="15" y="115"/>
                  </a:cxn>
                  <a:cxn ang="0">
                    <a:pos x="14" y="114"/>
                  </a:cxn>
                  <a:cxn ang="0">
                    <a:pos x="13" y="113"/>
                  </a:cxn>
                  <a:cxn ang="0">
                    <a:pos x="13" y="113"/>
                  </a:cxn>
                  <a:cxn ang="0">
                    <a:pos x="11" y="112"/>
                  </a:cxn>
                  <a:cxn ang="0">
                    <a:pos x="10" y="111"/>
                  </a:cxn>
                  <a:cxn ang="0">
                    <a:pos x="10" y="107"/>
                  </a:cxn>
                  <a:cxn ang="0">
                    <a:pos x="10" y="102"/>
                  </a:cxn>
                  <a:cxn ang="0">
                    <a:pos x="12" y="96"/>
                  </a:cxn>
                  <a:cxn ang="0">
                    <a:pos x="18" y="80"/>
                  </a:cxn>
                  <a:cxn ang="0">
                    <a:pos x="27" y="62"/>
                  </a:cxn>
                  <a:cxn ang="0">
                    <a:pos x="47" y="27"/>
                  </a:cxn>
                  <a:cxn ang="0">
                    <a:pos x="59" y="7"/>
                  </a:cxn>
                  <a:cxn ang="0">
                    <a:pos x="59" y="7"/>
                  </a:cxn>
                  <a:cxn ang="0">
                    <a:pos x="60" y="5"/>
                  </a:cxn>
                  <a:cxn ang="0">
                    <a:pos x="59" y="3"/>
                  </a:cxn>
                  <a:cxn ang="0">
                    <a:pos x="59" y="1"/>
                  </a:cxn>
                  <a:cxn ang="0">
                    <a:pos x="57" y="0"/>
                  </a:cxn>
                  <a:cxn ang="0">
                    <a:pos x="56" y="0"/>
                  </a:cxn>
                  <a:cxn ang="0">
                    <a:pos x="54" y="0"/>
                  </a:cxn>
                  <a:cxn ang="0">
                    <a:pos x="52" y="0"/>
                  </a:cxn>
                  <a:cxn ang="0">
                    <a:pos x="51" y="2"/>
                  </a:cxn>
                  <a:cxn ang="0">
                    <a:pos x="51" y="2"/>
                  </a:cxn>
                </a:cxnLst>
                <a:rect l="0" t="0" r="r" b="b"/>
                <a:pathLst>
                  <a:path w="60" h="123">
                    <a:moveTo>
                      <a:pt x="51" y="2"/>
                    </a:moveTo>
                    <a:lnTo>
                      <a:pt x="51" y="2"/>
                    </a:lnTo>
                    <a:lnTo>
                      <a:pt x="37" y="25"/>
                    </a:lnTo>
                    <a:lnTo>
                      <a:pt x="25" y="44"/>
                    </a:lnTo>
                    <a:lnTo>
                      <a:pt x="14" y="64"/>
                    </a:lnTo>
                    <a:lnTo>
                      <a:pt x="6" y="83"/>
                    </a:lnTo>
                    <a:lnTo>
                      <a:pt x="2" y="93"/>
                    </a:lnTo>
                    <a:lnTo>
                      <a:pt x="0" y="101"/>
                    </a:lnTo>
                    <a:lnTo>
                      <a:pt x="0" y="108"/>
                    </a:lnTo>
                    <a:lnTo>
                      <a:pt x="1" y="114"/>
                    </a:lnTo>
                    <a:lnTo>
                      <a:pt x="2" y="116"/>
                    </a:lnTo>
                    <a:lnTo>
                      <a:pt x="5" y="119"/>
                    </a:lnTo>
                    <a:lnTo>
                      <a:pt x="7" y="120"/>
                    </a:lnTo>
                    <a:lnTo>
                      <a:pt x="10" y="123"/>
                    </a:lnTo>
                    <a:lnTo>
                      <a:pt x="10" y="123"/>
                    </a:lnTo>
                    <a:lnTo>
                      <a:pt x="12" y="123"/>
                    </a:lnTo>
                    <a:lnTo>
                      <a:pt x="14" y="123"/>
                    </a:lnTo>
                    <a:lnTo>
                      <a:pt x="15" y="120"/>
                    </a:lnTo>
                    <a:lnTo>
                      <a:pt x="16" y="119"/>
                    </a:lnTo>
                    <a:lnTo>
                      <a:pt x="15" y="115"/>
                    </a:lnTo>
                    <a:lnTo>
                      <a:pt x="14" y="114"/>
                    </a:lnTo>
                    <a:lnTo>
                      <a:pt x="13" y="113"/>
                    </a:lnTo>
                    <a:lnTo>
                      <a:pt x="13" y="113"/>
                    </a:lnTo>
                    <a:lnTo>
                      <a:pt x="11" y="112"/>
                    </a:lnTo>
                    <a:lnTo>
                      <a:pt x="10" y="111"/>
                    </a:lnTo>
                    <a:lnTo>
                      <a:pt x="10" y="107"/>
                    </a:lnTo>
                    <a:lnTo>
                      <a:pt x="10" y="102"/>
                    </a:lnTo>
                    <a:lnTo>
                      <a:pt x="12" y="96"/>
                    </a:lnTo>
                    <a:lnTo>
                      <a:pt x="18" y="80"/>
                    </a:lnTo>
                    <a:lnTo>
                      <a:pt x="27" y="62"/>
                    </a:lnTo>
                    <a:lnTo>
                      <a:pt x="47" y="2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5"/>
                    </a:lnTo>
                    <a:lnTo>
                      <a:pt x="59" y="3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6" y="0"/>
                    </a:lnTo>
                    <a:lnTo>
                      <a:pt x="54" y="0"/>
                    </a:lnTo>
                    <a:lnTo>
                      <a:pt x="52" y="0"/>
                    </a:lnTo>
                    <a:lnTo>
                      <a:pt x="51" y="2"/>
                    </a:lnTo>
                    <a:lnTo>
                      <a:pt x="51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02" name="Freeform 810">
                <a:extLst>
                  <a:ext uri="{FF2B5EF4-FFF2-40B4-BE49-F238E27FC236}">
                    <a16:creationId xmlns="" xmlns:a16="http://schemas.microsoft.com/office/drawing/2014/main" id="{99AEB293-D0DD-46CF-B1D3-58A19D4B614D}"/>
                  </a:ext>
                </a:extLst>
              </p:cNvPr>
              <p:cNvSpPr/>
              <p:nvPr/>
            </p:nvSpPr>
            <p:spPr bwMode="auto">
              <a:xfrm>
                <a:off x="6478588" y="1731963"/>
                <a:ext cx="28575" cy="65088"/>
              </a:xfrm>
              <a:custGeom>
                <a:avLst/>
                <a:gdLst/>
                <a:ahLst/>
                <a:cxnLst>
                  <a:cxn ang="0">
                    <a:pos x="45" y="1"/>
                  </a:cxn>
                  <a:cxn ang="0">
                    <a:pos x="45" y="1"/>
                  </a:cxn>
                  <a:cxn ang="0">
                    <a:pos x="40" y="8"/>
                  </a:cxn>
                  <a:cxn ang="0">
                    <a:pos x="34" y="14"/>
                  </a:cxn>
                  <a:cxn ang="0">
                    <a:pos x="25" y="26"/>
                  </a:cxn>
                  <a:cxn ang="0">
                    <a:pos x="16" y="41"/>
                  </a:cxn>
                  <a:cxn ang="0">
                    <a:pos x="10" y="55"/>
                  </a:cxn>
                  <a:cxn ang="0">
                    <a:pos x="6" y="71"/>
                  </a:cxn>
                  <a:cxn ang="0">
                    <a:pos x="3" y="87"/>
                  </a:cxn>
                  <a:cxn ang="0">
                    <a:pos x="1" y="103"/>
                  </a:cxn>
                  <a:cxn ang="0">
                    <a:pos x="0" y="119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5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19"/>
                  </a:cxn>
                  <a:cxn ang="0">
                    <a:pos x="9" y="119"/>
                  </a:cxn>
                  <a:cxn ang="0">
                    <a:pos x="10" y="104"/>
                  </a:cxn>
                  <a:cxn ang="0">
                    <a:pos x="12" y="88"/>
                  </a:cxn>
                  <a:cxn ang="0">
                    <a:pos x="15" y="74"/>
                  </a:cxn>
                  <a:cxn ang="0">
                    <a:pos x="19" y="59"/>
                  </a:cxn>
                  <a:cxn ang="0">
                    <a:pos x="25" y="45"/>
                  </a:cxn>
                  <a:cxn ang="0">
                    <a:pos x="33" y="31"/>
                  </a:cxn>
                  <a:cxn ang="0">
                    <a:pos x="41" y="19"/>
                  </a:cxn>
                  <a:cxn ang="0">
                    <a:pos x="53" y="9"/>
                  </a:cxn>
                  <a:cxn ang="0">
                    <a:pos x="53" y="9"/>
                  </a:cxn>
                  <a:cxn ang="0">
                    <a:pos x="54" y="7"/>
                  </a:cxn>
                  <a:cxn ang="0">
                    <a:pos x="54" y="6"/>
                  </a:cxn>
                  <a:cxn ang="0">
                    <a:pos x="54" y="3"/>
                  </a:cxn>
                  <a:cxn ang="0">
                    <a:pos x="53" y="2"/>
                  </a:cxn>
                  <a:cxn ang="0">
                    <a:pos x="50" y="1"/>
                  </a:cxn>
                  <a:cxn ang="0">
                    <a:pos x="49" y="0"/>
                  </a:cxn>
                  <a:cxn ang="0">
                    <a:pos x="47" y="0"/>
                  </a:cxn>
                  <a:cxn ang="0">
                    <a:pos x="45" y="1"/>
                  </a:cxn>
                  <a:cxn ang="0">
                    <a:pos x="45" y="1"/>
                  </a:cxn>
                </a:cxnLst>
                <a:rect l="0" t="0" r="r" b="b"/>
                <a:pathLst>
                  <a:path w="54" h="123">
                    <a:moveTo>
                      <a:pt x="45" y="1"/>
                    </a:moveTo>
                    <a:lnTo>
                      <a:pt x="45" y="1"/>
                    </a:lnTo>
                    <a:lnTo>
                      <a:pt x="40" y="8"/>
                    </a:lnTo>
                    <a:lnTo>
                      <a:pt x="34" y="14"/>
                    </a:lnTo>
                    <a:lnTo>
                      <a:pt x="25" y="26"/>
                    </a:lnTo>
                    <a:lnTo>
                      <a:pt x="16" y="41"/>
                    </a:lnTo>
                    <a:lnTo>
                      <a:pt x="10" y="55"/>
                    </a:lnTo>
                    <a:lnTo>
                      <a:pt x="6" y="71"/>
                    </a:lnTo>
                    <a:lnTo>
                      <a:pt x="3" y="87"/>
                    </a:lnTo>
                    <a:lnTo>
                      <a:pt x="1" y="103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119"/>
                    </a:lnTo>
                    <a:lnTo>
                      <a:pt x="10" y="104"/>
                    </a:lnTo>
                    <a:lnTo>
                      <a:pt x="12" y="88"/>
                    </a:lnTo>
                    <a:lnTo>
                      <a:pt x="15" y="74"/>
                    </a:lnTo>
                    <a:lnTo>
                      <a:pt x="19" y="59"/>
                    </a:lnTo>
                    <a:lnTo>
                      <a:pt x="25" y="45"/>
                    </a:lnTo>
                    <a:lnTo>
                      <a:pt x="33" y="31"/>
                    </a:lnTo>
                    <a:lnTo>
                      <a:pt x="41" y="19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4" y="7"/>
                    </a:lnTo>
                    <a:lnTo>
                      <a:pt x="54" y="6"/>
                    </a:lnTo>
                    <a:lnTo>
                      <a:pt x="54" y="3"/>
                    </a:lnTo>
                    <a:lnTo>
                      <a:pt x="53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7" y="0"/>
                    </a:lnTo>
                    <a:lnTo>
                      <a:pt x="45" y="1"/>
                    </a:lnTo>
                    <a:lnTo>
                      <a:pt x="45" y="1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03" name="Freeform 811">
                <a:extLst>
                  <a:ext uri="{FF2B5EF4-FFF2-40B4-BE49-F238E27FC236}">
                    <a16:creationId xmlns="" xmlns:a16="http://schemas.microsoft.com/office/drawing/2014/main" id="{6F43E41E-314C-4AD5-B654-0C134D81AEC6}"/>
                  </a:ext>
                </a:extLst>
              </p:cNvPr>
              <p:cNvSpPr/>
              <p:nvPr/>
            </p:nvSpPr>
            <p:spPr bwMode="auto">
              <a:xfrm>
                <a:off x="6523038" y="1739900"/>
                <a:ext cx="25400" cy="61913"/>
              </a:xfrm>
              <a:custGeom>
                <a:avLst/>
                <a:gdLst/>
                <a:ahLst/>
                <a:cxnLst>
                  <a:cxn ang="0">
                    <a:pos x="39" y="3"/>
                  </a:cxn>
                  <a:cxn ang="0">
                    <a:pos x="39" y="3"/>
                  </a:cxn>
                  <a:cxn ang="0">
                    <a:pos x="27" y="29"/>
                  </a:cxn>
                  <a:cxn ang="0">
                    <a:pos x="17" y="56"/>
                  </a:cxn>
                  <a:cxn ang="0">
                    <a:pos x="8" y="82"/>
                  </a:cxn>
                  <a:cxn ang="0">
                    <a:pos x="4" y="96"/>
                  </a:cxn>
                  <a:cxn ang="0">
                    <a:pos x="0" y="110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1" y="113"/>
                  </a:cxn>
                  <a:cxn ang="0">
                    <a:pos x="4" y="116"/>
                  </a:cxn>
                  <a:cxn ang="0">
                    <a:pos x="6" y="117"/>
                  </a:cxn>
                  <a:cxn ang="0">
                    <a:pos x="8" y="116"/>
                  </a:cxn>
                  <a:cxn ang="0">
                    <a:pos x="9" y="114"/>
                  </a:cxn>
                  <a:cxn ang="0">
                    <a:pos x="10" y="112"/>
                  </a:cxn>
                  <a:cxn ang="0">
                    <a:pos x="10" y="112"/>
                  </a:cxn>
                  <a:cxn ang="0">
                    <a:pos x="13" y="99"/>
                  </a:cxn>
                  <a:cxn ang="0">
                    <a:pos x="16" y="85"/>
                  </a:cxn>
                  <a:cxn ang="0">
                    <a:pos x="25" y="58"/>
                  </a:cxn>
                  <a:cxn ang="0">
                    <a:pos x="37" y="32"/>
                  </a:cxn>
                  <a:cxn ang="0">
                    <a:pos x="47" y="5"/>
                  </a:cxn>
                  <a:cxn ang="0">
                    <a:pos x="47" y="5"/>
                  </a:cxn>
                  <a:cxn ang="0">
                    <a:pos x="48" y="3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5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39" y="3"/>
                  </a:cxn>
                  <a:cxn ang="0">
                    <a:pos x="39" y="3"/>
                  </a:cxn>
                </a:cxnLst>
                <a:rect l="0" t="0" r="r" b="b"/>
                <a:pathLst>
                  <a:path w="48" h="117">
                    <a:moveTo>
                      <a:pt x="39" y="3"/>
                    </a:moveTo>
                    <a:lnTo>
                      <a:pt x="39" y="3"/>
                    </a:lnTo>
                    <a:lnTo>
                      <a:pt x="27" y="29"/>
                    </a:lnTo>
                    <a:lnTo>
                      <a:pt x="17" y="56"/>
                    </a:lnTo>
                    <a:lnTo>
                      <a:pt x="8" y="82"/>
                    </a:lnTo>
                    <a:lnTo>
                      <a:pt x="4" y="96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1" y="113"/>
                    </a:lnTo>
                    <a:lnTo>
                      <a:pt x="4" y="116"/>
                    </a:lnTo>
                    <a:lnTo>
                      <a:pt x="6" y="117"/>
                    </a:lnTo>
                    <a:lnTo>
                      <a:pt x="8" y="116"/>
                    </a:lnTo>
                    <a:lnTo>
                      <a:pt x="9" y="114"/>
                    </a:lnTo>
                    <a:lnTo>
                      <a:pt x="10" y="112"/>
                    </a:lnTo>
                    <a:lnTo>
                      <a:pt x="10" y="112"/>
                    </a:lnTo>
                    <a:lnTo>
                      <a:pt x="13" y="99"/>
                    </a:lnTo>
                    <a:lnTo>
                      <a:pt x="16" y="85"/>
                    </a:lnTo>
                    <a:lnTo>
                      <a:pt x="25" y="58"/>
                    </a:lnTo>
                    <a:lnTo>
                      <a:pt x="37" y="32"/>
                    </a:lnTo>
                    <a:lnTo>
                      <a:pt x="47" y="5"/>
                    </a:lnTo>
                    <a:lnTo>
                      <a:pt x="47" y="5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5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3"/>
                    </a:lnTo>
                    <a:lnTo>
                      <a:pt x="39" y="3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04" name="Freeform 812">
                <a:extLst>
                  <a:ext uri="{FF2B5EF4-FFF2-40B4-BE49-F238E27FC236}">
                    <a16:creationId xmlns="" xmlns:a16="http://schemas.microsoft.com/office/drawing/2014/main" id="{CE3F648E-6125-4E4F-B190-0AC7C81C17FB}"/>
                  </a:ext>
                </a:extLst>
              </p:cNvPr>
              <p:cNvSpPr/>
              <p:nvPr/>
            </p:nvSpPr>
            <p:spPr bwMode="auto">
              <a:xfrm>
                <a:off x="6572250" y="1743075"/>
                <a:ext cx="28575" cy="61913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45" y="2"/>
                  </a:cxn>
                  <a:cxn ang="0">
                    <a:pos x="37" y="14"/>
                  </a:cxn>
                  <a:cxn ang="0">
                    <a:pos x="28" y="27"/>
                  </a:cxn>
                  <a:cxn ang="0">
                    <a:pos x="22" y="40"/>
                  </a:cxn>
                  <a:cxn ang="0">
                    <a:pos x="16" y="54"/>
                  </a:cxn>
                  <a:cxn ang="0">
                    <a:pos x="11" y="67"/>
                  </a:cxn>
                  <a:cxn ang="0">
                    <a:pos x="7" y="82"/>
                  </a:cxn>
                  <a:cxn ang="0">
                    <a:pos x="3" y="96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0" y="114"/>
                  </a:cxn>
                  <a:cxn ang="0">
                    <a:pos x="3" y="116"/>
                  </a:cxn>
                  <a:cxn ang="0">
                    <a:pos x="6" y="117"/>
                  </a:cxn>
                  <a:cxn ang="0">
                    <a:pos x="8" y="115"/>
                  </a:cxn>
                  <a:cxn ang="0">
                    <a:pos x="14" y="108"/>
                  </a:cxn>
                  <a:cxn ang="0">
                    <a:pos x="14" y="108"/>
                  </a:cxn>
                  <a:cxn ang="0">
                    <a:pos x="16" y="106"/>
                  </a:cxn>
                  <a:cxn ang="0">
                    <a:pos x="15" y="104"/>
                  </a:cxn>
                  <a:cxn ang="0">
                    <a:pos x="14" y="102"/>
                  </a:cxn>
                  <a:cxn ang="0">
                    <a:pos x="12" y="101"/>
                  </a:cxn>
                  <a:cxn ang="0">
                    <a:pos x="12" y="101"/>
                  </a:cxn>
                  <a:cxn ang="0">
                    <a:pos x="18" y="75"/>
                  </a:cxn>
                  <a:cxn ang="0">
                    <a:pos x="22" y="63"/>
                  </a:cxn>
                  <a:cxn ang="0">
                    <a:pos x="27" y="52"/>
                  </a:cxn>
                  <a:cxn ang="0">
                    <a:pos x="33" y="39"/>
                  </a:cxn>
                  <a:cxn ang="0">
                    <a:pos x="39" y="28"/>
                  </a:cxn>
                  <a:cxn ang="0">
                    <a:pos x="45" y="18"/>
                  </a:cxn>
                  <a:cxn ang="0">
                    <a:pos x="53" y="6"/>
                  </a:cxn>
                  <a:cxn ang="0">
                    <a:pos x="53" y="6"/>
                  </a:cxn>
                  <a:cxn ang="0">
                    <a:pos x="54" y="5"/>
                  </a:cxn>
                  <a:cxn ang="0">
                    <a:pos x="54" y="3"/>
                  </a:cxn>
                  <a:cxn ang="0">
                    <a:pos x="53" y="2"/>
                  </a:cxn>
                  <a:cxn ang="0">
                    <a:pos x="52" y="1"/>
                  </a:cxn>
                  <a:cxn ang="0">
                    <a:pos x="48" y="0"/>
                  </a:cxn>
                  <a:cxn ang="0">
                    <a:pos x="46" y="0"/>
                  </a:cxn>
                  <a:cxn ang="0">
                    <a:pos x="45" y="2"/>
                  </a:cxn>
                  <a:cxn ang="0">
                    <a:pos x="45" y="2"/>
                  </a:cxn>
                </a:cxnLst>
                <a:rect l="0" t="0" r="r" b="b"/>
                <a:pathLst>
                  <a:path w="54" h="117">
                    <a:moveTo>
                      <a:pt x="45" y="2"/>
                    </a:moveTo>
                    <a:lnTo>
                      <a:pt x="45" y="2"/>
                    </a:lnTo>
                    <a:lnTo>
                      <a:pt x="37" y="14"/>
                    </a:lnTo>
                    <a:lnTo>
                      <a:pt x="28" y="27"/>
                    </a:lnTo>
                    <a:lnTo>
                      <a:pt x="22" y="40"/>
                    </a:lnTo>
                    <a:lnTo>
                      <a:pt x="16" y="54"/>
                    </a:lnTo>
                    <a:lnTo>
                      <a:pt x="11" y="67"/>
                    </a:lnTo>
                    <a:lnTo>
                      <a:pt x="7" y="82"/>
                    </a:lnTo>
                    <a:lnTo>
                      <a:pt x="3" y="96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4"/>
                    </a:lnTo>
                    <a:lnTo>
                      <a:pt x="3" y="116"/>
                    </a:lnTo>
                    <a:lnTo>
                      <a:pt x="6" y="117"/>
                    </a:lnTo>
                    <a:lnTo>
                      <a:pt x="8" y="115"/>
                    </a:lnTo>
                    <a:lnTo>
                      <a:pt x="14" y="108"/>
                    </a:lnTo>
                    <a:lnTo>
                      <a:pt x="14" y="108"/>
                    </a:lnTo>
                    <a:lnTo>
                      <a:pt x="16" y="106"/>
                    </a:lnTo>
                    <a:lnTo>
                      <a:pt x="15" y="104"/>
                    </a:lnTo>
                    <a:lnTo>
                      <a:pt x="14" y="102"/>
                    </a:lnTo>
                    <a:lnTo>
                      <a:pt x="12" y="101"/>
                    </a:lnTo>
                    <a:lnTo>
                      <a:pt x="12" y="101"/>
                    </a:lnTo>
                    <a:lnTo>
                      <a:pt x="18" y="75"/>
                    </a:lnTo>
                    <a:lnTo>
                      <a:pt x="22" y="63"/>
                    </a:lnTo>
                    <a:lnTo>
                      <a:pt x="27" y="52"/>
                    </a:lnTo>
                    <a:lnTo>
                      <a:pt x="33" y="39"/>
                    </a:lnTo>
                    <a:lnTo>
                      <a:pt x="39" y="28"/>
                    </a:lnTo>
                    <a:lnTo>
                      <a:pt x="45" y="18"/>
                    </a:lnTo>
                    <a:lnTo>
                      <a:pt x="53" y="6"/>
                    </a:lnTo>
                    <a:lnTo>
                      <a:pt x="53" y="6"/>
                    </a:lnTo>
                    <a:lnTo>
                      <a:pt x="54" y="5"/>
                    </a:lnTo>
                    <a:lnTo>
                      <a:pt x="54" y="3"/>
                    </a:lnTo>
                    <a:lnTo>
                      <a:pt x="53" y="2"/>
                    </a:lnTo>
                    <a:lnTo>
                      <a:pt x="52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5" y="2"/>
                    </a:lnTo>
                    <a:lnTo>
                      <a:pt x="45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05" name="Freeform 813">
                <a:extLst>
                  <a:ext uri="{FF2B5EF4-FFF2-40B4-BE49-F238E27FC236}">
                    <a16:creationId xmlns="" xmlns:a16="http://schemas.microsoft.com/office/drawing/2014/main" id="{BE0C4975-7724-4861-B7AF-919D8605D693}"/>
                  </a:ext>
                </a:extLst>
              </p:cNvPr>
              <p:cNvSpPr/>
              <p:nvPr/>
            </p:nvSpPr>
            <p:spPr bwMode="auto">
              <a:xfrm>
                <a:off x="6629400" y="1741488"/>
                <a:ext cx="28575" cy="55563"/>
              </a:xfrm>
              <a:custGeom>
                <a:avLst/>
                <a:gdLst/>
                <a:ahLst/>
                <a:cxnLst>
                  <a:cxn ang="0">
                    <a:pos x="44" y="3"/>
                  </a:cxn>
                  <a:cxn ang="0">
                    <a:pos x="44" y="3"/>
                  </a:cxn>
                  <a:cxn ang="0">
                    <a:pos x="39" y="14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4" y="32"/>
                  </a:cxn>
                  <a:cxn ang="0">
                    <a:pos x="33" y="38"/>
                  </a:cxn>
                  <a:cxn ang="0">
                    <a:pos x="32" y="44"/>
                  </a:cxn>
                  <a:cxn ang="0">
                    <a:pos x="31" y="48"/>
                  </a:cxn>
                  <a:cxn ang="0">
                    <a:pos x="30" y="50"/>
                  </a:cxn>
                  <a:cxn ang="0">
                    <a:pos x="30" y="50"/>
                  </a:cxn>
                  <a:cxn ang="0">
                    <a:pos x="25" y="55"/>
                  </a:cxn>
                  <a:cxn ang="0">
                    <a:pos x="22" y="61"/>
                  </a:cxn>
                  <a:cxn ang="0">
                    <a:pos x="15" y="73"/>
                  </a:cxn>
                  <a:cxn ang="0">
                    <a:pos x="9" y="86"/>
                  </a:cxn>
                  <a:cxn ang="0">
                    <a:pos x="5" y="91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5"/>
                  </a:cxn>
                  <a:cxn ang="0">
                    <a:pos x="6" y="104"/>
                  </a:cxn>
                  <a:cxn ang="0">
                    <a:pos x="7" y="103"/>
                  </a:cxn>
                  <a:cxn ang="0">
                    <a:pos x="7" y="103"/>
                  </a:cxn>
                  <a:cxn ang="0">
                    <a:pos x="14" y="94"/>
                  </a:cxn>
                  <a:cxn ang="0">
                    <a:pos x="21" y="84"/>
                  </a:cxn>
                  <a:cxn ang="0">
                    <a:pos x="31" y="63"/>
                  </a:cxn>
                  <a:cxn ang="0">
                    <a:pos x="31" y="63"/>
                  </a:cxn>
                  <a:cxn ang="0">
                    <a:pos x="34" y="60"/>
                  </a:cxn>
                  <a:cxn ang="0">
                    <a:pos x="37" y="57"/>
                  </a:cxn>
                  <a:cxn ang="0">
                    <a:pos x="39" y="54"/>
                  </a:cxn>
                  <a:cxn ang="0">
                    <a:pos x="40" y="50"/>
                  </a:cxn>
                  <a:cxn ang="0">
                    <a:pos x="40" y="50"/>
                  </a:cxn>
                  <a:cxn ang="0">
                    <a:pos x="42" y="38"/>
                  </a:cxn>
                  <a:cxn ang="0">
                    <a:pos x="44" y="28"/>
                  </a:cxn>
                  <a:cxn ang="0">
                    <a:pos x="48" y="18"/>
                  </a:cxn>
                  <a:cxn ang="0">
                    <a:pos x="53" y="7"/>
                  </a:cxn>
                  <a:cxn ang="0">
                    <a:pos x="53" y="7"/>
                  </a:cxn>
                  <a:cxn ang="0">
                    <a:pos x="53" y="5"/>
                  </a:cxn>
                  <a:cxn ang="0">
                    <a:pos x="53" y="4"/>
                  </a:cxn>
                  <a:cxn ang="0">
                    <a:pos x="51" y="1"/>
                  </a:cxn>
                  <a:cxn ang="0">
                    <a:pos x="48" y="0"/>
                  </a:cxn>
                  <a:cxn ang="0">
                    <a:pos x="47" y="0"/>
                  </a:cxn>
                  <a:cxn ang="0">
                    <a:pos x="45" y="1"/>
                  </a:cxn>
                  <a:cxn ang="0">
                    <a:pos x="44" y="3"/>
                  </a:cxn>
                  <a:cxn ang="0">
                    <a:pos x="44" y="3"/>
                  </a:cxn>
                </a:cxnLst>
                <a:rect l="0" t="0" r="r" b="b"/>
                <a:pathLst>
                  <a:path w="53" h="105">
                    <a:moveTo>
                      <a:pt x="44" y="3"/>
                    </a:moveTo>
                    <a:lnTo>
                      <a:pt x="44" y="3"/>
                    </a:lnTo>
                    <a:lnTo>
                      <a:pt x="39" y="14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4" y="32"/>
                    </a:lnTo>
                    <a:lnTo>
                      <a:pt x="33" y="38"/>
                    </a:lnTo>
                    <a:lnTo>
                      <a:pt x="32" y="44"/>
                    </a:lnTo>
                    <a:lnTo>
                      <a:pt x="31" y="48"/>
                    </a:lnTo>
                    <a:lnTo>
                      <a:pt x="30" y="50"/>
                    </a:lnTo>
                    <a:lnTo>
                      <a:pt x="30" y="50"/>
                    </a:lnTo>
                    <a:lnTo>
                      <a:pt x="25" y="55"/>
                    </a:lnTo>
                    <a:lnTo>
                      <a:pt x="22" y="61"/>
                    </a:lnTo>
                    <a:lnTo>
                      <a:pt x="15" y="73"/>
                    </a:lnTo>
                    <a:lnTo>
                      <a:pt x="9" y="86"/>
                    </a:lnTo>
                    <a:lnTo>
                      <a:pt x="5" y="91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5"/>
                    </a:lnTo>
                    <a:lnTo>
                      <a:pt x="6" y="104"/>
                    </a:lnTo>
                    <a:lnTo>
                      <a:pt x="7" y="103"/>
                    </a:lnTo>
                    <a:lnTo>
                      <a:pt x="7" y="103"/>
                    </a:lnTo>
                    <a:lnTo>
                      <a:pt x="14" y="94"/>
                    </a:lnTo>
                    <a:lnTo>
                      <a:pt x="21" y="84"/>
                    </a:lnTo>
                    <a:lnTo>
                      <a:pt x="31" y="63"/>
                    </a:lnTo>
                    <a:lnTo>
                      <a:pt x="31" y="63"/>
                    </a:lnTo>
                    <a:lnTo>
                      <a:pt x="34" y="60"/>
                    </a:lnTo>
                    <a:lnTo>
                      <a:pt x="37" y="57"/>
                    </a:lnTo>
                    <a:lnTo>
                      <a:pt x="39" y="54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38"/>
                    </a:lnTo>
                    <a:lnTo>
                      <a:pt x="44" y="28"/>
                    </a:lnTo>
                    <a:lnTo>
                      <a:pt x="48" y="18"/>
                    </a:lnTo>
                    <a:lnTo>
                      <a:pt x="53" y="7"/>
                    </a:lnTo>
                    <a:lnTo>
                      <a:pt x="53" y="7"/>
                    </a:lnTo>
                    <a:lnTo>
                      <a:pt x="53" y="5"/>
                    </a:lnTo>
                    <a:lnTo>
                      <a:pt x="53" y="4"/>
                    </a:lnTo>
                    <a:lnTo>
                      <a:pt x="51" y="1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3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06" name="Freeform 814">
                <a:extLst>
                  <a:ext uri="{FF2B5EF4-FFF2-40B4-BE49-F238E27FC236}">
                    <a16:creationId xmlns="" xmlns:a16="http://schemas.microsoft.com/office/drawing/2014/main" id="{B4526868-F59A-4ECD-827B-684A5A6CC00B}"/>
                  </a:ext>
                </a:extLst>
              </p:cNvPr>
              <p:cNvSpPr/>
              <p:nvPr/>
            </p:nvSpPr>
            <p:spPr bwMode="auto">
              <a:xfrm>
                <a:off x="6673850" y="1739900"/>
                <a:ext cx="20638" cy="53975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29" y="16"/>
                  </a:cxn>
                  <a:cxn ang="0">
                    <a:pos x="26" y="28"/>
                  </a:cxn>
                  <a:cxn ang="0">
                    <a:pos x="22" y="40"/>
                  </a:cxn>
                  <a:cxn ang="0">
                    <a:pos x="18" y="51"/>
                  </a:cxn>
                  <a:cxn ang="0">
                    <a:pos x="8" y="74"/>
                  </a:cxn>
                  <a:cxn ang="0">
                    <a:pos x="4" y="86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1" y="101"/>
                  </a:cxn>
                  <a:cxn ang="0">
                    <a:pos x="2" y="102"/>
                  </a:cxn>
                  <a:cxn ang="0">
                    <a:pos x="4" y="103"/>
                  </a:cxn>
                  <a:cxn ang="0">
                    <a:pos x="5" y="103"/>
                  </a:cxn>
                  <a:cxn ang="0">
                    <a:pos x="7" y="103"/>
                  </a:cxn>
                  <a:cxn ang="0">
                    <a:pos x="8" y="102"/>
                  </a:cxn>
                  <a:cxn ang="0">
                    <a:pos x="9" y="100"/>
                  </a:cxn>
                  <a:cxn ang="0">
                    <a:pos x="9" y="100"/>
                  </a:cxn>
                  <a:cxn ang="0">
                    <a:pos x="12" y="88"/>
                  </a:cxn>
                  <a:cxn ang="0">
                    <a:pos x="17" y="76"/>
                  </a:cxn>
                  <a:cxn ang="0">
                    <a:pos x="27" y="53"/>
                  </a:cxn>
                  <a:cxn ang="0">
                    <a:pos x="32" y="41"/>
                  </a:cxn>
                  <a:cxn ang="0">
                    <a:pos x="36" y="29"/>
                  </a:cxn>
                  <a:cxn ang="0">
                    <a:pos x="39" y="16"/>
                  </a:cxn>
                  <a:cxn ang="0">
                    <a:pos x="41" y="4"/>
                  </a:cxn>
                  <a:cxn ang="0">
                    <a:pos x="41" y="4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0"/>
                  </a:cxn>
                  <a:cxn ang="0">
                    <a:pos x="33" y="1"/>
                  </a:cxn>
                  <a:cxn ang="0">
                    <a:pos x="32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103">
                    <a:moveTo>
                      <a:pt x="32" y="4"/>
                    </a:moveTo>
                    <a:lnTo>
                      <a:pt x="32" y="4"/>
                    </a:lnTo>
                    <a:lnTo>
                      <a:pt x="29" y="16"/>
                    </a:lnTo>
                    <a:lnTo>
                      <a:pt x="26" y="28"/>
                    </a:lnTo>
                    <a:lnTo>
                      <a:pt x="22" y="40"/>
                    </a:lnTo>
                    <a:lnTo>
                      <a:pt x="18" y="51"/>
                    </a:lnTo>
                    <a:lnTo>
                      <a:pt x="8" y="74"/>
                    </a:lnTo>
                    <a:lnTo>
                      <a:pt x="4" y="86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1" y="101"/>
                    </a:lnTo>
                    <a:lnTo>
                      <a:pt x="2" y="102"/>
                    </a:lnTo>
                    <a:lnTo>
                      <a:pt x="4" y="103"/>
                    </a:lnTo>
                    <a:lnTo>
                      <a:pt x="5" y="103"/>
                    </a:lnTo>
                    <a:lnTo>
                      <a:pt x="7" y="103"/>
                    </a:lnTo>
                    <a:lnTo>
                      <a:pt x="8" y="102"/>
                    </a:lnTo>
                    <a:lnTo>
                      <a:pt x="9" y="100"/>
                    </a:lnTo>
                    <a:lnTo>
                      <a:pt x="9" y="100"/>
                    </a:lnTo>
                    <a:lnTo>
                      <a:pt x="12" y="88"/>
                    </a:lnTo>
                    <a:lnTo>
                      <a:pt x="17" y="76"/>
                    </a:lnTo>
                    <a:lnTo>
                      <a:pt x="27" y="53"/>
                    </a:lnTo>
                    <a:lnTo>
                      <a:pt x="32" y="41"/>
                    </a:lnTo>
                    <a:lnTo>
                      <a:pt x="36" y="29"/>
                    </a:lnTo>
                    <a:lnTo>
                      <a:pt x="39" y="16"/>
                    </a:lnTo>
                    <a:lnTo>
                      <a:pt x="41" y="4"/>
                    </a:lnTo>
                    <a:lnTo>
                      <a:pt x="41" y="4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07" name="Freeform 815">
                <a:extLst>
                  <a:ext uri="{FF2B5EF4-FFF2-40B4-BE49-F238E27FC236}">
                    <a16:creationId xmlns="" xmlns:a16="http://schemas.microsoft.com/office/drawing/2014/main" id="{C83F206E-DE91-463D-986A-D977884D93CB}"/>
                  </a:ext>
                </a:extLst>
              </p:cNvPr>
              <p:cNvSpPr/>
              <p:nvPr/>
            </p:nvSpPr>
            <p:spPr bwMode="auto">
              <a:xfrm>
                <a:off x="6811963" y="1671638"/>
                <a:ext cx="9525" cy="38100"/>
              </a:xfrm>
              <a:custGeom>
                <a:avLst/>
                <a:gdLst/>
                <a:ahLst/>
                <a:cxnLst>
                  <a:cxn ang="0">
                    <a:pos x="11" y="58"/>
                  </a:cxn>
                  <a:cxn ang="0">
                    <a:pos x="11" y="58"/>
                  </a:cxn>
                  <a:cxn ang="0">
                    <a:pos x="10" y="51"/>
                  </a:cxn>
                  <a:cxn ang="0">
                    <a:pos x="9" y="44"/>
                  </a:cxn>
                  <a:cxn ang="0">
                    <a:pos x="10" y="33"/>
                  </a:cxn>
                  <a:cxn ang="0">
                    <a:pos x="10" y="33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1" y="3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1"/>
                  </a:cxn>
                  <a:cxn ang="0">
                    <a:pos x="3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1" y="20"/>
                  </a:cxn>
                  <a:cxn ang="0">
                    <a:pos x="0" y="40"/>
                  </a:cxn>
                  <a:cxn ang="0">
                    <a:pos x="0" y="50"/>
                  </a:cxn>
                  <a:cxn ang="0">
                    <a:pos x="2" y="59"/>
                  </a:cxn>
                  <a:cxn ang="0">
                    <a:pos x="3" y="63"/>
                  </a:cxn>
                  <a:cxn ang="0">
                    <a:pos x="5" y="66"/>
                  </a:cxn>
                  <a:cxn ang="0">
                    <a:pos x="7" y="69"/>
                  </a:cxn>
                  <a:cxn ang="0">
                    <a:pos x="11" y="72"/>
                  </a:cxn>
                  <a:cxn ang="0">
                    <a:pos x="11" y="72"/>
                  </a:cxn>
                  <a:cxn ang="0">
                    <a:pos x="13" y="72"/>
                  </a:cxn>
                  <a:cxn ang="0">
                    <a:pos x="15" y="72"/>
                  </a:cxn>
                  <a:cxn ang="0">
                    <a:pos x="17" y="70"/>
                  </a:cxn>
                  <a:cxn ang="0">
                    <a:pos x="17" y="68"/>
                  </a:cxn>
                  <a:cxn ang="0">
                    <a:pos x="17" y="62"/>
                  </a:cxn>
                  <a:cxn ang="0">
                    <a:pos x="17" y="62"/>
                  </a:cxn>
                  <a:cxn ang="0">
                    <a:pos x="17" y="59"/>
                  </a:cxn>
                  <a:cxn ang="0">
                    <a:pos x="15" y="58"/>
                  </a:cxn>
                  <a:cxn ang="0">
                    <a:pos x="13" y="57"/>
                  </a:cxn>
                  <a:cxn ang="0">
                    <a:pos x="11" y="58"/>
                  </a:cxn>
                  <a:cxn ang="0">
                    <a:pos x="11" y="58"/>
                  </a:cxn>
                </a:cxnLst>
                <a:rect l="0" t="0" r="r" b="b"/>
                <a:pathLst>
                  <a:path w="17" h="72">
                    <a:moveTo>
                      <a:pt x="11" y="58"/>
                    </a:moveTo>
                    <a:lnTo>
                      <a:pt x="11" y="58"/>
                    </a:lnTo>
                    <a:lnTo>
                      <a:pt x="10" y="51"/>
                    </a:lnTo>
                    <a:lnTo>
                      <a:pt x="9" y="44"/>
                    </a:lnTo>
                    <a:lnTo>
                      <a:pt x="10" y="33"/>
                    </a:lnTo>
                    <a:lnTo>
                      <a:pt x="10" y="33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1" y="20"/>
                    </a:lnTo>
                    <a:lnTo>
                      <a:pt x="0" y="40"/>
                    </a:lnTo>
                    <a:lnTo>
                      <a:pt x="0" y="50"/>
                    </a:lnTo>
                    <a:lnTo>
                      <a:pt x="2" y="59"/>
                    </a:lnTo>
                    <a:lnTo>
                      <a:pt x="3" y="63"/>
                    </a:lnTo>
                    <a:lnTo>
                      <a:pt x="5" y="66"/>
                    </a:lnTo>
                    <a:lnTo>
                      <a:pt x="7" y="69"/>
                    </a:lnTo>
                    <a:lnTo>
                      <a:pt x="11" y="72"/>
                    </a:lnTo>
                    <a:lnTo>
                      <a:pt x="11" y="72"/>
                    </a:lnTo>
                    <a:lnTo>
                      <a:pt x="13" y="72"/>
                    </a:lnTo>
                    <a:lnTo>
                      <a:pt x="15" y="72"/>
                    </a:lnTo>
                    <a:lnTo>
                      <a:pt x="17" y="70"/>
                    </a:lnTo>
                    <a:lnTo>
                      <a:pt x="17" y="68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17" y="59"/>
                    </a:lnTo>
                    <a:lnTo>
                      <a:pt x="15" y="58"/>
                    </a:lnTo>
                    <a:lnTo>
                      <a:pt x="13" y="57"/>
                    </a:lnTo>
                    <a:lnTo>
                      <a:pt x="11" y="58"/>
                    </a:lnTo>
                    <a:lnTo>
                      <a:pt x="11" y="58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08" name="Freeform 816">
                <a:extLst>
                  <a:ext uri="{FF2B5EF4-FFF2-40B4-BE49-F238E27FC236}">
                    <a16:creationId xmlns="" xmlns:a16="http://schemas.microsoft.com/office/drawing/2014/main" id="{CC81BE1C-F38F-4543-B16D-01AA4FAC20A6}"/>
                  </a:ext>
                </a:extLst>
              </p:cNvPr>
              <p:cNvSpPr/>
              <p:nvPr/>
            </p:nvSpPr>
            <p:spPr bwMode="auto">
              <a:xfrm>
                <a:off x="6843713" y="1644650"/>
                <a:ext cx="22225" cy="55563"/>
              </a:xfrm>
              <a:custGeom>
                <a:avLst/>
                <a:gdLst/>
                <a:ahLst/>
                <a:cxnLst>
                  <a:cxn ang="0">
                    <a:pos x="33" y="1"/>
                  </a:cxn>
                  <a:cxn ang="0">
                    <a:pos x="33" y="1"/>
                  </a:cxn>
                  <a:cxn ang="0">
                    <a:pos x="29" y="6"/>
                  </a:cxn>
                  <a:cxn ang="0">
                    <a:pos x="26" y="12"/>
                  </a:cxn>
                  <a:cxn ang="0">
                    <a:pos x="20" y="23"/>
                  </a:cxn>
                  <a:cxn ang="0">
                    <a:pos x="16" y="35"/>
                  </a:cxn>
                  <a:cxn ang="0">
                    <a:pos x="13" y="48"/>
                  </a:cxn>
                  <a:cxn ang="0">
                    <a:pos x="8" y="73"/>
                  </a:cxn>
                  <a:cxn ang="0">
                    <a:pos x="5" y="86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1" y="101"/>
                  </a:cxn>
                  <a:cxn ang="0">
                    <a:pos x="3" y="103"/>
                  </a:cxn>
                  <a:cxn ang="0">
                    <a:pos x="5" y="104"/>
                  </a:cxn>
                  <a:cxn ang="0">
                    <a:pos x="6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9" y="102"/>
                  </a:cxn>
                  <a:cxn ang="0">
                    <a:pos x="13" y="91"/>
                  </a:cxn>
                  <a:cxn ang="0">
                    <a:pos x="17" y="81"/>
                  </a:cxn>
                  <a:cxn ang="0">
                    <a:pos x="23" y="58"/>
                  </a:cxn>
                  <a:cxn ang="0">
                    <a:pos x="23" y="58"/>
                  </a:cxn>
                  <a:cxn ang="0">
                    <a:pos x="25" y="45"/>
                  </a:cxn>
                  <a:cxn ang="0">
                    <a:pos x="28" y="32"/>
                  </a:cxn>
                  <a:cxn ang="0">
                    <a:pos x="30" y="26"/>
                  </a:cxn>
                  <a:cxn ang="0">
                    <a:pos x="33" y="20"/>
                  </a:cxn>
                  <a:cxn ang="0">
                    <a:pos x="36" y="14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41" y="6"/>
                  </a:cxn>
                  <a:cxn ang="0">
                    <a:pos x="41" y="4"/>
                  </a:cxn>
                  <a:cxn ang="0">
                    <a:pos x="40" y="3"/>
                  </a:cxn>
                  <a:cxn ang="0">
                    <a:pos x="39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0"/>
                  </a:cxn>
                  <a:cxn ang="0">
                    <a:pos x="33" y="1"/>
                  </a:cxn>
                  <a:cxn ang="0">
                    <a:pos x="33" y="1"/>
                  </a:cxn>
                </a:cxnLst>
                <a:rect l="0" t="0" r="r" b="b"/>
                <a:pathLst>
                  <a:path w="41" h="104">
                    <a:moveTo>
                      <a:pt x="33" y="1"/>
                    </a:moveTo>
                    <a:lnTo>
                      <a:pt x="33" y="1"/>
                    </a:lnTo>
                    <a:lnTo>
                      <a:pt x="29" y="6"/>
                    </a:lnTo>
                    <a:lnTo>
                      <a:pt x="26" y="12"/>
                    </a:lnTo>
                    <a:lnTo>
                      <a:pt x="20" y="23"/>
                    </a:lnTo>
                    <a:lnTo>
                      <a:pt x="16" y="35"/>
                    </a:lnTo>
                    <a:lnTo>
                      <a:pt x="13" y="48"/>
                    </a:lnTo>
                    <a:lnTo>
                      <a:pt x="8" y="73"/>
                    </a:lnTo>
                    <a:lnTo>
                      <a:pt x="5" y="86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1" y="101"/>
                    </a:lnTo>
                    <a:lnTo>
                      <a:pt x="3" y="103"/>
                    </a:lnTo>
                    <a:lnTo>
                      <a:pt x="5" y="104"/>
                    </a:lnTo>
                    <a:lnTo>
                      <a:pt x="6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13" y="91"/>
                    </a:lnTo>
                    <a:lnTo>
                      <a:pt x="17" y="81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25" y="45"/>
                    </a:lnTo>
                    <a:lnTo>
                      <a:pt x="28" y="32"/>
                    </a:lnTo>
                    <a:lnTo>
                      <a:pt x="30" y="26"/>
                    </a:lnTo>
                    <a:lnTo>
                      <a:pt x="33" y="20"/>
                    </a:lnTo>
                    <a:lnTo>
                      <a:pt x="36" y="14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41" y="6"/>
                    </a:lnTo>
                    <a:lnTo>
                      <a:pt x="41" y="4"/>
                    </a:lnTo>
                    <a:lnTo>
                      <a:pt x="40" y="3"/>
                    </a:lnTo>
                    <a:lnTo>
                      <a:pt x="39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3" y="1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09" name="Freeform 817">
                <a:extLst>
                  <a:ext uri="{FF2B5EF4-FFF2-40B4-BE49-F238E27FC236}">
                    <a16:creationId xmlns="" xmlns:a16="http://schemas.microsoft.com/office/drawing/2014/main" id="{4E62C922-8C52-40B4-8F27-779BAE2437B5}"/>
                  </a:ext>
                </a:extLst>
              </p:cNvPr>
              <p:cNvSpPr/>
              <p:nvPr/>
            </p:nvSpPr>
            <p:spPr bwMode="auto">
              <a:xfrm>
                <a:off x="6719888" y="1743075"/>
                <a:ext cx="9525" cy="47625"/>
              </a:xfrm>
              <a:custGeom>
                <a:avLst/>
                <a:gdLst/>
                <a:ahLst/>
                <a:cxnLst>
                  <a:cxn ang="0">
                    <a:pos x="16" y="4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5" y="1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7" y="2"/>
                  </a:cxn>
                  <a:cxn ang="0">
                    <a:pos x="7" y="4"/>
                  </a:cxn>
                  <a:cxn ang="0">
                    <a:pos x="7" y="4"/>
                  </a:cxn>
                  <a:cxn ang="0">
                    <a:pos x="8" y="25"/>
                  </a:cxn>
                  <a:cxn ang="0">
                    <a:pos x="8" y="44"/>
                  </a:cxn>
                  <a:cxn ang="0">
                    <a:pos x="8" y="55"/>
                  </a:cxn>
                  <a:cxn ang="0">
                    <a:pos x="7" y="65"/>
                  </a:cxn>
                  <a:cxn ang="0">
                    <a:pos x="4" y="74"/>
                  </a:cxn>
                  <a:cxn ang="0">
                    <a:pos x="0" y="84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3" y="91"/>
                  </a:cxn>
                  <a:cxn ang="0">
                    <a:pos x="4" y="91"/>
                  </a:cxn>
                  <a:cxn ang="0">
                    <a:pos x="7" y="91"/>
                  </a:cxn>
                  <a:cxn ang="0">
                    <a:pos x="8" y="91"/>
                  </a:cxn>
                  <a:cxn ang="0">
                    <a:pos x="9" y="89"/>
                  </a:cxn>
                  <a:cxn ang="0">
                    <a:pos x="9" y="89"/>
                  </a:cxn>
                  <a:cxn ang="0">
                    <a:pos x="13" y="79"/>
                  </a:cxn>
                  <a:cxn ang="0">
                    <a:pos x="15" y="68"/>
                  </a:cxn>
                  <a:cxn ang="0">
                    <a:pos x="17" y="58"/>
                  </a:cxn>
                  <a:cxn ang="0">
                    <a:pos x="17" y="48"/>
                  </a:cxn>
                  <a:cxn ang="0">
                    <a:pos x="17" y="26"/>
                  </a:cxn>
                  <a:cxn ang="0">
                    <a:pos x="16" y="4"/>
                  </a:cxn>
                  <a:cxn ang="0">
                    <a:pos x="16" y="4"/>
                  </a:cxn>
                </a:cxnLst>
                <a:rect l="0" t="0" r="r" b="b"/>
                <a:pathLst>
                  <a:path w="17" h="91">
                    <a:moveTo>
                      <a:pt x="16" y="4"/>
                    </a:moveTo>
                    <a:lnTo>
                      <a:pt x="16" y="4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8" y="25"/>
                    </a:lnTo>
                    <a:lnTo>
                      <a:pt x="8" y="44"/>
                    </a:lnTo>
                    <a:lnTo>
                      <a:pt x="8" y="55"/>
                    </a:lnTo>
                    <a:lnTo>
                      <a:pt x="7" y="65"/>
                    </a:lnTo>
                    <a:lnTo>
                      <a:pt x="4" y="74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3" y="91"/>
                    </a:lnTo>
                    <a:lnTo>
                      <a:pt x="4" y="91"/>
                    </a:lnTo>
                    <a:lnTo>
                      <a:pt x="7" y="91"/>
                    </a:lnTo>
                    <a:lnTo>
                      <a:pt x="8" y="91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13" y="79"/>
                    </a:lnTo>
                    <a:lnTo>
                      <a:pt x="15" y="68"/>
                    </a:lnTo>
                    <a:lnTo>
                      <a:pt x="17" y="58"/>
                    </a:lnTo>
                    <a:lnTo>
                      <a:pt x="17" y="48"/>
                    </a:lnTo>
                    <a:lnTo>
                      <a:pt x="17" y="26"/>
                    </a:lnTo>
                    <a:lnTo>
                      <a:pt x="16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10" name="Freeform 818">
                <a:extLst>
                  <a:ext uri="{FF2B5EF4-FFF2-40B4-BE49-F238E27FC236}">
                    <a16:creationId xmlns="" xmlns:a16="http://schemas.microsoft.com/office/drawing/2014/main" id="{9045372A-116A-42E4-9344-06FC827B1FAE}"/>
                  </a:ext>
                </a:extLst>
              </p:cNvPr>
              <p:cNvSpPr/>
              <p:nvPr/>
            </p:nvSpPr>
            <p:spPr bwMode="auto">
              <a:xfrm>
                <a:off x="6754813" y="1758950"/>
                <a:ext cx="12700" cy="49213"/>
              </a:xfrm>
              <a:custGeom>
                <a:avLst/>
                <a:gdLst/>
                <a:ahLst/>
                <a:cxnLst>
                  <a:cxn ang="0">
                    <a:pos x="24" y="5"/>
                  </a:cxn>
                  <a:cxn ang="0">
                    <a:pos x="24" y="5"/>
                  </a:cxn>
                  <a:cxn ang="0">
                    <a:pos x="24" y="3"/>
                  </a:cxn>
                  <a:cxn ang="0">
                    <a:pos x="23" y="1"/>
                  </a:cxn>
                  <a:cxn ang="0">
                    <a:pos x="22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7" y="1"/>
                  </a:cxn>
                  <a:cxn ang="0">
                    <a:pos x="16" y="3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18"/>
                  </a:cxn>
                  <a:cxn ang="0">
                    <a:pos x="13" y="30"/>
                  </a:cxn>
                  <a:cxn ang="0">
                    <a:pos x="11" y="42"/>
                  </a:cxn>
                  <a:cxn ang="0">
                    <a:pos x="8" y="55"/>
                  </a:cxn>
                  <a:cxn ang="0">
                    <a:pos x="8" y="55"/>
                  </a:cxn>
                  <a:cxn ang="0">
                    <a:pos x="5" y="63"/>
                  </a:cxn>
                  <a:cxn ang="0">
                    <a:pos x="2" y="72"/>
                  </a:cxn>
                  <a:cxn ang="0">
                    <a:pos x="0" y="76"/>
                  </a:cxn>
                  <a:cxn ang="0">
                    <a:pos x="0" y="82"/>
                  </a:cxn>
                  <a:cxn ang="0">
                    <a:pos x="2" y="86"/>
                  </a:cxn>
                  <a:cxn ang="0">
                    <a:pos x="4" y="90"/>
                  </a:cxn>
                  <a:cxn ang="0">
                    <a:pos x="4" y="90"/>
                  </a:cxn>
                  <a:cxn ang="0">
                    <a:pos x="5" y="91"/>
                  </a:cxn>
                  <a:cxn ang="0">
                    <a:pos x="7" y="92"/>
                  </a:cxn>
                  <a:cxn ang="0">
                    <a:pos x="8" y="92"/>
                  </a:cxn>
                  <a:cxn ang="0">
                    <a:pos x="10" y="91"/>
                  </a:cxn>
                  <a:cxn ang="0">
                    <a:pos x="11" y="90"/>
                  </a:cxn>
                  <a:cxn ang="0">
                    <a:pos x="12" y="88"/>
                  </a:cxn>
                  <a:cxn ang="0">
                    <a:pos x="12" y="87"/>
                  </a:cxn>
                  <a:cxn ang="0">
                    <a:pos x="12" y="85"/>
                  </a:cxn>
                  <a:cxn ang="0">
                    <a:pos x="12" y="85"/>
                  </a:cxn>
                  <a:cxn ang="0">
                    <a:pos x="10" y="82"/>
                  </a:cxn>
                  <a:cxn ang="0">
                    <a:pos x="10" y="77"/>
                  </a:cxn>
                  <a:cxn ang="0">
                    <a:pos x="11" y="72"/>
                  </a:cxn>
                  <a:cxn ang="0">
                    <a:pos x="13" y="68"/>
                  </a:cxn>
                  <a:cxn ang="0">
                    <a:pos x="16" y="59"/>
                  </a:cxn>
                  <a:cxn ang="0">
                    <a:pos x="18" y="51"/>
                  </a:cxn>
                  <a:cxn ang="0">
                    <a:pos x="18" y="51"/>
                  </a:cxn>
                  <a:cxn ang="0">
                    <a:pos x="20" y="39"/>
                  </a:cxn>
                  <a:cxn ang="0">
                    <a:pos x="22" y="28"/>
                  </a:cxn>
                  <a:cxn ang="0">
                    <a:pos x="24" y="17"/>
                  </a:cxn>
                  <a:cxn ang="0">
                    <a:pos x="24" y="5"/>
                  </a:cxn>
                  <a:cxn ang="0">
                    <a:pos x="24" y="5"/>
                  </a:cxn>
                </a:cxnLst>
                <a:rect l="0" t="0" r="r" b="b"/>
                <a:pathLst>
                  <a:path w="24" h="92">
                    <a:moveTo>
                      <a:pt x="24" y="5"/>
                    </a:moveTo>
                    <a:lnTo>
                      <a:pt x="24" y="5"/>
                    </a:lnTo>
                    <a:lnTo>
                      <a:pt x="24" y="3"/>
                    </a:lnTo>
                    <a:lnTo>
                      <a:pt x="23" y="1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18"/>
                    </a:lnTo>
                    <a:lnTo>
                      <a:pt x="13" y="30"/>
                    </a:lnTo>
                    <a:lnTo>
                      <a:pt x="11" y="42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5" y="63"/>
                    </a:lnTo>
                    <a:lnTo>
                      <a:pt x="2" y="72"/>
                    </a:lnTo>
                    <a:lnTo>
                      <a:pt x="0" y="76"/>
                    </a:lnTo>
                    <a:lnTo>
                      <a:pt x="0" y="82"/>
                    </a:lnTo>
                    <a:lnTo>
                      <a:pt x="2" y="86"/>
                    </a:lnTo>
                    <a:lnTo>
                      <a:pt x="4" y="90"/>
                    </a:lnTo>
                    <a:lnTo>
                      <a:pt x="4" y="90"/>
                    </a:lnTo>
                    <a:lnTo>
                      <a:pt x="5" y="91"/>
                    </a:lnTo>
                    <a:lnTo>
                      <a:pt x="7" y="92"/>
                    </a:lnTo>
                    <a:lnTo>
                      <a:pt x="8" y="92"/>
                    </a:lnTo>
                    <a:lnTo>
                      <a:pt x="10" y="91"/>
                    </a:lnTo>
                    <a:lnTo>
                      <a:pt x="11" y="90"/>
                    </a:lnTo>
                    <a:lnTo>
                      <a:pt x="12" y="88"/>
                    </a:lnTo>
                    <a:lnTo>
                      <a:pt x="12" y="87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0" y="82"/>
                    </a:lnTo>
                    <a:lnTo>
                      <a:pt x="10" y="77"/>
                    </a:lnTo>
                    <a:lnTo>
                      <a:pt x="11" y="72"/>
                    </a:lnTo>
                    <a:lnTo>
                      <a:pt x="13" y="68"/>
                    </a:lnTo>
                    <a:lnTo>
                      <a:pt x="16" y="59"/>
                    </a:lnTo>
                    <a:lnTo>
                      <a:pt x="18" y="51"/>
                    </a:lnTo>
                    <a:lnTo>
                      <a:pt x="18" y="51"/>
                    </a:lnTo>
                    <a:lnTo>
                      <a:pt x="20" y="39"/>
                    </a:lnTo>
                    <a:lnTo>
                      <a:pt x="22" y="28"/>
                    </a:lnTo>
                    <a:lnTo>
                      <a:pt x="24" y="17"/>
                    </a:lnTo>
                    <a:lnTo>
                      <a:pt x="24" y="5"/>
                    </a:lnTo>
                    <a:lnTo>
                      <a:pt x="24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11" name="Freeform 821">
                <a:extLst>
                  <a:ext uri="{FF2B5EF4-FFF2-40B4-BE49-F238E27FC236}">
                    <a16:creationId xmlns="" xmlns:a16="http://schemas.microsoft.com/office/drawing/2014/main" id="{1A125861-603B-4195-9FA0-6F44684162E9}"/>
                  </a:ext>
                </a:extLst>
              </p:cNvPr>
              <p:cNvSpPr/>
              <p:nvPr/>
            </p:nvSpPr>
            <p:spPr bwMode="auto">
              <a:xfrm>
                <a:off x="6418263" y="1346200"/>
                <a:ext cx="39688" cy="65088"/>
              </a:xfrm>
              <a:custGeom>
                <a:avLst/>
                <a:gdLst/>
                <a:ahLst/>
                <a:cxnLst>
                  <a:cxn ang="0">
                    <a:pos x="63" y="3"/>
                  </a:cxn>
                  <a:cxn ang="0">
                    <a:pos x="63" y="3"/>
                  </a:cxn>
                  <a:cxn ang="0">
                    <a:pos x="61" y="12"/>
                  </a:cxn>
                  <a:cxn ang="0">
                    <a:pos x="59" y="19"/>
                  </a:cxn>
                  <a:cxn ang="0">
                    <a:pos x="52" y="33"/>
                  </a:cxn>
                  <a:cxn ang="0">
                    <a:pos x="43" y="48"/>
                  </a:cxn>
                  <a:cxn ang="0">
                    <a:pos x="33" y="61"/>
                  </a:cxn>
                  <a:cxn ang="0">
                    <a:pos x="24" y="75"/>
                  </a:cxn>
                  <a:cxn ang="0">
                    <a:pos x="15" y="88"/>
                  </a:cxn>
                  <a:cxn ang="0">
                    <a:pos x="6" y="102"/>
                  </a:cxn>
                  <a:cxn ang="0">
                    <a:pos x="3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2" y="122"/>
                  </a:cxn>
                  <a:cxn ang="0">
                    <a:pos x="3" y="123"/>
                  </a:cxn>
                  <a:cxn ang="0">
                    <a:pos x="5" y="123"/>
                  </a:cxn>
                  <a:cxn ang="0">
                    <a:pos x="6" y="123"/>
                  </a:cxn>
                  <a:cxn ang="0">
                    <a:pos x="8" y="121"/>
                  </a:cxn>
                  <a:cxn ang="0">
                    <a:pos x="10" y="120"/>
                  </a:cxn>
                  <a:cxn ang="0">
                    <a:pos x="10" y="120"/>
                  </a:cxn>
                  <a:cxn ang="0">
                    <a:pos x="13" y="112"/>
                  </a:cxn>
                  <a:cxn ang="0">
                    <a:pos x="16" y="105"/>
                  </a:cxn>
                  <a:cxn ang="0">
                    <a:pos x="24" y="90"/>
                  </a:cxn>
                  <a:cxn ang="0">
                    <a:pos x="33" y="77"/>
                  </a:cxn>
                  <a:cxn ang="0">
                    <a:pos x="43" y="63"/>
                  </a:cxn>
                  <a:cxn ang="0">
                    <a:pos x="52" y="50"/>
                  </a:cxn>
                  <a:cxn ang="0">
                    <a:pos x="61" y="36"/>
                  </a:cxn>
                  <a:cxn ang="0">
                    <a:pos x="67" y="22"/>
                  </a:cxn>
                  <a:cxn ang="0">
                    <a:pos x="70" y="14"/>
                  </a:cxn>
                  <a:cxn ang="0">
                    <a:pos x="73" y="6"/>
                  </a:cxn>
                  <a:cxn ang="0">
                    <a:pos x="73" y="6"/>
                  </a:cxn>
                  <a:cxn ang="0">
                    <a:pos x="73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5" y="0"/>
                  </a:cxn>
                  <a:cxn ang="0">
                    <a:pos x="64" y="1"/>
                  </a:cxn>
                  <a:cxn ang="0">
                    <a:pos x="63" y="3"/>
                  </a:cxn>
                  <a:cxn ang="0">
                    <a:pos x="63" y="3"/>
                  </a:cxn>
                </a:cxnLst>
                <a:rect l="0" t="0" r="r" b="b"/>
                <a:pathLst>
                  <a:path w="73" h="123">
                    <a:moveTo>
                      <a:pt x="63" y="3"/>
                    </a:moveTo>
                    <a:lnTo>
                      <a:pt x="63" y="3"/>
                    </a:lnTo>
                    <a:lnTo>
                      <a:pt x="61" y="12"/>
                    </a:lnTo>
                    <a:lnTo>
                      <a:pt x="59" y="19"/>
                    </a:lnTo>
                    <a:lnTo>
                      <a:pt x="52" y="33"/>
                    </a:lnTo>
                    <a:lnTo>
                      <a:pt x="43" y="48"/>
                    </a:lnTo>
                    <a:lnTo>
                      <a:pt x="33" y="61"/>
                    </a:lnTo>
                    <a:lnTo>
                      <a:pt x="24" y="75"/>
                    </a:lnTo>
                    <a:lnTo>
                      <a:pt x="15" y="88"/>
                    </a:lnTo>
                    <a:lnTo>
                      <a:pt x="6" y="102"/>
                    </a:lnTo>
                    <a:lnTo>
                      <a:pt x="3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2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8" y="121"/>
                    </a:lnTo>
                    <a:lnTo>
                      <a:pt x="10" y="120"/>
                    </a:lnTo>
                    <a:lnTo>
                      <a:pt x="10" y="120"/>
                    </a:lnTo>
                    <a:lnTo>
                      <a:pt x="13" y="112"/>
                    </a:lnTo>
                    <a:lnTo>
                      <a:pt x="16" y="105"/>
                    </a:lnTo>
                    <a:lnTo>
                      <a:pt x="24" y="90"/>
                    </a:lnTo>
                    <a:lnTo>
                      <a:pt x="33" y="77"/>
                    </a:lnTo>
                    <a:lnTo>
                      <a:pt x="43" y="63"/>
                    </a:lnTo>
                    <a:lnTo>
                      <a:pt x="52" y="50"/>
                    </a:lnTo>
                    <a:lnTo>
                      <a:pt x="61" y="36"/>
                    </a:lnTo>
                    <a:lnTo>
                      <a:pt x="67" y="22"/>
                    </a:lnTo>
                    <a:lnTo>
                      <a:pt x="70" y="14"/>
                    </a:lnTo>
                    <a:lnTo>
                      <a:pt x="73" y="6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5" y="0"/>
                    </a:lnTo>
                    <a:lnTo>
                      <a:pt x="64" y="1"/>
                    </a:lnTo>
                    <a:lnTo>
                      <a:pt x="63" y="3"/>
                    </a:lnTo>
                    <a:lnTo>
                      <a:pt x="63" y="3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12" name="Freeform 822">
                <a:extLst>
                  <a:ext uri="{FF2B5EF4-FFF2-40B4-BE49-F238E27FC236}">
                    <a16:creationId xmlns="" xmlns:a16="http://schemas.microsoft.com/office/drawing/2014/main" id="{6FF1EA8F-C1EF-450C-B7A1-AA3B458A26F4}"/>
                  </a:ext>
                </a:extLst>
              </p:cNvPr>
              <p:cNvSpPr/>
              <p:nvPr/>
            </p:nvSpPr>
            <p:spPr bwMode="auto">
              <a:xfrm>
                <a:off x="6462713" y="1366838"/>
                <a:ext cx="34925" cy="50800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8" y="2"/>
                  </a:cxn>
                  <a:cxn ang="0">
                    <a:pos x="42" y="24"/>
                  </a:cxn>
                  <a:cxn ang="0">
                    <a:pos x="29" y="46"/>
                  </a:cxn>
                  <a:cxn ang="0">
                    <a:pos x="1" y="90"/>
                  </a:cxn>
                  <a:cxn ang="0">
                    <a:pos x="1" y="90"/>
                  </a:cxn>
                  <a:cxn ang="0">
                    <a:pos x="0" y="92"/>
                  </a:cxn>
                  <a:cxn ang="0">
                    <a:pos x="1" y="94"/>
                  </a:cxn>
                  <a:cxn ang="0">
                    <a:pos x="1" y="95"/>
                  </a:cxn>
                  <a:cxn ang="0">
                    <a:pos x="3" y="97"/>
                  </a:cxn>
                  <a:cxn ang="0">
                    <a:pos x="4" y="97"/>
                  </a:cxn>
                  <a:cxn ang="0">
                    <a:pos x="6" y="97"/>
                  </a:cxn>
                  <a:cxn ang="0">
                    <a:pos x="8" y="97"/>
                  </a:cxn>
                  <a:cxn ang="0">
                    <a:pos x="9" y="95"/>
                  </a:cxn>
                  <a:cxn ang="0">
                    <a:pos x="9" y="95"/>
                  </a:cxn>
                  <a:cxn ang="0">
                    <a:pos x="37" y="51"/>
                  </a:cxn>
                  <a:cxn ang="0">
                    <a:pos x="50" y="28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6"/>
                  </a:cxn>
                  <a:cxn ang="0">
                    <a:pos x="67" y="3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2"/>
                  </a:cxn>
                  <a:cxn ang="0">
                    <a:pos x="58" y="2"/>
                  </a:cxn>
                </a:cxnLst>
                <a:rect l="0" t="0" r="r" b="b"/>
                <a:pathLst>
                  <a:path w="67" h="97">
                    <a:moveTo>
                      <a:pt x="58" y="2"/>
                    </a:moveTo>
                    <a:lnTo>
                      <a:pt x="58" y="2"/>
                    </a:lnTo>
                    <a:lnTo>
                      <a:pt x="42" y="24"/>
                    </a:lnTo>
                    <a:lnTo>
                      <a:pt x="29" y="46"/>
                    </a:lnTo>
                    <a:lnTo>
                      <a:pt x="1" y="90"/>
                    </a:lnTo>
                    <a:lnTo>
                      <a:pt x="1" y="90"/>
                    </a:lnTo>
                    <a:lnTo>
                      <a:pt x="0" y="92"/>
                    </a:lnTo>
                    <a:lnTo>
                      <a:pt x="1" y="94"/>
                    </a:lnTo>
                    <a:lnTo>
                      <a:pt x="1" y="95"/>
                    </a:lnTo>
                    <a:lnTo>
                      <a:pt x="3" y="97"/>
                    </a:lnTo>
                    <a:lnTo>
                      <a:pt x="4" y="97"/>
                    </a:lnTo>
                    <a:lnTo>
                      <a:pt x="6" y="97"/>
                    </a:lnTo>
                    <a:lnTo>
                      <a:pt x="8" y="97"/>
                    </a:lnTo>
                    <a:lnTo>
                      <a:pt x="9" y="95"/>
                    </a:lnTo>
                    <a:lnTo>
                      <a:pt x="9" y="95"/>
                    </a:lnTo>
                    <a:lnTo>
                      <a:pt x="37" y="51"/>
                    </a:lnTo>
                    <a:lnTo>
                      <a:pt x="50" y="28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6"/>
                    </a:lnTo>
                    <a:lnTo>
                      <a:pt x="67" y="3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13" name="Freeform 823">
                <a:extLst>
                  <a:ext uri="{FF2B5EF4-FFF2-40B4-BE49-F238E27FC236}">
                    <a16:creationId xmlns="" xmlns:a16="http://schemas.microsoft.com/office/drawing/2014/main" id="{40162D59-103C-4721-B84F-B7FE366A371A}"/>
                  </a:ext>
                </a:extLst>
              </p:cNvPr>
              <p:cNvSpPr/>
              <p:nvPr/>
            </p:nvSpPr>
            <p:spPr bwMode="auto">
              <a:xfrm>
                <a:off x="6569075" y="1604963"/>
                <a:ext cx="28575" cy="68263"/>
              </a:xfrm>
              <a:custGeom>
                <a:avLst/>
                <a:gdLst/>
                <a:ahLst/>
                <a:cxnLst>
                  <a:cxn ang="0">
                    <a:pos x="45" y="3"/>
                  </a:cxn>
                  <a:cxn ang="0">
                    <a:pos x="45" y="3"/>
                  </a:cxn>
                  <a:cxn ang="0">
                    <a:pos x="43" y="10"/>
                  </a:cxn>
                  <a:cxn ang="0">
                    <a:pos x="40" y="16"/>
                  </a:cxn>
                  <a:cxn ang="0">
                    <a:pos x="32" y="29"/>
                  </a:cxn>
                  <a:cxn ang="0">
                    <a:pos x="25" y="41"/>
                  </a:cxn>
                  <a:cxn ang="0">
                    <a:pos x="22" y="47"/>
                  </a:cxn>
                  <a:cxn ang="0">
                    <a:pos x="20" y="53"/>
                  </a:cxn>
                  <a:cxn ang="0">
                    <a:pos x="20" y="53"/>
                  </a:cxn>
                  <a:cxn ang="0">
                    <a:pos x="14" y="71"/>
                  </a:cxn>
                  <a:cxn ang="0">
                    <a:pos x="9" y="89"/>
                  </a:cxn>
                  <a:cxn ang="0">
                    <a:pos x="3" y="106"/>
                  </a:cxn>
                  <a:cxn ang="0">
                    <a:pos x="1" y="115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1" y="127"/>
                  </a:cxn>
                  <a:cxn ang="0">
                    <a:pos x="2" y="128"/>
                  </a:cxn>
                  <a:cxn ang="0">
                    <a:pos x="3" y="129"/>
                  </a:cxn>
                  <a:cxn ang="0">
                    <a:pos x="5" y="129"/>
                  </a:cxn>
                  <a:cxn ang="0">
                    <a:pos x="6" y="129"/>
                  </a:cxn>
                  <a:cxn ang="0">
                    <a:pos x="9" y="128"/>
                  </a:cxn>
                  <a:cxn ang="0">
                    <a:pos x="10" y="127"/>
                  </a:cxn>
                  <a:cxn ang="0">
                    <a:pos x="10" y="125"/>
                  </a:cxn>
                  <a:cxn ang="0">
                    <a:pos x="10" y="125"/>
                  </a:cxn>
                  <a:cxn ang="0">
                    <a:pos x="12" y="108"/>
                  </a:cxn>
                  <a:cxn ang="0">
                    <a:pos x="16" y="93"/>
                  </a:cxn>
                  <a:cxn ang="0">
                    <a:pos x="21" y="78"/>
                  </a:cxn>
                  <a:cxn ang="0">
                    <a:pos x="28" y="64"/>
                  </a:cxn>
                  <a:cxn ang="0">
                    <a:pos x="42" y="35"/>
                  </a:cxn>
                  <a:cxn ang="0">
                    <a:pos x="49" y="20"/>
                  </a:cxn>
                  <a:cxn ang="0">
                    <a:pos x="54" y="6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3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1"/>
                  </a:cxn>
                  <a:cxn ang="0">
                    <a:pos x="46" y="2"/>
                  </a:cxn>
                  <a:cxn ang="0">
                    <a:pos x="45" y="3"/>
                  </a:cxn>
                  <a:cxn ang="0">
                    <a:pos x="45" y="3"/>
                  </a:cxn>
                </a:cxnLst>
                <a:rect l="0" t="0" r="r" b="b"/>
                <a:pathLst>
                  <a:path w="54" h="129">
                    <a:moveTo>
                      <a:pt x="45" y="3"/>
                    </a:moveTo>
                    <a:lnTo>
                      <a:pt x="45" y="3"/>
                    </a:lnTo>
                    <a:lnTo>
                      <a:pt x="43" y="10"/>
                    </a:lnTo>
                    <a:lnTo>
                      <a:pt x="40" y="16"/>
                    </a:lnTo>
                    <a:lnTo>
                      <a:pt x="32" y="29"/>
                    </a:lnTo>
                    <a:lnTo>
                      <a:pt x="25" y="41"/>
                    </a:lnTo>
                    <a:lnTo>
                      <a:pt x="22" y="47"/>
                    </a:lnTo>
                    <a:lnTo>
                      <a:pt x="20" y="53"/>
                    </a:lnTo>
                    <a:lnTo>
                      <a:pt x="20" y="53"/>
                    </a:lnTo>
                    <a:lnTo>
                      <a:pt x="14" y="71"/>
                    </a:lnTo>
                    <a:lnTo>
                      <a:pt x="9" y="89"/>
                    </a:lnTo>
                    <a:lnTo>
                      <a:pt x="3" y="106"/>
                    </a:lnTo>
                    <a:lnTo>
                      <a:pt x="1" y="115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1" y="127"/>
                    </a:lnTo>
                    <a:lnTo>
                      <a:pt x="2" y="128"/>
                    </a:lnTo>
                    <a:lnTo>
                      <a:pt x="3" y="129"/>
                    </a:lnTo>
                    <a:lnTo>
                      <a:pt x="5" y="129"/>
                    </a:lnTo>
                    <a:lnTo>
                      <a:pt x="6" y="129"/>
                    </a:lnTo>
                    <a:lnTo>
                      <a:pt x="9" y="128"/>
                    </a:lnTo>
                    <a:lnTo>
                      <a:pt x="10" y="127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2" y="108"/>
                    </a:lnTo>
                    <a:lnTo>
                      <a:pt x="16" y="93"/>
                    </a:lnTo>
                    <a:lnTo>
                      <a:pt x="21" y="78"/>
                    </a:lnTo>
                    <a:lnTo>
                      <a:pt x="28" y="64"/>
                    </a:lnTo>
                    <a:lnTo>
                      <a:pt x="42" y="35"/>
                    </a:lnTo>
                    <a:lnTo>
                      <a:pt x="49" y="20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4" y="2"/>
                    </a:lnTo>
                    <a:lnTo>
                      <a:pt x="53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1"/>
                    </a:lnTo>
                    <a:lnTo>
                      <a:pt x="46" y="2"/>
                    </a:lnTo>
                    <a:lnTo>
                      <a:pt x="45" y="3"/>
                    </a:lnTo>
                    <a:lnTo>
                      <a:pt x="45" y="3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14" name="Freeform 824">
                <a:extLst>
                  <a:ext uri="{FF2B5EF4-FFF2-40B4-BE49-F238E27FC236}">
                    <a16:creationId xmlns="" xmlns:a16="http://schemas.microsoft.com/office/drawing/2014/main" id="{A9996AAC-0055-4B04-9A67-48C222955F90}"/>
                  </a:ext>
                </a:extLst>
              </p:cNvPr>
              <p:cNvSpPr/>
              <p:nvPr/>
            </p:nvSpPr>
            <p:spPr bwMode="auto">
              <a:xfrm>
                <a:off x="6619875" y="1614488"/>
                <a:ext cx="25400" cy="44450"/>
              </a:xfrm>
              <a:custGeom>
                <a:avLst/>
                <a:gdLst/>
                <a:ahLst/>
                <a:cxnLst>
                  <a:cxn ang="0">
                    <a:pos x="40" y="2"/>
                  </a:cxn>
                  <a:cxn ang="0">
                    <a:pos x="40" y="2"/>
                  </a:cxn>
                  <a:cxn ang="0">
                    <a:pos x="32" y="11"/>
                  </a:cxn>
                  <a:cxn ang="0">
                    <a:pos x="25" y="19"/>
                  </a:cxn>
                  <a:cxn ang="0">
                    <a:pos x="19" y="28"/>
                  </a:cxn>
                  <a:cxn ang="0">
                    <a:pos x="13" y="39"/>
                  </a:cxn>
                  <a:cxn ang="0">
                    <a:pos x="8" y="49"/>
                  </a:cxn>
                  <a:cxn ang="0">
                    <a:pos x="4" y="59"/>
                  </a:cxn>
                  <a:cxn ang="0">
                    <a:pos x="1" y="71"/>
                  </a:cxn>
                  <a:cxn ang="0">
                    <a:pos x="0" y="81"/>
                  </a:cxn>
                  <a:cxn ang="0">
                    <a:pos x="0" y="81"/>
                  </a:cxn>
                  <a:cxn ang="0">
                    <a:pos x="0" y="83"/>
                  </a:cxn>
                  <a:cxn ang="0">
                    <a:pos x="1" y="85"/>
                  </a:cxn>
                  <a:cxn ang="0">
                    <a:pos x="3" y="86"/>
                  </a:cxn>
                  <a:cxn ang="0">
                    <a:pos x="5" y="86"/>
                  </a:cxn>
                  <a:cxn ang="0">
                    <a:pos x="6" y="86"/>
                  </a:cxn>
                  <a:cxn ang="0">
                    <a:pos x="9" y="85"/>
                  </a:cxn>
                  <a:cxn ang="0">
                    <a:pos x="10" y="83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11" y="71"/>
                  </a:cxn>
                  <a:cxn ang="0">
                    <a:pos x="14" y="61"/>
                  </a:cxn>
                  <a:cxn ang="0">
                    <a:pos x="17" y="51"/>
                  </a:cxn>
                  <a:cxn ang="0">
                    <a:pos x="22" y="42"/>
                  </a:cxn>
                  <a:cxn ang="0">
                    <a:pos x="27" y="33"/>
                  </a:cxn>
                  <a:cxn ang="0">
                    <a:pos x="33" y="24"/>
                  </a:cxn>
                  <a:cxn ang="0">
                    <a:pos x="40" y="16"/>
                  </a:cxn>
                  <a:cxn ang="0">
                    <a:pos x="47" y="9"/>
                  </a:cxn>
                  <a:cxn ang="0">
                    <a:pos x="47" y="9"/>
                  </a:cxn>
                  <a:cxn ang="0">
                    <a:pos x="48" y="8"/>
                  </a:cxn>
                  <a:cxn ang="0">
                    <a:pos x="48" y="5"/>
                  </a:cxn>
                  <a:cxn ang="0">
                    <a:pos x="47" y="3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2" y="1"/>
                  </a:cxn>
                  <a:cxn ang="0">
                    <a:pos x="40" y="2"/>
                  </a:cxn>
                  <a:cxn ang="0">
                    <a:pos x="40" y="2"/>
                  </a:cxn>
                </a:cxnLst>
                <a:rect l="0" t="0" r="r" b="b"/>
                <a:pathLst>
                  <a:path w="48" h="86">
                    <a:moveTo>
                      <a:pt x="40" y="2"/>
                    </a:moveTo>
                    <a:lnTo>
                      <a:pt x="40" y="2"/>
                    </a:lnTo>
                    <a:lnTo>
                      <a:pt x="32" y="11"/>
                    </a:lnTo>
                    <a:lnTo>
                      <a:pt x="25" y="19"/>
                    </a:lnTo>
                    <a:lnTo>
                      <a:pt x="19" y="28"/>
                    </a:lnTo>
                    <a:lnTo>
                      <a:pt x="13" y="39"/>
                    </a:lnTo>
                    <a:lnTo>
                      <a:pt x="8" y="49"/>
                    </a:lnTo>
                    <a:lnTo>
                      <a:pt x="4" y="59"/>
                    </a:lnTo>
                    <a:lnTo>
                      <a:pt x="1" y="71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0" y="83"/>
                    </a:lnTo>
                    <a:lnTo>
                      <a:pt x="1" y="85"/>
                    </a:lnTo>
                    <a:lnTo>
                      <a:pt x="3" y="86"/>
                    </a:lnTo>
                    <a:lnTo>
                      <a:pt x="5" y="86"/>
                    </a:lnTo>
                    <a:lnTo>
                      <a:pt x="6" y="86"/>
                    </a:lnTo>
                    <a:lnTo>
                      <a:pt x="9" y="85"/>
                    </a:lnTo>
                    <a:lnTo>
                      <a:pt x="10" y="83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1" y="71"/>
                    </a:lnTo>
                    <a:lnTo>
                      <a:pt x="14" y="61"/>
                    </a:lnTo>
                    <a:lnTo>
                      <a:pt x="17" y="51"/>
                    </a:lnTo>
                    <a:lnTo>
                      <a:pt x="22" y="42"/>
                    </a:lnTo>
                    <a:lnTo>
                      <a:pt x="27" y="33"/>
                    </a:lnTo>
                    <a:lnTo>
                      <a:pt x="33" y="24"/>
                    </a:lnTo>
                    <a:lnTo>
                      <a:pt x="40" y="16"/>
                    </a:lnTo>
                    <a:lnTo>
                      <a:pt x="47" y="9"/>
                    </a:lnTo>
                    <a:lnTo>
                      <a:pt x="47" y="9"/>
                    </a:lnTo>
                    <a:lnTo>
                      <a:pt x="48" y="8"/>
                    </a:lnTo>
                    <a:lnTo>
                      <a:pt x="48" y="5"/>
                    </a:lnTo>
                    <a:lnTo>
                      <a:pt x="47" y="3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40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15" name="Freeform 825">
                <a:extLst>
                  <a:ext uri="{FF2B5EF4-FFF2-40B4-BE49-F238E27FC236}">
                    <a16:creationId xmlns="" xmlns:a16="http://schemas.microsoft.com/office/drawing/2014/main" id="{BE6AC81D-D25B-4FF3-BF91-9DB1711ABF71}"/>
                  </a:ext>
                </a:extLst>
              </p:cNvPr>
              <p:cNvSpPr/>
              <p:nvPr/>
            </p:nvSpPr>
            <p:spPr bwMode="auto">
              <a:xfrm>
                <a:off x="6659563" y="1624013"/>
                <a:ext cx="28575" cy="46038"/>
              </a:xfrm>
              <a:custGeom>
                <a:avLst/>
                <a:gdLst/>
                <a:ahLst/>
                <a:cxnLst>
                  <a:cxn ang="0">
                    <a:pos x="44" y="2"/>
                  </a:cxn>
                  <a:cxn ang="0">
                    <a:pos x="44" y="2"/>
                  </a:cxn>
                  <a:cxn ang="0">
                    <a:pos x="38" y="10"/>
                  </a:cxn>
                  <a:cxn ang="0">
                    <a:pos x="32" y="17"/>
                  </a:cxn>
                  <a:cxn ang="0">
                    <a:pos x="25" y="26"/>
                  </a:cxn>
                  <a:cxn ang="0">
                    <a:pos x="19" y="34"/>
                  </a:cxn>
                  <a:cxn ang="0">
                    <a:pos x="19" y="34"/>
                  </a:cxn>
                  <a:cxn ang="0">
                    <a:pos x="13" y="44"/>
                  </a:cxn>
                  <a:cxn ang="0">
                    <a:pos x="9" y="56"/>
                  </a:cxn>
                  <a:cxn ang="0">
                    <a:pos x="5" y="67"/>
                  </a:cxn>
                  <a:cxn ang="0">
                    <a:pos x="0" y="77"/>
                  </a:cxn>
                  <a:cxn ang="0">
                    <a:pos x="0" y="77"/>
                  </a:cxn>
                  <a:cxn ang="0">
                    <a:pos x="0" y="79"/>
                  </a:cxn>
                  <a:cxn ang="0">
                    <a:pos x="0" y="82"/>
                  </a:cxn>
                  <a:cxn ang="0">
                    <a:pos x="2" y="85"/>
                  </a:cxn>
                  <a:cxn ang="0">
                    <a:pos x="4" y="85"/>
                  </a:cxn>
                  <a:cxn ang="0">
                    <a:pos x="5" y="85"/>
                  </a:cxn>
                  <a:cxn ang="0">
                    <a:pos x="7" y="85"/>
                  </a:cxn>
                  <a:cxn ang="0">
                    <a:pos x="8" y="83"/>
                  </a:cxn>
                  <a:cxn ang="0">
                    <a:pos x="8" y="83"/>
                  </a:cxn>
                  <a:cxn ang="0">
                    <a:pos x="16" y="63"/>
                  </a:cxn>
                  <a:cxn ang="0">
                    <a:pos x="26" y="42"/>
                  </a:cxn>
                  <a:cxn ang="0">
                    <a:pos x="26" y="42"/>
                  </a:cxn>
                  <a:cxn ang="0">
                    <a:pos x="28" y="37"/>
                  </a:cxn>
                  <a:cxn ang="0">
                    <a:pos x="31" y="33"/>
                  </a:cxn>
                  <a:cxn ang="0">
                    <a:pos x="38" y="25"/>
                  </a:cxn>
                  <a:cxn ang="0">
                    <a:pos x="46" y="15"/>
                  </a:cxn>
                  <a:cxn ang="0">
                    <a:pos x="52" y="7"/>
                  </a:cxn>
                  <a:cxn ang="0">
                    <a:pos x="52" y="7"/>
                  </a:cxn>
                  <a:cxn ang="0">
                    <a:pos x="53" y="5"/>
                  </a:cxn>
                  <a:cxn ang="0">
                    <a:pos x="52" y="3"/>
                  </a:cxn>
                  <a:cxn ang="0">
                    <a:pos x="52" y="2"/>
                  </a:cxn>
                  <a:cxn ang="0">
                    <a:pos x="50" y="0"/>
                  </a:cxn>
                  <a:cxn ang="0">
                    <a:pos x="49" y="0"/>
                  </a:cxn>
                  <a:cxn ang="0">
                    <a:pos x="47" y="0"/>
                  </a:cxn>
                  <a:cxn ang="0">
                    <a:pos x="45" y="1"/>
                  </a:cxn>
                  <a:cxn ang="0">
                    <a:pos x="44" y="2"/>
                  </a:cxn>
                  <a:cxn ang="0">
                    <a:pos x="44" y="2"/>
                  </a:cxn>
                </a:cxnLst>
                <a:rect l="0" t="0" r="r" b="b"/>
                <a:pathLst>
                  <a:path w="53" h="85">
                    <a:moveTo>
                      <a:pt x="44" y="2"/>
                    </a:moveTo>
                    <a:lnTo>
                      <a:pt x="44" y="2"/>
                    </a:lnTo>
                    <a:lnTo>
                      <a:pt x="38" y="10"/>
                    </a:lnTo>
                    <a:lnTo>
                      <a:pt x="32" y="17"/>
                    </a:lnTo>
                    <a:lnTo>
                      <a:pt x="25" y="26"/>
                    </a:lnTo>
                    <a:lnTo>
                      <a:pt x="19" y="34"/>
                    </a:lnTo>
                    <a:lnTo>
                      <a:pt x="19" y="34"/>
                    </a:lnTo>
                    <a:lnTo>
                      <a:pt x="13" y="44"/>
                    </a:lnTo>
                    <a:lnTo>
                      <a:pt x="9" y="56"/>
                    </a:lnTo>
                    <a:lnTo>
                      <a:pt x="5" y="67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79"/>
                    </a:lnTo>
                    <a:lnTo>
                      <a:pt x="0" y="82"/>
                    </a:lnTo>
                    <a:lnTo>
                      <a:pt x="2" y="85"/>
                    </a:lnTo>
                    <a:lnTo>
                      <a:pt x="4" y="85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8" y="83"/>
                    </a:lnTo>
                    <a:lnTo>
                      <a:pt x="8" y="83"/>
                    </a:lnTo>
                    <a:lnTo>
                      <a:pt x="16" y="63"/>
                    </a:lnTo>
                    <a:lnTo>
                      <a:pt x="26" y="42"/>
                    </a:lnTo>
                    <a:lnTo>
                      <a:pt x="26" y="42"/>
                    </a:lnTo>
                    <a:lnTo>
                      <a:pt x="28" y="37"/>
                    </a:lnTo>
                    <a:lnTo>
                      <a:pt x="31" y="33"/>
                    </a:lnTo>
                    <a:lnTo>
                      <a:pt x="38" y="25"/>
                    </a:lnTo>
                    <a:lnTo>
                      <a:pt x="46" y="15"/>
                    </a:lnTo>
                    <a:lnTo>
                      <a:pt x="52" y="7"/>
                    </a:lnTo>
                    <a:lnTo>
                      <a:pt x="52" y="7"/>
                    </a:lnTo>
                    <a:lnTo>
                      <a:pt x="53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7" y="0"/>
                    </a:lnTo>
                    <a:lnTo>
                      <a:pt x="45" y="1"/>
                    </a:lnTo>
                    <a:lnTo>
                      <a:pt x="44" y="2"/>
                    </a:lnTo>
                    <a:lnTo>
                      <a:pt x="44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16" name="Freeform 826">
                <a:extLst>
                  <a:ext uri="{FF2B5EF4-FFF2-40B4-BE49-F238E27FC236}">
                    <a16:creationId xmlns="" xmlns:a16="http://schemas.microsoft.com/office/drawing/2014/main" id="{5F1A6B11-37D6-4D13-B354-50ACB831A873}"/>
                  </a:ext>
                </a:extLst>
              </p:cNvPr>
              <p:cNvSpPr/>
              <p:nvPr/>
            </p:nvSpPr>
            <p:spPr bwMode="auto">
              <a:xfrm>
                <a:off x="6746875" y="1463675"/>
                <a:ext cx="23813" cy="41275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39" y="1"/>
                  </a:cxn>
                  <a:cxn ang="0">
                    <a:pos x="32" y="10"/>
                  </a:cxn>
                  <a:cxn ang="0">
                    <a:pos x="27" y="18"/>
                  </a:cxn>
                  <a:cxn ang="0">
                    <a:pos x="22" y="27"/>
                  </a:cxn>
                  <a:cxn ang="0">
                    <a:pos x="18" y="35"/>
                  </a:cxn>
                  <a:cxn ang="0">
                    <a:pos x="9" y="54"/>
                  </a:cxn>
                  <a:cxn ang="0">
                    <a:pos x="5" y="6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4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3" y="79"/>
                  </a:cxn>
                  <a:cxn ang="0">
                    <a:pos x="5" y="79"/>
                  </a:cxn>
                  <a:cxn ang="0">
                    <a:pos x="7" y="79"/>
                  </a:cxn>
                  <a:cxn ang="0">
                    <a:pos x="8" y="77"/>
                  </a:cxn>
                  <a:cxn ang="0">
                    <a:pos x="8" y="77"/>
                  </a:cxn>
                  <a:cxn ang="0">
                    <a:pos x="13" y="68"/>
                  </a:cxn>
                  <a:cxn ang="0">
                    <a:pos x="18" y="59"/>
                  </a:cxn>
                  <a:cxn ang="0">
                    <a:pos x="26" y="42"/>
                  </a:cxn>
                  <a:cxn ang="0">
                    <a:pos x="30" y="32"/>
                  </a:cxn>
                  <a:cxn ang="0">
                    <a:pos x="34" y="24"/>
                  </a:cxn>
                  <a:cxn ang="0">
                    <a:pos x="39" y="16"/>
                  </a:cxn>
                  <a:cxn ang="0">
                    <a:pos x="45" y="8"/>
                  </a:cxn>
                  <a:cxn ang="0">
                    <a:pos x="45" y="8"/>
                  </a:cxn>
                  <a:cxn ang="0">
                    <a:pos x="46" y="6"/>
                  </a:cxn>
                  <a:cxn ang="0">
                    <a:pos x="46" y="4"/>
                  </a:cxn>
                  <a:cxn ang="0">
                    <a:pos x="46" y="3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9" y="1"/>
                  </a:cxn>
                </a:cxnLst>
                <a:rect l="0" t="0" r="r" b="b"/>
                <a:pathLst>
                  <a:path w="46" h="79">
                    <a:moveTo>
                      <a:pt x="39" y="1"/>
                    </a:moveTo>
                    <a:lnTo>
                      <a:pt x="39" y="1"/>
                    </a:lnTo>
                    <a:lnTo>
                      <a:pt x="32" y="10"/>
                    </a:lnTo>
                    <a:lnTo>
                      <a:pt x="27" y="18"/>
                    </a:lnTo>
                    <a:lnTo>
                      <a:pt x="22" y="27"/>
                    </a:lnTo>
                    <a:lnTo>
                      <a:pt x="18" y="35"/>
                    </a:lnTo>
                    <a:lnTo>
                      <a:pt x="9" y="54"/>
                    </a:lnTo>
                    <a:lnTo>
                      <a:pt x="5" y="6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4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79"/>
                    </a:lnTo>
                    <a:lnTo>
                      <a:pt x="5" y="79"/>
                    </a:lnTo>
                    <a:lnTo>
                      <a:pt x="7" y="79"/>
                    </a:lnTo>
                    <a:lnTo>
                      <a:pt x="8" y="77"/>
                    </a:lnTo>
                    <a:lnTo>
                      <a:pt x="8" y="77"/>
                    </a:lnTo>
                    <a:lnTo>
                      <a:pt x="13" y="68"/>
                    </a:lnTo>
                    <a:lnTo>
                      <a:pt x="18" y="59"/>
                    </a:lnTo>
                    <a:lnTo>
                      <a:pt x="26" y="42"/>
                    </a:lnTo>
                    <a:lnTo>
                      <a:pt x="30" y="32"/>
                    </a:lnTo>
                    <a:lnTo>
                      <a:pt x="34" y="24"/>
                    </a:lnTo>
                    <a:lnTo>
                      <a:pt x="39" y="16"/>
                    </a:lnTo>
                    <a:lnTo>
                      <a:pt x="45" y="8"/>
                    </a:lnTo>
                    <a:lnTo>
                      <a:pt x="45" y="8"/>
                    </a:lnTo>
                    <a:lnTo>
                      <a:pt x="46" y="6"/>
                    </a:lnTo>
                    <a:lnTo>
                      <a:pt x="46" y="4"/>
                    </a:lnTo>
                    <a:lnTo>
                      <a:pt x="46" y="3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9" y="1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17" name="Freeform 827">
                <a:extLst>
                  <a:ext uri="{FF2B5EF4-FFF2-40B4-BE49-F238E27FC236}">
                    <a16:creationId xmlns="" xmlns:a16="http://schemas.microsoft.com/office/drawing/2014/main" id="{54D8B758-C8BD-40CF-A67D-9885A0BDFBC0}"/>
                  </a:ext>
                </a:extLst>
              </p:cNvPr>
              <p:cNvSpPr/>
              <p:nvPr/>
            </p:nvSpPr>
            <p:spPr bwMode="auto">
              <a:xfrm>
                <a:off x="6792913" y="1493838"/>
                <a:ext cx="9525" cy="7938"/>
              </a:xfrm>
              <a:custGeom>
                <a:avLst/>
                <a:gdLst/>
                <a:ahLst/>
                <a:cxnLst>
                  <a:cxn ang="0">
                    <a:pos x="8" y="1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1" y="9"/>
                  </a:cxn>
                  <a:cxn ang="0">
                    <a:pos x="0" y="11"/>
                  </a:cxn>
                  <a:cxn ang="0">
                    <a:pos x="1" y="13"/>
                  </a:cxn>
                  <a:cxn ang="0">
                    <a:pos x="2" y="14"/>
                  </a:cxn>
                  <a:cxn ang="0">
                    <a:pos x="3" y="16"/>
                  </a:cxn>
                  <a:cxn ang="0">
                    <a:pos x="5" y="16"/>
                  </a:cxn>
                  <a:cxn ang="0">
                    <a:pos x="7" y="16"/>
                  </a:cxn>
                  <a:cxn ang="0">
                    <a:pos x="8" y="14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5" y="6"/>
                  </a:cxn>
                  <a:cxn ang="0">
                    <a:pos x="16" y="5"/>
                  </a:cxn>
                  <a:cxn ang="0">
                    <a:pos x="15" y="3"/>
                  </a:cxn>
                  <a:cxn ang="0">
                    <a:pos x="14" y="1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1"/>
                  </a:cxn>
                  <a:cxn ang="0">
                    <a:pos x="8" y="1"/>
                  </a:cxn>
                </a:cxnLst>
                <a:rect l="0" t="0" r="r" b="b"/>
                <a:pathLst>
                  <a:path w="16" h="16">
                    <a:moveTo>
                      <a:pt x="8" y="1"/>
                    </a:moveTo>
                    <a:lnTo>
                      <a:pt x="2" y="8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6" y="5"/>
                    </a:lnTo>
                    <a:lnTo>
                      <a:pt x="15" y="3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18" name="Freeform 828">
                <a:extLst>
                  <a:ext uri="{FF2B5EF4-FFF2-40B4-BE49-F238E27FC236}">
                    <a16:creationId xmlns="" xmlns:a16="http://schemas.microsoft.com/office/drawing/2014/main" id="{3AD103AF-6606-4646-8FCB-7A1D85835E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08713" y="1243013"/>
                <a:ext cx="706438" cy="620713"/>
              </a:xfrm>
              <a:custGeom>
                <a:avLst/>
                <a:gdLst/>
                <a:ahLst/>
                <a:cxnLst>
                  <a:cxn ang="0">
                    <a:pos x="1208" y="1175"/>
                  </a:cxn>
                  <a:cxn ang="0">
                    <a:pos x="1095" y="1131"/>
                  </a:cxn>
                  <a:cxn ang="0">
                    <a:pos x="938" y="1062"/>
                  </a:cxn>
                  <a:cxn ang="0">
                    <a:pos x="899" y="1051"/>
                  </a:cxn>
                  <a:cxn ang="0">
                    <a:pos x="728" y="1088"/>
                  </a:cxn>
                  <a:cxn ang="0">
                    <a:pos x="531" y="1080"/>
                  </a:cxn>
                  <a:cxn ang="0">
                    <a:pos x="322" y="1026"/>
                  </a:cxn>
                  <a:cxn ang="0">
                    <a:pos x="161" y="920"/>
                  </a:cxn>
                  <a:cxn ang="0">
                    <a:pos x="51" y="762"/>
                  </a:cxn>
                  <a:cxn ang="0">
                    <a:pos x="8" y="609"/>
                  </a:cxn>
                  <a:cxn ang="0">
                    <a:pos x="4" y="424"/>
                  </a:cxn>
                  <a:cxn ang="0">
                    <a:pos x="39" y="285"/>
                  </a:cxn>
                  <a:cxn ang="0">
                    <a:pos x="97" y="185"/>
                  </a:cxn>
                  <a:cxn ang="0">
                    <a:pos x="167" y="114"/>
                  </a:cxn>
                  <a:cxn ang="0">
                    <a:pos x="255" y="62"/>
                  </a:cxn>
                  <a:cxn ang="0">
                    <a:pos x="439" y="14"/>
                  </a:cxn>
                  <a:cxn ang="0">
                    <a:pos x="700" y="5"/>
                  </a:cxn>
                  <a:cxn ang="0">
                    <a:pos x="714" y="7"/>
                  </a:cxn>
                  <a:cxn ang="0">
                    <a:pos x="803" y="0"/>
                  </a:cxn>
                  <a:cxn ang="0">
                    <a:pos x="994" y="43"/>
                  </a:cxn>
                  <a:cxn ang="0">
                    <a:pos x="1175" y="156"/>
                  </a:cxn>
                  <a:cxn ang="0">
                    <a:pos x="1247" y="243"/>
                  </a:cxn>
                  <a:cxn ang="0">
                    <a:pos x="1289" y="328"/>
                  </a:cxn>
                  <a:cxn ang="0">
                    <a:pos x="1324" y="456"/>
                  </a:cxn>
                  <a:cxn ang="0">
                    <a:pos x="1336" y="593"/>
                  </a:cxn>
                  <a:cxn ang="0">
                    <a:pos x="1319" y="726"/>
                  </a:cxn>
                  <a:cxn ang="0">
                    <a:pos x="1266" y="842"/>
                  </a:cxn>
                  <a:cxn ang="0">
                    <a:pos x="1204" y="907"/>
                  </a:cxn>
                  <a:cxn ang="0">
                    <a:pos x="1205" y="990"/>
                  </a:cxn>
                  <a:cxn ang="0">
                    <a:pos x="1239" y="1150"/>
                  </a:cxn>
                  <a:cxn ang="0">
                    <a:pos x="1234" y="1167"/>
                  </a:cxn>
                  <a:cxn ang="0">
                    <a:pos x="912" y="999"/>
                  </a:cxn>
                  <a:cxn ang="0">
                    <a:pos x="967" y="1032"/>
                  </a:cxn>
                  <a:cxn ang="0">
                    <a:pos x="1119" y="1098"/>
                  </a:cxn>
                  <a:cxn ang="0">
                    <a:pos x="1181" y="1067"/>
                  </a:cxn>
                  <a:cxn ang="0">
                    <a:pos x="1156" y="912"/>
                  </a:cxn>
                  <a:cxn ang="0">
                    <a:pos x="1170" y="893"/>
                  </a:cxn>
                  <a:cxn ang="0">
                    <a:pos x="1193" y="864"/>
                  </a:cxn>
                  <a:cxn ang="0">
                    <a:pos x="1262" y="762"/>
                  </a:cxn>
                  <a:cxn ang="0">
                    <a:pos x="1294" y="636"/>
                  </a:cxn>
                  <a:cxn ang="0">
                    <a:pos x="1293" y="502"/>
                  </a:cxn>
                  <a:cxn ang="0">
                    <a:pos x="1265" y="373"/>
                  </a:cxn>
                  <a:cxn ang="0">
                    <a:pos x="1214" y="265"/>
                  </a:cxn>
                  <a:cxn ang="0">
                    <a:pos x="1124" y="168"/>
                  </a:cxn>
                  <a:cxn ang="0">
                    <a:pos x="962" y="75"/>
                  </a:cxn>
                  <a:cxn ang="0">
                    <a:pos x="786" y="39"/>
                  </a:cxn>
                  <a:cxn ang="0">
                    <a:pos x="705" y="49"/>
                  </a:cxn>
                  <a:cxn ang="0">
                    <a:pos x="686" y="45"/>
                  </a:cxn>
                  <a:cxn ang="0">
                    <a:pos x="459" y="52"/>
                  </a:cxn>
                  <a:cxn ang="0">
                    <a:pos x="295" y="89"/>
                  </a:cxn>
                  <a:cxn ang="0">
                    <a:pos x="184" y="153"/>
                  </a:cxn>
                  <a:cxn ang="0">
                    <a:pos x="109" y="238"/>
                  </a:cxn>
                  <a:cxn ang="0">
                    <a:pos x="62" y="340"/>
                  </a:cxn>
                  <a:cxn ang="0">
                    <a:pos x="40" y="448"/>
                  </a:cxn>
                  <a:cxn ang="0">
                    <a:pos x="55" y="647"/>
                  </a:cxn>
                  <a:cxn ang="0">
                    <a:pos x="121" y="805"/>
                  </a:cxn>
                  <a:cxn ang="0">
                    <a:pos x="251" y="941"/>
                  </a:cxn>
                  <a:cxn ang="0">
                    <a:pos x="434" y="1017"/>
                  </a:cxn>
                  <a:cxn ang="0">
                    <a:pos x="592" y="1043"/>
                  </a:cxn>
                  <a:cxn ang="0">
                    <a:pos x="736" y="1045"/>
                  </a:cxn>
                  <a:cxn ang="0">
                    <a:pos x="890" y="1012"/>
                  </a:cxn>
                  <a:cxn ang="0">
                    <a:pos x="900" y="1005"/>
                  </a:cxn>
                </a:cxnLst>
                <a:rect l="0" t="0" r="r" b="b"/>
                <a:pathLst>
                  <a:path w="1336" h="1175">
                    <a:moveTo>
                      <a:pt x="1214" y="1175"/>
                    </a:moveTo>
                    <a:lnTo>
                      <a:pt x="1214" y="1175"/>
                    </a:lnTo>
                    <a:lnTo>
                      <a:pt x="1210" y="1175"/>
                    </a:lnTo>
                    <a:lnTo>
                      <a:pt x="1209" y="1175"/>
                    </a:lnTo>
                    <a:lnTo>
                      <a:pt x="1208" y="1175"/>
                    </a:lnTo>
                    <a:lnTo>
                      <a:pt x="1208" y="1175"/>
                    </a:lnTo>
                    <a:lnTo>
                      <a:pt x="1202" y="1174"/>
                    </a:lnTo>
                    <a:lnTo>
                      <a:pt x="1198" y="1173"/>
                    </a:lnTo>
                    <a:lnTo>
                      <a:pt x="1198" y="1173"/>
                    </a:lnTo>
                    <a:lnTo>
                      <a:pt x="1172" y="1162"/>
                    </a:lnTo>
                    <a:lnTo>
                      <a:pt x="1147" y="1152"/>
                    </a:lnTo>
                    <a:lnTo>
                      <a:pt x="1095" y="1131"/>
                    </a:lnTo>
                    <a:lnTo>
                      <a:pt x="1095" y="1131"/>
                    </a:lnTo>
                    <a:lnTo>
                      <a:pt x="1050" y="1113"/>
                    </a:lnTo>
                    <a:lnTo>
                      <a:pt x="1005" y="1095"/>
                    </a:lnTo>
                    <a:lnTo>
                      <a:pt x="982" y="1084"/>
                    </a:lnTo>
                    <a:lnTo>
                      <a:pt x="960" y="1073"/>
                    </a:lnTo>
                    <a:lnTo>
                      <a:pt x="938" y="1062"/>
                    </a:lnTo>
                    <a:lnTo>
                      <a:pt x="918" y="1048"/>
                    </a:lnTo>
                    <a:lnTo>
                      <a:pt x="911" y="1044"/>
                    </a:lnTo>
                    <a:lnTo>
                      <a:pt x="904" y="1048"/>
                    </a:lnTo>
                    <a:lnTo>
                      <a:pt x="904" y="1048"/>
                    </a:lnTo>
                    <a:lnTo>
                      <a:pt x="899" y="1051"/>
                    </a:lnTo>
                    <a:lnTo>
                      <a:pt x="899" y="1051"/>
                    </a:lnTo>
                    <a:lnTo>
                      <a:pt x="873" y="1061"/>
                    </a:lnTo>
                    <a:lnTo>
                      <a:pt x="847" y="1068"/>
                    </a:lnTo>
                    <a:lnTo>
                      <a:pt x="819" y="1075"/>
                    </a:lnTo>
                    <a:lnTo>
                      <a:pt x="789" y="1080"/>
                    </a:lnTo>
                    <a:lnTo>
                      <a:pt x="759" y="1084"/>
                    </a:lnTo>
                    <a:lnTo>
                      <a:pt x="728" y="1088"/>
                    </a:lnTo>
                    <a:lnTo>
                      <a:pt x="696" y="1090"/>
                    </a:lnTo>
                    <a:lnTo>
                      <a:pt x="664" y="1090"/>
                    </a:lnTo>
                    <a:lnTo>
                      <a:pt x="664" y="1090"/>
                    </a:lnTo>
                    <a:lnTo>
                      <a:pt x="620" y="1089"/>
                    </a:lnTo>
                    <a:lnTo>
                      <a:pt x="576" y="1086"/>
                    </a:lnTo>
                    <a:lnTo>
                      <a:pt x="531" y="1080"/>
                    </a:lnTo>
                    <a:lnTo>
                      <a:pt x="488" y="1073"/>
                    </a:lnTo>
                    <a:lnTo>
                      <a:pt x="445" y="1064"/>
                    </a:lnTo>
                    <a:lnTo>
                      <a:pt x="402" y="1052"/>
                    </a:lnTo>
                    <a:lnTo>
                      <a:pt x="361" y="1040"/>
                    </a:lnTo>
                    <a:lnTo>
                      <a:pt x="322" y="1026"/>
                    </a:lnTo>
                    <a:lnTo>
                      <a:pt x="322" y="1026"/>
                    </a:lnTo>
                    <a:lnTo>
                      <a:pt x="292" y="1012"/>
                    </a:lnTo>
                    <a:lnTo>
                      <a:pt x="263" y="997"/>
                    </a:lnTo>
                    <a:lnTo>
                      <a:pt x="235" y="980"/>
                    </a:lnTo>
                    <a:lnTo>
                      <a:pt x="209" y="962"/>
                    </a:lnTo>
                    <a:lnTo>
                      <a:pt x="184" y="942"/>
                    </a:lnTo>
                    <a:lnTo>
                      <a:pt x="161" y="920"/>
                    </a:lnTo>
                    <a:lnTo>
                      <a:pt x="138" y="898"/>
                    </a:lnTo>
                    <a:lnTo>
                      <a:pt x="117" y="873"/>
                    </a:lnTo>
                    <a:lnTo>
                      <a:pt x="99" y="847"/>
                    </a:lnTo>
                    <a:lnTo>
                      <a:pt x="81" y="820"/>
                    </a:lnTo>
                    <a:lnTo>
                      <a:pt x="66" y="792"/>
                    </a:lnTo>
                    <a:lnTo>
                      <a:pt x="51" y="762"/>
                    </a:lnTo>
                    <a:lnTo>
                      <a:pt x="39" y="732"/>
                    </a:lnTo>
                    <a:lnTo>
                      <a:pt x="28" y="700"/>
                    </a:lnTo>
                    <a:lnTo>
                      <a:pt x="19" y="668"/>
                    </a:lnTo>
                    <a:lnTo>
                      <a:pt x="12" y="634"/>
                    </a:lnTo>
                    <a:lnTo>
                      <a:pt x="12" y="634"/>
                    </a:lnTo>
                    <a:lnTo>
                      <a:pt x="8" y="609"/>
                    </a:lnTo>
                    <a:lnTo>
                      <a:pt x="5" y="582"/>
                    </a:lnTo>
                    <a:lnTo>
                      <a:pt x="2" y="554"/>
                    </a:lnTo>
                    <a:lnTo>
                      <a:pt x="1" y="524"/>
                    </a:lnTo>
                    <a:lnTo>
                      <a:pt x="0" y="492"/>
                    </a:lnTo>
                    <a:lnTo>
                      <a:pt x="1" y="459"/>
                    </a:lnTo>
                    <a:lnTo>
                      <a:pt x="4" y="424"/>
                    </a:lnTo>
                    <a:lnTo>
                      <a:pt x="9" y="389"/>
                    </a:lnTo>
                    <a:lnTo>
                      <a:pt x="16" y="354"/>
                    </a:lnTo>
                    <a:lnTo>
                      <a:pt x="21" y="337"/>
                    </a:lnTo>
                    <a:lnTo>
                      <a:pt x="26" y="320"/>
                    </a:lnTo>
                    <a:lnTo>
                      <a:pt x="33" y="303"/>
                    </a:lnTo>
                    <a:lnTo>
                      <a:pt x="39" y="285"/>
                    </a:lnTo>
                    <a:lnTo>
                      <a:pt x="46" y="267"/>
                    </a:lnTo>
                    <a:lnTo>
                      <a:pt x="54" y="251"/>
                    </a:lnTo>
                    <a:lnTo>
                      <a:pt x="64" y="234"/>
                    </a:lnTo>
                    <a:lnTo>
                      <a:pt x="74" y="218"/>
                    </a:lnTo>
                    <a:lnTo>
                      <a:pt x="84" y="201"/>
                    </a:lnTo>
                    <a:lnTo>
                      <a:pt x="97" y="185"/>
                    </a:lnTo>
                    <a:lnTo>
                      <a:pt x="109" y="169"/>
                    </a:lnTo>
                    <a:lnTo>
                      <a:pt x="123" y="154"/>
                    </a:lnTo>
                    <a:lnTo>
                      <a:pt x="138" y="139"/>
                    </a:lnTo>
                    <a:lnTo>
                      <a:pt x="153" y="125"/>
                    </a:lnTo>
                    <a:lnTo>
                      <a:pt x="153" y="125"/>
                    </a:lnTo>
                    <a:lnTo>
                      <a:pt x="167" y="114"/>
                    </a:lnTo>
                    <a:lnTo>
                      <a:pt x="180" y="103"/>
                    </a:lnTo>
                    <a:lnTo>
                      <a:pt x="195" y="94"/>
                    </a:lnTo>
                    <a:lnTo>
                      <a:pt x="209" y="86"/>
                    </a:lnTo>
                    <a:lnTo>
                      <a:pt x="224" y="76"/>
                    </a:lnTo>
                    <a:lnTo>
                      <a:pt x="239" y="69"/>
                    </a:lnTo>
                    <a:lnTo>
                      <a:pt x="255" y="62"/>
                    </a:lnTo>
                    <a:lnTo>
                      <a:pt x="270" y="56"/>
                    </a:lnTo>
                    <a:lnTo>
                      <a:pt x="303" y="43"/>
                    </a:lnTo>
                    <a:lnTo>
                      <a:pt x="336" y="34"/>
                    </a:lnTo>
                    <a:lnTo>
                      <a:pt x="369" y="26"/>
                    </a:lnTo>
                    <a:lnTo>
                      <a:pt x="403" y="20"/>
                    </a:lnTo>
                    <a:lnTo>
                      <a:pt x="439" y="14"/>
                    </a:lnTo>
                    <a:lnTo>
                      <a:pt x="473" y="11"/>
                    </a:lnTo>
                    <a:lnTo>
                      <a:pt x="507" y="8"/>
                    </a:lnTo>
                    <a:lnTo>
                      <a:pt x="541" y="6"/>
                    </a:lnTo>
                    <a:lnTo>
                      <a:pt x="607" y="5"/>
                    </a:lnTo>
                    <a:lnTo>
                      <a:pt x="669" y="5"/>
                    </a:lnTo>
                    <a:lnTo>
                      <a:pt x="700" y="5"/>
                    </a:lnTo>
                    <a:lnTo>
                      <a:pt x="700" y="5"/>
                    </a:lnTo>
                    <a:lnTo>
                      <a:pt x="704" y="5"/>
                    </a:lnTo>
                    <a:lnTo>
                      <a:pt x="708" y="6"/>
                    </a:lnTo>
                    <a:lnTo>
                      <a:pt x="711" y="7"/>
                    </a:lnTo>
                    <a:lnTo>
                      <a:pt x="714" y="7"/>
                    </a:lnTo>
                    <a:lnTo>
                      <a:pt x="714" y="7"/>
                    </a:lnTo>
                    <a:lnTo>
                      <a:pt x="732" y="4"/>
                    </a:lnTo>
                    <a:lnTo>
                      <a:pt x="749" y="2"/>
                    </a:lnTo>
                    <a:lnTo>
                      <a:pt x="768" y="1"/>
                    </a:lnTo>
                    <a:lnTo>
                      <a:pt x="787" y="0"/>
                    </a:lnTo>
                    <a:lnTo>
                      <a:pt x="787" y="0"/>
                    </a:lnTo>
                    <a:lnTo>
                      <a:pt x="803" y="0"/>
                    </a:lnTo>
                    <a:lnTo>
                      <a:pt x="821" y="1"/>
                    </a:lnTo>
                    <a:lnTo>
                      <a:pt x="856" y="5"/>
                    </a:lnTo>
                    <a:lnTo>
                      <a:pt x="891" y="11"/>
                    </a:lnTo>
                    <a:lnTo>
                      <a:pt x="926" y="21"/>
                    </a:lnTo>
                    <a:lnTo>
                      <a:pt x="960" y="31"/>
                    </a:lnTo>
                    <a:lnTo>
                      <a:pt x="994" y="43"/>
                    </a:lnTo>
                    <a:lnTo>
                      <a:pt x="1028" y="59"/>
                    </a:lnTo>
                    <a:lnTo>
                      <a:pt x="1060" y="75"/>
                    </a:lnTo>
                    <a:lnTo>
                      <a:pt x="1091" y="93"/>
                    </a:lnTo>
                    <a:lnTo>
                      <a:pt x="1121" y="112"/>
                    </a:lnTo>
                    <a:lnTo>
                      <a:pt x="1149" y="134"/>
                    </a:lnTo>
                    <a:lnTo>
                      <a:pt x="1175" y="156"/>
                    </a:lnTo>
                    <a:lnTo>
                      <a:pt x="1199" y="180"/>
                    </a:lnTo>
                    <a:lnTo>
                      <a:pt x="1210" y="192"/>
                    </a:lnTo>
                    <a:lnTo>
                      <a:pt x="1220" y="204"/>
                    </a:lnTo>
                    <a:lnTo>
                      <a:pt x="1230" y="217"/>
                    </a:lnTo>
                    <a:lnTo>
                      <a:pt x="1239" y="229"/>
                    </a:lnTo>
                    <a:lnTo>
                      <a:pt x="1247" y="243"/>
                    </a:lnTo>
                    <a:lnTo>
                      <a:pt x="1256" y="255"/>
                    </a:lnTo>
                    <a:lnTo>
                      <a:pt x="1256" y="255"/>
                    </a:lnTo>
                    <a:lnTo>
                      <a:pt x="1264" y="273"/>
                    </a:lnTo>
                    <a:lnTo>
                      <a:pt x="1272" y="290"/>
                    </a:lnTo>
                    <a:lnTo>
                      <a:pt x="1280" y="310"/>
                    </a:lnTo>
                    <a:lnTo>
                      <a:pt x="1289" y="328"/>
                    </a:lnTo>
                    <a:lnTo>
                      <a:pt x="1296" y="349"/>
                    </a:lnTo>
                    <a:lnTo>
                      <a:pt x="1302" y="370"/>
                    </a:lnTo>
                    <a:lnTo>
                      <a:pt x="1308" y="390"/>
                    </a:lnTo>
                    <a:lnTo>
                      <a:pt x="1314" y="412"/>
                    </a:lnTo>
                    <a:lnTo>
                      <a:pt x="1320" y="434"/>
                    </a:lnTo>
                    <a:lnTo>
                      <a:pt x="1324" y="456"/>
                    </a:lnTo>
                    <a:lnTo>
                      <a:pt x="1328" y="478"/>
                    </a:lnTo>
                    <a:lnTo>
                      <a:pt x="1331" y="501"/>
                    </a:lnTo>
                    <a:lnTo>
                      <a:pt x="1333" y="524"/>
                    </a:lnTo>
                    <a:lnTo>
                      <a:pt x="1335" y="547"/>
                    </a:lnTo>
                    <a:lnTo>
                      <a:pt x="1336" y="570"/>
                    </a:lnTo>
                    <a:lnTo>
                      <a:pt x="1336" y="593"/>
                    </a:lnTo>
                    <a:lnTo>
                      <a:pt x="1335" y="616"/>
                    </a:lnTo>
                    <a:lnTo>
                      <a:pt x="1334" y="638"/>
                    </a:lnTo>
                    <a:lnTo>
                      <a:pt x="1332" y="660"/>
                    </a:lnTo>
                    <a:lnTo>
                      <a:pt x="1328" y="683"/>
                    </a:lnTo>
                    <a:lnTo>
                      <a:pt x="1324" y="704"/>
                    </a:lnTo>
                    <a:lnTo>
                      <a:pt x="1319" y="726"/>
                    </a:lnTo>
                    <a:lnTo>
                      <a:pt x="1312" y="747"/>
                    </a:lnTo>
                    <a:lnTo>
                      <a:pt x="1305" y="767"/>
                    </a:lnTo>
                    <a:lnTo>
                      <a:pt x="1297" y="787"/>
                    </a:lnTo>
                    <a:lnTo>
                      <a:pt x="1288" y="806"/>
                    </a:lnTo>
                    <a:lnTo>
                      <a:pt x="1277" y="824"/>
                    </a:lnTo>
                    <a:lnTo>
                      <a:pt x="1266" y="842"/>
                    </a:lnTo>
                    <a:lnTo>
                      <a:pt x="1253" y="859"/>
                    </a:lnTo>
                    <a:lnTo>
                      <a:pt x="1239" y="875"/>
                    </a:lnTo>
                    <a:lnTo>
                      <a:pt x="1225" y="890"/>
                    </a:lnTo>
                    <a:lnTo>
                      <a:pt x="1208" y="904"/>
                    </a:lnTo>
                    <a:lnTo>
                      <a:pt x="1208" y="904"/>
                    </a:lnTo>
                    <a:lnTo>
                      <a:pt x="1204" y="907"/>
                    </a:lnTo>
                    <a:lnTo>
                      <a:pt x="1197" y="911"/>
                    </a:lnTo>
                    <a:lnTo>
                      <a:pt x="1197" y="918"/>
                    </a:lnTo>
                    <a:lnTo>
                      <a:pt x="1197" y="918"/>
                    </a:lnTo>
                    <a:lnTo>
                      <a:pt x="1198" y="937"/>
                    </a:lnTo>
                    <a:lnTo>
                      <a:pt x="1200" y="954"/>
                    </a:lnTo>
                    <a:lnTo>
                      <a:pt x="1205" y="990"/>
                    </a:lnTo>
                    <a:lnTo>
                      <a:pt x="1212" y="1026"/>
                    </a:lnTo>
                    <a:lnTo>
                      <a:pt x="1220" y="1061"/>
                    </a:lnTo>
                    <a:lnTo>
                      <a:pt x="1220" y="1061"/>
                    </a:lnTo>
                    <a:lnTo>
                      <a:pt x="1231" y="1104"/>
                    </a:lnTo>
                    <a:lnTo>
                      <a:pt x="1235" y="1127"/>
                    </a:lnTo>
                    <a:lnTo>
                      <a:pt x="1239" y="1150"/>
                    </a:lnTo>
                    <a:lnTo>
                      <a:pt x="1239" y="1150"/>
                    </a:lnTo>
                    <a:lnTo>
                      <a:pt x="1239" y="1154"/>
                    </a:lnTo>
                    <a:lnTo>
                      <a:pt x="1238" y="1159"/>
                    </a:lnTo>
                    <a:lnTo>
                      <a:pt x="1236" y="1163"/>
                    </a:lnTo>
                    <a:lnTo>
                      <a:pt x="1234" y="1167"/>
                    </a:lnTo>
                    <a:lnTo>
                      <a:pt x="1234" y="1167"/>
                    </a:lnTo>
                    <a:lnTo>
                      <a:pt x="1230" y="1170"/>
                    </a:lnTo>
                    <a:lnTo>
                      <a:pt x="1225" y="1173"/>
                    </a:lnTo>
                    <a:lnTo>
                      <a:pt x="1219" y="1175"/>
                    </a:lnTo>
                    <a:lnTo>
                      <a:pt x="1214" y="1175"/>
                    </a:lnTo>
                    <a:lnTo>
                      <a:pt x="1214" y="1175"/>
                    </a:lnTo>
                    <a:close/>
                    <a:moveTo>
                      <a:pt x="912" y="999"/>
                    </a:moveTo>
                    <a:lnTo>
                      <a:pt x="912" y="999"/>
                    </a:lnTo>
                    <a:lnTo>
                      <a:pt x="916" y="1000"/>
                    </a:lnTo>
                    <a:lnTo>
                      <a:pt x="920" y="1003"/>
                    </a:lnTo>
                    <a:lnTo>
                      <a:pt x="920" y="1003"/>
                    </a:lnTo>
                    <a:lnTo>
                      <a:pt x="944" y="1018"/>
                    </a:lnTo>
                    <a:lnTo>
                      <a:pt x="967" y="1032"/>
                    </a:lnTo>
                    <a:lnTo>
                      <a:pt x="992" y="1045"/>
                    </a:lnTo>
                    <a:lnTo>
                      <a:pt x="1017" y="1057"/>
                    </a:lnTo>
                    <a:lnTo>
                      <a:pt x="1043" y="1068"/>
                    </a:lnTo>
                    <a:lnTo>
                      <a:pt x="1069" y="1078"/>
                    </a:lnTo>
                    <a:lnTo>
                      <a:pt x="1119" y="1098"/>
                    </a:lnTo>
                    <a:lnTo>
                      <a:pt x="1119" y="1098"/>
                    </a:lnTo>
                    <a:lnTo>
                      <a:pt x="1173" y="1120"/>
                    </a:lnTo>
                    <a:lnTo>
                      <a:pt x="1195" y="1128"/>
                    </a:lnTo>
                    <a:lnTo>
                      <a:pt x="1189" y="1105"/>
                    </a:lnTo>
                    <a:lnTo>
                      <a:pt x="1189" y="1105"/>
                    </a:lnTo>
                    <a:lnTo>
                      <a:pt x="1181" y="1067"/>
                    </a:lnTo>
                    <a:lnTo>
                      <a:pt x="1181" y="1067"/>
                    </a:lnTo>
                    <a:lnTo>
                      <a:pt x="1172" y="1029"/>
                    </a:lnTo>
                    <a:lnTo>
                      <a:pt x="1165" y="990"/>
                    </a:lnTo>
                    <a:lnTo>
                      <a:pt x="1162" y="971"/>
                    </a:lnTo>
                    <a:lnTo>
                      <a:pt x="1158" y="951"/>
                    </a:lnTo>
                    <a:lnTo>
                      <a:pt x="1157" y="932"/>
                    </a:lnTo>
                    <a:lnTo>
                      <a:pt x="1156" y="912"/>
                    </a:lnTo>
                    <a:lnTo>
                      <a:pt x="1156" y="912"/>
                    </a:lnTo>
                    <a:lnTo>
                      <a:pt x="1156" y="907"/>
                    </a:lnTo>
                    <a:lnTo>
                      <a:pt x="1158" y="903"/>
                    </a:lnTo>
                    <a:lnTo>
                      <a:pt x="1161" y="899"/>
                    </a:lnTo>
                    <a:lnTo>
                      <a:pt x="1165" y="896"/>
                    </a:lnTo>
                    <a:lnTo>
                      <a:pt x="1170" y="893"/>
                    </a:lnTo>
                    <a:lnTo>
                      <a:pt x="1171" y="887"/>
                    </a:lnTo>
                    <a:lnTo>
                      <a:pt x="1171" y="887"/>
                    </a:lnTo>
                    <a:lnTo>
                      <a:pt x="1173" y="882"/>
                    </a:lnTo>
                    <a:lnTo>
                      <a:pt x="1177" y="878"/>
                    </a:lnTo>
                    <a:lnTo>
                      <a:pt x="1177" y="878"/>
                    </a:lnTo>
                    <a:lnTo>
                      <a:pt x="1193" y="864"/>
                    </a:lnTo>
                    <a:lnTo>
                      <a:pt x="1207" y="849"/>
                    </a:lnTo>
                    <a:lnTo>
                      <a:pt x="1220" y="833"/>
                    </a:lnTo>
                    <a:lnTo>
                      <a:pt x="1233" y="817"/>
                    </a:lnTo>
                    <a:lnTo>
                      <a:pt x="1243" y="799"/>
                    </a:lnTo>
                    <a:lnTo>
                      <a:pt x="1253" y="782"/>
                    </a:lnTo>
                    <a:lnTo>
                      <a:pt x="1262" y="762"/>
                    </a:lnTo>
                    <a:lnTo>
                      <a:pt x="1270" y="743"/>
                    </a:lnTo>
                    <a:lnTo>
                      <a:pt x="1276" y="723"/>
                    </a:lnTo>
                    <a:lnTo>
                      <a:pt x="1282" y="701"/>
                    </a:lnTo>
                    <a:lnTo>
                      <a:pt x="1287" y="681"/>
                    </a:lnTo>
                    <a:lnTo>
                      <a:pt x="1291" y="659"/>
                    </a:lnTo>
                    <a:lnTo>
                      <a:pt x="1294" y="636"/>
                    </a:lnTo>
                    <a:lnTo>
                      <a:pt x="1296" y="614"/>
                    </a:lnTo>
                    <a:lnTo>
                      <a:pt x="1297" y="592"/>
                    </a:lnTo>
                    <a:lnTo>
                      <a:pt x="1297" y="569"/>
                    </a:lnTo>
                    <a:lnTo>
                      <a:pt x="1296" y="546"/>
                    </a:lnTo>
                    <a:lnTo>
                      <a:pt x="1295" y="525"/>
                    </a:lnTo>
                    <a:lnTo>
                      <a:pt x="1293" y="502"/>
                    </a:lnTo>
                    <a:lnTo>
                      <a:pt x="1290" y="479"/>
                    </a:lnTo>
                    <a:lnTo>
                      <a:pt x="1286" y="457"/>
                    </a:lnTo>
                    <a:lnTo>
                      <a:pt x="1281" y="436"/>
                    </a:lnTo>
                    <a:lnTo>
                      <a:pt x="1276" y="414"/>
                    </a:lnTo>
                    <a:lnTo>
                      <a:pt x="1271" y="393"/>
                    </a:lnTo>
                    <a:lnTo>
                      <a:pt x="1265" y="373"/>
                    </a:lnTo>
                    <a:lnTo>
                      <a:pt x="1258" y="353"/>
                    </a:lnTo>
                    <a:lnTo>
                      <a:pt x="1250" y="334"/>
                    </a:lnTo>
                    <a:lnTo>
                      <a:pt x="1242" y="316"/>
                    </a:lnTo>
                    <a:lnTo>
                      <a:pt x="1233" y="298"/>
                    </a:lnTo>
                    <a:lnTo>
                      <a:pt x="1225" y="281"/>
                    </a:lnTo>
                    <a:lnTo>
                      <a:pt x="1214" y="265"/>
                    </a:lnTo>
                    <a:lnTo>
                      <a:pt x="1205" y="251"/>
                    </a:lnTo>
                    <a:lnTo>
                      <a:pt x="1205" y="251"/>
                    </a:lnTo>
                    <a:lnTo>
                      <a:pt x="1187" y="229"/>
                    </a:lnTo>
                    <a:lnTo>
                      <a:pt x="1169" y="208"/>
                    </a:lnTo>
                    <a:lnTo>
                      <a:pt x="1147" y="187"/>
                    </a:lnTo>
                    <a:lnTo>
                      <a:pt x="1124" y="168"/>
                    </a:lnTo>
                    <a:lnTo>
                      <a:pt x="1101" y="150"/>
                    </a:lnTo>
                    <a:lnTo>
                      <a:pt x="1075" y="132"/>
                    </a:lnTo>
                    <a:lnTo>
                      <a:pt x="1048" y="116"/>
                    </a:lnTo>
                    <a:lnTo>
                      <a:pt x="1020" y="101"/>
                    </a:lnTo>
                    <a:lnTo>
                      <a:pt x="991" y="88"/>
                    </a:lnTo>
                    <a:lnTo>
                      <a:pt x="962" y="75"/>
                    </a:lnTo>
                    <a:lnTo>
                      <a:pt x="932" y="65"/>
                    </a:lnTo>
                    <a:lnTo>
                      <a:pt x="902" y="56"/>
                    </a:lnTo>
                    <a:lnTo>
                      <a:pt x="872" y="49"/>
                    </a:lnTo>
                    <a:lnTo>
                      <a:pt x="843" y="44"/>
                    </a:lnTo>
                    <a:lnTo>
                      <a:pt x="815" y="41"/>
                    </a:lnTo>
                    <a:lnTo>
                      <a:pt x="786" y="39"/>
                    </a:lnTo>
                    <a:lnTo>
                      <a:pt x="786" y="39"/>
                    </a:lnTo>
                    <a:lnTo>
                      <a:pt x="765" y="40"/>
                    </a:lnTo>
                    <a:lnTo>
                      <a:pt x="744" y="42"/>
                    </a:lnTo>
                    <a:lnTo>
                      <a:pt x="725" y="45"/>
                    </a:lnTo>
                    <a:lnTo>
                      <a:pt x="705" y="49"/>
                    </a:lnTo>
                    <a:lnTo>
                      <a:pt x="705" y="49"/>
                    </a:lnTo>
                    <a:lnTo>
                      <a:pt x="700" y="50"/>
                    </a:lnTo>
                    <a:lnTo>
                      <a:pt x="700" y="50"/>
                    </a:lnTo>
                    <a:lnTo>
                      <a:pt x="695" y="49"/>
                    </a:lnTo>
                    <a:lnTo>
                      <a:pt x="690" y="47"/>
                    </a:lnTo>
                    <a:lnTo>
                      <a:pt x="686" y="45"/>
                    </a:lnTo>
                    <a:lnTo>
                      <a:pt x="686" y="45"/>
                    </a:lnTo>
                    <a:lnTo>
                      <a:pt x="633" y="44"/>
                    </a:lnTo>
                    <a:lnTo>
                      <a:pt x="633" y="44"/>
                    </a:lnTo>
                    <a:lnTo>
                      <a:pt x="575" y="45"/>
                    </a:lnTo>
                    <a:lnTo>
                      <a:pt x="516" y="47"/>
                    </a:lnTo>
                    <a:lnTo>
                      <a:pt x="488" y="49"/>
                    </a:lnTo>
                    <a:lnTo>
                      <a:pt x="459" y="52"/>
                    </a:lnTo>
                    <a:lnTo>
                      <a:pt x="430" y="56"/>
                    </a:lnTo>
                    <a:lnTo>
                      <a:pt x="402" y="60"/>
                    </a:lnTo>
                    <a:lnTo>
                      <a:pt x="374" y="65"/>
                    </a:lnTo>
                    <a:lnTo>
                      <a:pt x="348" y="71"/>
                    </a:lnTo>
                    <a:lnTo>
                      <a:pt x="321" y="79"/>
                    </a:lnTo>
                    <a:lnTo>
                      <a:pt x="295" y="89"/>
                    </a:lnTo>
                    <a:lnTo>
                      <a:pt x="270" y="99"/>
                    </a:lnTo>
                    <a:lnTo>
                      <a:pt x="245" y="111"/>
                    </a:lnTo>
                    <a:lnTo>
                      <a:pt x="223" y="125"/>
                    </a:lnTo>
                    <a:lnTo>
                      <a:pt x="200" y="140"/>
                    </a:lnTo>
                    <a:lnTo>
                      <a:pt x="200" y="140"/>
                    </a:lnTo>
                    <a:lnTo>
                      <a:pt x="184" y="153"/>
                    </a:lnTo>
                    <a:lnTo>
                      <a:pt x="169" y="165"/>
                    </a:lnTo>
                    <a:lnTo>
                      <a:pt x="156" y="179"/>
                    </a:lnTo>
                    <a:lnTo>
                      <a:pt x="142" y="193"/>
                    </a:lnTo>
                    <a:lnTo>
                      <a:pt x="131" y="208"/>
                    </a:lnTo>
                    <a:lnTo>
                      <a:pt x="119" y="223"/>
                    </a:lnTo>
                    <a:lnTo>
                      <a:pt x="109" y="238"/>
                    </a:lnTo>
                    <a:lnTo>
                      <a:pt x="99" y="254"/>
                    </a:lnTo>
                    <a:lnTo>
                      <a:pt x="90" y="271"/>
                    </a:lnTo>
                    <a:lnTo>
                      <a:pt x="82" y="287"/>
                    </a:lnTo>
                    <a:lnTo>
                      <a:pt x="74" y="305"/>
                    </a:lnTo>
                    <a:lnTo>
                      <a:pt x="68" y="321"/>
                    </a:lnTo>
                    <a:lnTo>
                      <a:pt x="62" y="340"/>
                    </a:lnTo>
                    <a:lnTo>
                      <a:pt x="56" y="357"/>
                    </a:lnTo>
                    <a:lnTo>
                      <a:pt x="52" y="375"/>
                    </a:lnTo>
                    <a:lnTo>
                      <a:pt x="48" y="393"/>
                    </a:lnTo>
                    <a:lnTo>
                      <a:pt x="45" y="412"/>
                    </a:lnTo>
                    <a:lnTo>
                      <a:pt x="42" y="431"/>
                    </a:lnTo>
                    <a:lnTo>
                      <a:pt x="40" y="448"/>
                    </a:lnTo>
                    <a:lnTo>
                      <a:pt x="39" y="467"/>
                    </a:lnTo>
                    <a:lnTo>
                      <a:pt x="38" y="504"/>
                    </a:lnTo>
                    <a:lnTo>
                      <a:pt x="39" y="541"/>
                    </a:lnTo>
                    <a:lnTo>
                      <a:pt x="43" y="577"/>
                    </a:lnTo>
                    <a:lnTo>
                      <a:pt x="48" y="612"/>
                    </a:lnTo>
                    <a:lnTo>
                      <a:pt x="55" y="647"/>
                    </a:lnTo>
                    <a:lnTo>
                      <a:pt x="65" y="679"/>
                    </a:lnTo>
                    <a:lnTo>
                      <a:pt x="65" y="679"/>
                    </a:lnTo>
                    <a:lnTo>
                      <a:pt x="77" y="713"/>
                    </a:lnTo>
                    <a:lnTo>
                      <a:pt x="90" y="745"/>
                    </a:lnTo>
                    <a:lnTo>
                      <a:pt x="105" y="776"/>
                    </a:lnTo>
                    <a:lnTo>
                      <a:pt x="121" y="805"/>
                    </a:lnTo>
                    <a:lnTo>
                      <a:pt x="139" y="831"/>
                    </a:lnTo>
                    <a:lnTo>
                      <a:pt x="159" y="856"/>
                    </a:lnTo>
                    <a:lnTo>
                      <a:pt x="179" y="880"/>
                    </a:lnTo>
                    <a:lnTo>
                      <a:pt x="201" y="902"/>
                    </a:lnTo>
                    <a:lnTo>
                      <a:pt x="225" y="922"/>
                    </a:lnTo>
                    <a:lnTo>
                      <a:pt x="251" y="941"/>
                    </a:lnTo>
                    <a:lnTo>
                      <a:pt x="277" y="957"/>
                    </a:lnTo>
                    <a:lnTo>
                      <a:pt x="305" y="973"/>
                    </a:lnTo>
                    <a:lnTo>
                      <a:pt x="335" y="986"/>
                    </a:lnTo>
                    <a:lnTo>
                      <a:pt x="367" y="998"/>
                    </a:lnTo>
                    <a:lnTo>
                      <a:pt x="400" y="1008"/>
                    </a:lnTo>
                    <a:lnTo>
                      <a:pt x="434" y="1017"/>
                    </a:lnTo>
                    <a:lnTo>
                      <a:pt x="434" y="1017"/>
                    </a:lnTo>
                    <a:lnTo>
                      <a:pt x="468" y="1025"/>
                    </a:lnTo>
                    <a:lnTo>
                      <a:pt x="500" y="1031"/>
                    </a:lnTo>
                    <a:lnTo>
                      <a:pt x="533" y="1036"/>
                    </a:lnTo>
                    <a:lnTo>
                      <a:pt x="562" y="1040"/>
                    </a:lnTo>
                    <a:lnTo>
                      <a:pt x="592" y="1043"/>
                    </a:lnTo>
                    <a:lnTo>
                      <a:pt x="622" y="1045"/>
                    </a:lnTo>
                    <a:lnTo>
                      <a:pt x="650" y="1046"/>
                    </a:lnTo>
                    <a:lnTo>
                      <a:pt x="678" y="1047"/>
                    </a:lnTo>
                    <a:lnTo>
                      <a:pt x="678" y="1047"/>
                    </a:lnTo>
                    <a:lnTo>
                      <a:pt x="707" y="1046"/>
                    </a:lnTo>
                    <a:lnTo>
                      <a:pt x="736" y="1045"/>
                    </a:lnTo>
                    <a:lnTo>
                      <a:pt x="764" y="1042"/>
                    </a:lnTo>
                    <a:lnTo>
                      <a:pt x="791" y="1038"/>
                    </a:lnTo>
                    <a:lnTo>
                      <a:pt x="817" y="1033"/>
                    </a:lnTo>
                    <a:lnTo>
                      <a:pt x="842" y="1028"/>
                    </a:lnTo>
                    <a:lnTo>
                      <a:pt x="866" y="1020"/>
                    </a:lnTo>
                    <a:lnTo>
                      <a:pt x="890" y="1012"/>
                    </a:lnTo>
                    <a:lnTo>
                      <a:pt x="890" y="1012"/>
                    </a:lnTo>
                    <a:lnTo>
                      <a:pt x="892" y="1011"/>
                    </a:lnTo>
                    <a:lnTo>
                      <a:pt x="895" y="1010"/>
                    </a:lnTo>
                    <a:lnTo>
                      <a:pt x="897" y="1007"/>
                    </a:lnTo>
                    <a:lnTo>
                      <a:pt x="897" y="1007"/>
                    </a:lnTo>
                    <a:lnTo>
                      <a:pt x="900" y="1005"/>
                    </a:lnTo>
                    <a:lnTo>
                      <a:pt x="903" y="1002"/>
                    </a:lnTo>
                    <a:lnTo>
                      <a:pt x="912" y="999"/>
                    </a:lnTo>
                    <a:lnTo>
                      <a:pt x="912" y="999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19" name="Freeform 829">
                <a:extLst>
                  <a:ext uri="{FF2B5EF4-FFF2-40B4-BE49-F238E27FC236}">
                    <a16:creationId xmlns="" xmlns:a16="http://schemas.microsoft.com/office/drawing/2014/main" id="{B3D17758-9569-49DD-B325-ACD48EECACB7}"/>
                  </a:ext>
                </a:extLst>
              </p:cNvPr>
              <p:cNvSpPr/>
              <p:nvPr/>
            </p:nvSpPr>
            <p:spPr bwMode="auto">
              <a:xfrm>
                <a:off x="6411913" y="1501775"/>
                <a:ext cx="71438" cy="65088"/>
              </a:xfrm>
              <a:custGeom>
                <a:avLst/>
                <a:gdLst/>
                <a:ahLst/>
                <a:cxnLst>
                  <a:cxn ang="0">
                    <a:pos x="76" y="123"/>
                  </a:cxn>
                  <a:cxn ang="0">
                    <a:pos x="76" y="123"/>
                  </a:cxn>
                  <a:cxn ang="0">
                    <a:pos x="71" y="123"/>
                  </a:cxn>
                  <a:cxn ang="0">
                    <a:pos x="66" y="122"/>
                  </a:cxn>
                  <a:cxn ang="0">
                    <a:pos x="64" y="121"/>
                  </a:cxn>
                  <a:cxn ang="0">
                    <a:pos x="64" y="121"/>
                  </a:cxn>
                  <a:cxn ang="0">
                    <a:pos x="57" y="121"/>
                  </a:cxn>
                  <a:cxn ang="0">
                    <a:pos x="57" y="121"/>
                  </a:cxn>
                  <a:cxn ang="0">
                    <a:pos x="55" y="121"/>
                  </a:cxn>
                  <a:cxn ang="0">
                    <a:pos x="55" y="121"/>
                  </a:cxn>
                  <a:cxn ang="0">
                    <a:pos x="45" y="119"/>
                  </a:cxn>
                  <a:cxn ang="0">
                    <a:pos x="36" y="115"/>
                  </a:cxn>
                  <a:cxn ang="0">
                    <a:pos x="27" y="110"/>
                  </a:cxn>
                  <a:cxn ang="0">
                    <a:pos x="19" y="104"/>
                  </a:cxn>
                  <a:cxn ang="0">
                    <a:pos x="13" y="98"/>
                  </a:cxn>
                  <a:cxn ang="0">
                    <a:pos x="8" y="89"/>
                  </a:cxn>
                  <a:cxn ang="0">
                    <a:pos x="4" y="81"/>
                  </a:cxn>
                  <a:cxn ang="0">
                    <a:pos x="1" y="73"/>
                  </a:cxn>
                  <a:cxn ang="0">
                    <a:pos x="1" y="73"/>
                  </a:cxn>
                  <a:cxn ang="0">
                    <a:pos x="0" y="63"/>
                  </a:cxn>
                  <a:cxn ang="0">
                    <a:pos x="1" y="53"/>
                  </a:cxn>
                  <a:cxn ang="0">
                    <a:pos x="2" y="44"/>
                  </a:cxn>
                  <a:cxn ang="0">
                    <a:pos x="5" y="36"/>
                  </a:cxn>
                  <a:cxn ang="0">
                    <a:pos x="9" y="27"/>
                  </a:cxn>
                  <a:cxn ang="0">
                    <a:pos x="13" y="20"/>
                  </a:cxn>
                  <a:cxn ang="0">
                    <a:pos x="19" y="14"/>
                  </a:cxn>
                  <a:cxn ang="0">
                    <a:pos x="27" y="8"/>
                  </a:cxn>
                  <a:cxn ang="0">
                    <a:pos x="27" y="8"/>
                  </a:cxn>
                  <a:cxn ang="0">
                    <a:pos x="33" y="5"/>
                  </a:cxn>
                  <a:cxn ang="0">
                    <a:pos x="40" y="2"/>
                  </a:cxn>
                  <a:cxn ang="0">
                    <a:pos x="47" y="1"/>
                  </a:cxn>
                  <a:cxn ang="0">
                    <a:pos x="56" y="0"/>
                  </a:cxn>
                  <a:cxn ang="0">
                    <a:pos x="56" y="0"/>
                  </a:cxn>
                  <a:cxn ang="0">
                    <a:pos x="64" y="1"/>
                  </a:cxn>
                  <a:cxn ang="0">
                    <a:pos x="72" y="3"/>
                  </a:cxn>
                  <a:cxn ang="0">
                    <a:pos x="80" y="6"/>
                  </a:cxn>
                  <a:cxn ang="0">
                    <a:pos x="89" y="9"/>
                  </a:cxn>
                  <a:cxn ang="0">
                    <a:pos x="89" y="9"/>
                  </a:cxn>
                  <a:cxn ang="0">
                    <a:pos x="99" y="15"/>
                  </a:cxn>
                  <a:cxn ang="0">
                    <a:pos x="108" y="22"/>
                  </a:cxn>
                  <a:cxn ang="0">
                    <a:pos x="118" y="31"/>
                  </a:cxn>
                  <a:cxn ang="0">
                    <a:pos x="125" y="40"/>
                  </a:cxn>
                  <a:cxn ang="0">
                    <a:pos x="130" y="49"/>
                  </a:cxn>
                  <a:cxn ang="0">
                    <a:pos x="132" y="54"/>
                  </a:cxn>
                  <a:cxn ang="0">
                    <a:pos x="134" y="59"/>
                  </a:cxn>
                  <a:cxn ang="0">
                    <a:pos x="134" y="65"/>
                  </a:cxn>
                  <a:cxn ang="0">
                    <a:pos x="134" y="70"/>
                  </a:cxn>
                  <a:cxn ang="0">
                    <a:pos x="134" y="75"/>
                  </a:cxn>
                  <a:cxn ang="0">
                    <a:pos x="132" y="80"/>
                  </a:cxn>
                  <a:cxn ang="0">
                    <a:pos x="132" y="80"/>
                  </a:cxn>
                  <a:cxn ang="0">
                    <a:pos x="128" y="88"/>
                  </a:cxn>
                  <a:cxn ang="0">
                    <a:pos x="123" y="96"/>
                  </a:cxn>
                  <a:cxn ang="0">
                    <a:pos x="116" y="103"/>
                  </a:cxn>
                  <a:cxn ang="0">
                    <a:pos x="109" y="110"/>
                  </a:cxn>
                  <a:cxn ang="0">
                    <a:pos x="101" y="115"/>
                  </a:cxn>
                  <a:cxn ang="0">
                    <a:pos x="93" y="120"/>
                  </a:cxn>
                  <a:cxn ang="0">
                    <a:pos x="84" y="122"/>
                  </a:cxn>
                  <a:cxn ang="0">
                    <a:pos x="76" y="123"/>
                  </a:cxn>
                  <a:cxn ang="0">
                    <a:pos x="76" y="123"/>
                  </a:cxn>
                </a:cxnLst>
                <a:rect l="0" t="0" r="r" b="b"/>
                <a:pathLst>
                  <a:path w="134" h="123">
                    <a:moveTo>
                      <a:pt x="76" y="123"/>
                    </a:moveTo>
                    <a:lnTo>
                      <a:pt x="76" y="123"/>
                    </a:lnTo>
                    <a:lnTo>
                      <a:pt x="71" y="123"/>
                    </a:lnTo>
                    <a:lnTo>
                      <a:pt x="66" y="122"/>
                    </a:lnTo>
                    <a:lnTo>
                      <a:pt x="64" y="121"/>
                    </a:lnTo>
                    <a:lnTo>
                      <a:pt x="64" y="121"/>
                    </a:lnTo>
                    <a:lnTo>
                      <a:pt x="57" y="121"/>
                    </a:lnTo>
                    <a:lnTo>
                      <a:pt x="57" y="121"/>
                    </a:lnTo>
                    <a:lnTo>
                      <a:pt x="55" y="121"/>
                    </a:lnTo>
                    <a:lnTo>
                      <a:pt x="55" y="121"/>
                    </a:lnTo>
                    <a:lnTo>
                      <a:pt x="45" y="119"/>
                    </a:lnTo>
                    <a:lnTo>
                      <a:pt x="36" y="115"/>
                    </a:lnTo>
                    <a:lnTo>
                      <a:pt x="27" y="110"/>
                    </a:lnTo>
                    <a:lnTo>
                      <a:pt x="19" y="104"/>
                    </a:lnTo>
                    <a:lnTo>
                      <a:pt x="13" y="98"/>
                    </a:lnTo>
                    <a:lnTo>
                      <a:pt x="8" y="89"/>
                    </a:lnTo>
                    <a:lnTo>
                      <a:pt x="4" y="81"/>
                    </a:lnTo>
                    <a:lnTo>
                      <a:pt x="1" y="73"/>
                    </a:lnTo>
                    <a:lnTo>
                      <a:pt x="1" y="73"/>
                    </a:lnTo>
                    <a:lnTo>
                      <a:pt x="0" y="63"/>
                    </a:lnTo>
                    <a:lnTo>
                      <a:pt x="1" y="53"/>
                    </a:lnTo>
                    <a:lnTo>
                      <a:pt x="2" y="44"/>
                    </a:lnTo>
                    <a:lnTo>
                      <a:pt x="5" y="36"/>
                    </a:lnTo>
                    <a:lnTo>
                      <a:pt x="9" y="27"/>
                    </a:lnTo>
                    <a:lnTo>
                      <a:pt x="13" y="20"/>
                    </a:lnTo>
                    <a:lnTo>
                      <a:pt x="19" y="14"/>
                    </a:lnTo>
                    <a:lnTo>
                      <a:pt x="27" y="8"/>
                    </a:lnTo>
                    <a:lnTo>
                      <a:pt x="27" y="8"/>
                    </a:lnTo>
                    <a:lnTo>
                      <a:pt x="33" y="5"/>
                    </a:lnTo>
                    <a:lnTo>
                      <a:pt x="40" y="2"/>
                    </a:lnTo>
                    <a:lnTo>
                      <a:pt x="47" y="1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64" y="1"/>
                    </a:lnTo>
                    <a:lnTo>
                      <a:pt x="72" y="3"/>
                    </a:lnTo>
                    <a:lnTo>
                      <a:pt x="80" y="6"/>
                    </a:lnTo>
                    <a:lnTo>
                      <a:pt x="89" y="9"/>
                    </a:lnTo>
                    <a:lnTo>
                      <a:pt x="89" y="9"/>
                    </a:lnTo>
                    <a:lnTo>
                      <a:pt x="99" y="15"/>
                    </a:lnTo>
                    <a:lnTo>
                      <a:pt x="108" y="22"/>
                    </a:lnTo>
                    <a:lnTo>
                      <a:pt x="118" y="31"/>
                    </a:lnTo>
                    <a:lnTo>
                      <a:pt x="125" y="40"/>
                    </a:lnTo>
                    <a:lnTo>
                      <a:pt x="130" y="49"/>
                    </a:lnTo>
                    <a:lnTo>
                      <a:pt x="132" y="54"/>
                    </a:lnTo>
                    <a:lnTo>
                      <a:pt x="134" y="59"/>
                    </a:lnTo>
                    <a:lnTo>
                      <a:pt x="134" y="65"/>
                    </a:lnTo>
                    <a:lnTo>
                      <a:pt x="134" y="70"/>
                    </a:lnTo>
                    <a:lnTo>
                      <a:pt x="134" y="75"/>
                    </a:lnTo>
                    <a:lnTo>
                      <a:pt x="132" y="80"/>
                    </a:lnTo>
                    <a:lnTo>
                      <a:pt x="132" y="80"/>
                    </a:lnTo>
                    <a:lnTo>
                      <a:pt x="128" y="88"/>
                    </a:lnTo>
                    <a:lnTo>
                      <a:pt x="123" y="96"/>
                    </a:lnTo>
                    <a:lnTo>
                      <a:pt x="116" y="103"/>
                    </a:lnTo>
                    <a:lnTo>
                      <a:pt x="109" y="110"/>
                    </a:lnTo>
                    <a:lnTo>
                      <a:pt x="101" y="115"/>
                    </a:lnTo>
                    <a:lnTo>
                      <a:pt x="93" y="120"/>
                    </a:lnTo>
                    <a:lnTo>
                      <a:pt x="84" y="122"/>
                    </a:lnTo>
                    <a:lnTo>
                      <a:pt x="76" y="123"/>
                    </a:lnTo>
                    <a:lnTo>
                      <a:pt x="76" y="123"/>
                    </a:lnTo>
                    <a:close/>
                  </a:path>
                </a:pathLst>
              </a:custGeom>
              <a:solidFill>
                <a:srgbClr val="745349"/>
              </a:solidFill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20" name="Freeform 830">
                <a:extLst>
                  <a:ext uri="{FF2B5EF4-FFF2-40B4-BE49-F238E27FC236}">
                    <a16:creationId xmlns="" xmlns:a16="http://schemas.microsoft.com/office/drawing/2014/main" id="{F016FC2F-FF32-4734-8889-BB345683A66E}"/>
                  </a:ext>
                </a:extLst>
              </p:cNvPr>
              <p:cNvSpPr/>
              <p:nvPr/>
            </p:nvSpPr>
            <p:spPr bwMode="auto">
              <a:xfrm>
                <a:off x="6535738" y="1511300"/>
                <a:ext cx="63500" cy="57150"/>
              </a:xfrm>
              <a:custGeom>
                <a:avLst/>
                <a:gdLst/>
                <a:ahLst/>
                <a:cxnLst>
                  <a:cxn ang="0">
                    <a:pos x="66" y="110"/>
                  </a:cxn>
                  <a:cxn ang="0">
                    <a:pos x="46" y="106"/>
                  </a:cxn>
                  <a:cxn ang="0">
                    <a:pos x="44" y="106"/>
                  </a:cxn>
                  <a:cxn ang="0">
                    <a:pos x="42" y="106"/>
                  </a:cxn>
                  <a:cxn ang="0">
                    <a:pos x="38" y="106"/>
                  </a:cxn>
                  <a:cxn ang="0">
                    <a:pos x="33" y="104"/>
                  </a:cxn>
                  <a:cxn ang="0">
                    <a:pos x="29" y="100"/>
                  </a:cxn>
                  <a:cxn ang="0">
                    <a:pos x="28" y="99"/>
                  </a:cxn>
                  <a:cxn ang="0">
                    <a:pos x="11" y="83"/>
                  </a:cxn>
                  <a:cxn ang="0">
                    <a:pos x="1" y="62"/>
                  </a:cxn>
                  <a:cxn ang="0">
                    <a:pos x="0" y="52"/>
                  </a:cxn>
                  <a:cxn ang="0">
                    <a:pos x="3" y="33"/>
                  </a:cxn>
                  <a:cxn ang="0">
                    <a:pos x="7" y="26"/>
                  </a:cxn>
                  <a:cxn ang="0">
                    <a:pos x="15" y="18"/>
                  </a:cxn>
                  <a:cxn ang="0">
                    <a:pos x="35" y="5"/>
                  </a:cxn>
                  <a:cxn ang="0">
                    <a:pos x="49" y="1"/>
                  </a:cxn>
                  <a:cxn ang="0">
                    <a:pos x="58" y="0"/>
                  </a:cxn>
                  <a:cxn ang="0">
                    <a:pos x="61" y="0"/>
                  </a:cxn>
                  <a:cxn ang="0">
                    <a:pos x="63" y="0"/>
                  </a:cxn>
                  <a:cxn ang="0">
                    <a:pos x="80" y="1"/>
                  </a:cxn>
                  <a:cxn ang="0">
                    <a:pos x="89" y="4"/>
                  </a:cxn>
                  <a:cxn ang="0">
                    <a:pos x="102" y="11"/>
                  </a:cxn>
                  <a:cxn ang="0">
                    <a:pos x="112" y="21"/>
                  </a:cxn>
                  <a:cxn ang="0">
                    <a:pos x="119" y="35"/>
                  </a:cxn>
                  <a:cxn ang="0">
                    <a:pos x="120" y="43"/>
                  </a:cxn>
                  <a:cxn ang="0">
                    <a:pos x="120" y="60"/>
                  </a:cxn>
                  <a:cxn ang="0">
                    <a:pos x="116" y="76"/>
                  </a:cxn>
                  <a:cxn ang="0">
                    <a:pos x="109" y="91"/>
                  </a:cxn>
                  <a:cxn ang="0">
                    <a:pos x="99" y="100"/>
                  </a:cxn>
                  <a:cxn ang="0">
                    <a:pos x="99" y="103"/>
                  </a:cxn>
                  <a:cxn ang="0">
                    <a:pos x="93" y="105"/>
                  </a:cxn>
                  <a:cxn ang="0">
                    <a:pos x="85" y="109"/>
                  </a:cxn>
                  <a:cxn ang="0">
                    <a:pos x="76" y="109"/>
                  </a:cxn>
                  <a:cxn ang="0">
                    <a:pos x="66" y="110"/>
                  </a:cxn>
                </a:cxnLst>
                <a:rect l="0" t="0" r="r" b="b"/>
                <a:pathLst>
                  <a:path w="121" h="110">
                    <a:moveTo>
                      <a:pt x="66" y="110"/>
                    </a:moveTo>
                    <a:lnTo>
                      <a:pt x="66" y="110"/>
                    </a:lnTo>
                    <a:lnTo>
                      <a:pt x="56" y="109"/>
                    </a:lnTo>
                    <a:lnTo>
                      <a:pt x="46" y="106"/>
                    </a:lnTo>
                    <a:lnTo>
                      <a:pt x="46" y="106"/>
                    </a:lnTo>
                    <a:lnTo>
                      <a:pt x="44" y="106"/>
                    </a:lnTo>
                    <a:lnTo>
                      <a:pt x="42" y="106"/>
                    </a:lnTo>
                    <a:lnTo>
                      <a:pt x="42" y="106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6" y="105"/>
                    </a:lnTo>
                    <a:lnTo>
                      <a:pt x="33" y="104"/>
                    </a:lnTo>
                    <a:lnTo>
                      <a:pt x="29" y="100"/>
                    </a:lnTo>
                    <a:lnTo>
                      <a:pt x="29" y="100"/>
                    </a:lnTo>
                    <a:lnTo>
                      <a:pt x="28" y="99"/>
                    </a:lnTo>
                    <a:lnTo>
                      <a:pt x="28" y="99"/>
                    </a:lnTo>
                    <a:lnTo>
                      <a:pt x="18" y="92"/>
                    </a:lnTo>
                    <a:lnTo>
                      <a:pt x="11" y="83"/>
                    </a:lnTo>
                    <a:lnTo>
                      <a:pt x="4" y="73"/>
                    </a:lnTo>
                    <a:lnTo>
                      <a:pt x="1" y="62"/>
                    </a:lnTo>
                    <a:lnTo>
                      <a:pt x="1" y="62"/>
                    </a:lnTo>
                    <a:lnTo>
                      <a:pt x="0" y="52"/>
                    </a:lnTo>
                    <a:lnTo>
                      <a:pt x="0" y="42"/>
                    </a:lnTo>
                    <a:lnTo>
                      <a:pt x="3" y="33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11" y="21"/>
                    </a:lnTo>
                    <a:lnTo>
                      <a:pt x="15" y="18"/>
                    </a:lnTo>
                    <a:lnTo>
                      <a:pt x="24" y="10"/>
                    </a:lnTo>
                    <a:lnTo>
                      <a:pt x="35" y="5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54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61" y="0"/>
                    </a:lnTo>
                    <a:lnTo>
                      <a:pt x="63" y="0"/>
                    </a:lnTo>
                    <a:lnTo>
                      <a:pt x="63" y="0"/>
                    </a:lnTo>
                    <a:lnTo>
                      <a:pt x="71" y="0"/>
                    </a:lnTo>
                    <a:lnTo>
                      <a:pt x="80" y="1"/>
                    </a:lnTo>
                    <a:lnTo>
                      <a:pt x="80" y="1"/>
                    </a:lnTo>
                    <a:lnTo>
                      <a:pt x="89" y="4"/>
                    </a:lnTo>
                    <a:lnTo>
                      <a:pt x="96" y="7"/>
                    </a:lnTo>
                    <a:lnTo>
                      <a:pt x="102" y="11"/>
                    </a:lnTo>
                    <a:lnTo>
                      <a:pt x="108" y="16"/>
                    </a:lnTo>
                    <a:lnTo>
                      <a:pt x="112" y="21"/>
                    </a:lnTo>
                    <a:lnTo>
                      <a:pt x="115" y="25"/>
                    </a:lnTo>
                    <a:lnTo>
                      <a:pt x="119" y="35"/>
                    </a:lnTo>
                    <a:lnTo>
                      <a:pt x="119" y="35"/>
                    </a:lnTo>
                    <a:lnTo>
                      <a:pt x="120" y="43"/>
                    </a:lnTo>
                    <a:lnTo>
                      <a:pt x="121" y="52"/>
                    </a:lnTo>
                    <a:lnTo>
                      <a:pt x="120" y="60"/>
                    </a:lnTo>
                    <a:lnTo>
                      <a:pt x="119" y="68"/>
                    </a:lnTo>
                    <a:lnTo>
                      <a:pt x="116" y="76"/>
                    </a:lnTo>
                    <a:lnTo>
                      <a:pt x="113" y="84"/>
                    </a:lnTo>
                    <a:lnTo>
                      <a:pt x="109" y="91"/>
                    </a:lnTo>
                    <a:lnTo>
                      <a:pt x="104" y="97"/>
                    </a:lnTo>
                    <a:lnTo>
                      <a:pt x="99" y="100"/>
                    </a:lnTo>
                    <a:lnTo>
                      <a:pt x="99" y="103"/>
                    </a:lnTo>
                    <a:lnTo>
                      <a:pt x="99" y="103"/>
                    </a:lnTo>
                    <a:lnTo>
                      <a:pt x="97" y="103"/>
                    </a:lnTo>
                    <a:lnTo>
                      <a:pt x="93" y="105"/>
                    </a:lnTo>
                    <a:lnTo>
                      <a:pt x="93" y="105"/>
                    </a:lnTo>
                    <a:lnTo>
                      <a:pt x="85" y="109"/>
                    </a:lnTo>
                    <a:lnTo>
                      <a:pt x="77" y="109"/>
                    </a:lnTo>
                    <a:lnTo>
                      <a:pt x="76" y="109"/>
                    </a:lnTo>
                    <a:lnTo>
                      <a:pt x="76" y="109"/>
                    </a:lnTo>
                    <a:lnTo>
                      <a:pt x="66" y="110"/>
                    </a:lnTo>
                    <a:lnTo>
                      <a:pt x="66" y="110"/>
                    </a:lnTo>
                    <a:close/>
                  </a:path>
                </a:pathLst>
              </a:custGeom>
              <a:solidFill>
                <a:srgbClr val="745349"/>
              </a:solidFill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21" name="Freeform 831">
                <a:extLst>
                  <a:ext uri="{FF2B5EF4-FFF2-40B4-BE49-F238E27FC236}">
                    <a16:creationId xmlns="" xmlns:a16="http://schemas.microsoft.com/office/drawing/2014/main" id="{5D2EA707-9684-4DE8-B39D-4FF71F5E1058}"/>
                  </a:ext>
                </a:extLst>
              </p:cNvPr>
              <p:cNvSpPr/>
              <p:nvPr/>
            </p:nvSpPr>
            <p:spPr bwMode="auto">
              <a:xfrm>
                <a:off x="6656388" y="1506538"/>
                <a:ext cx="73025" cy="68263"/>
              </a:xfrm>
              <a:custGeom>
                <a:avLst/>
                <a:gdLst/>
                <a:ahLst/>
                <a:cxnLst>
                  <a:cxn ang="0">
                    <a:pos x="62" y="128"/>
                  </a:cxn>
                  <a:cxn ang="0">
                    <a:pos x="46" y="124"/>
                  </a:cxn>
                  <a:cxn ang="0">
                    <a:pos x="42" y="122"/>
                  </a:cxn>
                  <a:cxn ang="0">
                    <a:pos x="30" y="109"/>
                  </a:cxn>
                  <a:cxn ang="0">
                    <a:pos x="18" y="85"/>
                  </a:cxn>
                  <a:cxn ang="0">
                    <a:pos x="15" y="79"/>
                  </a:cxn>
                  <a:cxn ang="0">
                    <a:pos x="11" y="75"/>
                  </a:cxn>
                  <a:cxn ang="0">
                    <a:pos x="4" y="64"/>
                  </a:cxn>
                  <a:cxn ang="0">
                    <a:pos x="0" y="51"/>
                  </a:cxn>
                  <a:cxn ang="0">
                    <a:pos x="3" y="39"/>
                  </a:cxn>
                  <a:cxn ang="0">
                    <a:pos x="6" y="34"/>
                  </a:cxn>
                  <a:cxn ang="0">
                    <a:pos x="18" y="20"/>
                  </a:cxn>
                  <a:cxn ang="0">
                    <a:pos x="35" y="10"/>
                  </a:cxn>
                  <a:cxn ang="0">
                    <a:pos x="53" y="3"/>
                  </a:cxn>
                  <a:cxn ang="0">
                    <a:pos x="72" y="0"/>
                  </a:cxn>
                  <a:cxn ang="0">
                    <a:pos x="80" y="1"/>
                  </a:cxn>
                  <a:cxn ang="0">
                    <a:pos x="94" y="6"/>
                  </a:cxn>
                  <a:cxn ang="0">
                    <a:pos x="102" y="13"/>
                  </a:cxn>
                  <a:cxn ang="0">
                    <a:pos x="105" y="14"/>
                  </a:cxn>
                  <a:cxn ang="0">
                    <a:pos x="114" y="18"/>
                  </a:cxn>
                  <a:cxn ang="0">
                    <a:pos x="122" y="26"/>
                  </a:cxn>
                  <a:cxn ang="0">
                    <a:pos x="135" y="45"/>
                  </a:cxn>
                  <a:cxn ang="0">
                    <a:pos x="138" y="56"/>
                  </a:cxn>
                  <a:cxn ang="0">
                    <a:pos x="139" y="70"/>
                  </a:cxn>
                  <a:cxn ang="0">
                    <a:pos x="136" y="81"/>
                  </a:cxn>
                  <a:cxn ang="0">
                    <a:pos x="134" y="86"/>
                  </a:cxn>
                  <a:cxn ang="0">
                    <a:pos x="120" y="98"/>
                  </a:cxn>
                  <a:cxn ang="0">
                    <a:pos x="104" y="104"/>
                  </a:cxn>
                  <a:cxn ang="0">
                    <a:pos x="96" y="109"/>
                  </a:cxn>
                  <a:cxn ang="0">
                    <a:pos x="90" y="116"/>
                  </a:cxn>
                  <a:cxn ang="0">
                    <a:pos x="84" y="121"/>
                  </a:cxn>
                  <a:cxn ang="0">
                    <a:pos x="70" y="128"/>
                  </a:cxn>
                  <a:cxn ang="0">
                    <a:pos x="62" y="128"/>
                  </a:cxn>
                </a:cxnLst>
                <a:rect l="0" t="0" r="r" b="b"/>
                <a:pathLst>
                  <a:path w="139" h="128">
                    <a:moveTo>
                      <a:pt x="62" y="128"/>
                    </a:moveTo>
                    <a:lnTo>
                      <a:pt x="62" y="128"/>
                    </a:lnTo>
                    <a:lnTo>
                      <a:pt x="54" y="127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2" y="122"/>
                    </a:lnTo>
                    <a:lnTo>
                      <a:pt x="38" y="118"/>
                    </a:lnTo>
                    <a:lnTo>
                      <a:pt x="30" y="109"/>
                    </a:lnTo>
                    <a:lnTo>
                      <a:pt x="24" y="98"/>
                    </a:lnTo>
                    <a:lnTo>
                      <a:pt x="18" y="85"/>
                    </a:lnTo>
                    <a:lnTo>
                      <a:pt x="17" y="81"/>
                    </a:lnTo>
                    <a:lnTo>
                      <a:pt x="15" y="79"/>
                    </a:lnTo>
                    <a:lnTo>
                      <a:pt x="15" y="79"/>
                    </a:lnTo>
                    <a:lnTo>
                      <a:pt x="11" y="75"/>
                    </a:lnTo>
                    <a:lnTo>
                      <a:pt x="7" y="70"/>
                    </a:lnTo>
                    <a:lnTo>
                      <a:pt x="4" y="64"/>
                    </a:lnTo>
                    <a:lnTo>
                      <a:pt x="2" y="58"/>
                    </a:lnTo>
                    <a:lnTo>
                      <a:pt x="0" y="51"/>
                    </a:lnTo>
                    <a:lnTo>
                      <a:pt x="0" y="45"/>
                    </a:lnTo>
                    <a:lnTo>
                      <a:pt x="3" y="39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11" y="27"/>
                    </a:lnTo>
                    <a:lnTo>
                      <a:pt x="18" y="20"/>
                    </a:lnTo>
                    <a:lnTo>
                      <a:pt x="26" y="15"/>
                    </a:lnTo>
                    <a:lnTo>
                      <a:pt x="35" y="10"/>
                    </a:lnTo>
                    <a:lnTo>
                      <a:pt x="44" y="6"/>
                    </a:lnTo>
                    <a:lnTo>
                      <a:pt x="53" y="3"/>
                    </a:lnTo>
                    <a:lnTo>
                      <a:pt x="62" y="1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80" y="1"/>
                    </a:lnTo>
                    <a:lnTo>
                      <a:pt x="87" y="3"/>
                    </a:lnTo>
                    <a:lnTo>
                      <a:pt x="94" y="6"/>
                    </a:lnTo>
                    <a:lnTo>
                      <a:pt x="100" y="11"/>
                    </a:lnTo>
                    <a:lnTo>
                      <a:pt x="102" y="13"/>
                    </a:lnTo>
                    <a:lnTo>
                      <a:pt x="105" y="14"/>
                    </a:lnTo>
                    <a:lnTo>
                      <a:pt x="105" y="14"/>
                    </a:lnTo>
                    <a:lnTo>
                      <a:pt x="114" y="18"/>
                    </a:lnTo>
                    <a:lnTo>
                      <a:pt x="114" y="18"/>
                    </a:lnTo>
                    <a:lnTo>
                      <a:pt x="118" y="22"/>
                    </a:lnTo>
                    <a:lnTo>
                      <a:pt x="122" y="26"/>
                    </a:lnTo>
                    <a:lnTo>
                      <a:pt x="130" y="35"/>
                    </a:lnTo>
                    <a:lnTo>
                      <a:pt x="135" y="45"/>
                    </a:lnTo>
                    <a:lnTo>
                      <a:pt x="138" y="56"/>
                    </a:lnTo>
                    <a:lnTo>
                      <a:pt x="138" y="56"/>
                    </a:lnTo>
                    <a:lnTo>
                      <a:pt x="139" y="63"/>
                    </a:lnTo>
                    <a:lnTo>
                      <a:pt x="139" y="70"/>
                    </a:lnTo>
                    <a:lnTo>
                      <a:pt x="137" y="78"/>
                    </a:lnTo>
                    <a:lnTo>
                      <a:pt x="136" y="81"/>
                    </a:lnTo>
                    <a:lnTo>
                      <a:pt x="134" y="86"/>
                    </a:lnTo>
                    <a:lnTo>
                      <a:pt x="134" y="86"/>
                    </a:lnTo>
                    <a:lnTo>
                      <a:pt x="128" y="92"/>
                    </a:lnTo>
                    <a:lnTo>
                      <a:pt x="120" y="98"/>
                    </a:lnTo>
                    <a:lnTo>
                      <a:pt x="113" y="101"/>
                    </a:lnTo>
                    <a:lnTo>
                      <a:pt x="104" y="104"/>
                    </a:lnTo>
                    <a:lnTo>
                      <a:pt x="99" y="105"/>
                    </a:lnTo>
                    <a:lnTo>
                      <a:pt x="96" y="109"/>
                    </a:lnTo>
                    <a:lnTo>
                      <a:pt x="96" y="109"/>
                    </a:lnTo>
                    <a:lnTo>
                      <a:pt x="90" y="116"/>
                    </a:lnTo>
                    <a:lnTo>
                      <a:pt x="90" y="116"/>
                    </a:lnTo>
                    <a:lnTo>
                      <a:pt x="84" y="121"/>
                    </a:lnTo>
                    <a:lnTo>
                      <a:pt x="78" y="125"/>
                    </a:lnTo>
                    <a:lnTo>
                      <a:pt x="70" y="128"/>
                    </a:lnTo>
                    <a:lnTo>
                      <a:pt x="62" y="128"/>
                    </a:lnTo>
                    <a:lnTo>
                      <a:pt x="62" y="128"/>
                    </a:lnTo>
                    <a:close/>
                  </a:path>
                </a:pathLst>
              </a:custGeom>
              <a:solidFill>
                <a:srgbClr val="745349"/>
              </a:solidFill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223" name="矩形 222">
              <a:extLst>
                <a:ext uri="{FF2B5EF4-FFF2-40B4-BE49-F238E27FC236}">
                  <a16:creationId xmlns="" xmlns:a16="http://schemas.microsoft.com/office/drawing/2014/main" id="{2AA994AA-E5C5-4EE8-ABE6-41311B74C05B}"/>
                </a:ext>
              </a:extLst>
            </p:cNvPr>
            <p:cNvSpPr/>
            <p:nvPr/>
          </p:nvSpPr>
          <p:spPr>
            <a:xfrm>
              <a:off x="2873687" y="2122010"/>
              <a:ext cx="2879413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SzPct val="100000"/>
                <a:buFont typeface="Wingdings" panose="05000000000000000000" pitchFamily="2" charset="2"/>
                <a:buChar char="Ø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着装要考虑时间、地点、场合三要素，着装反映出一个人的修养、气质与情操。</a:t>
              </a:r>
            </a:p>
          </p:txBody>
        </p:sp>
        <p:sp>
          <p:nvSpPr>
            <p:cNvPr id="224" name="矩形 223">
              <a:extLst>
                <a:ext uri="{FF2B5EF4-FFF2-40B4-BE49-F238E27FC236}">
                  <a16:creationId xmlns="" xmlns:a16="http://schemas.microsoft.com/office/drawing/2014/main" id="{57805836-4FE4-4B7D-857C-450794022428}"/>
                </a:ext>
              </a:extLst>
            </p:cNvPr>
            <p:cNvSpPr/>
            <p:nvPr/>
          </p:nvSpPr>
          <p:spPr>
            <a:xfrm>
              <a:off x="3187587" y="1787803"/>
              <a:ext cx="149652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rPr>
                <a:t>Part 01</a:t>
              </a:r>
            </a:p>
          </p:txBody>
        </p:sp>
        <p:sp>
          <p:nvSpPr>
            <p:cNvPr id="225" name="Freeform 30">
              <a:extLst>
                <a:ext uri="{FF2B5EF4-FFF2-40B4-BE49-F238E27FC236}">
                  <a16:creationId xmlns="" xmlns:a16="http://schemas.microsoft.com/office/drawing/2014/main" id="{E4045086-2F41-458F-A406-2C9625B36F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6695" y="1891864"/>
              <a:ext cx="335491" cy="296579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rgbClr val="7453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26" name="椭圆 31">
              <a:extLst>
                <a:ext uri="{FF2B5EF4-FFF2-40B4-BE49-F238E27FC236}">
                  <a16:creationId xmlns="" xmlns:a16="http://schemas.microsoft.com/office/drawing/2014/main" id="{52D44088-6EAC-4347-904D-E9FF92DA2947}"/>
                </a:ext>
              </a:extLst>
            </p:cNvPr>
            <p:cNvSpPr/>
            <p:nvPr/>
          </p:nvSpPr>
          <p:spPr>
            <a:xfrm rot="15654318">
              <a:off x="1799849" y="1897087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745349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+mn-lt"/>
              </a:endParaRPr>
            </a:p>
          </p:txBody>
        </p:sp>
        <p:grpSp>
          <p:nvGrpSpPr>
            <p:cNvPr id="227" name="组合 226">
              <a:extLst>
                <a:ext uri="{FF2B5EF4-FFF2-40B4-BE49-F238E27FC236}">
                  <a16:creationId xmlns="" xmlns:a16="http://schemas.microsoft.com/office/drawing/2014/main" id="{F682EC31-99E1-4F1F-AFEC-D198209E73B4}"/>
                </a:ext>
              </a:extLst>
            </p:cNvPr>
            <p:cNvGrpSpPr/>
            <p:nvPr/>
          </p:nvGrpSpPr>
          <p:grpSpPr>
            <a:xfrm>
              <a:off x="1985036" y="2070352"/>
              <a:ext cx="555270" cy="543354"/>
              <a:chOff x="2159000" y="1141413"/>
              <a:chExt cx="739775" cy="723900"/>
            </a:xfrm>
            <a:solidFill>
              <a:srgbClr val="F53350"/>
            </a:solidFill>
          </p:grpSpPr>
          <p:sp>
            <p:nvSpPr>
              <p:cNvPr id="228" name="Freeform 832">
                <a:extLst>
                  <a:ext uri="{FF2B5EF4-FFF2-40B4-BE49-F238E27FC236}">
                    <a16:creationId xmlns="" xmlns:a16="http://schemas.microsoft.com/office/drawing/2014/main" id="{835425C9-AE01-4FE2-89DF-4770C20D9A51}"/>
                  </a:ext>
                </a:extLst>
              </p:cNvPr>
              <p:cNvSpPr/>
              <p:nvPr/>
            </p:nvSpPr>
            <p:spPr bwMode="auto">
              <a:xfrm>
                <a:off x="2216150" y="1428750"/>
                <a:ext cx="14288" cy="63500"/>
              </a:xfrm>
              <a:custGeom>
                <a:avLst/>
                <a:gdLst/>
                <a:ahLst/>
                <a:cxnLst>
                  <a:cxn ang="0">
                    <a:pos x="27" y="4"/>
                  </a:cxn>
                  <a:cxn ang="0">
                    <a:pos x="27" y="4"/>
                  </a:cxn>
                  <a:cxn ang="0">
                    <a:pos x="27" y="2"/>
                  </a:cxn>
                  <a:cxn ang="0">
                    <a:pos x="26" y="1"/>
                  </a:cxn>
                  <a:cxn ang="0">
                    <a:pos x="25" y="0"/>
                  </a:cxn>
                  <a:cxn ang="0">
                    <a:pos x="23" y="0"/>
                  </a:cxn>
                  <a:cxn ang="0">
                    <a:pos x="21" y="0"/>
                  </a:cxn>
                  <a:cxn ang="0">
                    <a:pos x="20" y="1"/>
                  </a:cxn>
                  <a:cxn ang="0">
                    <a:pos x="19" y="2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7" y="22"/>
                  </a:cxn>
                  <a:cxn ang="0">
                    <a:pos x="14" y="39"/>
                  </a:cxn>
                  <a:cxn ang="0">
                    <a:pos x="9" y="56"/>
                  </a:cxn>
                  <a:cxn ang="0">
                    <a:pos x="4" y="73"/>
                  </a:cxn>
                  <a:cxn ang="0">
                    <a:pos x="4" y="73"/>
                  </a:cxn>
                  <a:cxn ang="0">
                    <a:pos x="2" y="84"/>
                  </a:cxn>
                  <a:cxn ang="0">
                    <a:pos x="1" y="95"/>
                  </a:cxn>
                  <a:cxn ang="0">
                    <a:pos x="0" y="100"/>
                  </a:cxn>
                  <a:cxn ang="0">
                    <a:pos x="1" y="106"/>
                  </a:cxn>
                  <a:cxn ang="0">
                    <a:pos x="2" y="111"/>
                  </a:cxn>
                  <a:cxn ang="0">
                    <a:pos x="4" y="116"/>
                  </a:cxn>
                  <a:cxn ang="0">
                    <a:pos x="4" y="116"/>
                  </a:cxn>
                  <a:cxn ang="0">
                    <a:pos x="5" y="117"/>
                  </a:cxn>
                  <a:cxn ang="0">
                    <a:pos x="7" y="118"/>
                  </a:cxn>
                  <a:cxn ang="0">
                    <a:pos x="8" y="118"/>
                  </a:cxn>
                  <a:cxn ang="0">
                    <a:pos x="10" y="118"/>
                  </a:cxn>
                  <a:cxn ang="0">
                    <a:pos x="12" y="116"/>
                  </a:cxn>
                  <a:cxn ang="0">
                    <a:pos x="13" y="115"/>
                  </a:cxn>
                  <a:cxn ang="0">
                    <a:pos x="14" y="113"/>
                  </a:cxn>
                  <a:cxn ang="0">
                    <a:pos x="13" y="111"/>
                  </a:cxn>
                  <a:cxn ang="0">
                    <a:pos x="13" y="111"/>
                  </a:cxn>
                  <a:cxn ang="0">
                    <a:pos x="10" y="104"/>
                  </a:cxn>
                  <a:cxn ang="0">
                    <a:pos x="9" y="97"/>
                  </a:cxn>
                  <a:cxn ang="0">
                    <a:pos x="10" y="91"/>
                  </a:cxn>
                  <a:cxn ang="0">
                    <a:pos x="12" y="83"/>
                  </a:cxn>
                  <a:cxn ang="0">
                    <a:pos x="16" y="68"/>
                  </a:cxn>
                  <a:cxn ang="0">
                    <a:pos x="20" y="56"/>
                  </a:cxn>
                  <a:cxn ang="0">
                    <a:pos x="20" y="56"/>
                  </a:cxn>
                  <a:cxn ang="0">
                    <a:pos x="23" y="44"/>
                  </a:cxn>
                  <a:cxn ang="0">
                    <a:pos x="26" y="30"/>
                  </a:cxn>
                  <a:cxn ang="0">
                    <a:pos x="27" y="4"/>
                  </a:cxn>
                  <a:cxn ang="0">
                    <a:pos x="27" y="4"/>
                  </a:cxn>
                </a:cxnLst>
                <a:rect l="0" t="0" r="r" b="b"/>
                <a:pathLst>
                  <a:path w="27" h="118">
                    <a:moveTo>
                      <a:pt x="27" y="4"/>
                    </a:moveTo>
                    <a:lnTo>
                      <a:pt x="27" y="4"/>
                    </a:lnTo>
                    <a:lnTo>
                      <a:pt x="27" y="2"/>
                    </a:lnTo>
                    <a:lnTo>
                      <a:pt x="26" y="1"/>
                    </a:lnTo>
                    <a:lnTo>
                      <a:pt x="25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7" y="22"/>
                    </a:lnTo>
                    <a:lnTo>
                      <a:pt x="14" y="39"/>
                    </a:lnTo>
                    <a:lnTo>
                      <a:pt x="9" y="56"/>
                    </a:lnTo>
                    <a:lnTo>
                      <a:pt x="4" y="73"/>
                    </a:lnTo>
                    <a:lnTo>
                      <a:pt x="4" y="73"/>
                    </a:lnTo>
                    <a:lnTo>
                      <a:pt x="2" y="84"/>
                    </a:lnTo>
                    <a:lnTo>
                      <a:pt x="1" y="95"/>
                    </a:lnTo>
                    <a:lnTo>
                      <a:pt x="0" y="100"/>
                    </a:lnTo>
                    <a:lnTo>
                      <a:pt x="1" y="106"/>
                    </a:lnTo>
                    <a:lnTo>
                      <a:pt x="2" y="111"/>
                    </a:lnTo>
                    <a:lnTo>
                      <a:pt x="4" y="116"/>
                    </a:lnTo>
                    <a:lnTo>
                      <a:pt x="4" y="116"/>
                    </a:lnTo>
                    <a:lnTo>
                      <a:pt x="5" y="117"/>
                    </a:lnTo>
                    <a:lnTo>
                      <a:pt x="7" y="118"/>
                    </a:lnTo>
                    <a:lnTo>
                      <a:pt x="8" y="118"/>
                    </a:lnTo>
                    <a:lnTo>
                      <a:pt x="10" y="118"/>
                    </a:lnTo>
                    <a:lnTo>
                      <a:pt x="12" y="116"/>
                    </a:lnTo>
                    <a:lnTo>
                      <a:pt x="13" y="115"/>
                    </a:lnTo>
                    <a:lnTo>
                      <a:pt x="14" y="113"/>
                    </a:lnTo>
                    <a:lnTo>
                      <a:pt x="13" y="111"/>
                    </a:lnTo>
                    <a:lnTo>
                      <a:pt x="13" y="111"/>
                    </a:lnTo>
                    <a:lnTo>
                      <a:pt x="10" y="104"/>
                    </a:lnTo>
                    <a:lnTo>
                      <a:pt x="9" y="97"/>
                    </a:lnTo>
                    <a:lnTo>
                      <a:pt x="10" y="91"/>
                    </a:lnTo>
                    <a:lnTo>
                      <a:pt x="12" y="83"/>
                    </a:lnTo>
                    <a:lnTo>
                      <a:pt x="16" y="68"/>
                    </a:lnTo>
                    <a:lnTo>
                      <a:pt x="20" y="56"/>
                    </a:lnTo>
                    <a:lnTo>
                      <a:pt x="20" y="56"/>
                    </a:lnTo>
                    <a:lnTo>
                      <a:pt x="23" y="44"/>
                    </a:lnTo>
                    <a:lnTo>
                      <a:pt x="26" y="30"/>
                    </a:lnTo>
                    <a:lnTo>
                      <a:pt x="27" y="4"/>
                    </a:lnTo>
                    <a:lnTo>
                      <a:pt x="27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29" name="Freeform 833">
                <a:extLst>
                  <a:ext uri="{FF2B5EF4-FFF2-40B4-BE49-F238E27FC236}">
                    <a16:creationId xmlns="" xmlns:a16="http://schemas.microsoft.com/office/drawing/2014/main" id="{6C5BF492-B203-4213-828D-C163A6B995F3}"/>
                  </a:ext>
                </a:extLst>
              </p:cNvPr>
              <p:cNvSpPr/>
              <p:nvPr/>
            </p:nvSpPr>
            <p:spPr bwMode="auto">
              <a:xfrm>
                <a:off x="2251075" y="1462088"/>
                <a:ext cx="9525" cy="53975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20" y="5"/>
                  </a:cxn>
                  <a:cxn ang="0">
                    <a:pos x="19" y="3"/>
                  </a:cxn>
                  <a:cxn ang="0">
                    <a:pos x="18" y="1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3" y="1"/>
                  </a:cxn>
                  <a:cxn ang="0">
                    <a:pos x="12" y="1"/>
                  </a:cxn>
                  <a:cxn ang="0">
                    <a:pos x="11" y="3"/>
                  </a:cxn>
                  <a:cxn ang="0">
                    <a:pos x="10" y="5"/>
                  </a:cxn>
                  <a:cxn ang="0">
                    <a:pos x="10" y="55"/>
                  </a:cxn>
                  <a:cxn ang="0">
                    <a:pos x="10" y="55"/>
                  </a:cxn>
                  <a:cxn ang="0">
                    <a:pos x="10" y="61"/>
                  </a:cxn>
                  <a:cxn ang="0">
                    <a:pos x="8" y="66"/>
                  </a:cxn>
                  <a:cxn ang="0">
                    <a:pos x="5" y="78"/>
                  </a:cxn>
                  <a:cxn ang="0">
                    <a:pos x="2" y="88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1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4"/>
                  </a:cxn>
                  <a:cxn ang="0">
                    <a:pos x="8" y="103"/>
                  </a:cxn>
                  <a:cxn ang="0">
                    <a:pos x="10" y="101"/>
                  </a:cxn>
                  <a:cxn ang="0">
                    <a:pos x="10" y="100"/>
                  </a:cxn>
                  <a:cxn ang="0">
                    <a:pos x="10" y="100"/>
                  </a:cxn>
                  <a:cxn ang="0">
                    <a:pos x="12" y="90"/>
                  </a:cxn>
                  <a:cxn ang="0">
                    <a:pos x="15" y="81"/>
                  </a:cxn>
                  <a:cxn ang="0">
                    <a:pos x="18" y="71"/>
                  </a:cxn>
                  <a:cxn ang="0">
                    <a:pos x="20" y="62"/>
                  </a:cxn>
                  <a:cxn ang="0">
                    <a:pos x="20" y="62"/>
                  </a:cxn>
                  <a:cxn ang="0">
                    <a:pos x="20" y="48"/>
                  </a:cxn>
                  <a:cxn ang="0">
                    <a:pos x="20" y="33"/>
                  </a:cxn>
                  <a:cxn ang="0">
                    <a:pos x="20" y="5"/>
                  </a:cxn>
                  <a:cxn ang="0">
                    <a:pos x="20" y="5"/>
                  </a:cxn>
                </a:cxnLst>
                <a:rect l="0" t="0" r="r" b="b"/>
                <a:pathLst>
                  <a:path w="20" h="104">
                    <a:moveTo>
                      <a:pt x="20" y="5"/>
                    </a:moveTo>
                    <a:lnTo>
                      <a:pt x="20" y="5"/>
                    </a:lnTo>
                    <a:lnTo>
                      <a:pt x="19" y="3"/>
                    </a:ln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10" y="55"/>
                    </a:lnTo>
                    <a:lnTo>
                      <a:pt x="10" y="55"/>
                    </a:lnTo>
                    <a:lnTo>
                      <a:pt x="10" y="61"/>
                    </a:lnTo>
                    <a:lnTo>
                      <a:pt x="8" y="66"/>
                    </a:lnTo>
                    <a:lnTo>
                      <a:pt x="5" y="78"/>
                    </a:lnTo>
                    <a:lnTo>
                      <a:pt x="2" y="88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1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4"/>
                    </a:lnTo>
                    <a:lnTo>
                      <a:pt x="8" y="103"/>
                    </a:lnTo>
                    <a:lnTo>
                      <a:pt x="10" y="101"/>
                    </a:lnTo>
                    <a:lnTo>
                      <a:pt x="10" y="100"/>
                    </a:lnTo>
                    <a:lnTo>
                      <a:pt x="10" y="100"/>
                    </a:lnTo>
                    <a:lnTo>
                      <a:pt x="12" y="90"/>
                    </a:lnTo>
                    <a:lnTo>
                      <a:pt x="15" y="81"/>
                    </a:lnTo>
                    <a:lnTo>
                      <a:pt x="18" y="71"/>
                    </a:lnTo>
                    <a:lnTo>
                      <a:pt x="20" y="62"/>
                    </a:lnTo>
                    <a:lnTo>
                      <a:pt x="20" y="62"/>
                    </a:lnTo>
                    <a:lnTo>
                      <a:pt x="20" y="48"/>
                    </a:lnTo>
                    <a:lnTo>
                      <a:pt x="20" y="33"/>
                    </a:lnTo>
                    <a:lnTo>
                      <a:pt x="20" y="5"/>
                    </a:lnTo>
                    <a:lnTo>
                      <a:pt x="20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30" name="Freeform 834">
                <a:extLst>
                  <a:ext uri="{FF2B5EF4-FFF2-40B4-BE49-F238E27FC236}">
                    <a16:creationId xmlns="" xmlns:a16="http://schemas.microsoft.com/office/drawing/2014/main" id="{C6679AC7-BD79-498E-A533-51069587F223}"/>
                  </a:ext>
                </a:extLst>
              </p:cNvPr>
              <p:cNvSpPr/>
              <p:nvPr/>
            </p:nvSpPr>
            <p:spPr bwMode="auto">
              <a:xfrm>
                <a:off x="2278063" y="1493838"/>
                <a:ext cx="9525" cy="5873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4"/>
                  </a:cxn>
                  <a:cxn ang="0">
                    <a:pos x="7" y="30"/>
                  </a:cxn>
                  <a:cxn ang="0">
                    <a:pos x="4" y="55"/>
                  </a:cxn>
                  <a:cxn ang="0">
                    <a:pos x="1" y="80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7"/>
                  </a:cxn>
                  <a:cxn ang="0">
                    <a:pos x="3" y="109"/>
                  </a:cxn>
                  <a:cxn ang="0">
                    <a:pos x="4" y="109"/>
                  </a:cxn>
                  <a:cxn ang="0">
                    <a:pos x="6" y="109"/>
                  </a:cxn>
                  <a:cxn ang="0">
                    <a:pos x="7" y="107"/>
                  </a:cxn>
                  <a:cxn ang="0">
                    <a:pos x="8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0" y="80"/>
                  </a:cxn>
                  <a:cxn ang="0">
                    <a:pos x="13" y="55"/>
                  </a:cxn>
                  <a:cxn ang="0">
                    <a:pos x="16" y="30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2"/>
                  </a:cxn>
                  <a:cxn ang="0">
                    <a:pos x="9" y="4"/>
                  </a:cxn>
                  <a:cxn ang="0">
                    <a:pos x="9" y="4"/>
                  </a:cxn>
                </a:cxnLst>
                <a:rect l="0" t="0" r="r" b="b"/>
                <a:pathLst>
                  <a:path w="18" h="109">
                    <a:moveTo>
                      <a:pt x="9" y="4"/>
                    </a:moveTo>
                    <a:lnTo>
                      <a:pt x="9" y="4"/>
                    </a:lnTo>
                    <a:lnTo>
                      <a:pt x="7" y="30"/>
                    </a:lnTo>
                    <a:lnTo>
                      <a:pt x="4" y="55"/>
                    </a:lnTo>
                    <a:lnTo>
                      <a:pt x="1" y="80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7"/>
                    </a:lnTo>
                    <a:lnTo>
                      <a:pt x="3" y="109"/>
                    </a:lnTo>
                    <a:lnTo>
                      <a:pt x="4" y="109"/>
                    </a:lnTo>
                    <a:lnTo>
                      <a:pt x="6" y="109"/>
                    </a:lnTo>
                    <a:lnTo>
                      <a:pt x="7" y="107"/>
                    </a:lnTo>
                    <a:lnTo>
                      <a:pt x="8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0" y="80"/>
                    </a:lnTo>
                    <a:lnTo>
                      <a:pt x="13" y="55"/>
                    </a:lnTo>
                    <a:lnTo>
                      <a:pt x="16" y="30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31" name="Freeform 835">
                <a:extLst>
                  <a:ext uri="{FF2B5EF4-FFF2-40B4-BE49-F238E27FC236}">
                    <a16:creationId xmlns="" xmlns:a16="http://schemas.microsoft.com/office/drawing/2014/main" id="{43512C42-71BA-4244-BC1C-43CB0EAF4DD7}"/>
                  </a:ext>
                </a:extLst>
              </p:cNvPr>
              <p:cNvSpPr/>
              <p:nvPr/>
            </p:nvSpPr>
            <p:spPr bwMode="auto">
              <a:xfrm>
                <a:off x="2308225" y="1528763"/>
                <a:ext cx="12700" cy="55563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14" y="5"/>
                  </a:cxn>
                  <a:cxn ang="0">
                    <a:pos x="13" y="17"/>
                  </a:cxn>
                  <a:cxn ang="0">
                    <a:pos x="12" y="29"/>
                  </a:cxn>
                  <a:cxn ang="0">
                    <a:pos x="8" y="52"/>
                  </a:cxn>
                  <a:cxn ang="0">
                    <a:pos x="4" y="76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4" y="105"/>
                  </a:cxn>
                  <a:cxn ang="0">
                    <a:pos x="5" y="105"/>
                  </a:cxn>
                  <a:cxn ang="0">
                    <a:pos x="7" y="105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101"/>
                  </a:cxn>
                  <a:cxn ang="0">
                    <a:pos x="13" y="77"/>
                  </a:cxn>
                  <a:cxn ang="0">
                    <a:pos x="17" y="53"/>
                  </a:cxn>
                  <a:cxn ang="0">
                    <a:pos x="21" y="29"/>
                  </a:cxn>
                  <a:cxn ang="0">
                    <a:pos x="22" y="17"/>
                  </a:cxn>
                  <a:cxn ang="0">
                    <a:pos x="23" y="5"/>
                  </a:cxn>
                  <a:cxn ang="0">
                    <a:pos x="23" y="5"/>
                  </a:cxn>
                  <a:cxn ang="0">
                    <a:pos x="22" y="3"/>
                  </a:cxn>
                  <a:cxn ang="0">
                    <a:pos x="21" y="1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3"/>
                  </a:cxn>
                  <a:cxn ang="0">
                    <a:pos x="14" y="5"/>
                  </a:cxn>
                  <a:cxn ang="0">
                    <a:pos x="14" y="5"/>
                  </a:cxn>
                </a:cxnLst>
                <a:rect l="0" t="0" r="r" b="b"/>
                <a:pathLst>
                  <a:path w="23" h="105">
                    <a:moveTo>
                      <a:pt x="14" y="5"/>
                    </a:moveTo>
                    <a:lnTo>
                      <a:pt x="14" y="5"/>
                    </a:lnTo>
                    <a:lnTo>
                      <a:pt x="13" y="17"/>
                    </a:lnTo>
                    <a:lnTo>
                      <a:pt x="12" y="29"/>
                    </a:lnTo>
                    <a:lnTo>
                      <a:pt x="8" y="52"/>
                    </a:lnTo>
                    <a:lnTo>
                      <a:pt x="4" y="76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4" y="105"/>
                    </a:lnTo>
                    <a:lnTo>
                      <a:pt x="5" y="105"/>
                    </a:lnTo>
                    <a:lnTo>
                      <a:pt x="7" y="105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101"/>
                    </a:lnTo>
                    <a:lnTo>
                      <a:pt x="13" y="77"/>
                    </a:lnTo>
                    <a:lnTo>
                      <a:pt x="17" y="53"/>
                    </a:lnTo>
                    <a:lnTo>
                      <a:pt x="21" y="29"/>
                    </a:lnTo>
                    <a:lnTo>
                      <a:pt x="22" y="17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32" name="Freeform 836">
                <a:extLst>
                  <a:ext uri="{FF2B5EF4-FFF2-40B4-BE49-F238E27FC236}">
                    <a16:creationId xmlns="" xmlns:a16="http://schemas.microsoft.com/office/drawing/2014/main" id="{8D05E060-AEF2-4F6E-AE06-41FE414390CA}"/>
                  </a:ext>
                </a:extLst>
              </p:cNvPr>
              <p:cNvSpPr/>
              <p:nvPr/>
            </p:nvSpPr>
            <p:spPr bwMode="auto">
              <a:xfrm>
                <a:off x="2328863" y="1558925"/>
                <a:ext cx="14288" cy="52388"/>
              </a:xfrm>
              <a:custGeom>
                <a:avLst/>
                <a:gdLst/>
                <a:ahLst/>
                <a:cxnLst>
                  <a:cxn ang="0">
                    <a:pos x="19" y="5"/>
                  </a:cxn>
                  <a:cxn ang="0">
                    <a:pos x="19" y="5"/>
                  </a:cxn>
                  <a:cxn ang="0">
                    <a:pos x="17" y="17"/>
                  </a:cxn>
                  <a:cxn ang="0">
                    <a:pos x="15" y="28"/>
                  </a:cxn>
                  <a:cxn ang="0">
                    <a:pos x="10" y="50"/>
                  </a:cxn>
                  <a:cxn ang="0">
                    <a:pos x="5" y="71"/>
                  </a:cxn>
                  <a:cxn ang="0">
                    <a:pos x="0" y="94"/>
                  </a:cxn>
                  <a:cxn ang="0">
                    <a:pos x="0" y="94"/>
                  </a:cxn>
                  <a:cxn ang="0">
                    <a:pos x="0" y="96"/>
                  </a:cxn>
                  <a:cxn ang="0">
                    <a:pos x="0" y="97"/>
                  </a:cxn>
                  <a:cxn ang="0">
                    <a:pos x="3" y="99"/>
                  </a:cxn>
                  <a:cxn ang="0">
                    <a:pos x="5" y="99"/>
                  </a:cxn>
                  <a:cxn ang="0">
                    <a:pos x="7" y="99"/>
                  </a:cxn>
                  <a:cxn ang="0">
                    <a:pos x="8" y="98"/>
                  </a:cxn>
                  <a:cxn ang="0">
                    <a:pos x="8" y="96"/>
                  </a:cxn>
                  <a:cxn ang="0">
                    <a:pos x="8" y="96"/>
                  </a:cxn>
                  <a:cxn ang="0">
                    <a:pos x="14" y="73"/>
                  </a:cxn>
                  <a:cxn ang="0">
                    <a:pos x="20" y="51"/>
                  </a:cxn>
                  <a:cxn ang="0">
                    <a:pos x="26" y="28"/>
                  </a:cxn>
                  <a:cxn ang="0">
                    <a:pos x="27" y="17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28" y="3"/>
                  </a:cxn>
                  <a:cxn ang="0">
                    <a:pos x="27" y="1"/>
                  </a:cxn>
                  <a:cxn ang="0">
                    <a:pos x="25" y="1"/>
                  </a:cxn>
                  <a:cxn ang="0">
                    <a:pos x="24" y="0"/>
                  </a:cxn>
                  <a:cxn ang="0">
                    <a:pos x="22" y="1"/>
                  </a:cxn>
                  <a:cxn ang="0">
                    <a:pos x="20" y="1"/>
                  </a:cxn>
                  <a:cxn ang="0">
                    <a:pos x="19" y="3"/>
                  </a:cxn>
                  <a:cxn ang="0">
                    <a:pos x="19" y="5"/>
                  </a:cxn>
                  <a:cxn ang="0">
                    <a:pos x="19" y="5"/>
                  </a:cxn>
                </a:cxnLst>
                <a:rect l="0" t="0" r="r" b="b"/>
                <a:pathLst>
                  <a:path w="28" h="99">
                    <a:moveTo>
                      <a:pt x="19" y="5"/>
                    </a:moveTo>
                    <a:lnTo>
                      <a:pt x="19" y="5"/>
                    </a:lnTo>
                    <a:lnTo>
                      <a:pt x="17" y="17"/>
                    </a:lnTo>
                    <a:lnTo>
                      <a:pt x="15" y="28"/>
                    </a:lnTo>
                    <a:lnTo>
                      <a:pt x="10" y="50"/>
                    </a:lnTo>
                    <a:lnTo>
                      <a:pt x="5" y="71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6"/>
                    </a:lnTo>
                    <a:lnTo>
                      <a:pt x="0" y="97"/>
                    </a:lnTo>
                    <a:lnTo>
                      <a:pt x="3" y="99"/>
                    </a:lnTo>
                    <a:lnTo>
                      <a:pt x="5" y="99"/>
                    </a:lnTo>
                    <a:lnTo>
                      <a:pt x="7" y="99"/>
                    </a:lnTo>
                    <a:lnTo>
                      <a:pt x="8" y="98"/>
                    </a:lnTo>
                    <a:lnTo>
                      <a:pt x="8" y="96"/>
                    </a:lnTo>
                    <a:lnTo>
                      <a:pt x="8" y="96"/>
                    </a:lnTo>
                    <a:lnTo>
                      <a:pt x="14" y="73"/>
                    </a:lnTo>
                    <a:lnTo>
                      <a:pt x="20" y="51"/>
                    </a:lnTo>
                    <a:lnTo>
                      <a:pt x="26" y="28"/>
                    </a:lnTo>
                    <a:lnTo>
                      <a:pt x="27" y="17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5" y="1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0" y="1"/>
                    </a:lnTo>
                    <a:lnTo>
                      <a:pt x="19" y="3"/>
                    </a:lnTo>
                    <a:lnTo>
                      <a:pt x="19" y="5"/>
                    </a:lnTo>
                    <a:lnTo>
                      <a:pt x="19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33" name="Freeform 837">
                <a:extLst>
                  <a:ext uri="{FF2B5EF4-FFF2-40B4-BE49-F238E27FC236}">
                    <a16:creationId xmlns="" xmlns:a16="http://schemas.microsoft.com/office/drawing/2014/main" id="{B82BA3B0-B14D-459B-B801-F8CB5748ACC4}"/>
                  </a:ext>
                </a:extLst>
              </p:cNvPr>
              <p:cNvSpPr/>
              <p:nvPr/>
            </p:nvSpPr>
            <p:spPr bwMode="auto">
              <a:xfrm>
                <a:off x="2359025" y="1576388"/>
                <a:ext cx="22225" cy="63500"/>
              </a:xfrm>
              <a:custGeom>
                <a:avLst/>
                <a:gdLst/>
                <a:ahLst/>
                <a:cxnLst>
                  <a:cxn ang="0">
                    <a:pos x="34" y="3"/>
                  </a:cxn>
                  <a:cxn ang="0">
                    <a:pos x="34" y="3"/>
                  </a:cxn>
                  <a:cxn ang="0">
                    <a:pos x="31" y="10"/>
                  </a:cxn>
                  <a:cxn ang="0">
                    <a:pos x="28" y="18"/>
                  </a:cxn>
                  <a:cxn ang="0">
                    <a:pos x="23" y="33"/>
                  </a:cxn>
                  <a:cxn ang="0">
                    <a:pos x="20" y="49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9" y="89"/>
                  </a:cxn>
                  <a:cxn ang="0">
                    <a:pos x="1" y="113"/>
                  </a:cxn>
                  <a:cxn ang="0">
                    <a:pos x="1" y="113"/>
                  </a:cxn>
                  <a:cxn ang="0">
                    <a:pos x="0" y="115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4" y="119"/>
                  </a:cxn>
                  <a:cxn ang="0">
                    <a:pos x="7" y="118"/>
                  </a:cxn>
                  <a:cxn ang="0">
                    <a:pos x="9" y="117"/>
                  </a:cxn>
                  <a:cxn ang="0">
                    <a:pos x="10" y="116"/>
                  </a:cxn>
                  <a:cxn ang="0">
                    <a:pos x="10" y="116"/>
                  </a:cxn>
                  <a:cxn ang="0">
                    <a:pos x="23" y="75"/>
                  </a:cxn>
                  <a:cxn ang="0">
                    <a:pos x="23" y="75"/>
                  </a:cxn>
                  <a:cxn ang="0">
                    <a:pos x="28" y="58"/>
                  </a:cxn>
                  <a:cxn ang="0">
                    <a:pos x="31" y="40"/>
                  </a:cxn>
                  <a:cxn ang="0">
                    <a:pos x="36" y="24"/>
                  </a:cxn>
                  <a:cxn ang="0">
                    <a:pos x="39" y="16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43" y="5"/>
                  </a:cxn>
                  <a:cxn ang="0">
                    <a:pos x="43" y="4"/>
                  </a:cxn>
                  <a:cxn ang="0">
                    <a:pos x="42" y="2"/>
                  </a:cxn>
                  <a:cxn ang="0">
                    <a:pos x="40" y="1"/>
                  </a:cxn>
                  <a:cxn ang="0">
                    <a:pos x="39" y="0"/>
                  </a:cxn>
                  <a:cxn ang="0">
                    <a:pos x="37" y="0"/>
                  </a:cxn>
                  <a:cxn ang="0">
                    <a:pos x="36" y="1"/>
                  </a:cxn>
                  <a:cxn ang="0">
                    <a:pos x="34" y="3"/>
                  </a:cxn>
                  <a:cxn ang="0">
                    <a:pos x="34" y="3"/>
                  </a:cxn>
                </a:cxnLst>
                <a:rect l="0" t="0" r="r" b="b"/>
                <a:pathLst>
                  <a:path w="43" h="119">
                    <a:moveTo>
                      <a:pt x="34" y="3"/>
                    </a:moveTo>
                    <a:lnTo>
                      <a:pt x="34" y="3"/>
                    </a:lnTo>
                    <a:lnTo>
                      <a:pt x="31" y="10"/>
                    </a:lnTo>
                    <a:lnTo>
                      <a:pt x="28" y="18"/>
                    </a:lnTo>
                    <a:lnTo>
                      <a:pt x="23" y="33"/>
                    </a:lnTo>
                    <a:lnTo>
                      <a:pt x="20" y="49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9" y="89"/>
                    </a:lnTo>
                    <a:lnTo>
                      <a:pt x="1" y="113"/>
                    </a:lnTo>
                    <a:lnTo>
                      <a:pt x="1" y="113"/>
                    </a:lnTo>
                    <a:lnTo>
                      <a:pt x="0" y="115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4" y="119"/>
                    </a:lnTo>
                    <a:lnTo>
                      <a:pt x="7" y="118"/>
                    </a:lnTo>
                    <a:lnTo>
                      <a:pt x="9" y="117"/>
                    </a:lnTo>
                    <a:lnTo>
                      <a:pt x="10" y="116"/>
                    </a:lnTo>
                    <a:lnTo>
                      <a:pt x="10" y="116"/>
                    </a:lnTo>
                    <a:lnTo>
                      <a:pt x="23" y="75"/>
                    </a:lnTo>
                    <a:lnTo>
                      <a:pt x="23" y="75"/>
                    </a:lnTo>
                    <a:lnTo>
                      <a:pt x="28" y="58"/>
                    </a:lnTo>
                    <a:lnTo>
                      <a:pt x="31" y="40"/>
                    </a:lnTo>
                    <a:lnTo>
                      <a:pt x="36" y="24"/>
                    </a:lnTo>
                    <a:lnTo>
                      <a:pt x="39" y="16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4" y="3"/>
                    </a:lnTo>
                    <a:lnTo>
                      <a:pt x="34" y="3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34" name="Freeform 838">
                <a:extLst>
                  <a:ext uri="{FF2B5EF4-FFF2-40B4-BE49-F238E27FC236}">
                    <a16:creationId xmlns="" xmlns:a16="http://schemas.microsoft.com/office/drawing/2014/main" id="{1B112E7B-DAEC-4A88-85BA-169B02B67972}"/>
                  </a:ext>
                </a:extLst>
              </p:cNvPr>
              <p:cNvSpPr/>
              <p:nvPr/>
            </p:nvSpPr>
            <p:spPr bwMode="auto">
              <a:xfrm>
                <a:off x="2393950" y="1608138"/>
                <a:ext cx="22225" cy="61913"/>
              </a:xfrm>
              <a:custGeom>
                <a:avLst/>
                <a:gdLst/>
                <a:ahLst/>
                <a:cxnLst>
                  <a:cxn ang="0">
                    <a:pos x="33" y="3"/>
                  </a:cxn>
                  <a:cxn ang="0">
                    <a:pos x="33" y="3"/>
                  </a:cxn>
                  <a:cxn ang="0">
                    <a:pos x="23" y="30"/>
                  </a:cxn>
                  <a:cxn ang="0">
                    <a:pos x="11" y="57"/>
                  </a:cxn>
                  <a:cxn ang="0">
                    <a:pos x="7" y="70"/>
                  </a:cxn>
                  <a:cxn ang="0">
                    <a:pos x="4" y="84"/>
                  </a:cxn>
                  <a:cxn ang="0">
                    <a:pos x="1" y="98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5"/>
                  </a:cxn>
                  <a:cxn ang="0">
                    <a:pos x="1" y="117"/>
                  </a:cxn>
                  <a:cxn ang="0">
                    <a:pos x="3" y="118"/>
                  </a:cxn>
                  <a:cxn ang="0">
                    <a:pos x="4" y="118"/>
                  </a:cxn>
                  <a:cxn ang="0">
                    <a:pos x="6" y="118"/>
                  </a:cxn>
                  <a:cxn ang="0">
                    <a:pos x="7" y="117"/>
                  </a:cxn>
                  <a:cxn ang="0">
                    <a:pos x="9" y="115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0" y="99"/>
                  </a:cxn>
                  <a:cxn ang="0">
                    <a:pos x="13" y="85"/>
                  </a:cxn>
                  <a:cxn ang="0">
                    <a:pos x="16" y="71"/>
                  </a:cxn>
                  <a:cxn ang="0">
                    <a:pos x="22" y="58"/>
                  </a:cxn>
                  <a:cxn ang="0">
                    <a:pos x="32" y="32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3"/>
                  </a:cxn>
                  <a:cxn ang="0">
                    <a:pos x="33" y="3"/>
                  </a:cxn>
                </a:cxnLst>
                <a:rect l="0" t="0" r="r" b="b"/>
                <a:pathLst>
                  <a:path w="42" h="118">
                    <a:moveTo>
                      <a:pt x="33" y="3"/>
                    </a:moveTo>
                    <a:lnTo>
                      <a:pt x="33" y="3"/>
                    </a:lnTo>
                    <a:lnTo>
                      <a:pt x="23" y="30"/>
                    </a:lnTo>
                    <a:lnTo>
                      <a:pt x="11" y="57"/>
                    </a:lnTo>
                    <a:lnTo>
                      <a:pt x="7" y="70"/>
                    </a:lnTo>
                    <a:lnTo>
                      <a:pt x="4" y="84"/>
                    </a:lnTo>
                    <a:lnTo>
                      <a:pt x="1" y="98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5"/>
                    </a:lnTo>
                    <a:lnTo>
                      <a:pt x="1" y="117"/>
                    </a:lnTo>
                    <a:lnTo>
                      <a:pt x="3" y="118"/>
                    </a:lnTo>
                    <a:lnTo>
                      <a:pt x="4" y="118"/>
                    </a:lnTo>
                    <a:lnTo>
                      <a:pt x="6" y="118"/>
                    </a:lnTo>
                    <a:lnTo>
                      <a:pt x="7" y="117"/>
                    </a:lnTo>
                    <a:lnTo>
                      <a:pt x="9" y="115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0" y="99"/>
                    </a:lnTo>
                    <a:lnTo>
                      <a:pt x="13" y="85"/>
                    </a:lnTo>
                    <a:lnTo>
                      <a:pt x="16" y="71"/>
                    </a:lnTo>
                    <a:lnTo>
                      <a:pt x="22" y="58"/>
                    </a:lnTo>
                    <a:lnTo>
                      <a:pt x="32" y="32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3"/>
                    </a:lnTo>
                    <a:lnTo>
                      <a:pt x="33" y="3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35" name="Freeform 839">
                <a:extLst>
                  <a:ext uri="{FF2B5EF4-FFF2-40B4-BE49-F238E27FC236}">
                    <a16:creationId xmlns="" xmlns:a16="http://schemas.microsoft.com/office/drawing/2014/main" id="{60ECFA9C-6A9E-4A31-82FC-1E7C71B9A38C}"/>
                  </a:ext>
                </a:extLst>
              </p:cNvPr>
              <p:cNvSpPr/>
              <p:nvPr/>
            </p:nvSpPr>
            <p:spPr bwMode="auto">
              <a:xfrm>
                <a:off x="2420938" y="1644650"/>
                <a:ext cx="20638" cy="587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3" y="14"/>
                  </a:cxn>
                  <a:cxn ang="0">
                    <a:pos x="18" y="25"/>
                  </a:cxn>
                  <a:cxn ang="0">
                    <a:pos x="15" y="37"/>
                  </a:cxn>
                  <a:cxn ang="0">
                    <a:pos x="12" y="50"/>
                  </a:cxn>
                  <a:cxn ang="0">
                    <a:pos x="12" y="50"/>
                  </a:cxn>
                  <a:cxn ang="0">
                    <a:pos x="6" y="77"/>
                  </a:cxn>
                  <a:cxn ang="0">
                    <a:pos x="3" y="91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2" y="107"/>
                  </a:cxn>
                  <a:cxn ang="0">
                    <a:pos x="3" y="108"/>
                  </a:cxn>
                  <a:cxn ang="0">
                    <a:pos x="4" y="109"/>
                  </a:cxn>
                  <a:cxn ang="0">
                    <a:pos x="6" y="110"/>
                  </a:cxn>
                  <a:cxn ang="0">
                    <a:pos x="7" y="109"/>
                  </a:cxn>
                  <a:cxn ang="0">
                    <a:pos x="9" y="108"/>
                  </a:cxn>
                  <a:cxn ang="0">
                    <a:pos x="10" y="107"/>
                  </a:cxn>
                  <a:cxn ang="0">
                    <a:pos x="10" y="104"/>
                  </a:cxn>
                  <a:cxn ang="0">
                    <a:pos x="10" y="104"/>
                  </a:cxn>
                  <a:cxn ang="0">
                    <a:pos x="12" y="94"/>
                  </a:cxn>
                  <a:cxn ang="0">
                    <a:pos x="15" y="84"/>
                  </a:cxn>
                  <a:cxn ang="0">
                    <a:pos x="18" y="73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48"/>
                  </a:cxn>
                  <a:cxn ang="0">
                    <a:pos x="25" y="34"/>
                  </a:cxn>
                  <a:cxn ang="0">
                    <a:pos x="30" y="20"/>
                  </a:cxn>
                  <a:cxn ang="0">
                    <a:pos x="38" y="7"/>
                  </a:cxn>
                  <a:cxn ang="0">
                    <a:pos x="38" y="7"/>
                  </a:cxn>
                  <a:cxn ang="0">
                    <a:pos x="39" y="5"/>
                  </a:cxn>
                  <a:cxn ang="0">
                    <a:pos x="39" y="4"/>
                  </a:cxn>
                  <a:cxn ang="0">
                    <a:pos x="38" y="2"/>
                  </a:cxn>
                  <a:cxn ang="0">
                    <a:pos x="37" y="1"/>
                  </a:cxn>
                  <a:cxn ang="0">
                    <a:pos x="34" y="0"/>
                  </a:cxn>
                  <a:cxn ang="0">
                    <a:pos x="31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9" h="110">
                    <a:moveTo>
                      <a:pt x="29" y="2"/>
                    </a:moveTo>
                    <a:lnTo>
                      <a:pt x="29" y="2"/>
                    </a:lnTo>
                    <a:lnTo>
                      <a:pt x="23" y="14"/>
                    </a:lnTo>
                    <a:lnTo>
                      <a:pt x="18" y="25"/>
                    </a:lnTo>
                    <a:lnTo>
                      <a:pt x="15" y="37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6" y="77"/>
                    </a:lnTo>
                    <a:lnTo>
                      <a:pt x="3" y="91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2" y="107"/>
                    </a:lnTo>
                    <a:lnTo>
                      <a:pt x="3" y="108"/>
                    </a:lnTo>
                    <a:lnTo>
                      <a:pt x="4" y="109"/>
                    </a:lnTo>
                    <a:lnTo>
                      <a:pt x="6" y="110"/>
                    </a:lnTo>
                    <a:lnTo>
                      <a:pt x="7" y="109"/>
                    </a:lnTo>
                    <a:lnTo>
                      <a:pt x="9" y="108"/>
                    </a:lnTo>
                    <a:lnTo>
                      <a:pt x="10" y="107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12" y="94"/>
                    </a:lnTo>
                    <a:lnTo>
                      <a:pt x="15" y="84"/>
                    </a:lnTo>
                    <a:lnTo>
                      <a:pt x="18" y="73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48"/>
                    </a:lnTo>
                    <a:lnTo>
                      <a:pt x="25" y="34"/>
                    </a:lnTo>
                    <a:lnTo>
                      <a:pt x="30" y="20"/>
                    </a:lnTo>
                    <a:lnTo>
                      <a:pt x="38" y="7"/>
                    </a:lnTo>
                    <a:lnTo>
                      <a:pt x="38" y="7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8" y="2"/>
                    </a:lnTo>
                    <a:lnTo>
                      <a:pt x="37" y="1"/>
                    </a:lnTo>
                    <a:lnTo>
                      <a:pt x="34" y="0"/>
                    </a:lnTo>
                    <a:lnTo>
                      <a:pt x="31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36" name="Freeform 840">
                <a:extLst>
                  <a:ext uri="{FF2B5EF4-FFF2-40B4-BE49-F238E27FC236}">
                    <a16:creationId xmlns="" xmlns:a16="http://schemas.microsoft.com/office/drawing/2014/main" id="{4FCEA92F-082B-4471-89B2-15D40AEC27EC}"/>
                  </a:ext>
                </a:extLst>
              </p:cNvPr>
              <p:cNvSpPr/>
              <p:nvPr/>
            </p:nvSpPr>
            <p:spPr bwMode="auto">
              <a:xfrm>
                <a:off x="2451100" y="1674813"/>
                <a:ext cx="12700" cy="55563"/>
              </a:xfrm>
              <a:custGeom>
                <a:avLst/>
                <a:gdLst/>
                <a:ahLst/>
                <a:cxnLst>
                  <a:cxn ang="0">
                    <a:pos x="15" y="5"/>
                  </a:cxn>
                  <a:cxn ang="0">
                    <a:pos x="15" y="5"/>
                  </a:cxn>
                  <a:cxn ang="0">
                    <a:pos x="13" y="29"/>
                  </a:cxn>
                  <a:cxn ang="0">
                    <a:pos x="11" y="53"/>
                  </a:cxn>
                  <a:cxn ang="0">
                    <a:pos x="7" y="75"/>
                  </a:cxn>
                  <a:cxn ang="0">
                    <a:pos x="1" y="98"/>
                  </a:cxn>
                  <a:cxn ang="0">
                    <a:pos x="1" y="98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7" y="104"/>
                  </a:cxn>
                  <a:cxn ang="0">
                    <a:pos x="8" y="104"/>
                  </a:cxn>
                  <a:cxn ang="0">
                    <a:pos x="10" y="103"/>
                  </a:cxn>
                  <a:cxn ang="0">
                    <a:pos x="10" y="101"/>
                  </a:cxn>
                  <a:cxn ang="0">
                    <a:pos x="10" y="101"/>
                  </a:cxn>
                  <a:cxn ang="0">
                    <a:pos x="16" y="77"/>
                  </a:cxn>
                  <a:cxn ang="0">
                    <a:pos x="20" y="54"/>
                  </a:cxn>
                  <a:cxn ang="0">
                    <a:pos x="23" y="29"/>
                  </a:cxn>
                  <a:cxn ang="0">
                    <a:pos x="24" y="5"/>
                  </a:cxn>
                  <a:cxn ang="0">
                    <a:pos x="24" y="5"/>
                  </a:cxn>
                  <a:cxn ang="0">
                    <a:pos x="24" y="3"/>
                  </a:cxn>
                  <a:cxn ang="0">
                    <a:pos x="23" y="2"/>
                  </a:cxn>
                  <a:cxn ang="0">
                    <a:pos x="22" y="1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7" y="2"/>
                  </a:cxn>
                  <a:cxn ang="0">
                    <a:pos x="16" y="3"/>
                  </a:cxn>
                  <a:cxn ang="0">
                    <a:pos x="15" y="5"/>
                  </a:cxn>
                  <a:cxn ang="0">
                    <a:pos x="15" y="5"/>
                  </a:cxn>
                </a:cxnLst>
                <a:rect l="0" t="0" r="r" b="b"/>
                <a:pathLst>
                  <a:path w="24" h="104">
                    <a:moveTo>
                      <a:pt x="15" y="5"/>
                    </a:moveTo>
                    <a:lnTo>
                      <a:pt x="15" y="5"/>
                    </a:lnTo>
                    <a:lnTo>
                      <a:pt x="13" y="29"/>
                    </a:lnTo>
                    <a:lnTo>
                      <a:pt x="11" y="53"/>
                    </a:lnTo>
                    <a:lnTo>
                      <a:pt x="7" y="75"/>
                    </a:lnTo>
                    <a:lnTo>
                      <a:pt x="1" y="98"/>
                    </a:lnTo>
                    <a:lnTo>
                      <a:pt x="1" y="98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7" y="104"/>
                    </a:lnTo>
                    <a:lnTo>
                      <a:pt x="8" y="104"/>
                    </a:lnTo>
                    <a:lnTo>
                      <a:pt x="10" y="103"/>
                    </a:lnTo>
                    <a:lnTo>
                      <a:pt x="10" y="101"/>
                    </a:lnTo>
                    <a:lnTo>
                      <a:pt x="10" y="101"/>
                    </a:lnTo>
                    <a:lnTo>
                      <a:pt x="16" y="77"/>
                    </a:lnTo>
                    <a:lnTo>
                      <a:pt x="20" y="54"/>
                    </a:lnTo>
                    <a:lnTo>
                      <a:pt x="23" y="29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24" y="3"/>
                    </a:lnTo>
                    <a:lnTo>
                      <a:pt x="23" y="2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37" name="Freeform 841">
                <a:extLst>
                  <a:ext uri="{FF2B5EF4-FFF2-40B4-BE49-F238E27FC236}">
                    <a16:creationId xmlns="" xmlns:a16="http://schemas.microsoft.com/office/drawing/2014/main" id="{F92EDC03-8D08-485B-886F-6D7D7AEA6D63}"/>
                  </a:ext>
                </a:extLst>
              </p:cNvPr>
              <p:cNvSpPr/>
              <p:nvPr/>
            </p:nvSpPr>
            <p:spPr bwMode="auto">
              <a:xfrm>
                <a:off x="2479675" y="1695450"/>
                <a:ext cx="22225" cy="60325"/>
              </a:xfrm>
              <a:custGeom>
                <a:avLst/>
                <a:gdLst/>
                <a:ahLst/>
                <a:cxnLst>
                  <a:cxn ang="0">
                    <a:pos x="33" y="3"/>
                  </a:cxn>
                  <a:cxn ang="0">
                    <a:pos x="33" y="3"/>
                  </a:cxn>
                  <a:cxn ang="0">
                    <a:pos x="19" y="56"/>
                  </a:cxn>
                  <a:cxn ang="0">
                    <a:pos x="9" y="83"/>
                  </a:cxn>
                  <a:cxn ang="0">
                    <a:pos x="0" y="108"/>
                  </a:cxn>
                  <a:cxn ang="0">
                    <a:pos x="0" y="108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1" y="113"/>
                  </a:cxn>
                  <a:cxn ang="0">
                    <a:pos x="3" y="114"/>
                  </a:cxn>
                  <a:cxn ang="0">
                    <a:pos x="6" y="113"/>
                  </a:cxn>
                  <a:cxn ang="0">
                    <a:pos x="8" y="112"/>
                  </a:cxn>
                  <a:cxn ang="0">
                    <a:pos x="9" y="111"/>
                  </a:cxn>
                  <a:cxn ang="0">
                    <a:pos x="9" y="111"/>
                  </a:cxn>
                  <a:cxn ang="0">
                    <a:pos x="19" y="85"/>
                  </a:cxn>
                  <a:cxn ang="0">
                    <a:pos x="27" y="59"/>
                  </a:cxn>
                  <a:cxn ang="0">
                    <a:pos x="42" y="6"/>
                  </a:cxn>
                  <a:cxn ang="0">
                    <a:pos x="42" y="6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0" y="1"/>
                  </a:cxn>
                  <a:cxn ang="0">
                    <a:pos x="39" y="0"/>
                  </a:cxn>
                  <a:cxn ang="0">
                    <a:pos x="37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3"/>
                  </a:cxn>
                  <a:cxn ang="0">
                    <a:pos x="33" y="3"/>
                  </a:cxn>
                </a:cxnLst>
                <a:rect l="0" t="0" r="r" b="b"/>
                <a:pathLst>
                  <a:path w="42" h="114">
                    <a:moveTo>
                      <a:pt x="33" y="3"/>
                    </a:moveTo>
                    <a:lnTo>
                      <a:pt x="33" y="3"/>
                    </a:lnTo>
                    <a:lnTo>
                      <a:pt x="19" y="56"/>
                    </a:lnTo>
                    <a:lnTo>
                      <a:pt x="9" y="83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1" y="113"/>
                    </a:lnTo>
                    <a:lnTo>
                      <a:pt x="3" y="114"/>
                    </a:lnTo>
                    <a:lnTo>
                      <a:pt x="6" y="113"/>
                    </a:lnTo>
                    <a:lnTo>
                      <a:pt x="8" y="112"/>
                    </a:lnTo>
                    <a:lnTo>
                      <a:pt x="9" y="111"/>
                    </a:lnTo>
                    <a:lnTo>
                      <a:pt x="9" y="111"/>
                    </a:lnTo>
                    <a:lnTo>
                      <a:pt x="19" y="85"/>
                    </a:lnTo>
                    <a:lnTo>
                      <a:pt x="27" y="59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3"/>
                    </a:lnTo>
                    <a:lnTo>
                      <a:pt x="33" y="3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38" name="Freeform 842">
                <a:extLst>
                  <a:ext uri="{FF2B5EF4-FFF2-40B4-BE49-F238E27FC236}">
                    <a16:creationId xmlns="" xmlns:a16="http://schemas.microsoft.com/office/drawing/2014/main" id="{044164A8-4C25-4E15-991D-B6BAB0B26CC5}"/>
                  </a:ext>
                </a:extLst>
              </p:cNvPr>
              <p:cNvSpPr/>
              <p:nvPr/>
            </p:nvSpPr>
            <p:spPr bwMode="auto">
              <a:xfrm>
                <a:off x="2509838" y="1725613"/>
                <a:ext cx="14288" cy="53975"/>
              </a:xfrm>
              <a:custGeom>
                <a:avLst/>
                <a:gdLst/>
                <a:ahLst/>
                <a:cxnLst>
                  <a:cxn ang="0">
                    <a:pos x="18" y="5"/>
                  </a:cxn>
                  <a:cxn ang="0">
                    <a:pos x="18" y="5"/>
                  </a:cxn>
                  <a:cxn ang="0">
                    <a:pos x="17" y="16"/>
                  </a:cxn>
                  <a:cxn ang="0">
                    <a:pos x="14" y="27"/>
                  </a:cxn>
                  <a:cxn ang="0">
                    <a:pos x="11" y="37"/>
                  </a:cxn>
                  <a:cxn ang="0">
                    <a:pos x="8" y="49"/>
                  </a:cxn>
                  <a:cxn ang="0">
                    <a:pos x="8" y="49"/>
                  </a:cxn>
                  <a:cxn ang="0">
                    <a:pos x="6" y="61"/>
                  </a:cxn>
                  <a:cxn ang="0">
                    <a:pos x="4" y="73"/>
                  </a:cxn>
                  <a:cxn ang="0">
                    <a:pos x="2" y="86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5" y="104"/>
                  </a:cxn>
                  <a:cxn ang="0">
                    <a:pos x="7" y="104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101"/>
                  </a:cxn>
                  <a:cxn ang="0">
                    <a:pos x="13" y="76"/>
                  </a:cxn>
                  <a:cxn ang="0">
                    <a:pos x="17" y="51"/>
                  </a:cxn>
                  <a:cxn ang="0">
                    <a:pos x="17" y="51"/>
                  </a:cxn>
                  <a:cxn ang="0">
                    <a:pos x="19" y="39"/>
                  </a:cxn>
                  <a:cxn ang="0">
                    <a:pos x="24" y="28"/>
                  </a:cxn>
                  <a:cxn ang="0">
                    <a:pos x="27" y="16"/>
                  </a:cxn>
                  <a:cxn ang="0">
                    <a:pos x="29" y="5"/>
                  </a:cxn>
                  <a:cxn ang="0">
                    <a:pos x="29" y="5"/>
                  </a:cxn>
                  <a:cxn ang="0">
                    <a:pos x="28" y="3"/>
                  </a:cxn>
                  <a:cxn ang="0">
                    <a:pos x="27" y="1"/>
                  </a:cxn>
                  <a:cxn ang="0">
                    <a:pos x="26" y="1"/>
                  </a:cxn>
                  <a:cxn ang="0">
                    <a:pos x="24" y="0"/>
                  </a:cxn>
                  <a:cxn ang="0">
                    <a:pos x="21" y="1"/>
                  </a:cxn>
                  <a:cxn ang="0">
                    <a:pos x="20" y="1"/>
                  </a:cxn>
                  <a:cxn ang="0">
                    <a:pos x="19" y="3"/>
                  </a:cxn>
                  <a:cxn ang="0">
                    <a:pos x="18" y="5"/>
                  </a:cxn>
                  <a:cxn ang="0">
                    <a:pos x="18" y="5"/>
                  </a:cxn>
                </a:cxnLst>
                <a:rect l="0" t="0" r="r" b="b"/>
                <a:pathLst>
                  <a:path w="29" h="104">
                    <a:moveTo>
                      <a:pt x="18" y="5"/>
                    </a:moveTo>
                    <a:lnTo>
                      <a:pt x="18" y="5"/>
                    </a:lnTo>
                    <a:lnTo>
                      <a:pt x="17" y="16"/>
                    </a:lnTo>
                    <a:lnTo>
                      <a:pt x="14" y="27"/>
                    </a:lnTo>
                    <a:lnTo>
                      <a:pt x="11" y="37"/>
                    </a:lnTo>
                    <a:lnTo>
                      <a:pt x="8" y="49"/>
                    </a:lnTo>
                    <a:lnTo>
                      <a:pt x="8" y="49"/>
                    </a:lnTo>
                    <a:lnTo>
                      <a:pt x="6" y="61"/>
                    </a:lnTo>
                    <a:lnTo>
                      <a:pt x="4" y="73"/>
                    </a:lnTo>
                    <a:lnTo>
                      <a:pt x="2" y="86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5" y="104"/>
                    </a:lnTo>
                    <a:lnTo>
                      <a:pt x="7" y="104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101"/>
                    </a:lnTo>
                    <a:lnTo>
                      <a:pt x="13" y="76"/>
                    </a:lnTo>
                    <a:lnTo>
                      <a:pt x="17" y="51"/>
                    </a:lnTo>
                    <a:lnTo>
                      <a:pt x="17" y="51"/>
                    </a:lnTo>
                    <a:lnTo>
                      <a:pt x="19" y="39"/>
                    </a:lnTo>
                    <a:lnTo>
                      <a:pt x="24" y="28"/>
                    </a:lnTo>
                    <a:lnTo>
                      <a:pt x="27" y="16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9" y="3"/>
                    </a:lnTo>
                    <a:lnTo>
                      <a:pt x="18" y="5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39" name="Freeform 843">
                <a:extLst>
                  <a:ext uri="{FF2B5EF4-FFF2-40B4-BE49-F238E27FC236}">
                    <a16:creationId xmlns="" xmlns:a16="http://schemas.microsoft.com/office/drawing/2014/main" id="{6F99BE80-2890-44EB-9CC5-B12561B66FE9}"/>
                  </a:ext>
                </a:extLst>
              </p:cNvPr>
              <p:cNvSpPr/>
              <p:nvPr/>
            </p:nvSpPr>
            <p:spPr bwMode="auto">
              <a:xfrm>
                <a:off x="2528888" y="1752600"/>
                <a:ext cx="17463" cy="57150"/>
              </a:xfrm>
              <a:custGeom>
                <a:avLst/>
                <a:gdLst/>
                <a:ahLst/>
                <a:cxnLst>
                  <a:cxn ang="0">
                    <a:pos x="24" y="2"/>
                  </a:cxn>
                  <a:cxn ang="0">
                    <a:pos x="24" y="2"/>
                  </a:cxn>
                  <a:cxn ang="0">
                    <a:pos x="20" y="14"/>
                  </a:cxn>
                  <a:cxn ang="0">
                    <a:pos x="16" y="28"/>
                  </a:cxn>
                  <a:cxn ang="0">
                    <a:pos x="9" y="54"/>
                  </a:cxn>
                  <a:cxn ang="0">
                    <a:pos x="9" y="54"/>
                  </a:cxn>
                  <a:cxn ang="0">
                    <a:pos x="3" y="79"/>
                  </a:cxn>
                  <a:cxn ang="0">
                    <a:pos x="1" y="91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5"/>
                  </a:cxn>
                  <a:cxn ang="0">
                    <a:pos x="1" y="107"/>
                  </a:cxn>
                  <a:cxn ang="0">
                    <a:pos x="2" y="108"/>
                  </a:cxn>
                  <a:cxn ang="0">
                    <a:pos x="4" y="108"/>
                  </a:cxn>
                  <a:cxn ang="0">
                    <a:pos x="6" y="108"/>
                  </a:cxn>
                  <a:cxn ang="0">
                    <a:pos x="7" y="107"/>
                  </a:cxn>
                  <a:cxn ang="0">
                    <a:pos x="8" y="105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0" y="92"/>
                  </a:cxn>
                  <a:cxn ang="0">
                    <a:pos x="12" y="80"/>
                  </a:cxn>
                  <a:cxn ang="0">
                    <a:pos x="19" y="57"/>
                  </a:cxn>
                  <a:cxn ang="0">
                    <a:pos x="19" y="57"/>
                  </a:cxn>
                  <a:cxn ang="0">
                    <a:pos x="22" y="44"/>
                  </a:cxn>
                  <a:cxn ang="0">
                    <a:pos x="25" y="32"/>
                  </a:cxn>
                  <a:cxn ang="0">
                    <a:pos x="28" y="19"/>
                  </a:cxn>
                  <a:cxn ang="0">
                    <a:pos x="32" y="6"/>
                  </a:cxn>
                  <a:cxn ang="0">
                    <a:pos x="32" y="6"/>
                  </a:cxn>
                  <a:cxn ang="0">
                    <a:pos x="33" y="5"/>
                  </a:cxn>
                  <a:cxn ang="0">
                    <a:pos x="32" y="3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0"/>
                  </a:cxn>
                  <a:cxn ang="0">
                    <a:pos x="25" y="0"/>
                  </a:cxn>
                  <a:cxn ang="0">
                    <a:pos x="24" y="2"/>
                  </a:cxn>
                  <a:cxn ang="0">
                    <a:pos x="24" y="2"/>
                  </a:cxn>
                </a:cxnLst>
                <a:rect l="0" t="0" r="r" b="b"/>
                <a:pathLst>
                  <a:path w="33" h="108">
                    <a:moveTo>
                      <a:pt x="24" y="2"/>
                    </a:moveTo>
                    <a:lnTo>
                      <a:pt x="24" y="2"/>
                    </a:lnTo>
                    <a:lnTo>
                      <a:pt x="20" y="14"/>
                    </a:lnTo>
                    <a:lnTo>
                      <a:pt x="16" y="28"/>
                    </a:lnTo>
                    <a:lnTo>
                      <a:pt x="9" y="54"/>
                    </a:lnTo>
                    <a:lnTo>
                      <a:pt x="9" y="54"/>
                    </a:lnTo>
                    <a:lnTo>
                      <a:pt x="3" y="79"/>
                    </a:lnTo>
                    <a:lnTo>
                      <a:pt x="1" y="91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5"/>
                    </a:lnTo>
                    <a:lnTo>
                      <a:pt x="1" y="107"/>
                    </a:lnTo>
                    <a:lnTo>
                      <a:pt x="2" y="108"/>
                    </a:lnTo>
                    <a:lnTo>
                      <a:pt x="4" y="108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8" y="105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0" y="92"/>
                    </a:lnTo>
                    <a:lnTo>
                      <a:pt x="12" y="80"/>
                    </a:lnTo>
                    <a:lnTo>
                      <a:pt x="19" y="57"/>
                    </a:lnTo>
                    <a:lnTo>
                      <a:pt x="19" y="57"/>
                    </a:lnTo>
                    <a:lnTo>
                      <a:pt x="22" y="44"/>
                    </a:lnTo>
                    <a:lnTo>
                      <a:pt x="25" y="32"/>
                    </a:lnTo>
                    <a:lnTo>
                      <a:pt x="28" y="19"/>
                    </a:lnTo>
                    <a:lnTo>
                      <a:pt x="32" y="6"/>
                    </a:lnTo>
                    <a:lnTo>
                      <a:pt x="32" y="6"/>
                    </a:lnTo>
                    <a:lnTo>
                      <a:pt x="33" y="5"/>
                    </a:lnTo>
                    <a:lnTo>
                      <a:pt x="32" y="3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2"/>
                    </a:lnTo>
                    <a:lnTo>
                      <a:pt x="24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40" name="Freeform 844">
                <a:extLst>
                  <a:ext uri="{FF2B5EF4-FFF2-40B4-BE49-F238E27FC236}">
                    <a16:creationId xmlns="" xmlns:a16="http://schemas.microsoft.com/office/drawing/2014/main" id="{6321427B-1633-4BCE-8C92-869506DA1F37}"/>
                  </a:ext>
                </a:extLst>
              </p:cNvPr>
              <p:cNvSpPr/>
              <p:nvPr/>
            </p:nvSpPr>
            <p:spPr bwMode="auto">
              <a:xfrm>
                <a:off x="2557463" y="1774825"/>
                <a:ext cx="11113" cy="52388"/>
              </a:xfrm>
              <a:custGeom>
                <a:avLst/>
                <a:gdLst/>
                <a:ahLst/>
                <a:cxnLst>
                  <a:cxn ang="0">
                    <a:pos x="14" y="4"/>
                  </a:cxn>
                  <a:cxn ang="0">
                    <a:pos x="14" y="4"/>
                  </a:cxn>
                  <a:cxn ang="0">
                    <a:pos x="13" y="15"/>
                  </a:cxn>
                  <a:cxn ang="0">
                    <a:pos x="12" y="27"/>
                  </a:cxn>
                  <a:cxn ang="0">
                    <a:pos x="9" y="50"/>
                  </a:cxn>
                  <a:cxn ang="0">
                    <a:pos x="0" y="93"/>
                  </a:cxn>
                  <a:cxn ang="0">
                    <a:pos x="0" y="93"/>
                  </a:cxn>
                  <a:cxn ang="0">
                    <a:pos x="0" y="95"/>
                  </a:cxn>
                  <a:cxn ang="0">
                    <a:pos x="1" y="97"/>
                  </a:cxn>
                  <a:cxn ang="0">
                    <a:pos x="4" y="99"/>
                  </a:cxn>
                  <a:cxn ang="0">
                    <a:pos x="6" y="99"/>
                  </a:cxn>
                  <a:cxn ang="0">
                    <a:pos x="7" y="99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8" y="51"/>
                  </a:cxn>
                  <a:cxn ang="0">
                    <a:pos x="21" y="28"/>
                  </a:cxn>
                  <a:cxn ang="0">
                    <a:pos x="23" y="17"/>
                  </a:cxn>
                  <a:cxn ang="0">
                    <a:pos x="23" y="4"/>
                  </a:cxn>
                  <a:cxn ang="0">
                    <a:pos x="23" y="4"/>
                  </a:cxn>
                  <a:cxn ang="0">
                    <a:pos x="23" y="3"/>
                  </a:cxn>
                  <a:cxn ang="0">
                    <a:pos x="22" y="1"/>
                  </a:cxn>
                  <a:cxn ang="0">
                    <a:pos x="20" y="0"/>
                  </a:cxn>
                  <a:cxn ang="0">
                    <a:pos x="19" y="0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3"/>
                  </a:cxn>
                  <a:cxn ang="0">
                    <a:pos x="14" y="4"/>
                  </a:cxn>
                  <a:cxn ang="0">
                    <a:pos x="14" y="4"/>
                  </a:cxn>
                </a:cxnLst>
                <a:rect l="0" t="0" r="r" b="b"/>
                <a:pathLst>
                  <a:path w="23" h="99">
                    <a:moveTo>
                      <a:pt x="14" y="4"/>
                    </a:moveTo>
                    <a:lnTo>
                      <a:pt x="14" y="4"/>
                    </a:lnTo>
                    <a:lnTo>
                      <a:pt x="13" y="15"/>
                    </a:lnTo>
                    <a:lnTo>
                      <a:pt x="12" y="27"/>
                    </a:lnTo>
                    <a:lnTo>
                      <a:pt x="9" y="50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0" y="95"/>
                    </a:lnTo>
                    <a:lnTo>
                      <a:pt x="1" y="97"/>
                    </a:lnTo>
                    <a:lnTo>
                      <a:pt x="4" y="99"/>
                    </a:lnTo>
                    <a:lnTo>
                      <a:pt x="6" y="99"/>
                    </a:lnTo>
                    <a:lnTo>
                      <a:pt x="7" y="99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8" y="51"/>
                    </a:lnTo>
                    <a:lnTo>
                      <a:pt x="21" y="28"/>
                    </a:lnTo>
                    <a:lnTo>
                      <a:pt x="23" y="17"/>
                    </a:lnTo>
                    <a:lnTo>
                      <a:pt x="23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3"/>
                    </a:lnTo>
                    <a:lnTo>
                      <a:pt x="14" y="4"/>
                    </a:lnTo>
                    <a:lnTo>
                      <a:pt x="14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41" name="Freeform 847">
                <a:extLst>
                  <a:ext uri="{FF2B5EF4-FFF2-40B4-BE49-F238E27FC236}">
                    <a16:creationId xmlns="" xmlns:a16="http://schemas.microsoft.com/office/drawing/2014/main" id="{5BBBCB38-4E53-4F06-B48A-8843303F9A68}"/>
                  </a:ext>
                </a:extLst>
              </p:cNvPr>
              <p:cNvSpPr/>
              <p:nvPr/>
            </p:nvSpPr>
            <p:spPr bwMode="auto">
              <a:xfrm>
                <a:off x="2640013" y="1768475"/>
                <a:ext cx="7938" cy="57150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3" y="73"/>
                  </a:cxn>
                  <a:cxn ang="0">
                    <a:pos x="14" y="3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13" y="3"/>
                  </a:cxn>
                  <a:cxn ang="0">
                    <a:pos x="12" y="1"/>
                  </a:cxn>
                  <a:cxn ang="0">
                    <a:pos x="11" y="1"/>
                  </a:cxn>
                  <a:cxn ang="0">
                    <a:pos x="9" y="0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5" y="3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58"/>
                  </a:cxn>
                  <a:cxn ang="0">
                    <a:pos x="4" y="58"/>
                  </a:cxn>
                  <a:cxn ang="0">
                    <a:pos x="5" y="80"/>
                  </a:cxn>
                  <a:cxn ang="0">
                    <a:pos x="4" y="94"/>
                  </a:cxn>
                  <a:cxn ang="0">
                    <a:pos x="3" y="98"/>
                  </a:cxn>
                  <a:cxn ang="0">
                    <a:pos x="2" y="100"/>
                  </a:cxn>
                  <a:cxn ang="0">
                    <a:pos x="2" y="100"/>
                  </a:cxn>
                  <a:cxn ang="0">
                    <a:pos x="0" y="101"/>
                  </a:cxn>
                  <a:cxn ang="0">
                    <a:pos x="0" y="103"/>
                  </a:cxn>
                  <a:cxn ang="0">
                    <a:pos x="0" y="105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7" y="108"/>
                  </a:cxn>
                  <a:cxn ang="0">
                    <a:pos x="7" y="108"/>
                  </a:cxn>
                  <a:cxn ang="0">
                    <a:pos x="9" y="106"/>
                  </a:cxn>
                  <a:cxn ang="0">
                    <a:pos x="11" y="102"/>
                  </a:cxn>
                  <a:cxn ang="0">
                    <a:pos x="12" y="97"/>
                  </a:cxn>
                  <a:cxn ang="0">
                    <a:pos x="13" y="91"/>
                  </a:cxn>
                  <a:cxn ang="0">
                    <a:pos x="13" y="81"/>
                  </a:cxn>
                  <a:cxn ang="0">
                    <a:pos x="13" y="73"/>
                  </a:cxn>
                  <a:cxn ang="0">
                    <a:pos x="13" y="73"/>
                  </a:cxn>
                </a:cxnLst>
                <a:rect l="0" t="0" r="r" b="b"/>
                <a:pathLst>
                  <a:path w="14" h="109">
                    <a:moveTo>
                      <a:pt x="13" y="73"/>
                    </a:moveTo>
                    <a:lnTo>
                      <a:pt x="13" y="73"/>
                    </a:lnTo>
                    <a:lnTo>
                      <a:pt x="14" y="3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5" y="80"/>
                    </a:lnTo>
                    <a:lnTo>
                      <a:pt x="4" y="94"/>
                    </a:lnTo>
                    <a:lnTo>
                      <a:pt x="3" y="98"/>
                    </a:lnTo>
                    <a:lnTo>
                      <a:pt x="2" y="100"/>
                    </a:lnTo>
                    <a:lnTo>
                      <a:pt x="2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7" y="108"/>
                    </a:lnTo>
                    <a:lnTo>
                      <a:pt x="7" y="108"/>
                    </a:lnTo>
                    <a:lnTo>
                      <a:pt x="9" y="106"/>
                    </a:lnTo>
                    <a:lnTo>
                      <a:pt x="11" y="102"/>
                    </a:lnTo>
                    <a:lnTo>
                      <a:pt x="12" y="97"/>
                    </a:lnTo>
                    <a:lnTo>
                      <a:pt x="13" y="91"/>
                    </a:lnTo>
                    <a:lnTo>
                      <a:pt x="13" y="81"/>
                    </a:lnTo>
                    <a:lnTo>
                      <a:pt x="13" y="73"/>
                    </a:lnTo>
                    <a:lnTo>
                      <a:pt x="13" y="73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42" name="Freeform 848">
                <a:extLst>
                  <a:ext uri="{FF2B5EF4-FFF2-40B4-BE49-F238E27FC236}">
                    <a16:creationId xmlns="" xmlns:a16="http://schemas.microsoft.com/office/drawing/2014/main" id="{D149D42E-82A8-4206-B9A3-A92659E02D26}"/>
                  </a:ext>
                </a:extLst>
              </p:cNvPr>
              <p:cNvSpPr/>
              <p:nvPr/>
            </p:nvSpPr>
            <p:spPr bwMode="auto">
              <a:xfrm>
                <a:off x="2665413" y="1757363"/>
                <a:ext cx="19050" cy="52388"/>
              </a:xfrm>
              <a:custGeom>
                <a:avLst/>
                <a:gdLst/>
                <a:ahLst/>
                <a:cxnLst>
                  <a:cxn ang="0">
                    <a:pos x="28" y="4"/>
                  </a:cxn>
                  <a:cxn ang="0">
                    <a:pos x="28" y="4"/>
                  </a:cxn>
                  <a:cxn ang="0">
                    <a:pos x="27" y="14"/>
                  </a:cxn>
                  <a:cxn ang="0">
                    <a:pos x="24" y="24"/>
                  </a:cxn>
                  <a:cxn ang="0">
                    <a:pos x="20" y="33"/>
                  </a:cxn>
                  <a:cxn ang="0">
                    <a:pos x="17" y="42"/>
                  </a:cxn>
                  <a:cxn ang="0">
                    <a:pos x="17" y="42"/>
                  </a:cxn>
                  <a:cxn ang="0">
                    <a:pos x="13" y="56"/>
                  </a:cxn>
                  <a:cxn ang="0">
                    <a:pos x="8" y="68"/>
                  </a:cxn>
                  <a:cxn ang="0">
                    <a:pos x="4" y="81"/>
                  </a:cxn>
                  <a:cxn ang="0">
                    <a:pos x="0" y="93"/>
                  </a:cxn>
                  <a:cxn ang="0">
                    <a:pos x="0" y="93"/>
                  </a:cxn>
                  <a:cxn ang="0">
                    <a:pos x="0" y="95"/>
                  </a:cxn>
                  <a:cxn ang="0">
                    <a:pos x="0" y="97"/>
                  </a:cxn>
                  <a:cxn ang="0">
                    <a:pos x="1" y="98"/>
                  </a:cxn>
                  <a:cxn ang="0">
                    <a:pos x="3" y="99"/>
                  </a:cxn>
                  <a:cxn ang="0">
                    <a:pos x="5" y="99"/>
                  </a:cxn>
                  <a:cxn ang="0">
                    <a:pos x="6" y="99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3" y="85"/>
                  </a:cxn>
                  <a:cxn ang="0">
                    <a:pos x="17" y="73"/>
                  </a:cxn>
                  <a:cxn ang="0">
                    <a:pos x="26" y="51"/>
                  </a:cxn>
                  <a:cxn ang="0">
                    <a:pos x="30" y="39"/>
                  </a:cxn>
                  <a:cxn ang="0">
                    <a:pos x="33" y="28"/>
                  </a:cxn>
                  <a:cxn ang="0">
                    <a:pos x="36" y="16"/>
                  </a:cxn>
                  <a:cxn ang="0">
                    <a:pos x="37" y="4"/>
                  </a:cxn>
                  <a:cxn ang="0">
                    <a:pos x="37" y="4"/>
                  </a:cxn>
                  <a:cxn ang="0">
                    <a:pos x="37" y="2"/>
                  </a:cxn>
                  <a:cxn ang="0">
                    <a:pos x="36" y="1"/>
                  </a:cxn>
                  <a:cxn ang="0">
                    <a:pos x="35" y="0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8" y="4"/>
                  </a:cxn>
                  <a:cxn ang="0">
                    <a:pos x="28" y="4"/>
                  </a:cxn>
                </a:cxnLst>
                <a:rect l="0" t="0" r="r" b="b"/>
                <a:pathLst>
                  <a:path w="37" h="99">
                    <a:moveTo>
                      <a:pt x="28" y="4"/>
                    </a:moveTo>
                    <a:lnTo>
                      <a:pt x="28" y="4"/>
                    </a:lnTo>
                    <a:lnTo>
                      <a:pt x="27" y="14"/>
                    </a:lnTo>
                    <a:lnTo>
                      <a:pt x="24" y="24"/>
                    </a:lnTo>
                    <a:lnTo>
                      <a:pt x="20" y="33"/>
                    </a:lnTo>
                    <a:lnTo>
                      <a:pt x="17" y="42"/>
                    </a:lnTo>
                    <a:lnTo>
                      <a:pt x="17" y="42"/>
                    </a:lnTo>
                    <a:lnTo>
                      <a:pt x="13" y="56"/>
                    </a:lnTo>
                    <a:lnTo>
                      <a:pt x="8" y="68"/>
                    </a:lnTo>
                    <a:lnTo>
                      <a:pt x="4" y="81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0" y="95"/>
                    </a:lnTo>
                    <a:lnTo>
                      <a:pt x="0" y="97"/>
                    </a:lnTo>
                    <a:lnTo>
                      <a:pt x="1" y="98"/>
                    </a:lnTo>
                    <a:lnTo>
                      <a:pt x="3" y="99"/>
                    </a:lnTo>
                    <a:lnTo>
                      <a:pt x="5" y="99"/>
                    </a:lnTo>
                    <a:lnTo>
                      <a:pt x="6" y="99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3" y="85"/>
                    </a:lnTo>
                    <a:lnTo>
                      <a:pt x="17" y="73"/>
                    </a:lnTo>
                    <a:lnTo>
                      <a:pt x="26" y="51"/>
                    </a:lnTo>
                    <a:lnTo>
                      <a:pt x="30" y="39"/>
                    </a:lnTo>
                    <a:lnTo>
                      <a:pt x="33" y="28"/>
                    </a:lnTo>
                    <a:lnTo>
                      <a:pt x="36" y="16"/>
                    </a:lnTo>
                    <a:lnTo>
                      <a:pt x="37" y="4"/>
                    </a:lnTo>
                    <a:lnTo>
                      <a:pt x="37" y="4"/>
                    </a:lnTo>
                    <a:lnTo>
                      <a:pt x="37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8" y="4"/>
                    </a:lnTo>
                    <a:lnTo>
                      <a:pt x="28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43" name="Freeform 849">
                <a:extLst>
                  <a:ext uri="{FF2B5EF4-FFF2-40B4-BE49-F238E27FC236}">
                    <a16:creationId xmlns="" xmlns:a16="http://schemas.microsoft.com/office/drawing/2014/main" id="{D7FC27B1-63D8-4987-8CBB-44D42549A6E1}"/>
                  </a:ext>
                </a:extLst>
              </p:cNvPr>
              <p:cNvSpPr/>
              <p:nvPr/>
            </p:nvSpPr>
            <p:spPr bwMode="auto">
              <a:xfrm>
                <a:off x="2697163" y="1725613"/>
                <a:ext cx="15875" cy="52388"/>
              </a:xfrm>
              <a:custGeom>
                <a:avLst/>
                <a:gdLst/>
                <a:ahLst/>
                <a:cxnLst>
                  <a:cxn ang="0">
                    <a:pos x="15" y="91"/>
                  </a:cxn>
                  <a:cxn ang="0">
                    <a:pos x="15" y="91"/>
                  </a:cxn>
                  <a:cxn ang="0">
                    <a:pos x="20" y="82"/>
                  </a:cxn>
                  <a:cxn ang="0">
                    <a:pos x="24" y="71"/>
                  </a:cxn>
                  <a:cxn ang="0">
                    <a:pos x="27" y="61"/>
                  </a:cxn>
                  <a:cxn ang="0">
                    <a:pos x="28" y="50"/>
                  </a:cxn>
                  <a:cxn ang="0">
                    <a:pos x="29" y="38"/>
                  </a:cxn>
                  <a:cxn ang="0">
                    <a:pos x="29" y="27"/>
                  </a:cxn>
                  <a:cxn ang="0">
                    <a:pos x="29" y="5"/>
                  </a:cxn>
                  <a:cxn ang="0">
                    <a:pos x="29" y="5"/>
                  </a:cxn>
                  <a:cxn ang="0">
                    <a:pos x="28" y="3"/>
                  </a:cxn>
                  <a:cxn ang="0">
                    <a:pos x="27" y="1"/>
                  </a:cxn>
                  <a:cxn ang="0">
                    <a:pos x="26" y="1"/>
                  </a:cxn>
                  <a:cxn ang="0">
                    <a:pos x="24" y="0"/>
                  </a:cxn>
                  <a:cxn ang="0">
                    <a:pos x="22" y="1"/>
                  </a:cxn>
                  <a:cxn ang="0">
                    <a:pos x="21" y="1"/>
                  </a:cxn>
                  <a:cxn ang="0">
                    <a:pos x="20" y="3"/>
                  </a:cxn>
                  <a:cxn ang="0">
                    <a:pos x="20" y="5"/>
                  </a:cxn>
                  <a:cxn ang="0">
                    <a:pos x="20" y="5"/>
                  </a:cxn>
                  <a:cxn ang="0">
                    <a:pos x="20" y="26"/>
                  </a:cxn>
                  <a:cxn ang="0">
                    <a:pos x="19" y="47"/>
                  </a:cxn>
                  <a:cxn ang="0">
                    <a:pos x="18" y="58"/>
                  </a:cxn>
                  <a:cxn ang="0">
                    <a:pos x="16" y="67"/>
                  </a:cxn>
                  <a:cxn ang="0">
                    <a:pos x="11" y="76"/>
                  </a:cxn>
                  <a:cxn ang="0">
                    <a:pos x="6" y="86"/>
                  </a:cxn>
                  <a:cxn ang="0">
                    <a:pos x="6" y="86"/>
                  </a:cxn>
                  <a:cxn ang="0">
                    <a:pos x="3" y="87"/>
                  </a:cxn>
                  <a:cxn ang="0">
                    <a:pos x="2" y="89"/>
                  </a:cxn>
                  <a:cxn ang="0">
                    <a:pos x="1" y="91"/>
                  </a:cxn>
                  <a:cxn ang="0">
                    <a:pos x="0" y="95"/>
                  </a:cxn>
                  <a:cxn ang="0">
                    <a:pos x="0" y="95"/>
                  </a:cxn>
                  <a:cxn ang="0">
                    <a:pos x="1" y="97"/>
                  </a:cxn>
                  <a:cxn ang="0">
                    <a:pos x="3" y="99"/>
                  </a:cxn>
                  <a:cxn ang="0">
                    <a:pos x="6" y="99"/>
                  </a:cxn>
                  <a:cxn ang="0">
                    <a:pos x="8" y="98"/>
                  </a:cxn>
                  <a:cxn ang="0">
                    <a:pos x="8" y="98"/>
                  </a:cxn>
                  <a:cxn ang="0">
                    <a:pos x="11" y="94"/>
                  </a:cxn>
                  <a:cxn ang="0">
                    <a:pos x="11" y="94"/>
                  </a:cxn>
                  <a:cxn ang="0">
                    <a:pos x="14" y="93"/>
                  </a:cxn>
                  <a:cxn ang="0">
                    <a:pos x="15" y="91"/>
                  </a:cxn>
                  <a:cxn ang="0">
                    <a:pos x="15" y="91"/>
                  </a:cxn>
                </a:cxnLst>
                <a:rect l="0" t="0" r="r" b="b"/>
                <a:pathLst>
                  <a:path w="29" h="99">
                    <a:moveTo>
                      <a:pt x="15" y="91"/>
                    </a:moveTo>
                    <a:lnTo>
                      <a:pt x="15" y="91"/>
                    </a:lnTo>
                    <a:lnTo>
                      <a:pt x="20" y="82"/>
                    </a:lnTo>
                    <a:lnTo>
                      <a:pt x="24" y="71"/>
                    </a:lnTo>
                    <a:lnTo>
                      <a:pt x="27" y="61"/>
                    </a:lnTo>
                    <a:lnTo>
                      <a:pt x="28" y="50"/>
                    </a:lnTo>
                    <a:lnTo>
                      <a:pt x="29" y="38"/>
                    </a:lnTo>
                    <a:lnTo>
                      <a:pt x="29" y="27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1" y="1"/>
                    </a:lnTo>
                    <a:lnTo>
                      <a:pt x="20" y="3"/>
                    </a:lnTo>
                    <a:lnTo>
                      <a:pt x="20" y="5"/>
                    </a:lnTo>
                    <a:lnTo>
                      <a:pt x="20" y="5"/>
                    </a:lnTo>
                    <a:lnTo>
                      <a:pt x="20" y="26"/>
                    </a:lnTo>
                    <a:lnTo>
                      <a:pt x="19" y="47"/>
                    </a:lnTo>
                    <a:lnTo>
                      <a:pt x="18" y="58"/>
                    </a:lnTo>
                    <a:lnTo>
                      <a:pt x="16" y="67"/>
                    </a:lnTo>
                    <a:lnTo>
                      <a:pt x="11" y="76"/>
                    </a:lnTo>
                    <a:lnTo>
                      <a:pt x="6" y="86"/>
                    </a:lnTo>
                    <a:lnTo>
                      <a:pt x="6" y="86"/>
                    </a:lnTo>
                    <a:lnTo>
                      <a:pt x="3" y="87"/>
                    </a:lnTo>
                    <a:lnTo>
                      <a:pt x="2" y="89"/>
                    </a:lnTo>
                    <a:lnTo>
                      <a:pt x="1" y="91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1" y="97"/>
                    </a:lnTo>
                    <a:lnTo>
                      <a:pt x="3" y="99"/>
                    </a:lnTo>
                    <a:lnTo>
                      <a:pt x="6" y="99"/>
                    </a:lnTo>
                    <a:lnTo>
                      <a:pt x="8" y="98"/>
                    </a:lnTo>
                    <a:lnTo>
                      <a:pt x="8" y="98"/>
                    </a:lnTo>
                    <a:lnTo>
                      <a:pt x="11" y="94"/>
                    </a:lnTo>
                    <a:lnTo>
                      <a:pt x="11" y="94"/>
                    </a:lnTo>
                    <a:lnTo>
                      <a:pt x="14" y="93"/>
                    </a:lnTo>
                    <a:lnTo>
                      <a:pt x="15" y="91"/>
                    </a:lnTo>
                    <a:lnTo>
                      <a:pt x="15" y="91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44" name="Freeform 850">
                <a:extLst>
                  <a:ext uri="{FF2B5EF4-FFF2-40B4-BE49-F238E27FC236}">
                    <a16:creationId xmlns="" xmlns:a16="http://schemas.microsoft.com/office/drawing/2014/main" id="{A1AAF79A-30B4-42E6-8237-46DD41B56FC1}"/>
                  </a:ext>
                </a:extLst>
              </p:cNvPr>
              <p:cNvSpPr/>
              <p:nvPr/>
            </p:nvSpPr>
            <p:spPr bwMode="auto">
              <a:xfrm>
                <a:off x="2732088" y="1708150"/>
                <a:ext cx="11113" cy="53975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20" y="5"/>
                  </a:cxn>
                  <a:cxn ang="0">
                    <a:pos x="19" y="3"/>
                  </a:cxn>
                  <a:cxn ang="0">
                    <a:pos x="18" y="1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11" y="3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2" y="28"/>
                  </a:cxn>
                  <a:cxn ang="0">
                    <a:pos x="13" y="53"/>
                  </a:cxn>
                  <a:cxn ang="0">
                    <a:pos x="13" y="64"/>
                  </a:cxn>
                  <a:cxn ang="0">
                    <a:pos x="11" y="75"/>
                  </a:cxn>
                  <a:cxn ang="0">
                    <a:pos x="7" y="87"/>
                  </a:cxn>
                  <a:cxn ang="0">
                    <a:pos x="4" y="9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6" y="104"/>
                  </a:cxn>
                  <a:cxn ang="0">
                    <a:pos x="8" y="103"/>
                  </a:cxn>
                  <a:cxn ang="0">
                    <a:pos x="10" y="102"/>
                  </a:cxn>
                  <a:cxn ang="0">
                    <a:pos x="10" y="102"/>
                  </a:cxn>
                  <a:cxn ang="0">
                    <a:pos x="13" y="96"/>
                  </a:cxn>
                  <a:cxn ang="0">
                    <a:pos x="16" y="91"/>
                  </a:cxn>
                  <a:cxn ang="0">
                    <a:pos x="20" y="79"/>
                  </a:cxn>
                  <a:cxn ang="0">
                    <a:pos x="22" y="67"/>
                  </a:cxn>
                  <a:cxn ang="0">
                    <a:pos x="22" y="55"/>
                  </a:cxn>
                  <a:cxn ang="0">
                    <a:pos x="22" y="42"/>
                  </a:cxn>
                  <a:cxn ang="0">
                    <a:pos x="21" y="29"/>
                  </a:cxn>
                  <a:cxn ang="0">
                    <a:pos x="20" y="5"/>
                  </a:cxn>
                  <a:cxn ang="0">
                    <a:pos x="20" y="5"/>
                  </a:cxn>
                </a:cxnLst>
                <a:rect l="0" t="0" r="r" b="b"/>
                <a:pathLst>
                  <a:path w="22" h="104">
                    <a:moveTo>
                      <a:pt x="20" y="5"/>
                    </a:moveTo>
                    <a:lnTo>
                      <a:pt x="20" y="5"/>
                    </a:lnTo>
                    <a:lnTo>
                      <a:pt x="19" y="3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2" y="28"/>
                    </a:lnTo>
                    <a:lnTo>
                      <a:pt x="13" y="53"/>
                    </a:lnTo>
                    <a:lnTo>
                      <a:pt x="13" y="64"/>
                    </a:lnTo>
                    <a:lnTo>
                      <a:pt x="11" y="75"/>
                    </a:lnTo>
                    <a:lnTo>
                      <a:pt x="7" y="87"/>
                    </a:lnTo>
                    <a:lnTo>
                      <a:pt x="4" y="9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6" y="104"/>
                    </a:lnTo>
                    <a:lnTo>
                      <a:pt x="8" y="103"/>
                    </a:lnTo>
                    <a:lnTo>
                      <a:pt x="10" y="102"/>
                    </a:lnTo>
                    <a:lnTo>
                      <a:pt x="10" y="102"/>
                    </a:lnTo>
                    <a:lnTo>
                      <a:pt x="13" y="96"/>
                    </a:lnTo>
                    <a:lnTo>
                      <a:pt x="16" y="91"/>
                    </a:lnTo>
                    <a:lnTo>
                      <a:pt x="20" y="79"/>
                    </a:lnTo>
                    <a:lnTo>
                      <a:pt x="22" y="67"/>
                    </a:lnTo>
                    <a:lnTo>
                      <a:pt x="22" y="55"/>
                    </a:lnTo>
                    <a:lnTo>
                      <a:pt x="22" y="42"/>
                    </a:lnTo>
                    <a:lnTo>
                      <a:pt x="21" y="29"/>
                    </a:lnTo>
                    <a:lnTo>
                      <a:pt x="20" y="5"/>
                    </a:lnTo>
                    <a:lnTo>
                      <a:pt x="20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45" name="Freeform 851">
                <a:extLst>
                  <a:ext uri="{FF2B5EF4-FFF2-40B4-BE49-F238E27FC236}">
                    <a16:creationId xmlns="" xmlns:a16="http://schemas.microsoft.com/office/drawing/2014/main" id="{F3CA3F3E-2735-41B2-B7E7-1AEFF236546A}"/>
                  </a:ext>
                </a:extLst>
              </p:cNvPr>
              <p:cNvSpPr/>
              <p:nvPr/>
            </p:nvSpPr>
            <p:spPr bwMode="auto">
              <a:xfrm>
                <a:off x="2765425" y="1674813"/>
                <a:ext cx="7938" cy="55563"/>
              </a:xfrm>
              <a:custGeom>
                <a:avLst/>
                <a:gdLst/>
                <a:ahLst/>
                <a:cxnLst>
                  <a:cxn ang="0">
                    <a:pos x="15" y="94"/>
                  </a:cxn>
                  <a:cxn ang="0">
                    <a:pos x="15" y="94"/>
                  </a:cxn>
                  <a:cxn ang="0">
                    <a:pos x="14" y="72"/>
                  </a:cxn>
                  <a:cxn ang="0">
                    <a:pos x="12" y="50"/>
                  </a:cxn>
                  <a:cxn ang="0">
                    <a:pos x="11" y="2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9"/>
                  </a:cxn>
                  <a:cxn ang="0">
                    <a:pos x="2" y="53"/>
                  </a:cxn>
                  <a:cxn ang="0">
                    <a:pos x="4" y="76"/>
                  </a:cxn>
                  <a:cxn ang="0">
                    <a:pos x="5" y="100"/>
                  </a:cxn>
                  <a:cxn ang="0">
                    <a:pos x="5" y="100"/>
                  </a:cxn>
                  <a:cxn ang="0">
                    <a:pos x="5" y="102"/>
                  </a:cxn>
                  <a:cxn ang="0">
                    <a:pos x="6" y="103"/>
                  </a:cxn>
                  <a:cxn ang="0">
                    <a:pos x="8" y="104"/>
                  </a:cxn>
                  <a:cxn ang="0">
                    <a:pos x="9" y="104"/>
                  </a:cxn>
                  <a:cxn ang="0">
                    <a:pos x="12" y="104"/>
                  </a:cxn>
                  <a:cxn ang="0">
                    <a:pos x="13" y="103"/>
                  </a:cxn>
                  <a:cxn ang="0">
                    <a:pos x="15" y="102"/>
                  </a:cxn>
                  <a:cxn ang="0">
                    <a:pos x="15" y="100"/>
                  </a:cxn>
                  <a:cxn ang="0">
                    <a:pos x="15" y="95"/>
                  </a:cxn>
                  <a:cxn ang="0">
                    <a:pos x="15" y="95"/>
                  </a:cxn>
                  <a:cxn ang="0">
                    <a:pos x="15" y="94"/>
                  </a:cxn>
                  <a:cxn ang="0">
                    <a:pos x="15" y="94"/>
                  </a:cxn>
                </a:cxnLst>
                <a:rect l="0" t="0" r="r" b="b"/>
                <a:pathLst>
                  <a:path w="15" h="104">
                    <a:moveTo>
                      <a:pt x="15" y="94"/>
                    </a:moveTo>
                    <a:lnTo>
                      <a:pt x="15" y="94"/>
                    </a:lnTo>
                    <a:lnTo>
                      <a:pt x="14" y="72"/>
                    </a:lnTo>
                    <a:lnTo>
                      <a:pt x="12" y="50"/>
                    </a:lnTo>
                    <a:lnTo>
                      <a:pt x="11" y="2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9"/>
                    </a:lnTo>
                    <a:lnTo>
                      <a:pt x="2" y="53"/>
                    </a:lnTo>
                    <a:lnTo>
                      <a:pt x="4" y="76"/>
                    </a:lnTo>
                    <a:lnTo>
                      <a:pt x="5" y="100"/>
                    </a:lnTo>
                    <a:lnTo>
                      <a:pt x="5" y="100"/>
                    </a:lnTo>
                    <a:lnTo>
                      <a:pt x="5" y="102"/>
                    </a:lnTo>
                    <a:lnTo>
                      <a:pt x="6" y="103"/>
                    </a:lnTo>
                    <a:lnTo>
                      <a:pt x="8" y="104"/>
                    </a:lnTo>
                    <a:lnTo>
                      <a:pt x="9" y="104"/>
                    </a:lnTo>
                    <a:lnTo>
                      <a:pt x="12" y="104"/>
                    </a:lnTo>
                    <a:lnTo>
                      <a:pt x="13" y="103"/>
                    </a:lnTo>
                    <a:lnTo>
                      <a:pt x="15" y="102"/>
                    </a:lnTo>
                    <a:lnTo>
                      <a:pt x="15" y="100"/>
                    </a:lnTo>
                    <a:lnTo>
                      <a:pt x="15" y="95"/>
                    </a:lnTo>
                    <a:lnTo>
                      <a:pt x="15" y="95"/>
                    </a:lnTo>
                    <a:lnTo>
                      <a:pt x="15" y="94"/>
                    </a:lnTo>
                    <a:lnTo>
                      <a:pt x="15" y="9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46" name="Freeform 852">
                <a:extLst>
                  <a:ext uri="{FF2B5EF4-FFF2-40B4-BE49-F238E27FC236}">
                    <a16:creationId xmlns="" xmlns:a16="http://schemas.microsoft.com/office/drawing/2014/main" id="{ACC913A0-224C-4AD8-A762-1C4D1C62D941}"/>
                  </a:ext>
                </a:extLst>
              </p:cNvPr>
              <p:cNvSpPr/>
              <p:nvPr/>
            </p:nvSpPr>
            <p:spPr bwMode="auto">
              <a:xfrm>
                <a:off x="2792413" y="1638300"/>
                <a:ext cx="7938" cy="53975"/>
              </a:xfrm>
              <a:custGeom>
                <a:avLst/>
                <a:gdLst/>
                <a:ahLst/>
                <a:cxnLst>
                  <a:cxn ang="0">
                    <a:pos x="13" y="4"/>
                  </a:cxn>
                  <a:cxn ang="0">
                    <a:pos x="13" y="4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5" y="28"/>
                  </a:cxn>
                  <a:cxn ang="0">
                    <a:pos x="5" y="51"/>
                  </a:cxn>
                  <a:cxn ang="0">
                    <a:pos x="5" y="63"/>
                  </a:cxn>
                  <a:cxn ang="0">
                    <a:pos x="4" y="74"/>
                  </a:cxn>
                  <a:cxn ang="0">
                    <a:pos x="3" y="85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0" y="101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5" y="103"/>
                  </a:cxn>
                  <a:cxn ang="0">
                    <a:pos x="6" y="103"/>
                  </a:cxn>
                  <a:cxn ang="0">
                    <a:pos x="8" y="102"/>
                  </a:cxn>
                  <a:cxn ang="0">
                    <a:pos x="9" y="100"/>
                  </a:cxn>
                  <a:cxn ang="0">
                    <a:pos x="9" y="100"/>
                  </a:cxn>
                  <a:cxn ang="0">
                    <a:pos x="11" y="89"/>
                  </a:cxn>
                  <a:cxn ang="0">
                    <a:pos x="13" y="76"/>
                  </a:cxn>
                  <a:cxn ang="0">
                    <a:pos x="14" y="64"/>
                  </a:cxn>
                  <a:cxn ang="0">
                    <a:pos x="15" y="52"/>
                  </a:cxn>
                  <a:cxn ang="0">
                    <a:pos x="14" y="28"/>
                  </a:cxn>
                  <a:cxn ang="0">
                    <a:pos x="13" y="4"/>
                  </a:cxn>
                  <a:cxn ang="0">
                    <a:pos x="13" y="4"/>
                  </a:cxn>
                </a:cxnLst>
                <a:rect l="0" t="0" r="r" b="b"/>
                <a:pathLst>
                  <a:path w="15" h="103">
                    <a:moveTo>
                      <a:pt x="13" y="4"/>
                    </a:moveTo>
                    <a:lnTo>
                      <a:pt x="13" y="4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5" y="28"/>
                    </a:lnTo>
                    <a:lnTo>
                      <a:pt x="5" y="51"/>
                    </a:lnTo>
                    <a:lnTo>
                      <a:pt x="5" y="63"/>
                    </a:lnTo>
                    <a:lnTo>
                      <a:pt x="4" y="74"/>
                    </a:lnTo>
                    <a:lnTo>
                      <a:pt x="3" y="85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0" y="101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5" y="103"/>
                    </a:lnTo>
                    <a:lnTo>
                      <a:pt x="6" y="103"/>
                    </a:lnTo>
                    <a:lnTo>
                      <a:pt x="8" y="102"/>
                    </a:lnTo>
                    <a:lnTo>
                      <a:pt x="9" y="100"/>
                    </a:lnTo>
                    <a:lnTo>
                      <a:pt x="9" y="100"/>
                    </a:lnTo>
                    <a:lnTo>
                      <a:pt x="11" y="89"/>
                    </a:lnTo>
                    <a:lnTo>
                      <a:pt x="13" y="76"/>
                    </a:lnTo>
                    <a:lnTo>
                      <a:pt x="14" y="64"/>
                    </a:lnTo>
                    <a:lnTo>
                      <a:pt x="15" y="52"/>
                    </a:lnTo>
                    <a:lnTo>
                      <a:pt x="14" y="28"/>
                    </a:lnTo>
                    <a:lnTo>
                      <a:pt x="13" y="4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47" name="Freeform 853">
                <a:extLst>
                  <a:ext uri="{FF2B5EF4-FFF2-40B4-BE49-F238E27FC236}">
                    <a16:creationId xmlns="" xmlns:a16="http://schemas.microsoft.com/office/drawing/2014/main" id="{718E3982-5A5D-4C1F-BB7F-8ED17AEF5179}"/>
                  </a:ext>
                </a:extLst>
              </p:cNvPr>
              <p:cNvSpPr/>
              <p:nvPr/>
            </p:nvSpPr>
            <p:spPr bwMode="auto">
              <a:xfrm>
                <a:off x="2817813" y="1609725"/>
                <a:ext cx="7938" cy="42863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2" y="24"/>
                  </a:cxn>
                  <a:cxn ang="0">
                    <a:pos x="3" y="33"/>
                  </a:cxn>
                  <a:cxn ang="0">
                    <a:pos x="5" y="42"/>
                  </a:cxn>
                  <a:cxn ang="0">
                    <a:pos x="5" y="42"/>
                  </a:cxn>
                  <a:cxn ang="0">
                    <a:pos x="5" y="59"/>
                  </a:cxn>
                  <a:cxn ang="0">
                    <a:pos x="5" y="75"/>
                  </a:cxn>
                  <a:cxn ang="0">
                    <a:pos x="5" y="75"/>
                  </a:cxn>
                  <a:cxn ang="0">
                    <a:pos x="6" y="77"/>
                  </a:cxn>
                  <a:cxn ang="0">
                    <a:pos x="7" y="80"/>
                  </a:cxn>
                  <a:cxn ang="0">
                    <a:pos x="8" y="81"/>
                  </a:cxn>
                  <a:cxn ang="0">
                    <a:pos x="10" y="81"/>
                  </a:cxn>
                  <a:cxn ang="0">
                    <a:pos x="11" y="81"/>
                  </a:cxn>
                  <a:cxn ang="0">
                    <a:pos x="13" y="80"/>
                  </a:cxn>
                  <a:cxn ang="0">
                    <a:pos x="14" y="77"/>
                  </a:cxn>
                  <a:cxn ang="0">
                    <a:pos x="14" y="75"/>
                  </a:cxn>
                  <a:cxn ang="0">
                    <a:pos x="14" y="42"/>
                  </a:cxn>
                  <a:cxn ang="0">
                    <a:pos x="14" y="42"/>
                  </a:cxn>
                  <a:cxn ang="0">
                    <a:pos x="14" y="33"/>
                  </a:cxn>
                  <a:cxn ang="0">
                    <a:pos x="12" y="24"/>
                  </a:cxn>
                  <a:cxn ang="0">
                    <a:pos x="11" y="14"/>
                  </a:cxn>
                  <a:cxn ang="0">
                    <a:pos x="10" y="5"/>
                  </a:cxn>
                  <a:cxn ang="0">
                    <a:pos x="10" y="5"/>
                  </a:cxn>
                </a:cxnLst>
                <a:rect l="0" t="0" r="r" b="b"/>
                <a:pathLst>
                  <a:path w="14" h="81">
                    <a:moveTo>
                      <a:pt x="10" y="5"/>
                    </a:move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4"/>
                    </a:lnTo>
                    <a:lnTo>
                      <a:pt x="2" y="24"/>
                    </a:lnTo>
                    <a:lnTo>
                      <a:pt x="3" y="33"/>
                    </a:lnTo>
                    <a:lnTo>
                      <a:pt x="5" y="42"/>
                    </a:lnTo>
                    <a:lnTo>
                      <a:pt x="5" y="42"/>
                    </a:lnTo>
                    <a:lnTo>
                      <a:pt x="5" y="59"/>
                    </a:lnTo>
                    <a:lnTo>
                      <a:pt x="5" y="75"/>
                    </a:lnTo>
                    <a:lnTo>
                      <a:pt x="5" y="75"/>
                    </a:lnTo>
                    <a:lnTo>
                      <a:pt x="6" y="77"/>
                    </a:lnTo>
                    <a:lnTo>
                      <a:pt x="7" y="80"/>
                    </a:lnTo>
                    <a:lnTo>
                      <a:pt x="8" y="81"/>
                    </a:lnTo>
                    <a:lnTo>
                      <a:pt x="10" y="81"/>
                    </a:lnTo>
                    <a:lnTo>
                      <a:pt x="11" y="81"/>
                    </a:lnTo>
                    <a:lnTo>
                      <a:pt x="13" y="80"/>
                    </a:lnTo>
                    <a:lnTo>
                      <a:pt x="14" y="77"/>
                    </a:lnTo>
                    <a:lnTo>
                      <a:pt x="14" y="75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14" y="33"/>
                    </a:lnTo>
                    <a:lnTo>
                      <a:pt x="12" y="24"/>
                    </a:lnTo>
                    <a:lnTo>
                      <a:pt x="11" y="14"/>
                    </a:lnTo>
                    <a:lnTo>
                      <a:pt x="10" y="5"/>
                    </a:lnTo>
                    <a:lnTo>
                      <a:pt x="10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48" name="Freeform 854">
                <a:extLst>
                  <a:ext uri="{FF2B5EF4-FFF2-40B4-BE49-F238E27FC236}">
                    <a16:creationId xmlns="" xmlns:a16="http://schemas.microsoft.com/office/drawing/2014/main" id="{AE300CC5-C6D2-4EA2-AB77-9EBCCC471EBD}"/>
                  </a:ext>
                </a:extLst>
              </p:cNvPr>
              <p:cNvSpPr/>
              <p:nvPr/>
            </p:nvSpPr>
            <p:spPr bwMode="auto">
              <a:xfrm>
                <a:off x="2847975" y="1576388"/>
                <a:ext cx="7938" cy="33338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9"/>
                  </a:cxn>
                  <a:cxn ang="0">
                    <a:pos x="2" y="31"/>
                  </a:cxn>
                  <a:cxn ang="0">
                    <a:pos x="3" y="44"/>
                  </a:cxn>
                  <a:cxn ang="0">
                    <a:pos x="4" y="57"/>
                  </a:cxn>
                  <a:cxn ang="0">
                    <a:pos x="4" y="57"/>
                  </a:cxn>
                  <a:cxn ang="0">
                    <a:pos x="5" y="59"/>
                  </a:cxn>
                  <a:cxn ang="0">
                    <a:pos x="6" y="61"/>
                  </a:cxn>
                  <a:cxn ang="0">
                    <a:pos x="7" y="62"/>
                  </a:cxn>
                  <a:cxn ang="0">
                    <a:pos x="9" y="62"/>
                  </a:cxn>
                  <a:cxn ang="0">
                    <a:pos x="12" y="62"/>
                  </a:cxn>
                  <a:cxn ang="0">
                    <a:pos x="13" y="61"/>
                  </a:cxn>
                  <a:cxn ang="0">
                    <a:pos x="14" y="59"/>
                  </a:cxn>
                  <a:cxn ang="0">
                    <a:pos x="14" y="57"/>
                  </a:cxn>
                  <a:cxn ang="0">
                    <a:pos x="14" y="57"/>
                  </a:cxn>
                  <a:cxn ang="0">
                    <a:pos x="14" y="44"/>
                  </a:cxn>
                  <a:cxn ang="0">
                    <a:pos x="12" y="31"/>
                  </a:cxn>
                  <a:cxn ang="0">
                    <a:pos x="11" y="19"/>
                  </a:cxn>
                  <a:cxn ang="0">
                    <a:pos x="9" y="5"/>
                  </a:cxn>
                  <a:cxn ang="0">
                    <a:pos x="9" y="5"/>
                  </a:cxn>
                </a:cxnLst>
                <a:rect l="0" t="0" r="r" b="b"/>
                <a:pathLst>
                  <a:path w="14" h="62">
                    <a:moveTo>
                      <a:pt x="9" y="5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9"/>
                    </a:lnTo>
                    <a:lnTo>
                      <a:pt x="2" y="31"/>
                    </a:lnTo>
                    <a:lnTo>
                      <a:pt x="3" y="44"/>
                    </a:lnTo>
                    <a:lnTo>
                      <a:pt x="4" y="57"/>
                    </a:lnTo>
                    <a:lnTo>
                      <a:pt x="4" y="57"/>
                    </a:lnTo>
                    <a:lnTo>
                      <a:pt x="5" y="59"/>
                    </a:lnTo>
                    <a:lnTo>
                      <a:pt x="6" y="61"/>
                    </a:lnTo>
                    <a:lnTo>
                      <a:pt x="7" y="62"/>
                    </a:lnTo>
                    <a:lnTo>
                      <a:pt x="9" y="62"/>
                    </a:lnTo>
                    <a:lnTo>
                      <a:pt x="12" y="62"/>
                    </a:lnTo>
                    <a:lnTo>
                      <a:pt x="13" y="61"/>
                    </a:lnTo>
                    <a:lnTo>
                      <a:pt x="14" y="59"/>
                    </a:lnTo>
                    <a:lnTo>
                      <a:pt x="14" y="57"/>
                    </a:lnTo>
                    <a:lnTo>
                      <a:pt x="14" y="57"/>
                    </a:lnTo>
                    <a:lnTo>
                      <a:pt x="14" y="44"/>
                    </a:lnTo>
                    <a:lnTo>
                      <a:pt x="12" y="31"/>
                    </a:lnTo>
                    <a:lnTo>
                      <a:pt x="11" y="19"/>
                    </a:lnTo>
                    <a:lnTo>
                      <a:pt x="9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49" name="Freeform 855">
                <a:extLst>
                  <a:ext uri="{FF2B5EF4-FFF2-40B4-BE49-F238E27FC236}">
                    <a16:creationId xmlns="" xmlns:a16="http://schemas.microsoft.com/office/drawing/2014/main" id="{B965DF6B-BB29-4434-B50C-DCDB348CE5D4}"/>
                  </a:ext>
                </a:extLst>
              </p:cNvPr>
              <p:cNvSpPr/>
              <p:nvPr/>
            </p:nvSpPr>
            <p:spPr bwMode="auto">
              <a:xfrm>
                <a:off x="2573338" y="1277938"/>
                <a:ext cx="25400" cy="68263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8" y="2"/>
                  </a:cxn>
                  <a:cxn ang="0">
                    <a:pos x="31" y="17"/>
                  </a:cxn>
                  <a:cxn ang="0">
                    <a:pos x="24" y="31"/>
                  </a:cxn>
                  <a:cxn ang="0">
                    <a:pos x="19" y="46"/>
                  </a:cxn>
                  <a:cxn ang="0">
                    <a:pos x="14" y="60"/>
                  </a:cxn>
                  <a:cxn ang="0">
                    <a:pos x="14" y="60"/>
                  </a:cxn>
                  <a:cxn ang="0">
                    <a:pos x="10" y="75"/>
                  </a:cxn>
                  <a:cxn ang="0">
                    <a:pos x="5" y="92"/>
                  </a:cxn>
                  <a:cxn ang="0">
                    <a:pos x="2" y="109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0" y="127"/>
                  </a:cxn>
                  <a:cxn ang="0">
                    <a:pos x="1" y="128"/>
                  </a:cxn>
                  <a:cxn ang="0">
                    <a:pos x="2" y="129"/>
                  </a:cxn>
                  <a:cxn ang="0">
                    <a:pos x="4" y="129"/>
                  </a:cxn>
                  <a:cxn ang="0">
                    <a:pos x="7" y="128"/>
                  </a:cxn>
                  <a:cxn ang="0">
                    <a:pos x="8" y="127"/>
                  </a:cxn>
                  <a:cxn ang="0">
                    <a:pos x="9" y="125"/>
                  </a:cxn>
                  <a:cxn ang="0">
                    <a:pos x="9" y="125"/>
                  </a:cxn>
                  <a:cxn ang="0">
                    <a:pos x="10" y="119"/>
                  </a:cxn>
                  <a:cxn ang="0">
                    <a:pos x="11" y="113"/>
                  </a:cxn>
                  <a:cxn ang="0">
                    <a:pos x="15" y="100"/>
                  </a:cxn>
                  <a:cxn ang="0">
                    <a:pos x="18" y="88"/>
                  </a:cxn>
                  <a:cxn ang="0">
                    <a:pos x="20" y="82"/>
                  </a:cxn>
                  <a:cxn ang="0">
                    <a:pos x="21" y="75"/>
                  </a:cxn>
                  <a:cxn ang="0">
                    <a:pos x="21" y="75"/>
                  </a:cxn>
                  <a:cxn ang="0">
                    <a:pos x="22" y="66"/>
                  </a:cxn>
                  <a:cxn ang="0">
                    <a:pos x="24" y="58"/>
                  </a:cxn>
                  <a:cxn ang="0">
                    <a:pos x="30" y="40"/>
                  </a:cxn>
                  <a:cxn ang="0">
                    <a:pos x="38" y="23"/>
                  </a:cxn>
                  <a:cxn ang="0">
                    <a:pos x="46" y="7"/>
                  </a:cxn>
                  <a:cxn ang="0">
                    <a:pos x="46" y="7"/>
                  </a:cxn>
                  <a:cxn ang="0">
                    <a:pos x="47" y="5"/>
                  </a:cxn>
                  <a:cxn ang="0">
                    <a:pos x="46" y="3"/>
                  </a:cxn>
                  <a:cxn ang="0">
                    <a:pos x="46" y="2"/>
                  </a:cxn>
                  <a:cxn ang="0">
                    <a:pos x="44" y="1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2"/>
                  </a:cxn>
                </a:cxnLst>
                <a:rect l="0" t="0" r="r" b="b"/>
                <a:pathLst>
                  <a:path w="47" h="129">
                    <a:moveTo>
                      <a:pt x="38" y="2"/>
                    </a:moveTo>
                    <a:lnTo>
                      <a:pt x="38" y="2"/>
                    </a:lnTo>
                    <a:lnTo>
                      <a:pt x="31" y="17"/>
                    </a:lnTo>
                    <a:lnTo>
                      <a:pt x="24" y="31"/>
                    </a:lnTo>
                    <a:lnTo>
                      <a:pt x="19" y="46"/>
                    </a:lnTo>
                    <a:lnTo>
                      <a:pt x="14" y="60"/>
                    </a:lnTo>
                    <a:lnTo>
                      <a:pt x="14" y="60"/>
                    </a:lnTo>
                    <a:lnTo>
                      <a:pt x="10" y="75"/>
                    </a:lnTo>
                    <a:lnTo>
                      <a:pt x="5" y="92"/>
                    </a:lnTo>
                    <a:lnTo>
                      <a:pt x="2" y="109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0" y="127"/>
                    </a:lnTo>
                    <a:lnTo>
                      <a:pt x="1" y="128"/>
                    </a:lnTo>
                    <a:lnTo>
                      <a:pt x="2" y="129"/>
                    </a:lnTo>
                    <a:lnTo>
                      <a:pt x="4" y="129"/>
                    </a:lnTo>
                    <a:lnTo>
                      <a:pt x="7" y="128"/>
                    </a:lnTo>
                    <a:lnTo>
                      <a:pt x="8" y="127"/>
                    </a:lnTo>
                    <a:lnTo>
                      <a:pt x="9" y="125"/>
                    </a:lnTo>
                    <a:lnTo>
                      <a:pt x="9" y="125"/>
                    </a:lnTo>
                    <a:lnTo>
                      <a:pt x="10" y="119"/>
                    </a:lnTo>
                    <a:lnTo>
                      <a:pt x="11" y="113"/>
                    </a:lnTo>
                    <a:lnTo>
                      <a:pt x="15" y="100"/>
                    </a:lnTo>
                    <a:lnTo>
                      <a:pt x="18" y="88"/>
                    </a:lnTo>
                    <a:lnTo>
                      <a:pt x="20" y="82"/>
                    </a:lnTo>
                    <a:lnTo>
                      <a:pt x="21" y="75"/>
                    </a:lnTo>
                    <a:lnTo>
                      <a:pt x="21" y="75"/>
                    </a:lnTo>
                    <a:lnTo>
                      <a:pt x="22" y="66"/>
                    </a:lnTo>
                    <a:lnTo>
                      <a:pt x="24" y="58"/>
                    </a:lnTo>
                    <a:lnTo>
                      <a:pt x="30" y="40"/>
                    </a:lnTo>
                    <a:lnTo>
                      <a:pt x="38" y="23"/>
                    </a:lnTo>
                    <a:lnTo>
                      <a:pt x="46" y="7"/>
                    </a:lnTo>
                    <a:lnTo>
                      <a:pt x="46" y="7"/>
                    </a:lnTo>
                    <a:lnTo>
                      <a:pt x="47" y="5"/>
                    </a:lnTo>
                    <a:lnTo>
                      <a:pt x="46" y="3"/>
                    </a:lnTo>
                    <a:lnTo>
                      <a:pt x="46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50" name="Freeform 856">
                <a:extLst>
                  <a:ext uri="{FF2B5EF4-FFF2-40B4-BE49-F238E27FC236}">
                    <a16:creationId xmlns="" xmlns:a16="http://schemas.microsoft.com/office/drawing/2014/main" id="{26E9B5BB-B76E-4B54-81E0-467F8E748D1E}"/>
                  </a:ext>
                </a:extLst>
              </p:cNvPr>
              <p:cNvSpPr/>
              <p:nvPr/>
            </p:nvSpPr>
            <p:spPr bwMode="auto">
              <a:xfrm>
                <a:off x="2606675" y="1308100"/>
                <a:ext cx="22225" cy="34925"/>
              </a:xfrm>
              <a:custGeom>
                <a:avLst/>
                <a:gdLst/>
                <a:ahLst/>
                <a:cxnLst>
                  <a:cxn ang="0">
                    <a:pos x="33" y="1"/>
                  </a:cxn>
                  <a:cxn ang="0">
                    <a:pos x="33" y="1"/>
                  </a:cxn>
                  <a:cxn ang="0">
                    <a:pos x="27" y="8"/>
                  </a:cxn>
                  <a:cxn ang="0">
                    <a:pos x="22" y="14"/>
                  </a:cxn>
                  <a:cxn ang="0">
                    <a:pos x="13" y="29"/>
                  </a:cxn>
                  <a:cxn ang="0">
                    <a:pos x="6" y="44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0" y="64"/>
                  </a:cxn>
                  <a:cxn ang="0">
                    <a:pos x="2" y="65"/>
                  </a:cxn>
                  <a:cxn ang="0">
                    <a:pos x="3" y="66"/>
                  </a:cxn>
                  <a:cxn ang="0">
                    <a:pos x="5" y="66"/>
                  </a:cxn>
                  <a:cxn ang="0">
                    <a:pos x="6" y="66"/>
                  </a:cxn>
                  <a:cxn ang="0">
                    <a:pos x="8" y="65"/>
                  </a:cxn>
                  <a:cxn ang="0">
                    <a:pos x="9" y="63"/>
                  </a:cxn>
                  <a:cxn ang="0">
                    <a:pos x="9" y="63"/>
                  </a:cxn>
                  <a:cxn ang="0">
                    <a:pos x="14" y="48"/>
                  </a:cxn>
                  <a:cxn ang="0">
                    <a:pos x="21" y="34"/>
                  </a:cxn>
                  <a:cxn ang="0">
                    <a:pos x="30" y="21"/>
                  </a:cxn>
                  <a:cxn ang="0">
                    <a:pos x="34" y="14"/>
                  </a:cxn>
                  <a:cxn ang="0">
                    <a:pos x="39" y="8"/>
                  </a:cxn>
                  <a:cxn ang="0">
                    <a:pos x="39" y="8"/>
                  </a:cxn>
                  <a:cxn ang="0">
                    <a:pos x="40" y="6"/>
                  </a:cxn>
                  <a:cxn ang="0">
                    <a:pos x="41" y="5"/>
                  </a:cxn>
                  <a:cxn ang="0">
                    <a:pos x="40" y="3"/>
                  </a:cxn>
                  <a:cxn ang="0">
                    <a:pos x="39" y="2"/>
                  </a:cxn>
                  <a:cxn ang="0">
                    <a:pos x="38" y="1"/>
                  </a:cxn>
                  <a:cxn ang="0">
                    <a:pos x="36" y="0"/>
                  </a:cxn>
                  <a:cxn ang="0">
                    <a:pos x="34" y="0"/>
                  </a:cxn>
                  <a:cxn ang="0">
                    <a:pos x="33" y="1"/>
                  </a:cxn>
                  <a:cxn ang="0">
                    <a:pos x="33" y="1"/>
                  </a:cxn>
                </a:cxnLst>
                <a:rect l="0" t="0" r="r" b="b"/>
                <a:pathLst>
                  <a:path w="41" h="66">
                    <a:moveTo>
                      <a:pt x="33" y="1"/>
                    </a:moveTo>
                    <a:lnTo>
                      <a:pt x="33" y="1"/>
                    </a:lnTo>
                    <a:lnTo>
                      <a:pt x="27" y="8"/>
                    </a:lnTo>
                    <a:lnTo>
                      <a:pt x="22" y="14"/>
                    </a:lnTo>
                    <a:lnTo>
                      <a:pt x="13" y="29"/>
                    </a:lnTo>
                    <a:lnTo>
                      <a:pt x="6" y="44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0" y="64"/>
                    </a:lnTo>
                    <a:lnTo>
                      <a:pt x="2" y="65"/>
                    </a:lnTo>
                    <a:lnTo>
                      <a:pt x="3" y="66"/>
                    </a:lnTo>
                    <a:lnTo>
                      <a:pt x="5" y="66"/>
                    </a:lnTo>
                    <a:lnTo>
                      <a:pt x="6" y="66"/>
                    </a:lnTo>
                    <a:lnTo>
                      <a:pt x="8" y="65"/>
                    </a:lnTo>
                    <a:lnTo>
                      <a:pt x="9" y="63"/>
                    </a:lnTo>
                    <a:lnTo>
                      <a:pt x="9" y="63"/>
                    </a:lnTo>
                    <a:lnTo>
                      <a:pt x="14" y="48"/>
                    </a:lnTo>
                    <a:lnTo>
                      <a:pt x="21" y="34"/>
                    </a:lnTo>
                    <a:lnTo>
                      <a:pt x="30" y="21"/>
                    </a:lnTo>
                    <a:lnTo>
                      <a:pt x="34" y="14"/>
                    </a:lnTo>
                    <a:lnTo>
                      <a:pt x="39" y="8"/>
                    </a:lnTo>
                    <a:lnTo>
                      <a:pt x="39" y="8"/>
                    </a:lnTo>
                    <a:lnTo>
                      <a:pt x="40" y="6"/>
                    </a:lnTo>
                    <a:lnTo>
                      <a:pt x="41" y="5"/>
                    </a:lnTo>
                    <a:lnTo>
                      <a:pt x="40" y="3"/>
                    </a:lnTo>
                    <a:lnTo>
                      <a:pt x="39" y="2"/>
                    </a:lnTo>
                    <a:lnTo>
                      <a:pt x="38" y="1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3" y="1"/>
                    </a:lnTo>
                    <a:lnTo>
                      <a:pt x="33" y="1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51" name="Freeform 857">
                <a:extLst>
                  <a:ext uri="{FF2B5EF4-FFF2-40B4-BE49-F238E27FC236}">
                    <a16:creationId xmlns="" xmlns:a16="http://schemas.microsoft.com/office/drawing/2014/main" id="{8A04EB2E-D8BC-4E4C-97E6-43DAA1EB8EBC}"/>
                  </a:ext>
                </a:extLst>
              </p:cNvPr>
              <p:cNvSpPr/>
              <p:nvPr/>
            </p:nvSpPr>
            <p:spPr bwMode="auto">
              <a:xfrm>
                <a:off x="2646363" y="1443038"/>
                <a:ext cx="19050" cy="41275"/>
              </a:xfrm>
              <a:custGeom>
                <a:avLst/>
                <a:gdLst/>
                <a:ahLst/>
                <a:cxnLst>
                  <a:cxn ang="0">
                    <a:pos x="26" y="2"/>
                  </a:cxn>
                  <a:cxn ang="0">
                    <a:pos x="26" y="2"/>
                  </a:cxn>
                  <a:cxn ang="0">
                    <a:pos x="18" y="20"/>
                  </a:cxn>
                  <a:cxn ang="0">
                    <a:pos x="9" y="37"/>
                  </a:cxn>
                  <a:cxn ang="0">
                    <a:pos x="6" y="45"/>
                  </a:cxn>
                  <a:cxn ang="0">
                    <a:pos x="3" y="55"/>
                  </a:cxn>
                  <a:cxn ang="0">
                    <a:pos x="1" y="64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1" y="76"/>
                  </a:cxn>
                  <a:cxn ang="0">
                    <a:pos x="2" y="77"/>
                  </a:cxn>
                  <a:cxn ang="0">
                    <a:pos x="3" y="78"/>
                  </a:cxn>
                  <a:cxn ang="0">
                    <a:pos x="5" y="78"/>
                  </a:cxn>
                  <a:cxn ang="0">
                    <a:pos x="7" y="78"/>
                  </a:cxn>
                  <a:cxn ang="0">
                    <a:pos x="8" y="77"/>
                  </a:cxn>
                  <a:cxn ang="0">
                    <a:pos x="9" y="76"/>
                  </a:cxn>
                  <a:cxn ang="0">
                    <a:pos x="10" y="74"/>
                  </a:cxn>
                  <a:cxn ang="0">
                    <a:pos x="10" y="74"/>
                  </a:cxn>
                  <a:cxn ang="0">
                    <a:pos x="10" y="65"/>
                  </a:cxn>
                  <a:cxn ang="0">
                    <a:pos x="12" y="56"/>
                  </a:cxn>
                  <a:cxn ang="0">
                    <a:pos x="16" y="47"/>
                  </a:cxn>
                  <a:cxn ang="0">
                    <a:pos x="19" y="39"/>
                  </a:cxn>
                  <a:cxn ang="0">
                    <a:pos x="26" y="23"/>
                  </a:cxn>
                  <a:cxn ang="0">
                    <a:pos x="34" y="7"/>
                  </a:cxn>
                  <a:cxn ang="0">
                    <a:pos x="34" y="7"/>
                  </a:cxn>
                  <a:cxn ang="0">
                    <a:pos x="35" y="5"/>
                  </a:cxn>
                  <a:cxn ang="0">
                    <a:pos x="35" y="3"/>
                  </a:cxn>
                  <a:cxn ang="0">
                    <a:pos x="34" y="2"/>
                  </a:cxn>
                  <a:cxn ang="0">
                    <a:pos x="32" y="1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8" y="1"/>
                  </a:cxn>
                  <a:cxn ang="0">
                    <a:pos x="26" y="2"/>
                  </a:cxn>
                  <a:cxn ang="0">
                    <a:pos x="26" y="2"/>
                  </a:cxn>
                </a:cxnLst>
                <a:rect l="0" t="0" r="r" b="b"/>
                <a:pathLst>
                  <a:path w="35" h="78">
                    <a:moveTo>
                      <a:pt x="26" y="2"/>
                    </a:moveTo>
                    <a:lnTo>
                      <a:pt x="26" y="2"/>
                    </a:lnTo>
                    <a:lnTo>
                      <a:pt x="18" y="20"/>
                    </a:lnTo>
                    <a:lnTo>
                      <a:pt x="9" y="37"/>
                    </a:lnTo>
                    <a:lnTo>
                      <a:pt x="6" y="45"/>
                    </a:lnTo>
                    <a:lnTo>
                      <a:pt x="3" y="55"/>
                    </a:lnTo>
                    <a:lnTo>
                      <a:pt x="1" y="64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1" y="76"/>
                    </a:lnTo>
                    <a:lnTo>
                      <a:pt x="2" y="77"/>
                    </a:lnTo>
                    <a:lnTo>
                      <a:pt x="3" y="78"/>
                    </a:lnTo>
                    <a:lnTo>
                      <a:pt x="5" y="78"/>
                    </a:lnTo>
                    <a:lnTo>
                      <a:pt x="7" y="78"/>
                    </a:lnTo>
                    <a:lnTo>
                      <a:pt x="8" y="77"/>
                    </a:lnTo>
                    <a:lnTo>
                      <a:pt x="9" y="76"/>
                    </a:lnTo>
                    <a:lnTo>
                      <a:pt x="10" y="74"/>
                    </a:lnTo>
                    <a:lnTo>
                      <a:pt x="10" y="74"/>
                    </a:lnTo>
                    <a:lnTo>
                      <a:pt x="10" y="65"/>
                    </a:lnTo>
                    <a:lnTo>
                      <a:pt x="12" y="56"/>
                    </a:lnTo>
                    <a:lnTo>
                      <a:pt x="16" y="47"/>
                    </a:lnTo>
                    <a:lnTo>
                      <a:pt x="19" y="39"/>
                    </a:lnTo>
                    <a:lnTo>
                      <a:pt x="26" y="23"/>
                    </a:lnTo>
                    <a:lnTo>
                      <a:pt x="34" y="7"/>
                    </a:lnTo>
                    <a:lnTo>
                      <a:pt x="34" y="7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4" y="2"/>
                    </a:lnTo>
                    <a:lnTo>
                      <a:pt x="32" y="1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8" y="1"/>
                    </a:lnTo>
                    <a:lnTo>
                      <a:pt x="26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52" name="Freeform 858">
                <a:extLst>
                  <a:ext uri="{FF2B5EF4-FFF2-40B4-BE49-F238E27FC236}">
                    <a16:creationId xmlns="" xmlns:a16="http://schemas.microsoft.com/office/drawing/2014/main" id="{C1AFE881-2DA4-4F46-80E5-483EC1555837}"/>
                  </a:ext>
                </a:extLst>
              </p:cNvPr>
              <p:cNvSpPr/>
              <p:nvPr/>
            </p:nvSpPr>
            <p:spPr bwMode="auto">
              <a:xfrm>
                <a:off x="2684463" y="1452563"/>
                <a:ext cx="17463" cy="34925"/>
              </a:xfrm>
              <a:custGeom>
                <a:avLst/>
                <a:gdLst/>
                <a:ahLst/>
                <a:cxnLst>
                  <a:cxn ang="0">
                    <a:pos x="26" y="2"/>
                  </a:cxn>
                  <a:cxn ang="0">
                    <a:pos x="26" y="2"/>
                  </a:cxn>
                  <a:cxn ang="0">
                    <a:pos x="17" y="15"/>
                  </a:cxn>
                  <a:cxn ang="0">
                    <a:pos x="9" y="30"/>
                  </a:cxn>
                  <a:cxn ang="0">
                    <a:pos x="5" y="37"/>
                  </a:cxn>
                  <a:cxn ang="0">
                    <a:pos x="2" y="44"/>
                  </a:cxn>
                  <a:cxn ang="0">
                    <a:pos x="1" y="52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5"/>
                  </a:cxn>
                  <a:cxn ang="0">
                    <a:pos x="7" y="65"/>
                  </a:cxn>
                  <a:cxn ang="0">
                    <a:pos x="8" y="64"/>
                  </a:cxn>
                  <a:cxn ang="0">
                    <a:pos x="9" y="63"/>
                  </a:cxn>
                  <a:cxn ang="0">
                    <a:pos x="10" y="61"/>
                  </a:cxn>
                  <a:cxn ang="0">
                    <a:pos x="10" y="61"/>
                  </a:cxn>
                  <a:cxn ang="0">
                    <a:pos x="11" y="53"/>
                  </a:cxn>
                  <a:cxn ang="0">
                    <a:pos x="12" y="46"/>
                  </a:cxn>
                  <a:cxn ang="0">
                    <a:pos x="15" y="39"/>
                  </a:cxn>
                  <a:cxn ang="0">
                    <a:pos x="18" y="32"/>
                  </a:cxn>
                  <a:cxn ang="0">
                    <a:pos x="26" y="18"/>
                  </a:cxn>
                  <a:cxn ang="0">
                    <a:pos x="34" y="6"/>
                  </a:cxn>
                  <a:cxn ang="0">
                    <a:pos x="34" y="6"/>
                  </a:cxn>
                  <a:cxn ang="0">
                    <a:pos x="34" y="4"/>
                  </a:cxn>
                  <a:cxn ang="0">
                    <a:pos x="34" y="3"/>
                  </a:cxn>
                  <a:cxn ang="0">
                    <a:pos x="34" y="1"/>
                  </a:cxn>
                  <a:cxn ang="0">
                    <a:pos x="32" y="0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6" y="2"/>
                  </a:cxn>
                  <a:cxn ang="0">
                    <a:pos x="26" y="2"/>
                  </a:cxn>
                </a:cxnLst>
                <a:rect l="0" t="0" r="r" b="b"/>
                <a:pathLst>
                  <a:path w="34" h="65">
                    <a:moveTo>
                      <a:pt x="26" y="2"/>
                    </a:moveTo>
                    <a:lnTo>
                      <a:pt x="26" y="2"/>
                    </a:lnTo>
                    <a:lnTo>
                      <a:pt x="17" y="15"/>
                    </a:lnTo>
                    <a:lnTo>
                      <a:pt x="9" y="30"/>
                    </a:lnTo>
                    <a:lnTo>
                      <a:pt x="5" y="37"/>
                    </a:lnTo>
                    <a:lnTo>
                      <a:pt x="2" y="44"/>
                    </a:lnTo>
                    <a:lnTo>
                      <a:pt x="1" y="52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5"/>
                    </a:lnTo>
                    <a:lnTo>
                      <a:pt x="7" y="65"/>
                    </a:lnTo>
                    <a:lnTo>
                      <a:pt x="8" y="64"/>
                    </a:lnTo>
                    <a:lnTo>
                      <a:pt x="9" y="63"/>
                    </a:lnTo>
                    <a:lnTo>
                      <a:pt x="10" y="61"/>
                    </a:lnTo>
                    <a:lnTo>
                      <a:pt x="10" y="61"/>
                    </a:lnTo>
                    <a:lnTo>
                      <a:pt x="11" y="53"/>
                    </a:lnTo>
                    <a:lnTo>
                      <a:pt x="12" y="46"/>
                    </a:lnTo>
                    <a:lnTo>
                      <a:pt x="15" y="39"/>
                    </a:lnTo>
                    <a:lnTo>
                      <a:pt x="18" y="32"/>
                    </a:lnTo>
                    <a:lnTo>
                      <a:pt x="26" y="18"/>
                    </a:lnTo>
                    <a:lnTo>
                      <a:pt x="34" y="6"/>
                    </a:lnTo>
                    <a:lnTo>
                      <a:pt x="34" y="6"/>
                    </a:lnTo>
                    <a:lnTo>
                      <a:pt x="34" y="4"/>
                    </a:lnTo>
                    <a:lnTo>
                      <a:pt x="34" y="3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53" name="Freeform 859">
                <a:extLst>
                  <a:ext uri="{FF2B5EF4-FFF2-40B4-BE49-F238E27FC236}">
                    <a16:creationId xmlns="" xmlns:a16="http://schemas.microsoft.com/office/drawing/2014/main" id="{D44D04E6-1E23-4BCD-B0D7-B31D5603EC4F}"/>
                  </a:ext>
                </a:extLst>
              </p:cNvPr>
              <p:cNvSpPr/>
              <p:nvPr/>
            </p:nvSpPr>
            <p:spPr bwMode="auto">
              <a:xfrm>
                <a:off x="2724150" y="1473200"/>
                <a:ext cx="4763" cy="111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" y="19"/>
                  </a:cxn>
                  <a:cxn ang="0">
                    <a:pos x="2" y="20"/>
                  </a:cxn>
                  <a:cxn ang="0">
                    <a:pos x="3" y="21"/>
                  </a:cxn>
                  <a:cxn ang="0">
                    <a:pos x="5" y="21"/>
                  </a:cxn>
                  <a:cxn ang="0">
                    <a:pos x="6" y="21"/>
                  </a:cxn>
                  <a:cxn ang="0">
                    <a:pos x="8" y="20"/>
                  </a:cxn>
                  <a:cxn ang="0">
                    <a:pos x="9" y="19"/>
                  </a:cxn>
                  <a:cxn ang="0">
                    <a:pos x="9" y="1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21">
                    <a:moveTo>
                      <a:pt x="0" y="5"/>
                    </a:moveTo>
                    <a:lnTo>
                      <a:pt x="0" y="17"/>
                    </a:lnTo>
                    <a:lnTo>
                      <a:pt x="0" y="17"/>
                    </a:lnTo>
                    <a:lnTo>
                      <a:pt x="1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0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54" name="Freeform 860">
                <a:extLst>
                  <a:ext uri="{FF2B5EF4-FFF2-40B4-BE49-F238E27FC236}">
                    <a16:creationId xmlns="" xmlns:a16="http://schemas.microsoft.com/office/drawing/2014/main" id="{28F70B76-F300-44D5-B78C-EEA97294544C}"/>
                  </a:ext>
                </a:extLst>
              </p:cNvPr>
              <p:cNvSpPr/>
              <p:nvPr/>
            </p:nvSpPr>
            <p:spPr bwMode="auto">
              <a:xfrm>
                <a:off x="2386013" y="1473200"/>
                <a:ext cx="15875" cy="47625"/>
              </a:xfrm>
              <a:custGeom>
                <a:avLst/>
                <a:gdLst/>
                <a:ahLst/>
                <a:cxnLst>
                  <a:cxn ang="0">
                    <a:pos x="19" y="5"/>
                  </a:cxn>
                  <a:cxn ang="0">
                    <a:pos x="19" y="5"/>
                  </a:cxn>
                  <a:cxn ang="0">
                    <a:pos x="18" y="15"/>
                  </a:cxn>
                  <a:cxn ang="0">
                    <a:pos x="16" y="26"/>
                  </a:cxn>
                  <a:cxn ang="0">
                    <a:pos x="10" y="45"/>
                  </a:cxn>
                  <a:cxn ang="0">
                    <a:pos x="3" y="66"/>
                  </a:cxn>
                  <a:cxn ang="0">
                    <a:pos x="1" y="76"/>
                  </a:cxn>
                  <a:cxn ang="0">
                    <a:pos x="0" y="87"/>
                  </a:cxn>
                  <a:cxn ang="0">
                    <a:pos x="0" y="87"/>
                  </a:cxn>
                  <a:cxn ang="0">
                    <a:pos x="0" y="89"/>
                  </a:cxn>
                  <a:cxn ang="0">
                    <a:pos x="1" y="91"/>
                  </a:cxn>
                  <a:cxn ang="0">
                    <a:pos x="3" y="91"/>
                  </a:cxn>
                  <a:cxn ang="0">
                    <a:pos x="5" y="92"/>
                  </a:cxn>
                  <a:cxn ang="0">
                    <a:pos x="7" y="91"/>
                  </a:cxn>
                  <a:cxn ang="0">
                    <a:pos x="9" y="91"/>
                  </a:cxn>
                  <a:cxn ang="0">
                    <a:pos x="10" y="89"/>
                  </a:cxn>
                  <a:cxn ang="0">
                    <a:pos x="10" y="87"/>
                  </a:cxn>
                  <a:cxn ang="0">
                    <a:pos x="10" y="87"/>
                  </a:cxn>
                  <a:cxn ang="0">
                    <a:pos x="11" y="76"/>
                  </a:cxn>
                  <a:cxn ang="0">
                    <a:pos x="13" y="66"/>
                  </a:cxn>
                  <a:cxn ang="0">
                    <a:pos x="19" y="45"/>
                  </a:cxn>
                  <a:cxn ang="0">
                    <a:pos x="25" y="26"/>
                  </a:cxn>
                  <a:cxn ang="0">
                    <a:pos x="27" y="15"/>
                  </a:cxn>
                  <a:cxn ang="0">
                    <a:pos x="29" y="5"/>
                  </a:cxn>
                  <a:cxn ang="0">
                    <a:pos x="29" y="5"/>
                  </a:cxn>
                  <a:cxn ang="0">
                    <a:pos x="28" y="3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3"/>
                  </a:cxn>
                  <a:cxn ang="0">
                    <a:pos x="19" y="5"/>
                  </a:cxn>
                  <a:cxn ang="0">
                    <a:pos x="19" y="5"/>
                  </a:cxn>
                </a:cxnLst>
                <a:rect l="0" t="0" r="r" b="b"/>
                <a:pathLst>
                  <a:path w="29" h="92">
                    <a:moveTo>
                      <a:pt x="19" y="5"/>
                    </a:moveTo>
                    <a:lnTo>
                      <a:pt x="19" y="5"/>
                    </a:lnTo>
                    <a:lnTo>
                      <a:pt x="18" y="15"/>
                    </a:lnTo>
                    <a:lnTo>
                      <a:pt x="16" y="26"/>
                    </a:lnTo>
                    <a:lnTo>
                      <a:pt x="10" y="45"/>
                    </a:lnTo>
                    <a:lnTo>
                      <a:pt x="3" y="66"/>
                    </a:lnTo>
                    <a:lnTo>
                      <a:pt x="1" y="76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1"/>
                    </a:lnTo>
                    <a:lnTo>
                      <a:pt x="3" y="91"/>
                    </a:lnTo>
                    <a:lnTo>
                      <a:pt x="5" y="92"/>
                    </a:lnTo>
                    <a:lnTo>
                      <a:pt x="7" y="91"/>
                    </a:lnTo>
                    <a:lnTo>
                      <a:pt x="9" y="91"/>
                    </a:lnTo>
                    <a:lnTo>
                      <a:pt x="10" y="89"/>
                    </a:lnTo>
                    <a:lnTo>
                      <a:pt x="10" y="87"/>
                    </a:lnTo>
                    <a:lnTo>
                      <a:pt x="10" y="87"/>
                    </a:lnTo>
                    <a:lnTo>
                      <a:pt x="11" y="76"/>
                    </a:lnTo>
                    <a:lnTo>
                      <a:pt x="13" y="66"/>
                    </a:lnTo>
                    <a:lnTo>
                      <a:pt x="19" y="45"/>
                    </a:lnTo>
                    <a:lnTo>
                      <a:pt x="25" y="26"/>
                    </a:lnTo>
                    <a:lnTo>
                      <a:pt x="27" y="15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3"/>
                    </a:lnTo>
                    <a:lnTo>
                      <a:pt x="19" y="5"/>
                    </a:lnTo>
                    <a:lnTo>
                      <a:pt x="19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55" name="Freeform 861">
                <a:extLst>
                  <a:ext uri="{FF2B5EF4-FFF2-40B4-BE49-F238E27FC236}">
                    <a16:creationId xmlns="" xmlns:a16="http://schemas.microsoft.com/office/drawing/2014/main" id="{678940F0-AC7C-41C2-AC06-FD4F58ED9330}"/>
                  </a:ext>
                </a:extLst>
              </p:cNvPr>
              <p:cNvSpPr/>
              <p:nvPr/>
            </p:nvSpPr>
            <p:spPr bwMode="auto">
              <a:xfrm>
                <a:off x="2422525" y="1492250"/>
                <a:ext cx="12700" cy="31750"/>
              </a:xfrm>
              <a:custGeom>
                <a:avLst/>
                <a:gdLst/>
                <a:ahLst/>
                <a:cxnLst>
                  <a:cxn ang="0">
                    <a:pos x="13" y="3"/>
                  </a:cxn>
                  <a:cxn ang="0">
                    <a:pos x="13" y="3"/>
                  </a:cxn>
                  <a:cxn ang="0">
                    <a:pos x="5" y="29"/>
                  </a:cxn>
                  <a:cxn ang="0">
                    <a:pos x="2" y="41"/>
                  </a:cxn>
                  <a:cxn ang="0">
                    <a:pos x="0" y="55"/>
                  </a:cxn>
                  <a:cxn ang="0">
                    <a:pos x="0" y="55"/>
                  </a:cxn>
                  <a:cxn ang="0">
                    <a:pos x="1" y="57"/>
                  </a:cxn>
                  <a:cxn ang="0">
                    <a:pos x="2" y="59"/>
                  </a:cxn>
                  <a:cxn ang="0">
                    <a:pos x="3" y="59"/>
                  </a:cxn>
                  <a:cxn ang="0">
                    <a:pos x="5" y="60"/>
                  </a:cxn>
                  <a:cxn ang="0">
                    <a:pos x="6" y="59"/>
                  </a:cxn>
                  <a:cxn ang="0">
                    <a:pos x="8" y="59"/>
                  </a:cxn>
                  <a:cxn ang="0">
                    <a:pos x="9" y="57"/>
                  </a:cxn>
                  <a:cxn ang="0">
                    <a:pos x="9" y="55"/>
                  </a:cxn>
                  <a:cxn ang="0">
                    <a:pos x="9" y="55"/>
                  </a:cxn>
                  <a:cxn ang="0">
                    <a:pos x="11" y="42"/>
                  </a:cxn>
                  <a:cxn ang="0">
                    <a:pos x="14" y="30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2" y="4"/>
                  </a:cxn>
                  <a:cxn ang="0">
                    <a:pos x="21" y="2"/>
                  </a:cxn>
                  <a:cxn ang="0">
                    <a:pos x="20" y="1"/>
                  </a:cxn>
                  <a:cxn ang="0">
                    <a:pos x="19" y="0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4" y="1"/>
                  </a:cxn>
                  <a:cxn ang="0">
                    <a:pos x="13" y="3"/>
                  </a:cxn>
                  <a:cxn ang="0">
                    <a:pos x="13" y="3"/>
                  </a:cxn>
                </a:cxnLst>
                <a:rect l="0" t="0" r="r" b="b"/>
                <a:pathLst>
                  <a:path w="22" h="60">
                    <a:moveTo>
                      <a:pt x="13" y="3"/>
                    </a:moveTo>
                    <a:lnTo>
                      <a:pt x="13" y="3"/>
                    </a:lnTo>
                    <a:lnTo>
                      <a:pt x="5" y="29"/>
                    </a:lnTo>
                    <a:lnTo>
                      <a:pt x="2" y="41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3" y="59"/>
                    </a:lnTo>
                    <a:lnTo>
                      <a:pt x="5" y="60"/>
                    </a:lnTo>
                    <a:lnTo>
                      <a:pt x="6" y="59"/>
                    </a:lnTo>
                    <a:lnTo>
                      <a:pt x="8" y="59"/>
                    </a:lnTo>
                    <a:lnTo>
                      <a:pt x="9" y="57"/>
                    </a:lnTo>
                    <a:lnTo>
                      <a:pt x="9" y="55"/>
                    </a:lnTo>
                    <a:lnTo>
                      <a:pt x="9" y="55"/>
                    </a:lnTo>
                    <a:lnTo>
                      <a:pt x="11" y="42"/>
                    </a:lnTo>
                    <a:lnTo>
                      <a:pt x="14" y="30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1"/>
                    </a:lnTo>
                    <a:lnTo>
                      <a:pt x="13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56" name="Freeform 862">
                <a:extLst>
                  <a:ext uri="{FF2B5EF4-FFF2-40B4-BE49-F238E27FC236}">
                    <a16:creationId xmlns="" xmlns:a16="http://schemas.microsoft.com/office/drawing/2014/main" id="{2986BB82-5A01-4204-9544-7C58058C3DCD}"/>
                  </a:ext>
                </a:extLst>
              </p:cNvPr>
              <p:cNvSpPr/>
              <p:nvPr/>
            </p:nvSpPr>
            <p:spPr bwMode="auto">
              <a:xfrm>
                <a:off x="2322513" y="1298575"/>
                <a:ext cx="19050" cy="47625"/>
              </a:xfrm>
              <a:custGeom>
                <a:avLst/>
                <a:gdLst/>
                <a:ahLst/>
                <a:cxnLst>
                  <a:cxn ang="0">
                    <a:pos x="24" y="4"/>
                  </a:cxn>
                  <a:cxn ang="0">
                    <a:pos x="24" y="4"/>
                  </a:cxn>
                  <a:cxn ang="0">
                    <a:pos x="23" y="16"/>
                  </a:cxn>
                  <a:cxn ang="0">
                    <a:pos x="20" y="26"/>
                  </a:cxn>
                  <a:cxn ang="0">
                    <a:pos x="16" y="35"/>
                  </a:cxn>
                  <a:cxn ang="0">
                    <a:pos x="12" y="46"/>
                  </a:cxn>
                  <a:cxn ang="0">
                    <a:pos x="7" y="55"/>
                  </a:cxn>
                  <a:cxn ang="0">
                    <a:pos x="4" y="65"/>
                  </a:cxn>
                  <a:cxn ang="0">
                    <a:pos x="1" y="76"/>
                  </a:cxn>
                  <a:cxn ang="0">
                    <a:pos x="0" y="87"/>
                  </a:cxn>
                  <a:cxn ang="0">
                    <a:pos x="0" y="87"/>
                  </a:cxn>
                  <a:cxn ang="0">
                    <a:pos x="0" y="89"/>
                  </a:cxn>
                  <a:cxn ang="0">
                    <a:pos x="1" y="90"/>
                  </a:cxn>
                  <a:cxn ang="0">
                    <a:pos x="2" y="91"/>
                  </a:cxn>
                  <a:cxn ang="0">
                    <a:pos x="4" y="91"/>
                  </a:cxn>
                  <a:cxn ang="0">
                    <a:pos x="6" y="91"/>
                  </a:cxn>
                  <a:cxn ang="0">
                    <a:pos x="7" y="90"/>
                  </a:cxn>
                  <a:cxn ang="0">
                    <a:pos x="8" y="89"/>
                  </a:cxn>
                  <a:cxn ang="0">
                    <a:pos x="9" y="87"/>
                  </a:cxn>
                  <a:cxn ang="0">
                    <a:pos x="9" y="87"/>
                  </a:cxn>
                  <a:cxn ang="0">
                    <a:pos x="10" y="76"/>
                  </a:cxn>
                  <a:cxn ang="0">
                    <a:pos x="13" y="65"/>
                  </a:cxn>
                  <a:cxn ang="0">
                    <a:pos x="17" y="55"/>
                  </a:cxn>
                  <a:cxn ang="0">
                    <a:pos x="21" y="46"/>
                  </a:cxn>
                  <a:cxn ang="0">
                    <a:pos x="25" y="35"/>
                  </a:cxn>
                  <a:cxn ang="0">
                    <a:pos x="30" y="26"/>
                  </a:cxn>
                  <a:cxn ang="0">
                    <a:pos x="33" y="16"/>
                  </a:cxn>
                  <a:cxn ang="0">
                    <a:pos x="34" y="4"/>
                  </a:cxn>
                  <a:cxn ang="0">
                    <a:pos x="34" y="4"/>
                  </a:cxn>
                  <a:cxn ang="0">
                    <a:pos x="34" y="2"/>
                  </a:cxn>
                  <a:cxn ang="0">
                    <a:pos x="33" y="1"/>
                  </a:cxn>
                  <a:cxn ang="0">
                    <a:pos x="32" y="0"/>
                  </a:cxn>
                  <a:cxn ang="0">
                    <a:pos x="30" y="0"/>
                  </a:cxn>
                  <a:cxn ang="0">
                    <a:pos x="27" y="0"/>
                  </a:cxn>
                  <a:cxn ang="0">
                    <a:pos x="26" y="1"/>
                  </a:cxn>
                  <a:cxn ang="0">
                    <a:pos x="25" y="2"/>
                  </a:cxn>
                  <a:cxn ang="0">
                    <a:pos x="24" y="4"/>
                  </a:cxn>
                  <a:cxn ang="0">
                    <a:pos x="24" y="4"/>
                  </a:cxn>
                </a:cxnLst>
                <a:rect l="0" t="0" r="r" b="b"/>
                <a:pathLst>
                  <a:path w="34" h="91">
                    <a:moveTo>
                      <a:pt x="24" y="4"/>
                    </a:moveTo>
                    <a:lnTo>
                      <a:pt x="24" y="4"/>
                    </a:lnTo>
                    <a:lnTo>
                      <a:pt x="23" y="16"/>
                    </a:lnTo>
                    <a:lnTo>
                      <a:pt x="20" y="26"/>
                    </a:lnTo>
                    <a:lnTo>
                      <a:pt x="16" y="35"/>
                    </a:lnTo>
                    <a:lnTo>
                      <a:pt x="12" y="46"/>
                    </a:lnTo>
                    <a:lnTo>
                      <a:pt x="7" y="55"/>
                    </a:lnTo>
                    <a:lnTo>
                      <a:pt x="4" y="65"/>
                    </a:lnTo>
                    <a:lnTo>
                      <a:pt x="1" y="76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4" y="91"/>
                    </a:lnTo>
                    <a:lnTo>
                      <a:pt x="6" y="91"/>
                    </a:lnTo>
                    <a:lnTo>
                      <a:pt x="7" y="90"/>
                    </a:lnTo>
                    <a:lnTo>
                      <a:pt x="8" y="89"/>
                    </a:lnTo>
                    <a:lnTo>
                      <a:pt x="9" y="87"/>
                    </a:lnTo>
                    <a:lnTo>
                      <a:pt x="9" y="87"/>
                    </a:lnTo>
                    <a:lnTo>
                      <a:pt x="10" y="76"/>
                    </a:lnTo>
                    <a:lnTo>
                      <a:pt x="13" y="65"/>
                    </a:lnTo>
                    <a:lnTo>
                      <a:pt x="17" y="55"/>
                    </a:lnTo>
                    <a:lnTo>
                      <a:pt x="21" y="46"/>
                    </a:lnTo>
                    <a:lnTo>
                      <a:pt x="25" y="35"/>
                    </a:lnTo>
                    <a:lnTo>
                      <a:pt x="30" y="26"/>
                    </a:lnTo>
                    <a:lnTo>
                      <a:pt x="33" y="16"/>
                    </a:lnTo>
                    <a:lnTo>
                      <a:pt x="34" y="4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5" y="2"/>
                    </a:lnTo>
                    <a:lnTo>
                      <a:pt x="24" y="4"/>
                    </a:lnTo>
                    <a:lnTo>
                      <a:pt x="24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57" name="Freeform 863">
                <a:extLst>
                  <a:ext uri="{FF2B5EF4-FFF2-40B4-BE49-F238E27FC236}">
                    <a16:creationId xmlns="" xmlns:a16="http://schemas.microsoft.com/office/drawing/2014/main" id="{2BBDF392-4FAC-447E-813C-F8C3D3EEEFD0}"/>
                  </a:ext>
                </a:extLst>
              </p:cNvPr>
              <p:cNvSpPr/>
              <p:nvPr/>
            </p:nvSpPr>
            <p:spPr bwMode="auto">
              <a:xfrm>
                <a:off x="2355850" y="1304925"/>
                <a:ext cx="22225" cy="34925"/>
              </a:xfrm>
              <a:custGeom>
                <a:avLst/>
                <a:gdLst/>
                <a:ahLst/>
                <a:cxnLst>
                  <a:cxn ang="0">
                    <a:pos x="32" y="2"/>
                  </a:cxn>
                  <a:cxn ang="0">
                    <a:pos x="32" y="2"/>
                  </a:cxn>
                  <a:cxn ang="0">
                    <a:pos x="21" y="16"/>
                  </a:cxn>
                  <a:cxn ang="0">
                    <a:pos x="11" y="30"/>
                  </a:cxn>
                  <a:cxn ang="0">
                    <a:pos x="7" y="37"/>
                  </a:cxn>
                  <a:cxn ang="0">
                    <a:pos x="4" y="45"/>
                  </a:cxn>
                  <a:cxn ang="0">
                    <a:pos x="1" y="52"/>
                  </a:cxn>
                  <a:cxn ang="0">
                    <a:pos x="0" y="62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1" y="65"/>
                  </a:cxn>
                  <a:cxn ang="0">
                    <a:pos x="3" y="66"/>
                  </a:cxn>
                  <a:cxn ang="0">
                    <a:pos x="4" y="66"/>
                  </a:cxn>
                  <a:cxn ang="0">
                    <a:pos x="6" y="66"/>
                  </a:cxn>
                  <a:cxn ang="0">
                    <a:pos x="7" y="65"/>
                  </a:cxn>
                  <a:cxn ang="0">
                    <a:pos x="9" y="64"/>
                  </a:cxn>
                  <a:cxn ang="0">
                    <a:pos x="9" y="62"/>
                  </a:cxn>
                  <a:cxn ang="0">
                    <a:pos x="9" y="62"/>
                  </a:cxn>
                  <a:cxn ang="0">
                    <a:pos x="10" y="53"/>
                  </a:cxn>
                  <a:cxn ang="0">
                    <a:pos x="13" y="46"/>
                  </a:cxn>
                  <a:cxn ang="0">
                    <a:pos x="16" y="39"/>
                  </a:cxn>
                  <a:cxn ang="0">
                    <a:pos x="20" y="33"/>
                  </a:cxn>
                  <a:cxn ang="0">
                    <a:pos x="31" y="19"/>
                  </a:cxn>
                  <a:cxn ang="0">
                    <a:pos x="40" y="7"/>
                  </a:cxn>
                  <a:cxn ang="0">
                    <a:pos x="40" y="7"/>
                  </a:cxn>
                  <a:cxn ang="0">
                    <a:pos x="41" y="5"/>
                  </a:cxn>
                  <a:cxn ang="0">
                    <a:pos x="41" y="3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0"/>
                  </a:cxn>
                  <a:cxn ang="0">
                    <a:pos x="35" y="0"/>
                  </a:cxn>
                  <a:cxn ang="0">
                    <a:pos x="34" y="1"/>
                  </a:cxn>
                  <a:cxn ang="0">
                    <a:pos x="32" y="2"/>
                  </a:cxn>
                  <a:cxn ang="0">
                    <a:pos x="32" y="2"/>
                  </a:cxn>
                </a:cxnLst>
                <a:rect l="0" t="0" r="r" b="b"/>
                <a:pathLst>
                  <a:path w="41" h="66">
                    <a:moveTo>
                      <a:pt x="32" y="2"/>
                    </a:moveTo>
                    <a:lnTo>
                      <a:pt x="32" y="2"/>
                    </a:lnTo>
                    <a:lnTo>
                      <a:pt x="21" y="16"/>
                    </a:lnTo>
                    <a:lnTo>
                      <a:pt x="11" y="30"/>
                    </a:lnTo>
                    <a:lnTo>
                      <a:pt x="7" y="37"/>
                    </a:lnTo>
                    <a:lnTo>
                      <a:pt x="4" y="45"/>
                    </a:lnTo>
                    <a:lnTo>
                      <a:pt x="1" y="5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3" y="66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7" y="65"/>
                    </a:lnTo>
                    <a:lnTo>
                      <a:pt x="9" y="6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0" y="53"/>
                    </a:lnTo>
                    <a:lnTo>
                      <a:pt x="13" y="46"/>
                    </a:lnTo>
                    <a:lnTo>
                      <a:pt x="16" y="39"/>
                    </a:lnTo>
                    <a:lnTo>
                      <a:pt x="20" y="33"/>
                    </a:lnTo>
                    <a:lnTo>
                      <a:pt x="31" y="19"/>
                    </a:lnTo>
                    <a:lnTo>
                      <a:pt x="40" y="7"/>
                    </a:lnTo>
                    <a:lnTo>
                      <a:pt x="40" y="7"/>
                    </a:lnTo>
                    <a:lnTo>
                      <a:pt x="41" y="5"/>
                    </a:lnTo>
                    <a:lnTo>
                      <a:pt x="41" y="3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0"/>
                    </a:lnTo>
                    <a:lnTo>
                      <a:pt x="35" y="0"/>
                    </a:lnTo>
                    <a:lnTo>
                      <a:pt x="34" y="1"/>
                    </a:lnTo>
                    <a:lnTo>
                      <a:pt x="32" y="2"/>
                    </a:lnTo>
                    <a:lnTo>
                      <a:pt x="32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58" name="Freeform 864">
                <a:extLst>
                  <a:ext uri="{FF2B5EF4-FFF2-40B4-BE49-F238E27FC236}">
                    <a16:creationId xmlns="" xmlns:a16="http://schemas.microsoft.com/office/drawing/2014/main" id="{55BDD13F-9414-4F46-A2DA-51B180763875}"/>
                  </a:ext>
                </a:extLst>
              </p:cNvPr>
              <p:cNvSpPr/>
              <p:nvPr/>
            </p:nvSpPr>
            <p:spPr bwMode="auto">
              <a:xfrm>
                <a:off x="2382838" y="1314450"/>
                <a:ext cx="22225" cy="42863"/>
              </a:xfrm>
              <a:custGeom>
                <a:avLst/>
                <a:gdLst/>
                <a:ahLst/>
                <a:cxnLst>
                  <a:cxn ang="0">
                    <a:pos x="40" y="4"/>
                  </a:cxn>
                  <a:cxn ang="0">
                    <a:pos x="40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0"/>
                  </a:cxn>
                  <a:cxn ang="0">
                    <a:pos x="35" y="1"/>
                  </a:cxn>
                  <a:cxn ang="0">
                    <a:pos x="32" y="3"/>
                  </a:cxn>
                  <a:cxn ang="0">
                    <a:pos x="32" y="4"/>
                  </a:cxn>
                  <a:cxn ang="0">
                    <a:pos x="32" y="6"/>
                  </a:cxn>
                  <a:cxn ang="0">
                    <a:pos x="32" y="6"/>
                  </a:cxn>
                  <a:cxn ang="0">
                    <a:pos x="32" y="12"/>
                  </a:cxn>
                  <a:cxn ang="0">
                    <a:pos x="31" y="18"/>
                  </a:cxn>
                  <a:cxn ang="0">
                    <a:pos x="29" y="22"/>
                  </a:cxn>
                  <a:cxn ang="0">
                    <a:pos x="27" y="27"/>
                  </a:cxn>
                  <a:cxn ang="0">
                    <a:pos x="20" y="36"/>
                  </a:cxn>
                  <a:cxn ang="0">
                    <a:pos x="14" y="45"/>
                  </a:cxn>
                  <a:cxn ang="0">
                    <a:pos x="14" y="45"/>
                  </a:cxn>
                  <a:cxn ang="0">
                    <a:pos x="8" y="52"/>
                  </a:cxn>
                  <a:cxn ang="0">
                    <a:pos x="4" y="59"/>
                  </a:cxn>
                  <a:cxn ang="0">
                    <a:pos x="1" y="66"/>
                  </a:cxn>
                  <a:cxn ang="0">
                    <a:pos x="0" y="75"/>
                  </a:cxn>
                  <a:cxn ang="0">
                    <a:pos x="0" y="75"/>
                  </a:cxn>
                  <a:cxn ang="0">
                    <a:pos x="0" y="77"/>
                  </a:cxn>
                  <a:cxn ang="0">
                    <a:pos x="1" y="79"/>
                  </a:cxn>
                  <a:cxn ang="0">
                    <a:pos x="3" y="79"/>
                  </a:cxn>
                  <a:cxn ang="0">
                    <a:pos x="4" y="80"/>
                  </a:cxn>
                  <a:cxn ang="0">
                    <a:pos x="6" y="79"/>
                  </a:cxn>
                  <a:cxn ang="0">
                    <a:pos x="7" y="79"/>
                  </a:cxn>
                  <a:cxn ang="0">
                    <a:pos x="9" y="77"/>
                  </a:cxn>
                  <a:cxn ang="0">
                    <a:pos x="9" y="75"/>
                  </a:cxn>
                  <a:cxn ang="0">
                    <a:pos x="9" y="75"/>
                  </a:cxn>
                  <a:cxn ang="0">
                    <a:pos x="11" y="69"/>
                  </a:cxn>
                  <a:cxn ang="0">
                    <a:pos x="12" y="65"/>
                  </a:cxn>
                  <a:cxn ang="0">
                    <a:pos x="16" y="56"/>
                  </a:cxn>
                  <a:cxn ang="0">
                    <a:pos x="22" y="49"/>
                  </a:cxn>
                  <a:cxn ang="0">
                    <a:pos x="28" y="41"/>
                  </a:cxn>
                  <a:cxn ang="0">
                    <a:pos x="34" y="32"/>
                  </a:cxn>
                  <a:cxn ang="0">
                    <a:pos x="38" y="24"/>
                  </a:cxn>
                  <a:cxn ang="0">
                    <a:pos x="40" y="20"/>
                  </a:cxn>
                  <a:cxn ang="0">
                    <a:pos x="42" y="15"/>
                  </a:cxn>
                  <a:cxn ang="0">
                    <a:pos x="42" y="10"/>
                  </a:cxn>
                  <a:cxn ang="0">
                    <a:pos x="40" y="4"/>
                  </a:cxn>
                  <a:cxn ang="0">
                    <a:pos x="40" y="4"/>
                  </a:cxn>
                </a:cxnLst>
                <a:rect l="0" t="0" r="r" b="b"/>
                <a:pathLst>
                  <a:path w="42" h="80">
                    <a:moveTo>
                      <a:pt x="40" y="4"/>
                    </a:moveTo>
                    <a:lnTo>
                      <a:pt x="40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2" y="3"/>
                    </a:lnTo>
                    <a:lnTo>
                      <a:pt x="32" y="4"/>
                    </a:lnTo>
                    <a:lnTo>
                      <a:pt x="32" y="6"/>
                    </a:lnTo>
                    <a:lnTo>
                      <a:pt x="32" y="6"/>
                    </a:lnTo>
                    <a:lnTo>
                      <a:pt x="32" y="12"/>
                    </a:lnTo>
                    <a:lnTo>
                      <a:pt x="31" y="18"/>
                    </a:lnTo>
                    <a:lnTo>
                      <a:pt x="29" y="22"/>
                    </a:lnTo>
                    <a:lnTo>
                      <a:pt x="27" y="27"/>
                    </a:lnTo>
                    <a:lnTo>
                      <a:pt x="20" y="36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8" y="52"/>
                    </a:lnTo>
                    <a:lnTo>
                      <a:pt x="4" y="59"/>
                    </a:lnTo>
                    <a:lnTo>
                      <a:pt x="1" y="66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0" y="77"/>
                    </a:lnTo>
                    <a:lnTo>
                      <a:pt x="1" y="79"/>
                    </a:lnTo>
                    <a:lnTo>
                      <a:pt x="3" y="79"/>
                    </a:lnTo>
                    <a:lnTo>
                      <a:pt x="4" y="80"/>
                    </a:lnTo>
                    <a:lnTo>
                      <a:pt x="6" y="79"/>
                    </a:lnTo>
                    <a:lnTo>
                      <a:pt x="7" y="79"/>
                    </a:lnTo>
                    <a:lnTo>
                      <a:pt x="9" y="77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11" y="69"/>
                    </a:lnTo>
                    <a:lnTo>
                      <a:pt x="12" y="65"/>
                    </a:lnTo>
                    <a:lnTo>
                      <a:pt x="16" y="56"/>
                    </a:lnTo>
                    <a:lnTo>
                      <a:pt x="22" y="49"/>
                    </a:lnTo>
                    <a:lnTo>
                      <a:pt x="28" y="41"/>
                    </a:lnTo>
                    <a:lnTo>
                      <a:pt x="34" y="32"/>
                    </a:lnTo>
                    <a:lnTo>
                      <a:pt x="38" y="24"/>
                    </a:lnTo>
                    <a:lnTo>
                      <a:pt x="40" y="20"/>
                    </a:lnTo>
                    <a:lnTo>
                      <a:pt x="42" y="15"/>
                    </a:lnTo>
                    <a:lnTo>
                      <a:pt x="42" y="10"/>
                    </a:lnTo>
                    <a:lnTo>
                      <a:pt x="40" y="4"/>
                    </a:lnTo>
                    <a:lnTo>
                      <a:pt x="40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59" name="Freeform 865">
                <a:extLst>
                  <a:ext uri="{FF2B5EF4-FFF2-40B4-BE49-F238E27FC236}">
                    <a16:creationId xmlns="" xmlns:a16="http://schemas.microsoft.com/office/drawing/2014/main" id="{85FB2D8E-8636-4FBE-95A6-D34F7FB2DF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59000" y="1141413"/>
                <a:ext cx="739775" cy="723900"/>
              </a:xfrm>
              <a:custGeom>
                <a:avLst/>
                <a:gdLst/>
                <a:ahLst/>
                <a:cxnLst>
                  <a:cxn ang="0">
                    <a:pos x="761" y="1352"/>
                  </a:cxn>
                  <a:cxn ang="0">
                    <a:pos x="683" y="1296"/>
                  </a:cxn>
                  <a:cxn ang="0">
                    <a:pos x="639" y="1242"/>
                  </a:cxn>
                  <a:cxn ang="0">
                    <a:pos x="406" y="1019"/>
                  </a:cxn>
                  <a:cxn ang="0">
                    <a:pos x="260" y="865"/>
                  </a:cxn>
                  <a:cxn ang="0">
                    <a:pos x="75" y="672"/>
                  </a:cxn>
                  <a:cxn ang="0">
                    <a:pos x="27" y="609"/>
                  </a:cxn>
                  <a:cxn ang="0">
                    <a:pos x="0" y="518"/>
                  </a:cxn>
                  <a:cxn ang="0">
                    <a:pos x="17" y="455"/>
                  </a:cxn>
                  <a:cxn ang="0">
                    <a:pos x="61" y="408"/>
                  </a:cxn>
                  <a:cxn ang="0">
                    <a:pos x="168" y="302"/>
                  </a:cxn>
                  <a:cxn ang="0">
                    <a:pos x="410" y="87"/>
                  </a:cxn>
                  <a:cxn ang="0">
                    <a:pos x="502" y="26"/>
                  </a:cxn>
                  <a:cxn ang="0">
                    <a:pos x="539" y="10"/>
                  </a:cxn>
                  <a:cxn ang="0">
                    <a:pos x="629" y="2"/>
                  </a:cxn>
                  <a:cxn ang="0">
                    <a:pos x="689" y="28"/>
                  </a:cxn>
                  <a:cxn ang="0">
                    <a:pos x="702" y="36"/>
                  </a:cxn>
                  <a:cxn ang="0">
                    <a:pos x="755" y="111"/>
                  </a:cxn>
                  <a:cxn ang="0">
                    <a:pos x="937" y="297"/>
                  </a:cxn>
                  <a:cxn ang="0">
                    <a:pos x="1223" y="573"/>
                  </a:cxn>
                  <a:cxn ang="0">
                    <a:pos x="1358" y="690"/>
                  </a:cxn>
                  <a:cxn ang="0">
                    <a:pos x="1386" y="724"/>
                  </a:cxn>
                  <a:cxn ang="0">
                    <a:pos x="1395" y="808"/>
                  </a:cxn>
                  <a:cxn ang="0">
                    <a:pos x="1359" y="882"/>
                  </a:cxn>
                  <a:cxn ang="0">
                    <a:pos x="1337" y="913"/>
                  </a:cxn>
                  <a:cxn ang="0">
                    <a:pos x="1217" y="1073"/>
                  </a:cxn>
                  <a:cxn ang="0">
                    <a:pos x="1134" y="1163"/>
                  </a:cxn>
                  <a:cxn ang="0">
                    <a:pos x="1026" y="1243"/>
                  </a:cxn>
                  <a:cxn ang="0">
                    <a:pos x="1018" y="1257"/>
                  </a:cxn>
                  <a:cxn ang="0">
                    <a:pos x="997" y="1285"/>
                  </a:cxn>
                  <a:cxn ang="0">
                    <a:pos x="980" y="1304"/>
                  </a:cxn>
                  <a:cxn ang="0">
                    <a:pos x="937" y="1331"/>
                  </a:cxn>
                  <a:cxn ang="0">
                    <a:pos x="850" y="1366"/>
                  </a:cxn>
                  <a:cxn ang="0">
                    <a:pos x="601" y="41"/>
                  </a:cxn>
                  <a:cxn ang="0">
                    <a:pos x="532" y="57"/>
                  </a:cxn>
                  <a:cxn ang="0">
                    <a:pos x="355" y="185"/>
                  </a:cxn>
                  <a:cxn ang="0">
                    <a:pos x="95" y="433"/>
                  </a:cxn>
                  <a:cxn ang="0">
                    <a:pos x="82" y="444"/>
                  </a:cxn>
                  <a:cxn ang="0">
                    <a:pos x="49" y="479"/>
                  </a:cxn>
                  <a:cxn ang="0">
                    <a:pos x="41" y="529"/>
                  </a:cxn>
                  <a:cxn ang="0">
                    <a:pos x="66" y="595"/>
                  </a:cxn>
                  <a:cxn ang="0">
                    <a:pos x="127" y="658"/>
                  </a:cxn>
                  <a:cxn ang="0">
                    <a:pos x="136" y="677"/>
                  </a:cxn>
                  <a:cxn ang="0">
                    <a:pos x="390" y="944"/>
                  </a:cxn>
                  <a:cxn ang="0">
                    <a:pos x="574" y="1119"/>
                  </a:cxn>
                  <a:cxn ang="0">
                    <a:pos x="714" y="1263"/>
                  </a:cxn>
                  <a:cxn ang="0">
                    <a:pos x="748" y="1294"/>
                  </a:cxn>
                  <a:cxn ang="0">
                    <a:pos x="829" y="1321"/>
                  </a:cxn>
                  <a:cxn ang="0">
                    <a:pos x="918" y="1290"/>
                  </a:cxn>
                  <a:cxn ang="0">
                    <a:pos x="991" y="1224"/>
                  </a:cxn>
                  <a:cxn ang="0">
                    <a:pos x="1081" y="1153"/>
                  </a:cxn>
                  <a:cxn ang="0">
                    <a:pos x="1195" y="1033"/>
                  </a:cxn>
                  <a:cxn ang="0">
                    <a:pos x="1286" y="908"/>
                  </a:cxn>
                  <a:cxn ang="0">
                    <a:pos x="1295" y="888"/>
                  </a:cxn>
                  <a:cxn ang="0">
                    <a:pos x="1336" y="843"/>
                  </a:cxn>
                  <a:cxn ang="0">
                    <a:pos x="1358" y="782"/>
                  </a:cxn>
                  <a:cxn ang="0">
                    <a:pos x="1344" y="735"/>
                  </a:cxn>
                  <a:cxn ang="0">
                    <a:pos x="1233" y="639"/>
                  </a:cxn>
                  <a:cxn ang="0">
                    <a:pos x="949" y="365"/>
                  </a:cxn>
                  <a:cxn ang="0">
                    <a:pos x="782" y="204"/>
                  </a:cxn>
                  <a:cxn ang="0">
                    <a:pos x="676" y="75"/>
                  </a:cxn>
                  <a:cxn ang="0">
                    <a:pos x="649" y="52"/>
                  </a:cxn>
                  <a:cxn ang="0">
                    <a:pos x="601" y="41"/>
                  </a:cxn>
                </a:cxnLst>
                <a:rect l="0" t="0" r="r" b="b"/>
                <a:pathLst>
                  <a:path w="1398" h="1368">
                    <a:moveTo>
                      <a:pt x="829" y="1368"/>
                    </a:moveTo>
                    <a:lnTo>
                      <a:pt x="829" y="1368"/>
                    </a:lnTo>
                    <a:lnTo>
                      <a:pt x="813" y="1367"/>
                    </a:lnTo>
                    <a:lnTo>
                      <a:pt x="796" y="1364"/>
                    </a:lnTo>
                    <a:lnTo>
                      <a:pt x="779" y="1359"/>
                    </a:lnTo>
                    <a:lnTo>
                      <a:pt x="761" y="1352"/>
                    </a:lnTo>
                    <a:lnTo>
                      <a:pt x="743" y="1343"/>
                    </a:lnTo>
                    <a:lnTo>
                      <a:pt x="726" y="1330"/>
                    </a:lnTo>
                    <a:lnTo>
                      <a:pt x="707" y="1317"/>
                    </a:lnTo>
                    <a:lnTo>
                      <a:pt x="688" y="1300"/>
                    </a:lnTo>
                    <a:lnTo>
                      <a:pt x="688" y="1300"/>
                    </a:lnTo>
                    <a:lnTo>
                      <a:pt x="683" y="1296"/>
                    </a:lnTo>
                    <a:lnTo>
                      <a:pt x="681" y="1291"/>
                    </a:lnTo>
                    <a:lnTo>
                      <a:pt x="681" y="1288"/>
                    </a:lnTo>
                    <a:lnTo>
                      <a:pt x="679" y="1286"/>
                    </a:lnTo>
                    <a:lnTo>
                      <a:pt x="679" y="1286"/>
                    </a:lnTo>
                    <a:lnTo>
                      <a:pt x="659" y="1264"/>
                    </a:lnTo>
                    <a:lnTo>
                      <a:pt x="639" y="1242"/>
                    </a:lnTo>
                    <a:lnTo>
                      <a:pt x="597" y="1201"/>
                    </a:lnTo>
                    <a:lnTo>
                      <a:pt x="554" y="1161"/>
                    </a:lnTo>
                    <a:lnTo>
                      <a:pt x="512" y="1122"/>
                    </a:lnTo>
                    <a:lnTo>
                      <a:pt x="512" y="1122"/>
                    </a:lnTo>
                    <a:lnTo>
                      <a:pt x="441" y="1054"/>
                    </a:lnTo>
                    <a:lnTo>
                      <a:pt x="406" y="1019"/>
                    </a:lnTo>
                    <a:lnTo>
                      <a:pt x="372" y="984"/>
                    </a:lnTo>
                    <a:lnTo>
                      <a:pt x="372" y="984"/>
                    </a:lnTo>
                    <a:lnTo>
                      <a:pt x="322" y="930"/>
                    </a:lnTo>
                    <a:lnTo>
                      <a:pt x="318" y="926"/>
                    </a:lnTo>
                    <a:lnTo>
                      <a:pt x="318" y="926"/>
                    </a:lnTo>
                    <a:lnTo>
                      <a:pt x="260" y="865"/>
                    </a:lnTo>
                    <a:lnTo>
                      <a:pt x="201" y="803"/>
                    </a:lnTo>
                    <a:lnTo>
                      <a:pt x="142" y="742"/>
                    </a:lnTo>
                    <a:lnTo>
                      <a:pt x="81" y="683"/>
                    </a:lnTo>
                    <a:lnTo>
                      <a:pt x="81" y="683"/>
                    </a:lnTo>
                    <a:lnTo>
                      <a:pt x="77" y="677"/>
                    </a:lnTo>
                    <a:lnTo>
                      <a:pt x="75" y="672"/>
                    </a:lnTo>
                    <a:lnTo>
                      <a:pt x="74" y="669"/>
                    </a:lnTo>
                    <a:lnTo>
                      <a:pt x="72" y="666"/>
                    </a:lnTo>
                    <a:lnTo>
                      <a:pt x="72" y="666"/>
                    </a:lnTo>
                    <a:lnTo>
                      <a:pt x="54" y="647"/>
                    </a:lnTo>
                    <a:lnTo>
                      <a:pt x="40" y="629"/>
                    </a:lnTo>
                    <a:lnTo>
                      <a:pt x="27" y="609"/>
                    </a:lnTo>
                    <a:lnTo>
                      <a:pt x="16" y="589"/>
                    </a:lnTo>
                    <a:lnTo>
                      <a:pt x="9" y="569"/>
                    </a:lnTo>
                    <a:lnTo>
                      <a:pt x="3" y="548"/>
                    </a:lnTo>
                    <a:lnTo>
                      <a:pt x="2" y="538"/>
                    </a:lnTo>
                    <a:lnTo>
                      <a:pt x="1" y="528"/>
                    </a:lnTo>
                    <a:lnTo>
                      <a:pt x="0" y="518"/>
                    </a:lnTo>
                    <a:lnTo>
                      <a:pt x="1" y="508"/>
                    </a:lnTo>
                    <a:lnTo>
                      <a:pt x="1" y="508"/>
                    </a:lnTo>
                    <a:lnTo>
                      <a:pt x="2" y="495"/>
                    </a:lnTo>
                    <a:lnTo>
                      <a:pt x="6" y="480"/>
                    </a:lnTo>
                    <a:lnTo>
                      <a:pt x="10" y="468"/>
                    </a:lnTo>
                    <a:lnTo>
                      <a:pt x="17" y="455"/>
                    </a:lnTo>
                    <a:lnTo>
                      <a:pt x="24" y="443"/>
                    </a:lnTo>
                    <a:lnTo>
                      <a:pt x="34" y="432"/>
                    </a:lnTo>
                    <a:lnTo>
                      <a:pt x="45" y="421"/>
                    </a:lnTo>
                    <a:lnTo>
                      <a:pt x="58" y="411"/>
                    </a:lnTo>
                    <a:lnTo>
                      <a:pt x="60" y="410"/>
                    </a:lnTo>
                    <a:lnTo>
                      <a:pt x="61" y="408"/>
                    </a:lnTo>
                    <a:lnTo>
                      <a:pt x="61" y="408"/>
                    </a:lnTo>
                    <a:lnTo>
                      <a:pt x="65" y="403"/>
                    </a:lnTo>
                    <a:lnTo>
                      <a:pt x="65" y="403"/>
                    </a:lnTo>
                    <a:lnTo>
                      <a:pt x="116" y="353"/>
                    </a:lnTo>
                    <a:lnTo>
                      <a:pt x="168" y="303"/>
                    </a:lnTo>
                    <a:lnTo>
                      <a:pt x="168" y="302"/>
                    </a:lnTo>
                    <a:lnTo>
                      <a:pt x="168" y="302"/>
                    </a:lnTo>
                    <a:lnTo>
                      <a:pt x="246" y="228"/>
                    </a:lnTo>
                    <a:lnTo>
                      <a:pt x="286" y="191"/>
                    </a:lnTo>
                    <a:lnTo>
                      <a:pt x="326" y="155"/>
                    </a:lnTo>
                    <a:lnTo>
                      <a:pt x="367" y="120"/>
                    </a:lnTo>
                    <a:lnTo>
                      <a:pt x="410" y="87"/>
                    </a:lnTo>
                    <a:lnTo>
                      <a:pt x="432" y="71"/>
                    </a:lnTo>
                    <a:lnTo>
                      <a:pt x="454" y="56"/>
                    </a:lnTo>
                    <a:lnTo>
                      <a:pt x="477" y="40"/>
                    </a:lnTo>
                    <a:lnTo>
                      <a:pt x="500" y="27"/>
                    </a:lnTo>
                    <a:lnTo>
                      <a:pt x="501" y="26"/>
                    </a:lnTo>
                    <a:lnTo>
                      <a:pt x="502" y="26"/>
                    </a:lnTo>
                    <a:lnTo>
                      <a:pt x="502" y="26"/>
                    </a:lnTo>
                    <a:lnTo>
                      <a:pt x="508" y="21"/>
                    </a:lnTo>
                    <a:lnTo>
                      <a:pt x="508" y="21"/>
                    </a:lnTo>
                    <a:lnTo>
                      <a:pt x="515" y="18"/>
                    </a:lnTo>
                    <a:lnTo>
                      <a:pt x="515" y="18"/>
                    </a:lnTo>
                    <a:lnTo>
                      <a:pt x="539" y="10"/>
                    </a:lnTo>
                    <a:lnTo>
                      <a:pt x="562" y="5"/>
                    </a:lnTo>
                    <a:lnTo>
                      <a:pt x="583" y="1"/>
                    </a:lnTo>
                    <a:lnTo>
                      <a:pt x="605" y="0"/>
                    </a:lnTo>
                    <a:lnTo>
                      <a:pt x="605" y="0"/>
                    </a:lnTo>
                    <a:lnTo>
                      <a:pt x="617" y="0"/>
                    </a:lnTo>
                    <a:lnTo>
                      <a:pt x="629" y="2"/>
                    </a:lnTo>
                    <a:lnTo>
                      <a:pt x="640" y="4"/>
                    </a:lnTo>
                    <a:lnTo>
                      <a:pt x="650" y="7"/>
                    </a:lnTo>
                    <a:lnTo>
                      <a:pt x="661" y="11"/>
                    </a:lnTo>
                    <a:lnTo>
                      <a:pt x="671" y="15"/>
                    </a:lnTo>
                    <a:lnTo>
                      <a:pt x="679" y="21"/>
                    </a:lnTo>
                    <a:lnTo>
                      <a:pt x="689" y="28"/>
                    </a:lnTo>
                    <a:lnTo>
                      <a:pt x="691" y="30"/>
                    </a:lnTo>
                    <a:lnTo>
                      <a:pt x="693" y="31"/>
                    </a:lnTo>
                    <a:lnTo>
                      <a:pt x="693" y="31"/>
                    </a:lnTo>
                    <a:lnTo>
                      <a:pt x="697" y="32"/>
                    </a:lnTo>
                    <a:lnTo>
                      <a:pt x="700" y="34"/>
                    </a:lnTo>
                    <a:lnTo>
                      <a:pt x="702" y="36"/>
                    </a:lnTo>
                    <a:lnTo>
                      <a:pt x="705" y="40"/>
                    </a:lnTo>
                    <a:lnTo>
                      <a:pt x="705" y="40"/>
                    </a:lnTo>
                    <a:lnTo>
                      <a:pt x="717" y="58"/>
                    </a:lnTo>
                    <a:lnTo>
                      <a:pt x="729" y="76"/>
                    </a:lnTo>
                    <a:lnTo>
                      <a:pt x="741" y="94"/>
                    </a:lnTo>
                    <a:lnTo>
                      <a:pt x="755" y="111"/>
                    </a:lnTo>
                    <a:lnTo>
                      <a:pt x="783" y="144"/>
                    </a:lnTo>
                    <a:lnTo>
                      <a:pt x="812" y="176"/>
                    </a:lnTo>
                    <a:lnTo>
                      <a:pt x="842" y="208"/>
                    </a:lnTo>
                    <a:lnTo>
                      <a:pt x="874" y="238"/>
                    </a:lnTo>
                    <a:lnTo>
                      <a:pt x="937" y="297"/>
                    </a:lnTo>
                    <a:lnTo>
                      <a:pt x="937" y="297"/>
                    </a:lnTo>
                    <a:lnTo>
                      <a:pt x="983" y="341"/>
                    </a:lnTo>
                    <a:lnTo>
                      <a:pt x="1030" y="385"/>
                    </a:lnTo>
                    <a:lnTo>
                      <a:pt x="1030" y="385"/>
                    </a:lnTo>
                    <a:lnTo>
                      <a:pt x="1103" y="458"/>
                    </a:lnTo>
                    <a:lnTo>
                      <a:pt x="1182" y="535"/>
                    </a:lnTo>
                    <a:lnTo>
                      <a:pt x="1223" y="573"/>
                    </a:lnTo>
                    <a:lnTo>
                      <a:pt x="1265" y="612"/>
                    </a:lnTo>
                    <a:lnTo>
                      <a:pt x="1307" y="650"/>
                    </a:lnTo>
                    <a:lnTo>
                      <a:pt x="1351" y="688"/>
                    </a:lnTo>
                    <a:lnTo>
                      <a:pt x="1354" y="690"/>
                    </a:lnTo>
                    <a:lnTo>
                      <a:pt x="1358" y="690"/>
                    </a:lnTo>
                    <a:lnTo>
                      <a:pt x="1358" y="690"/>
                    </a:lnTo>
                    <a:lnTo>
                      <a:pt x="1361" y="691"/>
                    </a:lnTo>
                    <a:lnTo>
                      <a:pt x="1363" y="692"/>
                    </a:lnTo>
                    <a:lnTo>
                      <a:pt x="1368" y="697"/>
                    </a:lnTo>
                    <a:lnTo>
                      <a:pt x="1368" y="697"/>
                    </a:lnTo>
                    <a:lnTo>
                      <a:pt x="1379" y="710"/>
                    </a:lnTo>
                    <a:lnTo>
                      <a:pt x="1386" y="724"/>
                    </a:lnTo>
                    <a:lnTo>
                      <a:pt x="1392" y="738"/>
                    </a:lnTo>
                    <a:lnTo>
                      <a:pt x="1395" y="752"/>
                    </a:lnTo>
                    <a:lnTo>
                      <a:pt x="1398" y="766"/>
                    </a:lnTo>
                    <a:lnTo>
                      <a:pt x="1398" y="780"/>
                    </a:lnTo>
                    <a:lnTo>
                      <a:pt x="1397" y="794"/>
                    </a:lnTo>
                    <a:lnTo>
                      <a:pt x="1395" y="808"/>
                    </a:lnTo>
                    <a:lnTo>
                      <a:pt x="1391" y="821"/>
                    </a:lnTo>
                    <a:lnTo>
                      <a:pt x="1387" y="833"/>
                    </a:lnTo>
                    <a:lnTo>
                      <a:pt x="1381" y="847"/>
                    </a:lnTo>
                    <a:lnTo>
                      <a:pt x="1375" y="859"/>
                    </a:lnTo>
                    <a:lnTo>
                      <a:pt x="1367" y="871"/>
                    </a:lnTo>
                    <a:lnTo>
                      <a:pt x="1359" y="882"/>
                    </a:lnTo>
                    <a:lnTo>
                      <a:pt x="1351" y="892"/>
                    </a:lnTo>
                    <a:lnTo>
                      <a:pt x="1341" y="902"/>
                    </a:lnTo>
                    <a:lnTo>
                      <a:pt x="1339" y="905"/>
                    </a:lnTo>
                    <a:lnTo>
                      <a:pt x="1338" y="909"/>
                    </a:lnTo>
                    <a:lnTo>
                      <a:pt x="1338" y="909"/>
                    </a:lnTo>
                    <a:lnTo>
                      <a:pt x="1337" y="913"/>
                    </a:lnTo>
                    <a:lnTo>
                      <a:pt x="1334" y="917"/>
                    </a:lnTo>
                    <a:lnTo>
                      <a:pt x="1334" y="917"/>
                    </a:lnTo>
                    <a:lnTo>
                      <a:pt x="1287" y="981"/>
                    </a:lnTo>
                    <a:lnTo>
                      <a:pt x="1287" y="981"/>
                    </a:lnTo>
                    <a:lnTo>
                      <a:pt x="1253" y="1028"/>
                    </a:lnTo>
                    <a:lnTo>
                      <a:pt x="1217" y="1073"/>
                    </a:lnTo>
                    <a:lnTo>
                      <a:pt x="1200" y="1095"/>
                    </a:lnTo>
                    <a:lnTo>
                      <a:pt x="1181" y="1115"/>
                    </a:lnTo>
                    <a:lnTo>
                      <a:pt x="1162" y="1136"/>
                    </a:lnTo>
                    <a:lnTo>
                      <a:pt x="1141" y="1156"/>
                    </a:lnTo>
                    <a:lnTo>
                      <a:pt x="1141" y="1156"/>
                    </a:lnTo>
                    <a:lnTo>
                      <a:pt x="1134" y="1163"/>
                    </a:lnTo>
                    <a:lnTo>
                      <a:pt x="1122" y="1171"/>
                    </a:lnTo>
                    <a:lnTo>
                      <a:pt x="1096" y="1191"/>
                    </a:lnTo>
                    <a:lnTo>
                      <a:pt x="1096" y="1191"/>
                    </a:lnTo>
                    <a:lnTo>
                      <a:pt x="1059" y="1217"/>
                    </a:lnTo>
                    <a:lnTo>
                      <a:pt x="1042" y="1231"/>
                    </a:lnTo>
                    <a:lnTo>
                      <a:pt x="1026" y="1243"/>
                    </a:lnTo>
                    <a:lnTo>
                      <a:pt x="1024" y="1246"/>
                    </a:lnTo>
                    <a:lnTo>
                      <a:pt x="1023" y="1249"/>
                    </a:lnTo>
                    <a:lnTo>
                      <a:pt x="1023" y="1249"/>
                    </a:lnTo>
                    <a:lnTo>
                      <a:pt x="1021" y="1253"/>
                    </a:lnTo>
                    <a:lnTo>
                      <a:pt x="1018" y="1257"/>
                    </a:lnTo>
                    <a:lnTo>
                      <a:pt x="1018" y="1257"/>
                    </a:lnTo>
                    <a:lnTo>
                      <a:pt x="1002" y="1275"/>
                    </a:lnTo>
                    <a:lnTo>
                      <a:pt x="999" y="1278"/>
                    </a:lnTo>
                    <a:lnTo>
                      <a:pt x="999" y="1281"/>
                    </a:lnTo>
                    <a:lnTo>
                      <a:pt x="999" y="1281"/>
                    </a:lnTo>
                    <a:lnTo>
                      <a:pt x="997" y="1285"/>
                    </a:lnTo>
                    <a:lnTo>
                      <a:pt x="997" y="1285"/>
                    </a:lnTo>
                    <a:lnTo>
                      <a:pt x="996" y="1290"/>
                    </a:lnTo>
                    <a:lnTo>
                      <a:pt x="994" y="1295"/>
                    </a:lnTo>
                    <a:lnTo>
                      <a:pt x="991" y="1298"/>
                    </a:lnTo>
                    <a:lnTo>
                      <a:pt x="988" y="1301"/>
                    </a:lnTo>
                    <a:lnTo>
                      <a:pt x="984" y="1303"/>
                    </a:lnTo>
                    <a:lnTo>
                      <a:pt x="980" y="1304"/>
                    </a:lnTo>
                    <a:lnTo>
                      <a:pt x="974" y="1305"/>
                    </a:lnTo>
                    <a:lnTo>
                      <a:pt x="969" y="1305"/>
                    </a:lnTo>
                    <a:lnTo>
                      <a:pt x="965" y="1309"/>
                    </a:lnTo>
                    <a:lnTo>
                      <a:pt x="965" y="1309"/>
                    </a:lnTo>
                    <a:lnTo>
                      <a:pt x="951" y="1321"/>
                    </a:lnTo>
                    <a:lnTo>
                      <a:pt x="937" y="1331"/>
                    </a:lnTo>
                    <a:lnTo>
                      <a:pt x="922" y="1341"/>
                    </a:lnTo>
                    <a:lnTo>
                      <a:pt x="908" y="1348"/>
                    </a:lnTo>
                    <a:lnTo>
                      <a:pt x="893" y="1355"/>
                    </a:lnTo>
                    <a:lnTo>
                      <a:pt x="879" y="1360"/>
                    </a:lnTo>
                    <a:lnTo>
                      <a:pt x="864" y="1364"/>
                    </a:lnTo>
                    <a:lnTo>
                      <a:pt x="850" y="1366"/>
                    </a:lnTo>
                    <a:lnTo>
                      <a:pt x="850" y="1366"/>
                    </a:lnTo>
                    <a:lnTo>
                      <a:pt x="839" y="1367"/>
                    </a:lnTo>
                    <a:lnTo>
                      <a:pt x="829" y="1368"/>
                    </a:lnTo>
                    <a:lnTo>
                      <a:pt x="829" y="1368"/>
                    </a:lnTo>
                    <a:close/>
                    <a:moveTo>
                      <a:pt x="601" y="41"/>
                    </a:moveTo>
                    <a:lnTo>
                      <a:pt x="601" y="41"/>
                    </a:lnTo>
                    <a:lnTo>
                      <a:pt x="591" y="41"/>
                    </a:lnTo>
                    <a:lnTo>
                      <a:pt x="581" y="42"/>
                    </a:lnTo>
                    <a:lnTo>
                      <a:pt x="563" y="46"/>
                    </a:lnTo>
                    <a:lnTo>
                      <a:pt x="545" y="51"/>
                    </a:lnTo>
                    <a:lnTo>
                      <a:pt x="532" y="57"/>
                    </a:lnTo>
                    <a:lnTo>
                      <a:pt x="532" y="57"/>
                    </a:lnTo>
                    <a:lnTo>
                      <a:pt x="508" y="71"/>
                    </a:lnTo>
                    <a:lnTo>
                      <a:pt x="485" y="86"/>
                    </a:lnTo>
                    <a:lnTo>
                      <a:pt x="462" y="101"/>
                    </a:lnTo>
                    <a:lnTo>
                      <a:pt x="440" y="117"/>
                    </a:lnTo>
                    <a:lnTo>
                      <a:pt x="396" y="150"/>
                    </a:lnTo>
                    <a:lnTo>
                      <a:pt x="355" y="185"/>
                    </a:lnTo>
                    <a:lnTo>
                      <a:pt x="315" y="221"/>
                    </a:lnTo>
                    <a:lnTo>
                      <a:pt x="275" y="258"/>
                    </a:lnTo>
                    <a:lnTo>
                      <a:pt x="198" y="332"/>
                    </a:lnTo>
                    <a:lnTo>
                      <a:pt x="198" y="332"/>
                    </a:lnTo>
                    <a:lnTo>
                      <a:pt x="147" y="383"/>
                    </a:lnTo>
                    <a:lnTo>
                      <a:pt x="95" y="433"/>
                    </a:lnTo>
                    <a:lnTo>
                      <a:pt x="95" y="433"/>
                    </a:lnTo>
                    <a:lnTo>
                      <a:pt x="90" y="436"/>
                    </a:lnTo>
                    <a:lnTo>
                      <a:pt x="86" y="438"/>
                    </a:lnTo>
                    <a:lnTo>
                      <a:pt x="84" y="441"/>
                    </a:lnTo>
                    <a:lnTo>
                      <a:pt x="84" y="441"/>
                    </a:lnTo>
                    <a:lnTo>
                      <a:pt x="82" y="444"/>
                    </a:lnTo>
                    <a:lnTo>
                      <a:pt x="78" y="447"/>
                    </a:lnTo>
                    <a:lnTo>
                      <a:pt x="78" y="447"/>
                    </a:lnTo>
                    <a:lnTo>
                      <a:pt x="69" y="454"/>
                    </a:lnTo>
                    <a:lnTo>
                      <a:pt x="62" y="463"/>
                    </a:lnTo>
                    <a:lnTo>
                      <a:pt x="55" y="471"/>
                    </a:lnTo>
                    <a:lnTo>
                      <a:pt x="49" y="479"/>
                    </a:lnTo>
                    <a:lnTo>
                      <a:pt x="45" y="488"/>
                    </a:lnTo>
                    <a:lnTo>
                      <a:pt x="42" y="498"/>
                    </a:lnTo>
                    <a:lnTo>
                      <a:pt x="41" y="508"/>
                    </a:lnTo>
                    <a:lnTo>
                      <a:pt x="40" y="519"/>
                    </a:lnTo>
                    <a:lnTo>
                      <a:pt x="40" y="519"/>
                    </a:lnTo>
                    <a:lnTo>
                      <a:pt x="41" y="529"/>
                    </a:lnTo>
                    <a:lnTo>
                      <a:pt x="42" y="538"/>
                    </a:lnTo>
                    <a:lnTo>
                      <a:pt x="44" y="548"/>
                    </a:lnTo>
                    <a:lnTo>
                      <a:pt x="47" y="558"/>
                    </a:lnTo>
                    <a:lnTo>
                      <a:pt x="51" y="567"/>
                    </a:lnTo>
                    <a:lnTo>
                      <a:pt x="55" y="576"/>
                    </a:lnTo>
                    <a:lnTo>
                      <a:pt x="66" y="595"/>
                    </a:lnTo>
                    <a:lnTo>
                      <a:pt x="78" y="612"/>
                    </a:lnTo>
                    <a:lnTo>
                      <a:pt x="93" y="629"/>
                    </a:lnTo>
                    <a:lnTo>
                      <a:pt x="107" y="642"/>
                    </a:lnTo>
                    <a:lnTo>
                      <a:pt x="123" y="655"/>
                    </a:lnTo>
                    <a:lnTo>
                      <a:pt x="123" y="655"/>
                    </a:lnTo>
                    <a:lnTo>
                      <a:pt x="127" y="658"/>
                    </a:lnTo>
                    <a:lnTo>
                      <a:pt x="129" y="662"/>
                    </a:lnTo>
                    <a:lnTo>
                      <a:pt x="131" y="666"/>
                    </a:lnTo>
                    <a:lnTo>
                      <a:pt x="132" y="670"/>
                    </a:lnTo>
                    <a:lnTo>
                      <a:pt x="133" y="674"/>
                    </a:lnTo>
                    <a:lnTo>
                      <a:pt x="136" y="677"/>
                    </a:lnTo>
                    <a:lnTo>
                      <a:pt x="136" y="677"/>
                    </a:lnTo>
                    <a:lnTo>
                      <a:pt x="172" y="715"/>
                    </a:lnTo>
                    <a:lnTo>
                      <a:pt x="207" y="752"/>
                    </a:lnTo>
                    <a:lnTo>
                      <a:pt x="278" y="825"/>
                    </a:lnTo>
                    <a:lnTo>
                      <a:pt x="278" y="825"/>
                    </a:lnTo>
                    <a:lnTo>
                      <a:pt x="352" y="905"/>
                    </a:lnTo>
                    <a:lnTo>
                      <a:pt x="390" y="944"/>
                    </a:lnTo>
                    <a:lnTo>
                      <a:pt x="428" y="982"/>
                    </a:lnTo>
                    <a:lnTo>
                      <a:pt x="428" y="982"/>
                    </a:lnTo>
                    <a:lnTo>
                      <a:pt x="478" y="1030"/>
                    </a:lnTo>
                    <a:lnTo>
                      <a:pt x="526" y="1075"/>
                    </a:lnTo>
                    <a:lnTo>
                      <a:pt x="526" y="1075"/>
                    </a:lnTo>
                    <a:lnTo>
                      <a:pt x="574" y="1119"/>
                    </a:lnTo>
                    <a:lnTo>
                      <a:pt x="622" y="1165"/>
                    </a:lnTo>
                    <a:lnTo>
                      <a:pt x="668" y="1211"/>
                    </a:lnTo>
                    <a:lnTo>
                      <a:pt x="690" y="1235"/>
                    </a:lnTo>
                    <a:lnTo>
                      <a:pt x="712" y="1259"/>
                    </a:lnTo>
                    <a:lnTo>
                      <a:pt x="712" y="1259"/>
                    </a:lnTo>
                    <a:lnTo>
                      <a:pt x="714" y="1263"/>
                    </a:lnTo>
                    <a:lnTo>
                      <a:pt x="717" y="1267"/>
                    </a:lnTo>
                    <a:lnTo>
                      <a:pt x="718" y="1271"/>
                    </a:lnTo>
                    <a:lnTo>
                      <a:pt x="721" y="1273"/>
                    </a:lnTo>
                    <a:lnTo>
                      <a:pt x="721" y="1273"/>
                    </a:lnTo>
                    <a:lnTo>
                      <a:pt x="734" y="1285"/>
                    </a:lnTo>
                    <a:lnTo>
                      <a:pt x="748" y="1294"/>
                    </a:lnTo>
                    <a:lnTo>
                      <a:pt x="761" y="1302"/>
                    </a:lnTo>
                    <a:lnTo>
                      <a:pt x="774" y="1310"/>
                    </a:lnTo>
                    <a:lnTo>
                      <a:pt x="789" y="1315"/>
                    </a:lnTo>
                    <a:lnTo>
                      <a:pt x="802" y="1318"/>
                    </a:lnTo>
                    <a:lnTo>
                      <a:pt x="816" y="1320"/>
                    </a:lnTo>
                    <a:lnTo>
                      <a:pt x="829" y="1321"/>
                    </a:lnTo>
                    <a:lnTo>
                      <a:pt x="829" y="1321"/>
                    </a:lnTo>
                    <a:lnTo>
                      <a:pt x="847" y="1320"/>
                    </a:lnTo>
                    <a:lnTo>
                      <a:pt x="864" y="1316"/>
                    </a:lnTo>
                    <a:lnTo>
                      <a:pt x="882" y="1310"/>
                    </a:lnTo>
                    <a:lnTo>
                      <a:pt x="899" y="1301"/>
                    </a:lnTo>
                    <a:lnTo>
                      <a:pt x="918" y="1290"/>
                    </a:lnTo>
                    <a:lnTo>
                      <a:pt x="937" y="1277"/>
                    </a:lnTo>
                    <a:lnTo>
                      <a:pt x="955" y="1260"/>
                    </a:lnTo>
                    <a:lnTo>
                      <a:pt x="975" y="1241"/>
                    </a:lnTo>
                    <a:lnTo>
                      <a:pt x="975" y="1241"/>
                    </a:lnTo>
                    <a:lnTo>
                      <a:pt x="983" y="1232"/>
                    </a:lnTo>
                    <a:lnTo>
                      <a:pt x="991" y="1224"/>
                    </a:lnTo>
                    <a:lnTo>
                      <a:pt x="1010" y="1207"/>
                    </a:lnTo>
                    <a:lnTo>
                      <a:pt x="1030" y="1192"/>
                    </a:lnTo>
                    <a:lnTo>
                      <a:pt x="1049" y="1176"/>
                    </a:lnTo>
                    <a:lnTo>
                      <a:pt x="1049" y="1176"/>
                    </a:lnTo>
                    <a:lnTo>
                      <a:pt x="1067" y="1164"/>
                    </a:lnTo>
                    <a:lnTo>
                      <a:pt x="1081" y="1153"/>
                    </a:lnTo>
                    <a:lnTo>
                      <a:pt x="1081" y="1153"/>
                    </a:lnTo>
                    <a:lnTo>
                      <a:pt x="1107" y="1130"/>
                    </a:lnTo>
                    <a:lnTo>
                      <a:pt x="1131" y="1107"/>
                    </a:lnTo>
                    <a:lnTo>
                      <a:pt x="1153" y="1083"/>
                    </a:lnTo>
                    <a:lnTo>
                      <a:pt x="1174" y="1059"/>
                    </a:lnTo>
                    <a:lnTo>
                      <a:pt x="1195" y="1033"/>
                    </a:lnTo>
                    <a:lnTo>
                      <a:pt x="1215" y="1007"/>
                    </a:lnTo>
                    <a:lnTo>
                      <a:pt x="1254" y="955"/>
                    </a:lnTo>
                    <a:lnTo>
                      <a:pt x="1254" y="955"/>
                    </a:lnTo>
                    <a:lnTo>
                      <a:pt x="1284" y="916"/>
                    </a:lnTo>
                    <a:lnTo>
                      <a:pt x="1286" y="912"/>
                    </a:lnTo>
                    <a:lnTo>
                      <a:pt x="1286" y="908"/>
                    </a:lnTo>
                    <a:lnTo>
                      <a:pt x="1286" y="908"/>
                    </a:lnTo>
                    <a:lnTo>
                      <a:pt x="1286" y="903"/>
                    </a:lnTo>
                    <a:lnTo>
                      <a:pt x="1288" y="897"/>
                    </a:lnTo>
                    <a:lnTo>
                      <a:pt x="1291" y="892"/>
                    </a:lnTo>
                    <a:lnTo>
                      <a:pt x="1295" y="888"/>
                    </a:lnTo>
                    <a:lnTo>
                      <a:pt x="1295" y="888"/>
                    </a:lnTo>
                    <a:lnTo>
                      <a:pt x="1302" y="883"/>
                    </a:lnTo>
                    <a:lnTo>
                      <a:pt x="1309" y="876"/>
                    </a:lnTo>
                    <a:lnTo>
                      <a:pt x="1317" y="868"/>
                    </a:lnTo>
                    <a:lnTo>
                      <a:pt x="1324" y="860"/>
                    </a:lnTo>
                    <a:lnTo>
                      <a:pt x="1330" y="852"/>
                    </a:lnTo>
                    <a:lnTo>
                      <a:pt x="1336" y="843"/>
                    </a:lnTo>
                    <a:lnTo>
                      <a:pt x="1341" y="833"/>
                    </a:lnTo>
                    <a:lnTo>
                      <a:pt x="1347" y="823"/>
                    </a:lnTo>
                    <a:lnTo>
                      <a:pt x="1351" y="813"/>
                    </a:lnTo>
                    <a:lnTo>
                      <a:pt x="1354" y="802"/>
                    </a:lnTo>
                    <a:lnTo>
                      <a:pt x="1356" y="792"/>
                    </a:lnTo>
                    <a:lnTo>
                      <a:pt x="1358" y="782"/>
                    </a:lnTo>
                    <a:lnTo>
                      <a:pt x="1357" y="771"/>
                    </a:lnTo>
                    <a:lnTo>
                      <a:pt x="1356" y="760"/>
                    </a:lnTo>
                    <a:lnTo>
                      <a:pt x="1353" y="751"/>
                    </a:lnTo>
                    <a:lnTo>
                      <a:pt x="1349" y="740"/>
                    </a:lnTo>
                    <a:lnTo>
                      <a:pt x="1347" y="737"/>
                    </a:lnTo>
                    <a:lnTo>
                      <a:pt x="1344" y="735"/>
                    </a:lnTo>
                    <a:lnTo>
                      <a:pt x="1344" y="735"/>
                    </a:lnTo>
                    <a:lnTo>
                      <a:pt x="1338" y="732"/>
                    </a:lnTo>
                    <a:lnTo>
                      <a:pt x="1338" y="732"/>
                    </a:lnTo>
                    <a:lnTo>
                      <a:pt x="1303" y="702"/>
                    </a:lnTo>
                    <a:lnTo>
                      <a:pt x="1268" y="671"/>
                    </a:lnTo>
                    <a:lnTo>
                      <a:pt x="1233" y="639"/>
                    </a:lnTo>
                    <a:lnTo>
                      <a:pt x="1199" y="607"/>
                    </a:lnTo>
                    <a:lnTo>
                      <a:pt x="1131" y="542"/>
                    </a:lnTo>
                    <a:lnTo>
                      <a:pt x="1065" y="478"/>
                    </a:lnTo>
                    <a:lnTo>
                      <a:pt x="1065" y="478"/>
                    </a:lnTo>
                    <a:lnTo>
                      <a:pt x="1008" y="421"/>
                    </a:lnTo>
                    <a:lnTo>
                      <a:pt x="949" y="365"/>
                    </a:lnTo>
                    <a:lnTo>
                      <a:pt x="949" y="365"/>
                    </a:lnTo>
                    <a:lnTo>
                      <a:pt x="898" y="318"/>
                    </a:lnTo>
                    <a:lnTo>
                      <a:pt x="898" y="318"/>
                    </a:lnTo>
                    <a:lnTo>
                      <a:pt x="839" y="262"/>
                    </a:lnTo>
                    <a:lnTo>
                      <a:pt x="811" y="234"/>
                    </a:lnTo>
                    <a:lnTo>
                      <a:pt x="782" y="204"/>
                    </a:lnTo>
                    <a:lnTo>
                      <a:pt x="755" y="174"/>
                    </a:lnTo>
                    <a:lnTo>
                      <a:pt x="728" y="144"/>
                    </a:lnTo>
                    <a:lnTo>
                      <a:pt x="703" y="112"/>
                    </a:lnTo>
                    <a:lnTo>
                      <a:pt x="680" y="78"/>
                    </a:lnTo>
                    <a:lnTo>
                      <a:pt x="678" y="76"/>
                    </a:lnTo>
                    <a:lnTo>
                      <a:pt x="676" y="75"/>
                    </a:lnTo>
                    <a:lnTo>
                      <a:pt x="676" y="75"/>
                    </a:lnTo>
                    <a:lnTo>
                      <a:pt x="672" y="71"/>
                    </a:lnTo>
                    <a:lnTo>
                      <a:pt x="672" y="71"/>
                    </a:lnTo>
                    <a:lnTo>
                      <a:pt x="665" y="64"/>
                    </a:lnTo>
                    <a:lnTo>
                      <a:pt x="658" y="58"/>
                    </a:lnTo>
                    <a:lnTo>
                      <a:pt x="649" y="52"/>
                    </a:lnTo>
                    <a:lnTo>
                      <a:pt x="641" y="48"/>
                    </a:lnTo>
                    <a:lnTo>
                      <a:pt x="632" y="45"/>
                    </a:lnTo>
                    <a:lnTo>
                      <a:pt x="623" y="43"/>
                    </a:lnTo>
                    <a:lnTo>
                      <a:pt x="612" y="41"/>
                    </a:lnTo>
                    <a:lnTo>
                      <a:pt x="601" y="41"/>
                    </a:lnTo>
                    <a:lnTo>
                      <a:pt x="601" y="41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60" name="Freeform 866">
                <a:extLst>
                  <a:ext uri="{FF2B5EF4-FFF2-40B4-BE49-F238E27FC236}">
                    <a16:creationId xmlns="" xmlns:a16="http://schemas.microsoft.com/office/drawing/2014/main" id="{6E80725A-3D8E-4217-96B5-A355A17562A3}"/>
                  </a:ext>
                </a:extLst>
              </p:cNvPr>
              <p:cNvSpPr/>
              <p:nvPr/>
            </p:nvSpPr>
            <p:spPr bwMode="auto">
              <a:xfrm>
                <a:off x="2249488" y="1181100"/>
                <a:ext cx="595313" cy="604838"/>
              </a:xfrm>
              <a:custGeom>
                <a:avLst/>
                <a:gdLst/>
                <a:ahLst/>
                <a:cxnLst>
                  <a:cxn ang="0">
                    <a:pos x="672" y="1142"/>
                  </a:cxn>
                  <a:cxn ang="0">
                    <a:pos x="660" y="1136"/>
                  </a:cxn>
                  <a:cxn ang="0">
                    <a:pos x="657" y="1130"/>
                  </a:cxn>
                  <a:cxn ang="0">
                    <a:pos x="656" y="1122"/>
                  </a:cxn>
                  <a:cxn ang="0">
                    <a:pos x="654" y="1020"/>
                  </a:cxn>
                  <a:cxn ang="0">
                    <a:pos x="641" y="850"/>
                  </a:cxn>
                  <a:cxn ang="0">
                    <a:pos x="629" y="701"/>
                  </a:cxn>
                  <a:cxn ang="0">
                    <a:pos x="568" y="686"/>
                  </a:cxn>
                  <a:cxn ang="0">
                    <a:pos x="451" y="680"/>
                  </a:cxn>
                  <a:cxn ang="0">
                    <a:pos x="439" y="675"/>
                  </a:cxn>
                  <a:cxn ang="0">
                    <a:pos x="434" y="663"/>
                  </a:cxn>
                  <a:cxn ang="0">
                    <a:pos x="429" y="586"/>
                  </a:cxn>
                  <a:cxn ang="0">
                    <a:pos x="406" y="496"/>
                  </a:cxn>
                  <a:cxn ang="0">
                    <a:pos x="399" y="497"/>
                  </a:cxn>
                  <a:cxn ang="0">
                    <a:pos x="316" y="494"/>
                  </a:cxn>
                  <a:cxn ang="0">
                    <a:pos x="144" y="483"/>
                  </a:cxn>
                  <a:cxn ang="0">
                    <a:pos x="52" y="481"/>
                  </a:cxn>
                  <a:cxn ang="0">
                    <a:pos x="19" y="481"/>
                  </a:cxn>
                  <a:cxn ang="0">
                    <a:pos x="6" y="476"/>
                  </a:cxn>
                  <a:cxn ang="0">
                    <a:pos x="1" y="468"/>
                  </a:cxn>
                  <a:cxn ang="0">
                    <a:pos x="1" y="454"/>
                  </a:cxn>
                  <a:cxn ang="0">
                    <a:pos x="6" y="443"/>
                  </a:cxn>
                  <a:cxn ang="0">
                    <a:pos x="21" y="438"/>
                  </a:cxn>
                  <a:cxn ang="0">
                    <a:pos x="53" y="438"/>
                  </a:cxn>
                  <a:cxn ang="0">
                    <a:pos x="234" y="446"/>
                  </a:cxn>
                  <a:cxn ang="0">
                    <a:pos x="357" y="454"/>
                  </a:cxn>
                  <a:cxn ang="0">
                    <a:pos x="403" y="456"/>
                  </a:cxn>
                  <a:cxn ang="0">
                    <a:pos x="418" y="442"/>
                  </a:cxn>
                  <a:cxn ang="0">
                    <a:pos x="406" y="231"/>
                  </a:cxn>
                  <a:cxn ang="0">
                    <a:pos x="404" y="72"/>
                  </a:cxn>
                  <a:cxn ang="0">
                    <a:pos x="406" y="15"/>
                  </a:cxn>
                  <a:cxn ang="0">
                    <a:pos x="413" y="4"/>
                  </a:cxn>
                  <a:cxn ang="0">
                    <a:pos x="428" y="0"/>
                  </a:cxn>
                  <a:cxn ang="0">
                    <a:pos x="436" y="1"/>
                  </a:cxn>
                  <a:cxn ang="0">
                    <a:pos x="443" y="5"/>
                  </a:cxn>
                  <a:cxn ang="0">
                    <a:pos x="447" y="15"/>
                  </a:cxn>
                  <a:cxn ang="0">
                    <a:pos x="445" y="78"/>
                  </a:cxn>
                  <a:cxn ang="0">
                    <a:pos x="448" y="255"/>
                  </a:cxn>
                  <a:cxn ang="0">
                    <a:pos x="464" y="488"/>
                  </a:cxn>
                  <a:cxn ang="0">
                    <a:pos x="474" y="640"/>
                  </a:cxn>
                  <a:cxn ang="0">
                    <a:pos x="564" y="644"/>
                  </a:cxn>
                  <a:cxn ang="0">
                    <a:pos x="834" y="658"/>
                  </a:cxn>
                  <a:cxn ang="0">
                    <a:pos x="1036" y="676"/>
                  </a:cxn>
                  <a:cxn ang="0">
                    <a:pos x="1110" y="684"/>
                  </a:cxn>
                  <a:cxn ang="0">
                    <a:pos x="1120" y="693"/>
                  </a:cxn>
                  <a:cxn ang="0">
                    <a:pos x="1125" y="706"/>
                  </a:cxn>
                  <a:cxn ang="0">
                    <a:pos x="1124" y="715"/>
                  </a:cxn>
                  <a:cxn ang="0">
                    <a:pos x="1118" y="724"/>
                  </a:cxn>
                  <a:cxn ang="0">
                    <a:pos x="1111" y="725"/>
                  </a:cxn>
                  <a:cxn ang="0">
                    <a:pos x="1053" y="719"/>
                  </a:cxn>
                  <a:cxn ang="0">
                    <a:pos x="786" y="697"/>
                  </a:cxn>
                  <a:cxn ang="0">
                    <a:pos x="672" y="705"/>
                  </a:cxn>
                  <a:cxn ang="0">
                    <a:pos x="683" y="852"/>
                  </a:cxn>
                  <a:cxn ang="0">
                    <a:pos x="694" y="987"/>
                  </a:cxn>
                  <a:cxn ang="0">
                    <a:pos x="698" y="1088"/>
                  </a:cxn>
                  <a:cxn ang="0">
                    <a:pos x="697" y="1127"/>
                  </a:cxn>
                  <a:cxn ang="0">
                    <a:pos x="690" y="1137"/>
                  </a:cxn>
                  <a:cxn ang="0">
                    <a:pos x="676" y="1142"/>
                  </a:cxn>
                </a:cxnLst>
                <a:rect l="0" t="0" r="r" b="b"/>
                <a:pathLst>
                  <a:path w="1125" h="1142">
                    <a:moveTo>
                      <a:pt x="676" y="1142"/>
                    </a:moveTo>
                    <a:lnTo>
                      <a:pt x="676" y="1142"/>
                    </a:lnTo>
                    <a:lnTo>
                      <a:pt x="672" y="1142"/>
                    </a:lnTo>
                    <a:lnTo>
                      <a:pt x="667" y="1141"/>
                    </a:lnTo>
                    <a:lnTo>
                      <a:pt x="663" y="1138"/>
                    </a:lnTo>
                    <a:lnTo>
                      <a:pt x="660" y="1136"/>
                    </a:lnTo>
                    <a:lnTo>
                      <a:pt x="660" y="1136"/>
                    </a:lnTo>
                    <a:lnTo>
                      <a:pt x="658" y="1133"/>
                    </a:lnTo>
                    <a:lnTo>
                      <a:pt x="657" y="1130"/>
                    </a:lnTo>
                    <a:lnTo>
                      <a:pt x="656" y="1126"/>
                    </a:lnTo>
                    <a:lnTo>
                      <a:pt x="656" y="1122"/>
                    </a:lnTo>
                    <a:lnTo>
                      <a:pt x="656" y="1122"/>
                    </a:lnTo>
                    <a:lnTo>
                      <a:pt x="656" y="1088"/>
                    </a:lnTo>
                    <a:lnTo>
                      <a:pt x="656" y="1054"/>
                    </a:lnTo>
                    <a:lnTo>
                      <a:pt x="654" y="1020"/>
                    </a:lnTo>
                    <a:lnTo>
                      <a:pt x="652" y="986"/>
                    </a:lnTo>
                    <a:lnTo>
                      <a:pt x="647" y="917"/>
                    </a:lnTo>
                    <a:lnTo>
                      <a:pt x="641" y="850"/>
                    </a:lnTo>
                    <a:lnTo>
                      <a:pt x="641" y="850"/>
                    </a:lnTo>
                    <a:lnTo>
                      <a:pt x="634" y="775"/>
                    </a:lnTo>
                    <a:lnTo>
                      <a:pt x="629" y="701"/>
                    </a:lnTo>
                    <a:lnTo>
                      <a:pt x="628" y="689"/>
                    </a:lnTo>
                    <a:lnTo>
                      <a:pt x="568" y="686"/>
                    </a:lnTo>
                    <a:lnTo>
                      <a:pt x="568" y="686"/>
                    </a:lnTo>
                    <a:lnTo>
                      <a:pt x="455" y="681"/>
                    </a:lnTo>
                    <a:lnTo>
                      <a:pt x="455" y="681"/>
                    </a:lnTo>
                    <a:lnTo>
                      <a:pt x="451" y="680"/>
                    </a:lnTo>
                    <a:lnTo>
                      <a:pt x="446" y="679"/>
                    </a:lnTo>
                    <a:lnTo>
                      <a:pt x="442" y="677"/>
                    </a:lnTo>
                    <a:lnTo>
                      <a:pt x="439" y="675"/>
                    </a:lnTo>
                    <a:lnTo>
                      <a:pt x="437" y="672"/>
                    </a:lnTo>
                    <a:lnTo>
                      <a:pt x="435" y="667"/>
                    </a:lnTo>
                    <a:lnTo>
                      <a:pt x="434" y="663"/>
                    </a:lnTo>
                    <a:lnTo>
                      <a:pt x="433" y="659"/>
                    </a:lnTo>
                    <a:lnTo>
                      <a:pt x="433" y="659"/>
                    </a:lnTo>
                    <a:lnTo>
                      <a:pt x="429" y="586"/>
                    </a:lnTo>
                    <a:lnTo>
                      <a:pt x="423" y="506"/>
                    </a:lnTo>
                    <a:lnTo>
                      <a:pt x="422" y="491"/>
                    </a:lnTo>
                    <a:lnTo>
                      <a:pt x="406" y="496"/>
                    </a:lnTo>
                    <a:lnTo>
                      <a:pt x="406" y="496"/>
                    </a:lnTo>
                    <a:lnTo>
                      <a:pt x="403" y="497"/>
                    </a:lnTo>
                    <a:lnTo>
                      <a:pt x="399" y="497"/>
                    </a:lnTo>
                    <a:lnTo>
                      <a:pt x="399" y="497"/>
                    </a:lnTo>
                    <a:lnTo>
                      <a:pt x="358" y="496"/>
                    </a:lnTo>
                    <a:lnTo>
                      <a:pt x="316" y="494"/>
                    </a:lnTo>
                    <a:lnTo>
                      <a:pt x="236" y="489"/>
                    </a:lnTo>
                    <a:lnTo>
                      <a:pt x="236" y="489"/>
                    </a:lnTo>
                    <a:lnTo>
                      <a:pt x="144" y="483"/>
                    </a:lnTo>
                    <a:lnTo>
                      <a:pt x="98" y="481"/>
                    </a:lnTo>
                    <a:lnTo>
                      <a:pt x="52" y="481"/>
                    </a:lnTo>
                    <a:lnTo>
                      <a:pt x="52" y="481"/>
                    </a:lnTo>
                    <a:lnTo>
                      <a:pt x="20" y="481"/>
                    </a:lnTo>
                    <a:lnTo>
                      <a:pt x="19" y="481"/>
                    </a:lnTo>
                    <a:lnTo>
                      <a:pt x="19" y="481"/>
                    </a:lnTo>
                    <a:lnTo>
                      <a:pt x="14" y="481"/>
                    </a:lnTo>
                    <a:lnTo>
                      <a:pt x="10" y="478"/>
                    </a:lnTo>
                    <a:lnTo>
                      <a:pt x="6" y="476"/>
                    </a:lnTo>
                    <a:lnTo>
                      <a:pt x="4" y="474"/>
                    </a:lnTo>
                    <a:lnTo>
                      <a:pt x="2" y="471"/>
                    </a:lnTo>
                    <a:lnTo>
                      <a:pt x="1" y="468"/>
                    </a:lnTo>
                    <a:lnTo>
                      <a:pt x="0" y="461"/>
                    </a:lnTo>
                    <a:lnTo>
                      <a:pt x="0" y="461"/>
                    </a:lnTo>
                    <a:lnTo>
                      <a:pt x="1" y="454"/>
                    </a:lnTo>
                    <a:lnTo>
                      <a:pt x="2" y="451"/>
                    </a:lnTo>
                    <a:lnTo>
                      <a:pt x="4" y="446"/>
                    </a:lnTo>
                    <a:lnTo>
                      <a:pt x="6" y="443"/>
                    </a:lnTo>
                    <a:lnTo>
                      <a:pt x="10" y="441"/>
                    </a:lnTo>
                    <a:lnTo>
                      <a:pt x="15" y="439"/>
                    </a:lnTo>
                    <a:lnTo>
                      <a:pt x="21" y="438"/>
                    </a:lnTo>
                    <a:lnTo>
                      <a:pt x="21" y="438"/>
                    </a:lnTo>
                    <a:lnTo>
                      <a:pt x="53" y="438"/>
                    </a:lnTo>
                    <a:lnTo>
                      <a:pt x="53" y="438"/>
                    </a:lnTo>
                    <a:lnTo>
                      <a:pt x="98" y="439"/>
                    </a:lnTo>
                    <a:lnTo>
                      <a:pt x="144" y="440"/>
                    </a:lnTo>
                    <a:lnTo>
                      <a:pt x="234" y="446"/>
                    </a:lnTo>
                    <a:lnTo>
                      <a:pt x="234" y="446"/>
                    </a:lnTo>
                    <a:lnTo>
                      <a:pt x="315" y="452"/>
                    </a:lnTo>
                    <a:lnTo>
                      <a:pt x="357" y="454"/>
                    </a:lnTo>
                    <a:lnTo>
                      <a:pt x="399" y="455"/>
                    </a:lnTo>
                    <a:lnTo>
                      <a:pt x="399" y="455"/>
                    </a:lnTo>
                    <a:lnTo>
                      <a:pt x="403" y="456"/>
                    </a:lnTo>
                    <a:lnTo>
                      <a:pt x="420" y="459"/>
                    </a:lnTo>
                    <a:lnTo>
                      <a:pt x="418" y="442"/>
                    </a:lnTo>
                    <a:lnTo>
                      <a:pt x="418" y="442"/>
                    </a:lnTo>
                    <a:lnTo>
                      <a:pt x="411" y="337"/>
                    </a:lnTo>
                    <a:lnTo>
                      <a:pt x="408" y="283"/>
                    </a:lnTo>
                    <a:lnTo>
                      <a:pt x="406" y="231"/>
                    </a:lnTo>
                    <a:lnTo>
                      <a:pt x="404" y="178"/>
                    </a:lnTo>
                    <a:lnTo>
                      <a:pt x="403" y="125"/>
                    </a:lnTo>
                    <a:lnTo>
                      <a:pt x="404" y="72"/>
                    </a:lnTo>
                    <a:lnTo>
                      <a:pt x="405" y="20"/>
                    </a:lnTo>
                    <a:lnTo>
                      <a:pt x="405" y="20"/>
                    </a:lnTo>
                    <a:lnTo>
                      <a:pt x="406" y="15"/>
                    </a:lnTo>
                    <a:lnTo>
                      <a:pt x="408" y="11"/>
                    </a:lnTo>
                    <a:lnTo>
                      <a:pt x="410" y="6"/>
                    </a:lnTo>
                    <a:lnTo>
                      <a:pt x="413" y="4"/>
                    </a:lnTo>
                    <a:lnTo>
                      <a:pt x="417" y="2"/>
                    </a:lnTo>
                    <a:lnTo>
                      <a:pt x="421" y="0"/>
                    </a:lnTo>
                    <a:lnTo>
                      <a:pt x="428" y="0"/>
                    </a:lnTo>
                    <a:lnTo>
                      <a:pt x="428" y="0"/>
                    </a:lnTo>
                    <a:lnTo>
                      <a:pt x="432" y="0"/>
                    </a:lnTo>
                    <a:lnTo>
                      <a:pt x="436" y="1"/>
                    </a:lnTo>
                    <a:lnTo>
                      <a:pt x="440" y="3"/>
                    </a:lnTo>
                    <a:lnTo>
                      <a:pt x="443" y="5"/>
                    </a:lnTo>
                    <a:lnTo>
                      <a:pt x="443" y="5"/>
                    </a:lnTo>
                    <a:lnTo>
                      <a:pt x="445" y="8"/>
                    </a:lnTo>
                    <a:lnTo>
                      <a:pt x="446" y="12"/>
                    </a:lnTo>
                    <a:lnTo>
                      <a:pt x="447" y="15"/>
                    </a:lnTo>
                    <a:lnTo>
                      <a:pt x="447" y="19"/>
                    </a:lnTo>
                    <a:lnTo>
                      <a:pt x="447" y="19"/>
                    </a:lnTo>
                    <a:lnTo>
                      <a:pt x="445" y="78"/>
                    </a:lnTo>
                    <a:lnTo>
                      <a:pt x="445" y="137"/>
                    </a:lnTo>
                    <a:lnTo>
                      <a:pt x="446" y="196"/>
                    </a:lnTo>
                    <a:lnTo>
                      <a:pt x="448" y="255"/>
                    </a:lnTo>
                    <a:lnTo>
                      <a:pt x="452" y="313"/>
                    </a:lnTo>
                    <a:lnTo>
                      <a:pt x="456" y="372"/>
                    </a:lnTo>
                    <a:lnTo>
                      <a:pt x="464" y="488"/>
                    </a:lnTo>
                    <a:lnTo>
                      <a:pt x="464" y="488"/>
                    </a:lnTo>
                    <a:lnTo>
                      <a:pt x="473" y="629"/>
                    </a:lnTo>
                    <a:lnTo>
                      <a:pt x="474" y="640"/>
                    </a:lnTo>
                    <a:lnTo>
                      <a:pt x="485" y="641"/>
                    </a:lnTo>
                    <a:lnTo>
                      <a:pt x="485" y="641"/>
                    </a:lnTo>
                    <a:lnTo>
                      <a:pt x="564" y="644"/>
                    </a:lnTo>
                    <a:lnTo>
                      <a:pt x="564" y="644"/>
                    </a:lnTo>
                    <a:lnTo>
                      <a:pt x="698" y="651"/>
                    </a:lnTo>
                    <a:lnTo>
                      <a:pt x="834" y="658"/>
                    </a:lnTo>
                    <a:lnTo>
                      <a:pt x="901" y="663"/>
                    </a:lnTo>
                    <a:lnTo>
                      <a:pt x="969" y="669"/>
                    </a:lnTo>
                    <a:lnTo>
                      <a:pt x="1036" y="676"/>
                    </a:lnTo>
                    <a:lnTo>
                      <a:pt x="1104" y="683"/>
                    </a:lnTo>
                    <a:lnTo>
                      <a:pt x="1104" y="683"/>
                    </a:lnTo>
                    <a:lnTo>
                      <a:pt x="1110" y="684"/>
                    </a:lnTo>
                    <a:lnTo>
                      <a:pt x="1114" y="686"/>
                    </a:lnTo>
                    <a:lnTo>
                      <a:pt x="1118" y="689"/>
                    </a:lnTo>
                    <a:lnTo>
                      <a:pt x="1120" y="693"/>
                    </a:lnTo>
                    <a:lnTo>
                      <a:pt x="1123" y="696"/>
                    </a:lnTo>
                    <a:lnTo>
                      <a:pt x="1124" y="702"/>
                    </a:lnTo>
                    <a:lnTo>
                      <a:pt x="1125" y="706"/>
                    </a:lnTo>
                    <a:lnTo>
                      <a:pt x="1125" y="710"/>
                    </a:lnTo>
                    <a:lnTo>
                      <a:pt x="1125" y="710"/>
                    </a:lnTo>
                    <a:lnTo>
                      <a:pt x="1124" y="715"/>
                    </a:lnTo>
                    <a:lnTo>
                      <a:pt x="1122" y="720"/>
                    </a:lnTo>
                    <a:lnTo>
                      <a:pt x="1120" y="722"/>
                    </a:lnTo>
                    <a:lnTo>
                      <a:pt x="1118" y="724"/>
                    </a:lnTo>
                    <a:lnTo>
                      <a:pt x="1115" y="725"/>
                    </a:lnTo>
                    <a:lnTo>
                      <a:pt x="1111" y="725"/>
                    </a:lnTo>
                    <a:lnTo>
                      <a:pt x="1111" y="725"/>
                    </a:lnTo>
                    <a:lnTo>
                      <a:pt x="1107" y="725"/>
                    </a:lnTo>
                    <a:lnTo>
                      <a:pt x="1107" y="725"/>
                    </a:lnTo>
                    <a:lnTo>
                      <a:pt x="1053" y="719"/>
                    </a:lnTo>
                    <a:lnTo>
                      <a:pt x="998" y="714"/>
                    </a:lnTo>
                    <a:lnTo>
                      <a:pt x="892" y="705"/>
                    </a:lnTo>
                    <a:lnTo>
                      <a:pt x="786" y="697"/>
                    </a:lnTo>
                    <a:lnTo>
                      <a:pt x="684" y="692"/>
                    </a:lnTo>
                    <a:lnTo>
                      <a:pt x="671" y="691"/>
                    </a:lnTo>
                    <a:lnTo>
                      <a:pt x="672" y="705"/>
                    </a:lnTo>
                    <a:lnTo>
                      <a:pt x="672" y="705"/>
                    </a:lnTo>
                    <a:lnTo>
                      <a:pt x="677" y="779"/>
                    </a:lnTo>
                    <a:lnTo>
                      <a:pt x="683" y="852"/>
                    </a:lnTo>
                    <a:lnTo>
                      <a:pt x="683" y="852"/>
                    </a:lnTo>
                    <a:lnTo>
                      <a:pt x="689" y="918"/>
                    </a:lnTo>
                    <a:lnTo>
                      <a:pt x="694" y="987"/>
                    </a:lnTo>
                    <a:lnTo>
                      <a:pt x="696" y="1020"/>
                    </a:lnTo>
                    <a:lnTo>
                      <a:pt x="697" y="1054"/>
                    </a:lnTo>
                    <a:lnTo>
                      <a:pt x="698" y="1088"/>
                    </a:lnTo>
                    <a:lnTo>
                      <a:pt x="698" y="1122"/>
                    </a:lnTo>
                    <a:lnTo>
                      <a:pt x="698" y="1122"/>
                    </a:lnTo>
                    <a:lnTo>
                      <a:pt x="697" y="1127"/>
                    </a:lnTo>
                    <a:lnTo>
                      <a:pt x="695" y="1131"/>
                    </a:lnTo>
                    <a:lnTo>
                      <a:pt x="693" y="1135"/>
                    </a:lnTo>
                    <a:lnTo>
                      <a:pt x="690" y="1137"/>
                    </a:lnTo>
                    <a:lnTo>
                      <a:pt x="686" y="1140"/>
                    </a:lnTo>
                    <a:lnTo>
                      <a:pt x="683" y="1141"/>
                    </a:lnTo>
                    <a:lnTo>
                      <a:pt x="676" y="1142"/>
                    </a:lnTo>
                    <a:lnTo>
                      <a:pt x="676" y="114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262" name="矩形 261">
              <a:extLst>
                <a:ext uri="{FF2B5EF4-FFF2-40B4-BE49-F238E27FC236}">
                  <a16:creationId xmlns="" xmlns:a16="http://schemas.microsoft.com/office/drawing/2014/main" id="{3AD7FB1E-DE60-4B60-B850-9BA77511C9F5}"/>
                </a:ext>
              </a:extLst>
            </p:cNvPr>
            <p:cNvSpPr/>
            <p:nvPr/>
          </p:nvSpPr>
          <p:spPr>
            <a:xfrm>
              <a:off x="2873687" y="3462746"/>
              <a:ext cx="3072566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SzPct val="100000"/>
                <a:buFont typeface="Wingdings" panose="05000000000000000000" pitchFamily="2" charset="2"/>
                <a:buChar char="Ø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始终保持衣着整洁。在校期间穿校服，佩带胸卡。</a:t>
              </a:r>
            </a:p>
          </p:txBody>
        </p:sp>
        <p:sp>
          <p:nvSpPr>
            <p:cNvPr id="263" name="矩形 262">
              <a:extLst>
                <a:ext uri="{FF2B5EF4-FFF2-40B4-BE49-F238E27FC236}">
                  <a16:creationId xmlns="" xmlns:a16="http://schemas.microsoft.com/office/drawing/2014/main" id="{5BDD2FCA-B1F0-4220-803C-F35B6120698D}"/>
                </a:ext>
              </a:extLst>
            </p:cNvPr>
            <p:cNvSpPr/>
            <p:nvPr/>
          </p:nvSpPr>
          <p:spPr>
            <a:xfrm>
              <a:off x="3187587" y="3128539"/>
              <a:ext cx="149652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>
                <a:defRPr/>
              </a:pPr>
              <a:r>
                <a:rPr lang="en-US" altLang="zh-CN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charset="-122"/>
                  <a:cs typeface="+mn-ea"/>
                  <a:sym typeface="+mn-lt"/>
                </a:rPr>
                <a:t>Part 02</a:t>
              </a:r>
            </a:p>
          </p:txBody>
        </p:sp>
        <p:sp>
          <p:nvSpPr>
            <p:cNvPr id="264" name="Freeform 30">
              <a:extLst>
                <a:ext uri="{FF2B5EF4-FFF2-40B4-BE49-F238E27FC236}">
                  <a16:creationId xmlns="" xmlns:a16="http://schemas.microsoft.com/office/drawing/2014/main" id="{E2BD8F0B-EE9F-49E7-98A9-386D3E01AC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7784" y="3196968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rgbClr val="7453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+mn-lt"/>
              </a:endParaRPr>
            </a:p>
          </p:txBody>
        </p:sp>
        <p:sp>
          <p:nvSpPr>
            <p:cNvPr id="265" name="椭圆 31">
              <a:extLst>
                <a:ext uri="{FF2B5EF4-FFF2-40B4-BE49-F238E27FC236}">
                  <a16:creationId xmlns="" xmlns:a16="http://schemas.microsoft.com/office/drawing/2014/main" id="{59443B81-E24B-4834-B195-D8D933BE6B87}"/>
                </a:ext>
              </a:extLst>
            </p:cNvPr>
            <p:cNvSpPr/>
            <p:nvPr/>
          </p:nvSpPr>
          <p:spPr>
            <a:xfrm rot="15654318">
              <a:off x="1799850" y="3321495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rgbClr val="745349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微软雅黑" panose="020B0503020204020204" charset="-122"/>
                <a:cs typeface="+mn-ea"/>
                <a:sym typeface="+mn-lt"/>
              </a:endParaRPr>
            </a:p>
          </p:txBody>
        </p:sp>
        <p:grpSp>
          <p:nvGrpSpPr>
            <p:cNvPr id="266" name="组合 265">
              <a:extLst>
                <a:ext uri="{FF2B5EF4-FFF2-40B4-BE49-F238E27FC236}">
                  <a16:creationId xmlns="" xmlns:a16="http://schemas.microsoft.com/office/drawing/2014/main" id="{96A02610-FE3D-4C72-BB12-39C0485302C6}"/>
                </a:ext>
              </a:extLst>
            </p:cNvPr>
            <p:cNvGrpSpPr/>
            <p:nvPr/>
          </p:nvGrpSpPr>
          <p:grpSpPr>
            <a:xfrm>
              <a:off x="1971928" y="3510469"/>
              <a:ext cx="524290" cy="537396"/>
              <a:chOff x="3282950" y="1154113"/>
              <a:chExt cx="698501" cy="715963"/>
            </a:xfrm>
            <a:solidFill>
              <a:srgbClr val="F53350"/>
            </a:solidFill>
          </p:grpSpPr>
          <p:sp>
            <p:nvSpPr>
              <p:cNvPr id="267" name="Freeform 905">
                <a:extLst>
                  <a:ext uri="{FF2B5EF4-FFF2-40B4-BE49-F238E27FC236}">
                    <a16:creationId xmlns="" xmlns:a16="http://schemas.microsoft.com/office/drawing/2014/main" id="{9682775B-137F-47D1-A5B1-541A2AED9343}"/>
                  </a:ext>
                </a:extLst>
              </p:cNvPr>
              <p:cNvSpPr/>
              <p:nvPr/>
            </p:nvSpPr>
            <p:spPr bwMode="auto">
              <a:xfrm>
                <a:off x="3324225" y="1268413"/>
                <a:ext cx="55563" cy="153988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6" y="3"/>
                  </a:cxn>
                  <a:cxn ang="0">
                    <a:pos x="86" y="18"/>
                  </a:cxn>
                  <a:cxn ang="0">
                    <a:pos x="77" y="35"/>
                  </a:cxn>
                  <a:cxn ang="0">
                    <a:pos x="70" y="51"/>
                  </a:cxn>
                  <a:cxn ang="0">
                    <a:pos x="63" y="69"/>
                  </a:cxn>
                  <a:cxn ang="0">
                    <a:pos x="50" y="104"/>
                  </a:cxn>
                  <a:cxn ang="0">
                    <a:pos x="39" y="138"/>
                  </a:cxn>
                  <a:cxn ang="0">
                    <a:pos x="39" y="138"/>
                  </a:cxn>
                  <a:cxn ang="0">
                    <a:pos x="27" y="174"/>
                  </a:cxn>
                  <a:cxn ang="0">
                    <a:pos x="15" y="210"/>
                  </a:cxn>
                  <a:cxn ang="0">
                    <a:pos x="10" y="229"/>
                  </a:cxn>
                  <a:cxn ang="0">
                    <a:pos x="5" y="247"/>
                  </a:cxn>
                  <a:cxn ang="0">
                    <a:pos x="2" y="266"/>
                  </a:cxn>
                  <a:cxn ang="0">
                    <a:pos x="0" y="285"/>
                  </a:cxn>
                  <a:cxn ang="0">
                    <a:pos x="0" y="285"/>
                  </a:cxn>
                  <a:cxn ang="0">
                    <a:pos x="1" y="287"/>
                  </a:cxn>
                  <a:cxn ang="0">
                    <a:pos x="2" y="288"/>
                  </a:cxn>
                  <a:cxn ang="0">
                    <a:pos x="3" y="289"/>
                  </a:cxn>
                  <a:cxn ang="0">
                    <a:pos x="5" y="290"/>
                  </a:cxn>
                  <a:cxn ang="0">
                    <a:pos x="6" y="289"/>
                  </a:cxn>
                  <a:cxn ang="0">
                    <a:pos x="8" y="288"/>
                  </a:cxn>
                  <a:cxn ang="0">
                    <a:pos x="9" y="287"/>
                  </a:cxn>
                  <a:cxn ang="0">
                    <a:pos x="10" y="285"/>
                  </a:cxn>
                  <a:cxn ang="0">
                    <a:pos x="10" y="285"/>
                  </a:cxn>
                  <a:cxn ang="0">
                    <a:pos x="11" y="266"/>
                  </a:cxn>
                  <a:cxn ang="0">
                    <a:pos x="15" y="247"/>
                  </a:cxn>
                  <a:cxn ang="0">
                    <a:pos x="19" y="230"/>
                  </a:cxn>
                  <a:cxn ang="0">
                    <a:pos x="25" y="211"/>
                  </a:cxn>
                  <a:cxn ang="0">
                    <a:pos x="36" y="176"/>
                  </a:cxn>
                  <a:cxn ang="0">
                    <a:pos x="48" y="141"/>
                  </a:cxn>
                  <a:cxn ang="0">
                    <a:pos x="48" y="141"/>
                  </a:cxn>
                  <a:cxn ang="0">
                    <a:pos x="60" y="107"/>
                  </a:cxn>
                  <a:cxn ang="0">
                    <a:pos x="71" y="72"/>
                  </a:cxn>
                  <a:cxn ang="0">
                    <a:pos x="78" y="55"/>
                  </a:cxn>
                  <a:cxn ang="0">
                    <a:pos x="86" y="39"/>
                  </a:cxn>
                  <a:cxn ang="0">
                    <a:pos x="94" y="22"/>
                  </a:cxn>
                  <a:cxn ang="0">
                    <a:pos x="104" y="8"/>
                  </a:cxn>
                  <a:cxn ang="0">
                    <a:pos x="104" y="8"/>
                  </a:cxn>
                  <a:cxn ang="0">
                    <a:pos x="105" y="6"/>
                  </a:cxn>
                  <a:cxn ang="0">
                    <a:pos x="104" y="4"/>
                  </a:cxn>
                  <a:cxn ang="0">
                    <a:pos x="104" y="3"/>
                  </a:cxn>
                  <a:cxn ang="0">
                    <a:pos x="102" y="2"/>
                  </a:cxn>
                  <a:cxn ang="0">
                    <a:pos x="99" y="0"/>
                  </a:cxn>
                  <a:cxn ang="0">
                    <a:pos x="97" y="2"/>
                  </a:cxn>
                  <a:cxn ang="0">
                    <a:pos x="96" y="3"/>
                  </a:cxn>
                  <a:cxn ang="0">
                    <a:pos x="96" y="3"/>
                  </a:cxn>
                </a:cxnLst>
                <a:rect l="0" t="0" r="r" b="b"/>
                <a:pathLst>
                  <a:path w="105" h="290">
                    <a:moveTo>
                      <a:pt x="96" y="3"/>
                    </a:moveTo>
                    <a:lnTo>
                      <a:pt x="96" y="3"/>
                    </a:lnTo>
                    <a:lnTo>
                      <a:pt x="86" y="18"/>
                    </a:lnTo>
                    <a:lnTo>
                      <a:pt x="77" y="35"/>
                    </a:lnTo>
                    <a:lnTo>
                      <a:pt x="70" y="51"/>
                    </a:lnTo>
                    <a:lnTo>
                      <a:pt x="63" y="69"/>
                    </a:lnTo>
                    <a:lnTo>
                      <a:pt x="50" y="104"/>
                    </a:lnTo>
                    <a:lnTo>
                      <a:pt x="39" y="138"/>
                    </a:lnTo>
                    <a:lnTo>
                      <a:pt x="39" y="138"/>
                    </a:lnTo>
                    <a:lnTo>
                      <a:pt x="27" y="174"/>
                    </a:lnTo>
                    <a:lnTo>
                      <a:pt x="15" y="210"/>
                    </a:lnTo>
                    <a:lnTo>
                      <a:pt x="10" y="229"/>
                    </a:lnTo>
                    <a:lnTo>
                      <a:pt x="5" y="247"/>
                    </a:lnTo>
                    <a:lnTo>
                      <a:pt x="2" y="266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1" y="287"/>
                    </a:lnTo>
                    <a:lnTo>
                      <a:pt x="2" y="288"/>
                    </a:lnTo>
                    <a:lnTo>
                      <a:pt x="3" y="289"/>
                    </a:lnTo>
                    <a:lnTo>
                      <a:pt x="5" y="290"/>
                    </a:lnTo>
                    <a:lnTo>
                      <a:pt x="6" y="289"/>
                    </a:lnTo>
                    <a:lnTo>
                      <a:pt x="8" y="288"/>
                    </a:lnTo>
                    <a:lnTo>
                      <a:pt x="9" y="287"/>
                    </a:lnTo>
                    <a:lnTo>
                      <a:pt x="10" y="285"/>
                    </a:lnTo>
                    <a:lnTo>
                      <a:pt x="10" y="285"/>
                    </a:lnTo>
                    <a:lnTo>
                      <a:pt x="11" y="266"/>
                    </a:lnTo>
                    <a:lnTo>
                      <a:pt x="15" y="247"/>
                    </a:lnTo>
                    <a:lnTo>
                      <a:pt x="19" y="230"/>
                    </a:lnTo>
                    <a:lnTo>
                      <a:pt x="25" y="211"/>
                    </a:lnTo>
                    <a:lnTo>
                      <a:pt x="36" y="176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60" y="107"/>
                    </a:lnTo>
                    <a:lnTo>
                      <a:pt x="71" y="72"/>
                    </a:lnTo>
                    <a:lnTo>
                      <a:pt x="78" y="55"/>
                    </a:lnTo>
                    <a:lnTo>
                      <a:pt x="86" y="39"/>
                    </a:lnTo>
                    <a:lnTo>
                      <a:pt x="94" y="22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5" y="6"/>
                    </a:lnTo>
                    <a:lnTo>
                      <a:pt x="104" y="4"/>
                    </a:lnTo>
                    <a:lnTo>
                      <a:pt x="104" y="3"/>
                    </a:lnTo>
                    <a:lnTo>
                      <a:pt x="102" y="2"/>
                    </a:lnTo>
                    <a:lnTo>
                      <a:pt x="99" y="0"/>
                    </a:lnTo>
                    <a:lnTo>
                      <a:pt x="97" y="2"/>
                    </a:lnTo>
                    <a:lnTo>
                      <a:pt x="96" y="3"/>
                    </a:lnTo>
                    <a:lnTo>
                      <a:pt x="96" y="3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68" name="Freeform 906">
                <a:extLst>
                  <a:ext uri="{FF2B5EF4-FFF2-40B4-BE49-F238E27FC236}">
                    <a16:creationId xmlns="" xmlns:a16="http://schemas.microsoft.com/office/drawing/2014/main" id="{B50765F9-E30F-4D02-8893-F2090BE93077}"/>
                  </a:ext>
                </a:extLst>
              </p:cNvPr>
              <p:cNvSpPr/>
              <p:nvPr/>
            </p:nvSpPr>
            <p:spPr bwMode="auto">
              <a:xfrm>
                <a:off x="3325813" y="1239838"/>
                <a:ext cx="88900" cy="280988"/>
              </a:xfrm>
              <a:custGeom>
                <a:avLst/>
                <a:gdLst/>
                <a:ahLst/>
                <a:cxnLst>
                  <a:cxn ang="0">
                    <a:pos x="156" y="4"/>
                  </a:cxn>
                  <a:cxn ang="0">
                    <a:pos x="152" y="37"/>
                  </a:cxn>
                  <a:cxn ang="0">
                    <a:pos x="143" y="70"/>
                  </a:cxn>
                  <a:cxn ang="0">
                    <a:pos x="121" y="134"/>
                  </a:cxn>
                  <a:cxn ang="0">
                    <a:pos x="108" y="168"/>
                  </a:cxn>
                  <a:cxn ang="0">
                    <a:pos x="82" y="235"/>
                  </a:cxn>
                  <a:cxn ang="0">
                    <a:pos x="68" y="268"/>
                  </a:cxn>
                  <a:cxn ang="0">
                    <a:pos x="58" y="301"/>
                  </a:cxn>
                  <a:cxn ang="0">
                    <a:pos x="38" y="399"/>
                  </a:cxn>
                  <a:cxn ang="0">
                    <a:pos x="35" y="416"/>
                  </a:cxn>
                  <a:cxn ang="0">
                    <a:pos x="26" y="446"/>
                  </a:cxn>
                  <a:cxn ang="0">
                    <a:pos x="20" y="461"/>
                  </a:cxn>
                  <a:cxn ang="0">
                    <a:pos x="11" y="492"/>
                  </a:cxn>
                  <a:cxn ang="0">
                    <a:pos x="2" y="522"/>
                  </a:cxn>
                  <a:cxn ang="0">
                    <a:pos x="0" y="524"/>
                  </a:cxn>
                  <a:cxn ang="0">
                    <a:pos x="1" y="528"/>
                  </a:cxn>
                  <a:cxn ang="0">
                    <a:pos x="1" y="529"/>
                  </a:cxn>
                  <a:cxn ang="0">
                    <a:pos x="3" y="531"/>
                  </a:cxn>
                  <a:cxn ang="0">
                    <a:pos x="7" y="531"/>
                  </a:cxn>
                  <a:cxn ang="0">
                    <a:pos x="9" y="529"/>
                  </a:cxn>
                  <a:cxn ang="0">
                    <a:pos x="18" y="505"/>
                  </a:cxn>
                  <a:cxn ang="0">
                    <a:pos x="23" y="480"/>
                  </a:cxn>
                  <a:cxn ang="0">
                    <a:pos x="29" y="462"/>
                  </a:cxn>
                  <a:cxn ang="0">
                    <a:pos x="41" y="428"/>
                  </a:cxn>
                  <a:cxn ang="0">
                    <a:pos x="46" y="410"/>
                  </a:cxn>
                  <a:cxn ang="0">
                    <a:pos x="59" y="341"/>
                  </a:cxn>
                  <a:cxn ang="0">
                    <a:pos x="71" y="288"/>
                  </a:cxn>
                  <a:cxn ang="0">
                    <a:pos x="77" y="271"/>
                  </a:cxn>
                  <a:cxn ang="0">
                    <a:pos x="105" y="200"/>
                  </a:cxn>
                  <a:cxn ang="0">
                    <a:pos x="132" y="129"/>
                  </a:cxn>
                  <a:cxn ang="0">
                    <a:pos x="143" y="98"/>
                  </a:cxn>
                  <a:cxn ang="0">
                    <a:pos x="158" y="51"/>
                  </a:cxn>
                  <a:cxn ang="0">
                    <a:pos x="164" y="20"/>
                  </a:cxn>
                  <a:cxn ang="0">
                    <a:pos x="166" y="4"/>
                  </a:cxn>
                  <a:cxn ang="0">
                    <a:pos x="164" y="1"/>
                  </a:cxn>
                  <a:cxn ang="0">
                    <a:pos x="161" y="0"/>
                  </a:cxn>
                  <a:cxn ang="0">
                    <a:pos x="158" y="1"/>
                  </a:cxn>
                  <a:cxn ang="0">
                    <a:pos x="156" y="4"/>
                  </a:cxn>
                </a:cxnLst>
                <a:rect l="0" t="0" r="r" b="b"/>
                <a:pathLst>
                  <a:path w="166" h="531">
                    <a:moveTo>
                      <a:pt x="156" y="4"/>
                    </a:moveTo>
                    <a:lnTo>
                      <a:pt x="156" y="4"/>
                    </a:lnTo>
                    <a:lnTo>
                      <a:pt x="155" y="20"/>
                    </a:lnTo>
                    <a:lnTo>
                      <a:pt x="152" y="37"/>
                    </a:lnTo>
                    <a:lnTo>
                      <a:pt x="148" y="53"/>
                    </a:lnTo>
                    <a:lnTo>
                      <a:pt x="143" y="70"/>
                    </a:lnTo>
                    <a:lnTo>
                      <a:pt x="132" y="103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08" y="168"/>
                    </a:lnTo>
                    <a:lnTo>
                      <a:pt x="95" y="202"/>
                    </a:lnTo>
                    <a:lnTo>
                      <a:pt x="82" y="235"/>
                    </a:lnTo>
                    <a:lnTo>
                      <a:pt x="68" y="268"/>
                    </a:lnTo>
                    <a:lnTo>
                      <a:pt x="68" y="268"/>
                    </a:lnTo>
                    <a:lnTo>
                      <a:pt x="63" y="285"/>
                    </a:lnTo>
                    <a:lnTo>
                      <a:pt x="58" y="301"/>
                    </a:lnTo>
                    <a:lnTo>
                      <a:pt x="51" y="333"/>
                    </a:lnTo>
                    <a:lnTo>
                      <a:pt x="38" y="399"/>
                    </a:lnTo>
                    <a:lnTo>
                      <a:pt x="38" y="399"/>
                    </a:lnTo>
                    <a:lnTo>
                      <a:pt x="35" y="416"/>
                    </a:lnTo>
                    <a:lnTo>
                      <a:pt x="31" y="431"/>
                    </a:lnTo>
                    <a:lnTo>
                      <a:pt x="26" y="446"/>
                    </a:lnTo>
                    <a:lnTo>
                      <a:pt x="20" y="461"/>
                    </a:lnTo>
                    <a:lnTo>
                      <a:pt x="20" y="461"/>
                    </a:lnTo>
                    <a:lnTo>
                      <a:pt x="15" y="476"/>
                    </a:lnTo>
                    <a:lnTo>
                      <a:pt x="11" y="492"/>
                    </a:lnTo>
                    <a:lnTo>
                      <a:pt x="7" y="507"/>
                    </a:lnTo>
                    <a:lnTo>
                      <a:pt x="2" y="522"/>
                    </a:lnTo>
                    <a:lnTo>
                      <a:pt x="2" y="522"/>
                    </a:lnTo>
                    <a:lnTo>
                      <a:pt x="0" y="524"/>
                    </a:lnTo>
                    <a:lnTo>
                      <a:pt x="0" y="526"/>
                    </a:lnTo>
                    <a:lnTo>
                      <a:pt x="1" y="528"/>
                    </a:lnTo>
                    <a:lnTo>
                      <a:pt x="1" y="528"/>
                    </a:lnTo>
                    <a:lnTo>
                      <a:pt x="1" y="529"/>
                    </a:lnTo>
                    <a:lnTo>
                      <a:pt x="1" y="529"/>
                    </a:lnTo>
                    <a:lnTo>
                      <a:pt x="3" y="531"/>
                    </a:lnTo>
                    <a:lnTo>
                      <a:pt x="5" y="531"/>
                    </a:lnTo>
                    <a:lnTo>
                      <a:pt x="7" y="531"/>
                    </a:lnTo>
                    <a:lnTo>
                      <a:pt x="9" y="529"/>
                    </a:lnTo>
                    <a:lnTo>
                      <a:pt x="9" y="529"/>
                    </a:lnTo>
                    <a:lnTo>
                      <a:pt x="13" y="517"/>
                    </a:lnTo>
                    <a:lnTo>
                      <a:pt x="18" y="505"/>
                    </a:lnTo>
                    <a:lnTo>
                      <a:pt x="20" y="492"/>
                    </a:lnTo>
                    <a:lnTo>
                      <a:pt x="23" y="480"/>
                    </a:lnTo>
                    <a:lnTo>
                      <a:pt x="23" y="480"/>
                    </a:lnTo>
                    <a:lnTo>
                      <a:pt x="29" y="462"/>
                    </a:lnTo>
                    <a:lnTo>
                      <a:pt x="35" y="446"/>
                    </a:lnTo>
                    <a:lnTo>
                      <a:pt x="41" y="428"/>
                    </a:lnTo>
                    <a:lnTo>
                      <a:pt x="46" y="410"/>
                    </a:lnTo>
                    <a:lnTo>
                      <a:pt x="46" y="410"/>
                    </a:lnTo>
                    <a:lnTo>
                      <a:pt x="53" y="375"/>
                    </a:lnTo>
                    <a:lnTo>
                      <a:pt x="59" y="341"/>
                    </a:lnTo>
                    <a:lnTo>
                      <a:pt x="67" y="305"/>
                    </a:lnTo>
                    <a:lnTo>
                      <a:pt x="71" y="288"/>
                    </a:lnTo>
                    <a:lnTo>
                      <a:pt x="77" y="271"/>
                    </a:lnTo>
                    <a:lnTo>
                      <a:pt x="77" y="271"/>
                    </a:lnTo>
                    <a:lnTo>
                      <a:pt x="91" y="235"/>
                    </a:lnTo>
                    <a:lnTo>
                      <a:pt x="105" y="200"/>
                    </a:lnTo>
                    <a:lnTo>
                      <a:pt x="120" y="165"/>
                    </a:lnTo>
                    <a:lnTo>
                      <a:pt x="132" y="129"/>
                    </a:lnTo>
                    <a:lnTo>
                      <a:pt x="132" y="129"/>
                    </a:lnTo>
                    <a:lnTo>
                      <a:pt x="143" y="98"/>
                    </a:lnTo>
                    <a:lnTo>
                      <a:pt x="154" y="67"/>
                    </a:lnTo>
                    <a:lnTo>
                      <a:pt x="158" y="51"/>
                    </a:lnTo>
                    <a:lnTo>
                      <a:pt x="162" y="36"/>
                    </a:lnTo>
                    <a:lnTo>
                      <a:pt x="164" y="20"/>
                    </a:lnTo>
                    <a:lnTo>
                      <a:pt x="166" y="4"/>
                    </a:lnTo>
                    <a:lnTo>
                      <a:pt x="166" y="4"/>
                    </a:lnTo>
                    <a:lnTo>
                      <a:pt x="165" y="2"/>
                    </a:lnTo>
                    <a:lnTo>
                      <a:pt x="164" y="1"/>
                    </a:lnTo>
                    <a:lnTo>
                      <a:pt x="163" y="0"/>
                    </a:lnTo>
                    <a:lnTo>
                      <a:pt x="161" y="0"/>
                    </a:lnTo>
                    <a:lnTo>
                      <a:pt x="160" y="0"/>
                    </a:lnTo>
                    <a:lnTo>
                      <a:pt x="158" y="1"/>
                    </a:lnTo>
                    <a:lnTo>
                      <a:pt x="157" y="2"/>
                    </a:lnTo>
                    <a:lnTo>
                      <a:pt x="156" y="4"/>
                    </a:lnTo>
                    <a:lnTo>
                      <a:pt x="156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69" name="Freeform 907">
                <a:extLst>
                  <a:ext uri="{FF2B5EF4-FFF2-40B4-BE49-F238E27FC236}">
                    <a16:creationId xmlns="" xmlns:a16="http://schemas.microsoft.com/office/drawing/2014/main" id="{8BADA24F-B627-461F-A71E-224B9FCDA6A6}"/>
                  </a:ext>
                </a:extLst>
              </p:cNvPr>
              <p:cNvSpPr/>
              <p:nvPr/>
            </p:nvSpPr>
            <p:spPr bwMode="auto">
              <a:xfrm>
                <a:off x="3338513" y="1404938"/>
                <a:ext cx="58738" cy="168275"/>
              </a:xfrm>
              <a:custGeom>
                <a:avLst/>
                <a:gdLst/>
                <a:ahLst/>
                <a:cxnLst>
                  <a:cxn ang="0">
                    <a:pos x="99" y="4"/>
                  </a:cxn>
                  <a:cxn ang="0">
                    <a:pos x="99" y="4"/>
                  </a:cxn>
                  <a:cxn ang="0">
                    <a:pos x="98" y="14"/>
                  </a:cxn>
                  <a:cxn ang="0">
                    <a:pos x="97" y="23"/>
                  </a:cxn>
                  <a:cxn ang="0">
                    <a:pos x="92" y="43"/>
                  </a:cxn>
                  <a:cxn ang="0">
                    <a:pos x="79" y="81"/>
                  </a:cxn>
                  <a:cxn ang="0">
                    <a:pos x="79" y="81"/>
                  </a:cxn>
                  <a:cxn ang="0">
                    <a:pos x="73" y="103"/>
                  </a:cxn>
                  <a:cxn ang="0">
                    <a:pos x="68" y="125"/>
                  </a:cxn>
                  <a:cxn ang="0">
                    <a:pos x="57" y="169"/>
                  </a:cxn>
                  <a:cxn ang="0">
                    <a:pos x="57" y="169"/>
                  </a:cxn>
                  <a:cxn ang="0">
                    <a:pos x="51" y="188"/>
                  </a:cxn>
                  <a:cxn ang="0">
                    <a:pos x="43" y="205"/>
                  </a:cxn>
                  <a:cxn ang="0">
                    <a:pos x="35" y="223"/>
                  </a:cxn>
                  <a:cxn ang="0">
                    <a:pos x="26" y="239"/>
                  </a:cxn>
                  <a:cxn ang="0">
                    <a:pos x="17" y="257"/>
                  </a:cxn>
                  <a:cxn ang="0">
                    <a:pos x="10" y="274"/>
                  </a:cxn>
                  <a:cxn ang="0">
                    <a:pos x="4" y="293"/>
                  </a:cxn>
                  <a:cxn ang="0">
                    <a:pos x="1" y="302"/>
                  </a:cxn>
                  <a:cxn ang="0">
                    <a:pos x="0" y="313"/>
                  </a:cxn>
                  <a:cxn ang="0">
                    <a:pos x="0" y="313"/>
                  </a:cxn>
                  <a:cxn ang="0">
                    <a:pos x="0" y="314"/>
                  </a:cxn>
                  <a:cxn ang="0">
                    <a:pos x="1" y="316"/>
                  </a:cxn>
                  <a:cxn ang="0">
                    <a:pos x="2" y="317"/>
                  </a:cxn>
                  <a:cxn ang="0">
                    <a:pos x="4" y="317"/>
                  </a:cxn>
                  <a:cxn ang="0">
                    <a:pos x="7" y="316"/>
                  </a:cxn>
                  <a:cxn ang="0">
                    <a:pos x="9" y="314"/>
                  </a:cxn>
                  <a:cxn ang="0">
                    <a:pos x="9" y="313"/>
                  </a:cxn>
                  <a:cxn ang="0">
                    <a:pos x="9" y="313"/>
                  </a:cxn>
                  <a:cxn ang="0">
                    <a:pos x="11" y="302"/>
                  </a:cxn>
                  <a:cxn ang="0">
                    <a:pos x="13" y="292"/>
                  </a:cxn>
                  <a:cxn ang="0">
                    <a:pos x="19" y="273"/>
                  </a:cxn>
                  <a:cxn ang="0">
                    <a:pos x="28" y="255"/>
                  </a:cxn>
                  <a:cxn ang="0">
                    <a:pos x="36" y="237"/>
                  </a:cxn>
                  <a:cxn ang="0">
                    <a:pos x="45" y="220"/>
                  </a:cxn>
                  <a:cxn ang="0">
                    <a:pos x="54" y="201"/>
                  </a:cxn>
                  <a:cxn ang="0">
                    <a:pos x="62" y="182"/>
                  </a:cxn>
                  <a:cxn ang="0">
                    <a:pos x="68" y="164"/>
                  </a:cxn>
                  <a:cxn ang="0">
                    <a:pos x="68" y="164"/>
                  </a:cxn>
                  <a:cxn ang="0">
                    <a:pos x="79" y="119"/>
                  </a:cxn>
                  <a:cxn ang="0">
                    <a:pos x="91" y="76"/>
                  </a:cxn>
                  <a:cxn ang="0">
                    <a:pos x="91" y="76"/>
                  </a:cxn>
                  <a:cxn ang="0">
                    <a:pos x="102" y="40"/>
                  </a:cxn>
                  <a:cxn ang="0">
                    <a:pos x="106" y="22"/>
                  </a:cxn>
                  <a:cxn ang="0">
                    <a:pos x="109" y="4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6" y="0"/>
                  </a:cxn>
                  <a:cxn ang="0">
                    <a:pos x="104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99" y="4"/>
                  </a:cxn>
                  <a:cxn ang="0">
                    <a:pos x="99" y="4"/>
                  </a:cxn>
                </a:cxnLst>
                <a:rect l="0" t="0" r="r" b="b"/>
                <a:pathLst>
                  <a:path w="109" h="317">
                    <a:moveTo>
                      <a:pt x="99" y="4"/>
                    </a:moveTo>
                    <a:lnTo>
                      <a:pt x="99" y="4"/>
                    </a:lnTo>
                    <a:lnTo>
                      <a:pt x="98" y="14"/>
                    </a:lnTo>
                    <a:lnTo>
                      <a:pt x="97" y="23"/>
                    </a:lnTo>
                    <a:lnTo>
                      <a:pt x="92" y="43"/>
                    </a:lnTo>
                    <a:lnTo>
                      <a:pt x="79" y="81"/>
                    </a:lnTo>
                    <a:lnTo>
                      <a:pt x="79" y="81"/>
                    </a:lnTo>
                    <a:lnTo>
                      <a:pt x="73" y="103"/>
                    </a:lnTo>
                    <a:lnTo>
                      <a:pt x="68" y="125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1" y="188"/>
                    </a:lnTo>
                    <a:lnTo>
                      <a:pt x="43" y="205"/>
                    </a:lnTo>
                    <a:lnTo>
                      <a:pt x="35" y="223"/>
                    </a:lnTo>
                    <a:lnTo>
                      <a:pt x="26" y="239"/>
                    </a:lnTo>
                    <a:lnTo>
                      <a:pt x="17" y="257"/>
                    </a:lnTo>
                    <a:lnTo>
                      <a:pt x="10" y="274"/>
                    </a:lnTo>
                    <a:lnTo>
                      <a:pt x="4" y="293"/>
                    </a:lnTo>
                    <a:lnTo>
                      <a:pt x="1" y="302"/>
                    </a:lnTo>
                    <a:lnTo>
                      <a:pt x="0" y="313"/>
                    </a:lnTo>
                    <a:lnTo>
                      <a:pt x="0" y="313"/>
                    </a:lnTo>
                    <a:lnTo>
                      <a:pt x="0" y="314"/>
                    </a:lnTo>
                    <a:lnTo>
                      <a:pt x="1" y="316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7" y="316"/>
                    </a:lnTo>
                    <a:lnTo>
                      <a:pt x="9" y="314"/>
                    </a:lnTo>
                    <a:lnTo>
                      <a:pt x="9" y="313"/>
                    </a:lnTo>
                    <a:lnTo>
                      <a:pt x="9" y="313"/>
                    </a:lnTo>
                    <a:lnTo>
                      <a:pt x="11" y="302"/>
                    </a:lnTo>
                    <a:lnTo>
                      <a:pt x="13" y="292"/>
                    </a:lnTo>
                    <a:lnTo>
                      <a:pt x="19" y="273"/>
                    </a:lnTo>
                    <a:lnTo>
                      <a:pt x="28" y="255"/>
                    </a:lnTo>
                    <a:lnTo>
                      <a:pt x="36" y="237"/>
                    </a:lnTo>
                    <a:lnTo>
                      <a:pt x="45" y="220"/>
                    </a:lnTo>
                    <a:lnTo>
                      <a:pt x="54" y="201"/>
                    </a:lnTo>
                    <a:lnTo>
                      <a:pt x="62" y="182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79" y="119"/>
                    </a:lnTo>
                    <a:lnTo>
                      <a:pt x="91" y="76"/>
                    </a:lnTo>
                    <a:lnTo>
                      <a:pt x="91" y="76"/>
                    </a:lnTo>
                    <a:lnTo>
                      <a:pt x="102" y="40"/>
                    </a:lnTo>
                    <a:lnTo>
                      <a:pt x="106" y="22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6" y="0"/>
                    </a:lnTo>
                    <a:lnTo>
                      <a:pt x="104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99" y="4"/>
                    </a:lnTo>
                    <a:lnTo>
                      <a:pt x="99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70" name="Freeform 908">
                <a:extLst>
                  <a:ext uri="{FF2B5EF4-FFF2-40B4-BE49-F238E27FC236}">
                    <a16:creationId xmlns="" xmlns:a16="http://schemas.microsoft.com/office/drawing/2014/main" id="{95E70D43-711A-45D8-BE2A-854C32E21D55}"/>
                  </a:ext>
                </a:extLst>
              </p:cNvPr>
              <p:cNvSpPr/>
              <p:nvPr/>
            </p:nvSpPr>
            <p:spPr bwMode="auto">
              <a:xfrm>
                <a:off x="3365500" y="1427163"/>
                <a:ext cx="58738" cy="169863"/>
              </a:xfrm>
              <a:custGeom>
                <a:avLst/>
                <a:gdLst/>
                <a:ahLst/>
                <a:cxnLst>
                  <a:cxn ang="0">
                    <a:pos x="102" y="1"/>
                  </a:cxn>
                  <a:cxn ang="0">
                    <a:pos x="102" y="1"/>
                  </a:cxn>
                  <a:cxn ang="0">
                    <a:pos x="97" y="7"/>
                  </a:cxn>
                  <a:cxn ang="0">
                    <a:pos x="93" y="13"/>
                  </a:cxn>
                  <a:cxn ang="0">
                    <a:pos x="87" y="26"/>
                  </a:cxn>
                  <a:cxn ang="0">
                    <a:pos x="82" y="39"/>
                  </a:cxn>
                  <a:cxn ang="0">
                    <a:pos x="79" y="54"/>
                  </a:cxn>
                  <a:cxn ang="0">
                    <a:pos x="79" y="54"/>
                  </a:cxn>
                  <a:cxn ang="0">
                    <a:pos x="72" y="77"/>
                  </a:cxn>
                  <a:cxn ang="0">
                    <a:pos x="65" y="101"/>
                  </a:cxn>
                  <a:cxn ang="0">
                    <a:pos x="51" y="148"/>
                  </a:cxn>
                  <a:cxn ang="0">
                    <a:pos x="51" y="148"/>
                  </a:cxn>
                  <a:cxn ang="0">
                    <a:pos x="44" y="168"/>
                  </a:cxn>
                  <a:cxn ang="0">
                    <a:pos x="37" y="190"/>
                  </a:cxn>
                  <a:cxn ang="0">
                    <a:pos x="20" y="231"/>
                  </a:cxn>
                  <a:cxn ang="0">
                    <a:pos x="13" y="252"/>
                  </a:cxn>
                  <a:cxn ang="0">
                    <a:pos x="7" y="274"/>
                  </a:cxn>
                  <a:cxn ang="0">
                    <a:pos x="2" y="295"/>
                  </a:cxn>
                  <a:cxn ang="0">
                    <a:pos x="1" y="307"/>
                  </a:cxn>
                  <a:cxn ang="0">
                    <a:pos x="0" y="317"/>
                  </a:cxn>
                  <a:cxn ang="0">
                    <a:pos x="0" y="317"/>
                  </a:cxn>
                  <a:cxn ang="0">
                    <a:pos x="1" y="319"/>
                  </a:cxn>
                  <a:cxn ang="0">
                    <a:pos x="2" y="321"/>
                  </a:cxn>
                  <a:cxn ang="0">
                    <a:pos x="3" y="322"/>
                  </a:cxn>
                  <a:cxn ang="0">
                    <a:pos x="6" y="322"/>
                  </a:cxn>
                  <a:cxn ang="0">
                    <a:pos x="8" y="322"/>
                  </a:cxn>
                  <a:cxn ang="0">
                    <a:pos x="9" y="321"/>
                  </a:cxn>
                  <a:cxn ang="0">
                    <a:pos x="10" y="319"/>
                  </a:cxn>
                  <a:cxn ang="0">
                    <a:pos x="11" y="317"/>
                  </a:cxn>
                  <a:cxn ang="0">
                    <a:pos x="11" y="317"/>
                  </a:cxn>
                  <a:cxn ang="0">
                    <a:pos x="11" y="307"/>
                  </a:cxn>
                  <a:cxn ang="0">
                    <a:pos x="12" y="296"/>
                  </a:cxn>
                  <a:cxn ang="0">
                    <a:pos x="16" y="276"/>
                  </a:cxn>
                  <a:cxn ang="0">
                    <a:pos x="22" y="256"/>
                  </a:cxn>
                  <a:cxn ang="0">
                    <a:pos x="29" y="237"/>
                  </a:cxn>
                  <a:cxn ang="0">
                    <a:pos x="44" y="198"/>
                  </a:cxn>
                  <a:cxn ang="0">
                    <a:pos x="51" y="179"/>
                  </a:cxn>
                  <a:cxn ang="0">
                    <a:pos x="57" y="159"/>
                  </a:cxn>
                  <a:cxn ang="0">
                    <a:pos x="57" y="159"/>
                  </a:cxn>
                  <a:cxn ang="0">
                    <a:pos x="70" y="120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6" y="62"/>
                  </a:cxn>
                  <a:cxn ang="0">
                    <a:pos x="91" y="42"/>
                  </a:cxn>
                  <a:cxn ang="0">
                    <a:pos x="94" y="33"/>
                  </a:cxn>
                  <a:cxn ang="0">
                    <a:pos x="97" y="25"/>
                  </a:cxn>
                  <a:cxn ang="0">
                    <a:pos x="103" y="16"/>
                  </a:cxn>
                  <a:cxn ang="0">
                    <a:pos x="109" y="8"/>
                  </a:cxn>
                  <a:cxn ang="0">
                    <a:pos x="109" y="8"/>
                  </a:cxn>
                  <a:cxn ang="0">
                    <a:pos x="110" y="6"/>
                  </a:cxn>
                  <a:cxn ang="0">
                    <a:pos x="110" y="4"/>
                  </a:cxn>
                  <a:cxn ang="0">
                    <a:pos x="109" y="3"/>
                  </a:cxn>
                  <a:cxn ang="0">
                    <a:pos x="108" y="1"/>
                  </a:cxn>
                  <a:cxn ang="0">
                    <a:pos x="107" y="0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2" y="1"/>
                  </a:cxn>
                </a:cxnLst>
                <a:rect l="0" t="0" r="r" b="b"/>
                <a:pathLst>
                  <a:path w="110" h="322">
                    <a:moveTo>
                      <a:pt x="102" y="1"/>
                    </a:moveTo>
                    <a:lnTo>
                      <a:pt x="102" y="1"/>
                    </a:lnTo>
                    <a:lnTo>
                      <a:pt x="97" y="7"/>
                    </a:lnTo>
                    <a:lnTo>
                      <a:pt x="93" y="13"/>
                    </a:lnTo>
                    <a:lnTo>
                      <a:pt x="87" y="26"/>
                    </a:lnTo>
                    <a:lnTo>
                      <a:pt x="82" y="39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72" y="77"/>
                    </a:lnTo>
                    <a:lnTo>
                      <a:pt x="65" y="101"/>
                    </a:lnTo>
                    <a:lnTo>
                      <a:pt x="51" y="148"/>
                    </a:lnTo>
                    <a:lnTo>
                      <a:pt x="51" y="148"/>
                    </a:lnTo>
                    <a:lnTo>
                      <a:pt x="44" y="168"/>
                    </a:lnTo>
                    <a:lnTo>
                      <a:pt x="37" y="190"/>
                    </a:lnTo>
                    <a:lnTo>
                      <a:pt x="20" y="231"/>
                    </a:lnTo>
                    <a:lnTo>
                      <a:pt x="13" y="252"/>
                    </a:lnTo>
                    <a:lnTo>
                      <a:pt x="7" y="274"/>
                    </a:lnTo>
                    <a:lnTo>
                      <a:pt x="2" y="295"/>
                    </a:lnTo>
                    <a:lnTo>
                      <a:pt x="1" y="307"/>
                    </a:lnTo>
                    <a:lnTo>
                      <a:pt x="0" y="317"/>
                    </a:lnTo>
                    <a:lnTo>
                      <a:pt x="0" y="317"/>
                    </a:lnTo>
                    <a:lnTo>
                      <a:pt x="1" y="319"/>
                    </a:lnTo>
                    <a:lnTo>
                      <a:pt x="2" y="321"/>
                    </a:lnTo>
                    <a:lnTo>
                      <a:pt x="3" y="322"/>
                    </a:lnTo>
                    <a:lnTo>
                      <a:pt x="6" y="322"/>
                    </a:lnTo>
                    <a:lnTo>
                      <a:pt x="8" y="322"/>
                    </a:lnTo>
                    <a:lnTo>
                      <a:pt x="9" y="321"/>
                    </a:lnTo>
                    <a:lnTo>
                      <a:pt x="10" y="319"/>
                    </a:lnTo>
                    <a:lnTo>
                      <a:pt x="11" y="317"/>
                    </a:lnTo>
                    <a:lnTo>
                      <a:pt x="11" y="317"/>
                    </a:lnTo>
                    <a:lnTo>
                      <a:pt x="11" y="307"/>
                    </a:lnTo>
                    <a:lnTo>
                      <a:pt x="12" y="296"/>
                    </a:lnTo>
                    <a:lnTo>
                      <a:pt x="16" y="276"/>
                    </a:lnTo>
                    <a:lnTo>
                      <a:pt x="22" y="256"/>
                    </a:lnTo>
                    <a:lnTo>
                      <a:pt x="29" y="237"/>
                    </a:lnTo>
                    <a:lnTo>
                      <a:pt x="44" y="198"/>
                    </a:lnTo>
                    <a:lnTo>
                      <a:pt x="51" y="179"/>
                    </a:lnTo>
                    <a:lnTo>
                      <a:pt x="57" y="159"/>
                    </a:lnTo>
                    <a:lnTo>
                      <a:pt x="57" y="159"/>
                    </a:lnTo>
                    <a:lnTo>
                      <a:pt x="70" y="120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6" y="62"/>
                    </a:lnTo>
                    <a:lnTo>
                      <a:pt x="91" y="42"/>
                    </a:lnTo>
                    <a:lnTo>
                      <a:pt x="94" y="33"/>
                    </a:lnTo>
                    <a:lnTo>
                      <a:pt x="97" y="25"/>
                    </a:lnTo>
                    <a:lnTo>
                      <a:pt x="103" y="16"/>
                    </a:lnTo>
                    <a:lnTo>
                      <a:pt x="109" y="8"/>
                    </a:lnTo>
                    <a:lnTo>
                      <a:pt x="109" y="8"/>
                    </a:lnTo>
                    <a:lnTo>
                      <a:pt x="110" y="6"/>
                    </a:lnTo>
                    <a:lnTo>
                      <a:pt x="110" y="4"/>
                    </a:lnTo>
                    <a:lnTo>
                      <a:pt x="109" y="3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2" y="1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71" name="Freeform 909">
                <a:extLst>
                  <a:ext uri="{FF2B5EF4-FFF2-40B4-BE49-F238E27FC236}">
                    <a16:creationId xmlns="" xmlns:a16="http://schemas.microsoft.com/office/drawing/2014/main" id="{E448AF77-CC69-4932-9185-9937A9AF2202}"/>
                  </a:ext>
                </a:extLst>
              </p:cNvPr>
              <p:cNvSpPr/>
              <p:nvPr/>
            </p:nvSpPr>
            <p:spPr bwMode="auto">
              <a:xfrm>
                <a:off x="3403600" y="1430338"/>
                <a:ext cx="41275" cy="182563"/>
              </a:xfrm>
              <a:custGeom>
                <a:avLst/>
                <a:gdLst/>
                <a:ahLst/>
                <a:cxnLst>
                  <a:cxn ang="0">
                    <a:pos x="67" y="4"/>
                  </a:cxn>
                  <a:cxn ang="0">
                    <a:pos x="62" y="52"/>
                  </a:cxn>
                  <a:cxn ang="0">
                    <a:pos x="53" y="99"/>
                  </a:cxn>
                  <a:cxn ang="0">
                    <a:pos x="39" y="171"/>
                  </a:cxn>
                  <a:cxn ang="0">
                    <a:pos x="35" y="193"/>
                  </a:cxn>
                  <a:cxn ang="0">
                    <a:pos x="30" y="215"/>
                  </a:cxn>
                  <a:cxn ang="0">
                    <a:pos x="15" y="255"/>
                  </a:cxn>
                  <a:cxn ang="0">
                    <a:pos x="10" y="277"/>
                  </a:cxn>
                  <a:cxn ang="0">
                    <a:pos x="7" y="294"/>
                  </a:cxn>
                  <a:cxn ang="0">
                    <a:pos x="5" y="310"/>
                  </a:cxn>
                  <a:cxn ang="0">
                    <a:pos x="5" y="325"/>
                  </a:cxn>
                  <a:cxn ang="0">
                    <a:pos x="4" y="335"/>
                  </a:cxn>
                  <a:cxn ang="0">
                    <a:pos x="3" y="337"/>
                  </a:cxn>
                  <a:cxn ang="0">
                    <a:pos x="0" y="340"/>
                  </a:cxn>
                  <a:cxn ang="0">
                    <a:pos x="1" y="343"/>
                  </a:cxn>
                  <a:cxn ang="0">
                    <a:pos x="4" y="345"/>
                  </a:cxn>
                  <a:cxn ang="0">
                    <a:pos x="7" y="345"/>
                  </a:cxn>
                  <a:cxn ang="0">
                    <a:pos x="10" y="342"/>
                  </a:cxn>
                  <a:cxn ang="0">
                    <a:pos x="13" y="334"/>
                  </a:cxn>
                  <a:cxn ang="0">
                    <a:pos x="14" y="318"/>
                  </a:cxn>
                  <a:cxn ang="0">
                    <a:pos x="14" y="310"/>
                  </a:cxn>
                  <a:cxn ang="0">
                    <a:pos x="17" y="285"/>
                  </a:cxn>
                  <a:cxn ang="0">
                    <a:pos x="23" y="260"/>
                  </a:cxn>
                  <a:cxn ang="0">
                    <a:pos x="40" y="213"/>
                  </a:cxn>
                  <a:cxn ang="0">
                    <a:pos x="44" y="201"/>
                  </a:cxn>
                  <a:cxn ang="0">
                    <a:pos x="47" y="176"/>
                  </a:cxn>
                  <a:cxn ang="0">
                    <a:pos x="49" y="163"/>
                  </a:cxn>
                  <a:cxn ang="0">
                    <a:pos x="63" y="107"/>
                  </a:cxn>
                  <a:cxn ang="0">
                    <a:pos x="65" y="93"/>
                  </a:cxn>
                  <a:cxn ang="0">
                    <a:pos x="70" y="52"/>
                  </a:cxn>
                  <a:cxn ang="0">
                    <a:pos x="73" y="28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3" y="0"/>
                  </a:cxn>
                  <a:cxn ang="0">
                    <a:pos x="70" y="0"/>
                  </a:cxn>
                  <a:cxn ang="0">
                    <a:pos x="67" y="2"/>
                  </a:cxn>
                  <a:cxn ang="0">
                    <a:pos x="67" y="4"/>
                  </a:cxn>
                </a:cxnLst>
                <a:rect l="0" t="0" r="r" b="b"/>
                <a:pathLst>
                  <a:path w="76" h="346">
                    <a:moveTo>
                      <a:pt x="67" y="4"/>
                    </a:moveTo>
                    <a:lnTo>
                      <a:pt x="67" y="4"/>
                    </a:lnTo>
                    <a:lnTo>
                      <a:pt x="65" y="28"/>
                    </a:lnTo>
                    <a:lnTo>
                      <a:pt x="62" y="52"/>
                    </a:lnTo>
                    <a:lnTo>
                      <a:pt x="58" y="76"/>
                    </a:lnTo>
                    <a:lnTo>
                      <a:pt x="53" y="99"/>
                    </a:lnTo>
                    <a:lnTo>
                      <a:pt x="43" y="147"/>
                    </a:lnTo>
                    <a:lnTo>
                      <a:pt x="39" y="171"/>
                    </a:lnTo>
                    <a:lnTo>
                      <a:pt x="35" y="193"/>
                    </a:lnTo>
                    <a:lnTo>
                      <a:pt x="35" y="193"/>
                    </a:lnTo>
                    <a:lnTo>
                      <a:pt x="33" y="205"/>
                    </a:lnTo>
                    <a:lnTo>
                      <a:pt x="30" y="215"/>
                    </a:lnTo>
                    <a:lnTo>
                      <a:pt x="22" y="236"/>
                    </a:lnTo>
                    <a:lnTo>
                      <a:pt x="15" y="255"/>
                    </a:lnTo>
                    <a:lnTo>
                      <a:pt x="12" y="267"/>
                    </a:lnTo>
                    <a:lnTo>
                      <a:pt x="10" y="277"/>
                    </a:lnTo>
                    <a:lnTo>
                      <a:pt x="10" y="277"/>
                    </a:lnTo>
                    <a:lnTo>
                      <a:pt x="7" y="294"/>
                    </a:lnTo>
                    <a:lnTo>
                      <a:pt x="6" y="302"/>
                    </a:lnTo>
                    <a:lnTo>
                      <a:pt x="5" y="310"/>
                    </a:lnTo>
                    <a:lnTo>
                      <a:pt x="5" y="310"/>
                    </a:lnTo>
                    <a:lnTo>
                      <a:pt x="5" y="325"/>
                    </a:lnTo>
                    <a:lnTo>
                      <a:pt x="5" y="333"/>
                    </a:lnTo>
                    <a:lnTo>
                      <a:pt x="4" y="335"/>
                    </a:lnTo>
                    <a:lnTo>
                      <a:pt x="3" y="337"/>
                    </a:lnTo>
                    <a:lnTo>
                      <a:pt x="3" y="337"/>
                    </a:lnTo>
                    <a:lnTo>
                      <a:pt x="1" y="338"/>
                    </a:lnTo>
                    <a:lnTo>
                      <a:pt x="0" y="340"/>
                    </a:lnTo>
                    <a:lnTo>
                      <a:pt x="1" y="342"/>
                    </a:lnTo>
                    <a:lnTo>
                      <a:pt x="1" y="343"/>
                    </a:lnTo>
                    <a:lnTo>
                      <a:pt x="2" y="345"/>
                    </a:lnTo>
                    <a:lnTo>
                      <a:pt x="4" y="345"/>
                    </a:lnTo>
                    <a:lnTo>
                      <a:pt x="5" y="346"/>
                    </a:lnTo>
                    <a:lnTo>
                      <a:pt x="7" y="345"/>
                    </a:lnTo>
                    <a:lnTo>
                      <a:pt x="7" y="345"/>
                    </a:lnTo>
                    <a:lnTo>
                      <a:pt x="10" y="342"/>
                    </a:lnTo>
                    <a:lnTo>
                      <a:pt x="12" y="339"/>
                    </a:lnTo>
                    <a:lnTo>
                      <a:pt x="13" y="334"/>
                    </a:lnTo>
                    <a:lnTo>
                      <a:pt x="14" y="329"/>
                    </a:lnTo>
                    <a:lnTo>
                      <a:pt x="14" y="318"/>
                    </a:lnTo>
                    <a:lnTo>
                      <a:pt x="14" y="310"/>
                    </a:lnTo>
                    <a:lnTo>
                      <a:pt x="14" y="310"/>
                    </a:lnTo>
                    <a:lnTo>
                      <a:pt x="15" y="298"/>
                    </a:lnTo>
                    <a:lnTo>
                      <a:pt x="17" y="285"/>
                    </a:lnTo>
                    <a:lnTo>
                      <a:pt x="19" y="273"/>
                    </a:lnTo>
                    <a:lnTo>
                      <a:pt x="23" y="260"/>
                    </a:lnTo>
                    <a:lnTo>
                      <a:pt x="32" y="236"/>
                    </a:lnTo>
                    <a:lnTo>
                      <a:pt x="40" y="213"/>
                    </a:lnTo>
                    <a:lnTo>
                      <a:pt x="40" y="213"/>
                    </a:lnTo>
                    <a:lnTo>
                      <a:pt x="44" y="201"/>
                    </a:lnTo>
                    <a:lnTo>
                      <a:pt x="46" y="188"/>
                    </a:lnTo>
                    <a:lnTo>
                      <a:pt x="47" y="176"/>
                    </a:lnTo>
                    <a:lnTo>
                      <a:pt x="49" y="163"/>
                    </a:lnTo>
                    <a:lnTo>
                      <a:pt x="49" y="163"/>
                    </a:lnTo>
                    <a:lnTo>
                      <a:pt x="56" y="135"/>
                    </a:lnTo>
                    <a:lnTo>
                      <a:pt x="63" y="107"/>
                    </a:lnTo>
                    <a:lnTo>
                      <a:pt x="63" y="107"/>
                    </a:lnTo>
                    <a:lnTo>
                      <a:pt x="65" y="93"/>
                    </a:lnTo>
                    <a:lnTo>
                      <a:pt x="66" y="79"/>
                    </a:lnTo>
                    <a:lnTo>
                      <a:pt x="70" y="52"/>
                    </a:lnTo>
                    <a:lnTo>
                      <a:pt x="70" y="52"/>
                    </a:lnTo>
                    <a:lnTo>
                      <a:pt x="73" y="28"/>
                    </a:lnTo>
                    <a:lnTo>
                      <a:pt x="75" y="17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3" y="0"/>
                    </a:lnTo>
                    <a:lnTo>
                      <a:pt x="71" y="0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7" y="2"/>
                    </a:lnTo>
                    <a:lnTo>
                      <a:pt x="67" y="4"/>
                    </a:lnTo>
                    <a:lnTo>
                      <a:pt x="67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72" name="Freeform 910">
                <a:extLst>
                  <a:ext uri="{FF2B5EF4-FFF2-40B4-BE49-F238E27FC236}">
                    <a16:creationId xmlns="" xmlns:a16="http://schemas.microsoft.com/office/drawing/2014/main" id="{A509F5AA-7386-4292-BC82-263E272E8113}"/>
                  </a:ext>
                </a:extLst>
              </p:cNvPr>
              <p:cNvSpPr/>
              <p:nvPr/>
            </p:nvSpPr>
            <p:spPr bwMode="auto">
              <a:xfrm>
                <a:off x="3436938" y="1397000"/>
                <a:ext cx="47625" cy="252413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0" y="4"/>
                  </a:cxn>
                  <a:cxn ang="0">
                    <a:pos x="78" y="20"/>
                  </a:cxn>
                  <a:cxn ang="0">
                    <a:pos x="76" y="34"/>
                  </a:cxn>
                  <a:cxn ang="0">
                    <a:pos x="69" y="63"/>
                  </a:cxn>
                  <a:cxn ang="0">
                    <a:pos x="54" y="121"/>
                  </a:cxn>
                  <a:cxn ang="0">
                    <a:pos x="54" y="121"/>
                  </a:cxn>
                  <a:cxn ang="0">
                    <a:pos x="40" y="180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23" y="253"/>
                  </a:cxn>
                  <a:cxn ang="0">
                    <a:pos x="21" y="269"/>
                  </a:cxn>
                  <a:cxn ang="0">
                    <a:pos x="19" y="301"/>
                  </a:cxn>
                  <a:cxn ang="0">
                    <a:pos x="16" y="332"/>
                  </a:cxn>
                  <a:cxn ang="0">
                    <a:pos x="15" y="347"/>
                  </a:cxn>
                  <a:cxn ang="0">
                    <a:pos x="12" y="363"/>
                  </a:cxn>
                  <a:cxn ang="0">
                    <a:pos x="12" y="363"/>
                  </a:cxn>
                  <a:cxn ang="0">
                    <a:pos x="8" y="391"/>
                  </a:cxn>
                  <a:cxn ang="0">
                    <a:pos x="4" y="419"/>
                  </a:cxn>
                  <a:cxn ang="0">
                    <a:pos x="2" y="446"/>
                  </a:cxn>
                  <a:cxn ang="0">
                    <a:pos x="0" y="474"/>
                  </a:cxn>
                  <a:cxn ang="0">
                    <a:pos x="0" y="474"/>
                  </a:cxn>
                  <a:cxn ang="0">
                    <a:pos x="0" y="476"/>
                  </a:cxn>
                  <a:cxn ang="0">
                    <a:pos x="1" y="477"/>
                  </a:cxn>
                  <a:cxn ang="0">
                    <a:pos x="3" y="478"/>
                  </a:cxn>
                  <a:cxn ang="0">
                    <a:pos x="4" y="478"/>
                  </a:cxn>
                  <a:cxn ang="0">
                    <a:pos x="6" y="478"/>
                  </a:cxn>
                  <a:cxn ang="0">
                    <a:pos x="8" y="477"/>
                  </a:cxn>
                  <a:cxn ang="0">
                    <a:pos x="9" y="476"/>
                  </a:cxn>
                  <a:cxn ang="0">
                    <a:pos x="9" y="474"/>
                  </a:cxn>
                  <a:cxn ang="0">
                    <a:pos x="9" y="474"/>
                  </a:cxn>
                  <a:cxn ang="0">
                    <a:pos x="11" y="444"/>
                  </a:cxn>
                  <a:cxn ang="0">
                    <a:pos x="14" y="415"/>
                  </a:cxn>
                  <a:cxn ang="0">
                    <a:pos x="18" y="385"/>
                  </a:cxn>
                  <a:cxn ang="0">
                    <a:pos x="23" y="357"/>
                  </a:cxn>
                  <a:cxn ang="0">
                    <a:pos x="23" y="357"/>
                  </a:cxn>
                  <a:cxn ang="0">
                    <a:pos x="25" y="341"/>
                  </a:cxn>
                  <a:cxn ang="0">
                    <a:pos x="28" y="326"/>
                  </a:cxn>
                  <a:cxn ang="0">
                    <a:pos x="30" y="295"/>
                  </a:cxn>
                  <a:cxn ang="0">
                    <a:pos x="33" y="263"/>
                  </a:cxn>
                  <a:cxn ang="0">
                    <a:pos x="35" y="247"/>
                  </a:cxn>
                  <a:cxn ang="0">
                    <a:pos x="38" y="232"/>
                  </a:cxn>
                  <a:cxn ang="0">
                    <a:pos x="38" y="232"/>
                  </a:cxn>
                  <a:cxn ang="0">
                    <a:pos x="51" y="174"/>
                  </a:cxn>
                  <a:cxn ang="0">
                    <a:pos x="66" y="116"/>
                  </a:cxn>
                  <a:cxn ang="0">
                    <a:pos x="66" y="116"/>
                  </a:cxn>
                  <a:cxn ang="0">
                    <a:pos x="79" y="61"/>
                  </a:cxn>
                  <a:cxn ang="0">
                    <a:pos x="85" y="32"/>
                  </a:cxn>
                  <a:cxn ang="0">
                    <a:pos x="90" y="4"/>
                  </a:cxn>
                  <a:cxn ang="0">
                    <a:pos x="90" y="4"/>
                  </a:cxn>
                  <a:cxn ang="0">
                    <a:pos x="90" y="3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0" y="4"/>
                  </a:cxn>
                  <a:cxn ang="0">
                    <a:pos x="80" y="4"/>
                  </a:cxn>
                </a:cxnLst>
                <a:rect l="0" t="0" r="r" b="b"/>
                <a:pathLst>
                  <a:path w="90" h="478">
                    <a:moveTo>
                      <a:pt x="80" y="4"/>
                    </a:moveTo>
                    <a:lnTo>
                      <a:pt x="80" y="4"/>
                    </a:lnTo>
                    <a:lnTo>
                      <a:pt x="78" y="20"/>
                    </a:lnTo>
                    <a:lnTo>
                      <a:pt x="76" y="34"/>
                    </a:lnTo>
                    <a:lnTo>
                      <a:pt x="69" y="63"/>
                    </a:lnTo>
                    <a:lnTo>
                      <a:pt x="54" y="121"/>
                    </a:lnTo>
                    <a:lnTo>
                      <a:pt x="54" y="121"/>
                    </a:lnTo>
                    <a:lnTo>
                      <a:pt x="40" y="180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23" y="253"/>
                    </a:lnTo>
                    <a:lnTo>
                      <a:pt x="21" y="269"/>
                    </a:lnTo>
                    <a:lnTo>
                      <a:pt x="19" y="301"/>
                    </a:lnTo>
                    <a:lnTo>
                      <a:pt x="16" y="332"/>
                    </a:lnTo>
                    <a:lnTo>
                      <a:pt x="15" y="347"/>
                    </a:lnTo>
                    <a:lnTo>
                      <a:pt x="12" y="363"/>
                    </a:lnTo>
                    <a:lnTo>
                      <a:pt x="12" y="363"/>
                    </a:lnTo>
                    <a:lnTo>
                      <a:pt x="8" y="391"/>
                    </a:lnTo>
                    <a:lnTo>
                      <a:pt x="4" y="419"/>
                    </a:lnTo>
                    <a:lnTo>
                      <a:pt x="2" y="446"/>
                    </a:lnTo>
                    <a:lnTo>
                      <a:pt x="0" y="474"/>
                    </a:lnTo>
                    <a:lnTo>
                      <a:pt x="0" y="474"/>
                    </a:lnTo>
                    <a:lnTo>
                      <a:pt x="0" y="476"/>
                    </a:lnTo>
                    <a:lnTo>
                      <a:pt x="1" y="477"/>
                    </a:lnTo>
                    <a:lnTo>
                      <a:pt x="3" y="478"/>
                    </a:lnTo>
                    <a:lnTo>
                      <a:pt x="4" y="478"/>
                    </a:lnTo>
                    <a:lnTo>
                      <a:pt x="6" y="478"/>
                    </a:lnTo>
                    <a:lnTo>
                      <a:pt x="8" y="477"/>
                    </a:lnTo>
                    <a:lnTo>
                      <a:pt x="9" y="476"/>
                    </a:lnTo>
                    <a:lnTo>
                      <a:pt x="9" y="474"/>
                    </a:lnTo>
                    <a:lnTo>
                      <a:pt x="9" y="474"/>
                    </a:lnTo>
                    <a:lnTo>
                      <a:pt x="11" y="444"/>
                    </a:lnTo>
                    <a:lnTo>
                      <a:pt x="14" y="415"/>
                    </a:lnTo>
                    <a:lnTo>
                      <a:pt x="18" y="385"/>
                    </a:lnTo>
                    <a:lnTo>
                      <a:pt x="23" y="357"/>
                    </a:lnTo>
                    <a:lnTo>
                      <a:pt x="23" y="357"/>
                    </a:lnTo>
                    <a:lnTo>
                      <a:pt x="25" y="341"/>
                    </a:lnTo>
                    <a:lnTo>
                      <a:pt x="28" y="326"/>
                    </a:lnTo>
                    <a:lnTo>
                      <a:pt x="30" y="295"/>
                    </a:lnTo>
                    <a:lnTo>
                      <a:pt x="33" y="263"/>
                    </a:lnTo>
                    <a:lnTo>
                      <a:pt x="35" y="247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51" y="17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79" y="61"/>
                    </a:lnTo>
                    <a:lnTo>
                      <a:pt x="85" y="3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3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0" y="4"/>
                    </a:lnTo>
                    <a:lnTo>
                      <a:pt x="80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73" name="Freeform 911">
                <a:extLst>
                  <a:ext uri="{FF2B5EF4-FFF2-40B4-BE49-F238E27FC236}">
                    <a16:creationId xmlns="" xmlns:a16="http://schemas.microsoft.com/office/drawing/2014/main" id="{9807877D-8F75-4BD7-B27D-F112FA70DA60}"/>
                  </a:ext>
                </a:extLst>
              </p:cNvPr>
              <p:cNvSpPr/>
              <p:nvPr/>
            </p:nvSpPr>
            <p:spPr bwMode="auto">
              <a:xfrm>
                <a:off x="3457575" y="1241425"/>
                <a:ext cx="104775" cy="455613"/>
              </a:xfrm>
              <a:custGeom>
                <a:avLst/>
                <a:gdLst/>
                <a:ahLst/>
                <a:cxnLst>
                  <a:cxn ang="0">
                    <a:pos x="189" y="5"/>
                  </a:cxn>
                  <a:cxn ang="0">
                    <a:pos x="187" y="12"/>
                  </a:cxn>
                  <a:cxn ang="0">
                    <a:pos x="185" y="19"/>
                  </a:cxn>
                  <a:cxn ang="0">
                    <a:pos x="183" y="34"/>
                  </a:cxn>
                  <a:cxn ang="0">
                    <a:pos x="181" y="47"/>
                  </a:cxn>
                  <a:cxn ang="0">
                    <a:pos x="173" y="98"/>
                  </a:cxn>
                  <a:cxn ang="0">
                    <a:pos x="167" y="127"/>
                  </a:cxn>
                  <a:cxn ang="0">
                    <a:pos x="152" y="182"/>
                  </a:cxn>
                  <a:cxn ang="0">
                    <a:pos x="142" y="208"/>
                  </a:cxn>
                  <a:cxn ang="0">
                    <a:pos x="108" y="307"/>
                  </a:cxn>
                  <a:cxn ang="0">
                    <a:pos x="101" y="334"/>
                  </a:cxn>
                  <a:cxn ang="0">
                    <a:pos x="88" y="420"/>
                  </a:cxn>
                  <a:cxn ang="0">
                    <a:pos x="82" y="448"/>
                  </a:cxn>
                  <a:cxn ang="0">
                    <a:pos x="66" y="533"/>
                  </a:cxn>
                  <a:cxn ang="0">
                    <a:pos x="41" y="644"/>
                  </a:cxn>
                  <a:cxn ang="0">
                    <a:pos x="30" y="698"/>
                  </a:cxn>
                  <a:cxn ang="0">
                    <a:pos x="7" y="804"/>
                  </a:cxn>
                  <a:cxn ang="0">
                    <a:pos x="0" y="858"/>
                  </a:cxn>
                  <a:cxn ang="0">
                    <a:pos x="0" y="860"/>
                  </a:cxn>
                  <a:cxn ang="0">
                    <a:pos x="2" y="862"/>
                  </a:cxn>
                  <a:cxn ang="0">
                    <a:pos x="7" y="861"/>
                  </a:cxn>
                  <a:cxn ang="0">
                    <a:pos x="9" y="858"/>
                  </a:cxn>
                  <a:cxn ang="0">
                    <a:pos x="12" y="830"/>
                  </a:cxn>
                  <a:cxn ang="0">
                    <a:pos x="29" y="748"/>
                  </a:cxn>
                  <a:cxn ang="0">
                    <a:pos x="53" y="638"/>
                  </a:cxn>
                  <a:cxn ang="0">
                    <a:pos x="64" y="580"/>
                  </a:cxn>
                  <a:cxn ang="0">
                    <a:pos x="89" y="464"/>
                  </a:cxn>
                  <a:cxn ang="0">
                    <a:pos x="99" y="405"/>
                  </a:cxn>
                  <a:cxn ang="0">
                    <a:pos x="103" y="379"/>
                  </a:cxn>
                  <a:cxn ang="0">
                    <a:pos x="113" y="326"/>
                  </a:cxn>
                  <a:cxn ang="0">
                    <a:pos x="121" y="301"/>
                  </a:cxn>
                  <a:cxn ang="0">
                    <a:pos x="158" y="195"/>
                  </a:cxn>
                  <a:cxn ang="0">
                    <a:pos x="174" y="140"/>
                  </a:cxn>
                  <a:cxn ang="0">
                    <a:pos x="186" y="83"/>
                  </a:cxn>
                  <a:cxn ang="0">
                    <a:pos x="189" y="60"/>
                  </a:cxn>
                  <a:cxn ang="0">
                    <a:pos x="192" y="36"/>
                  </a:cxn>
                  <a:cxn ang="0">
                    <a:pos x="196" y="20"/>
                  </a:cxn>
                  <a:cxn ang="0">
                    <a:pos x="198" y="5"/>
                  </a:cxn>
                  <a:cxn ang="0">
                    <a:pos x="198" y="3"/>
                  </a:cxn>
                  <a:cxn ang="0">
                    <a:pos x="196" y="1"/>
                  </a:cxn>
                  <a:cxn ang="0">
                    <a:pos x="192" y="1"/>
                  </a:cxn>
                  <a:cxn ang="0">
                    <a:pos x="190" y="3"/>
                  </a:cxn>
                  <a:cxn ang="0">
                    <a:pos x="189" y="5"/>
                  </a:cxn>
                </a:cxnLst>
                <a:rect l="0" t="0" r="r" b="b"/>
                <a:pathLst>
                  <a:path w="198" h="862">
                    <a:moveTo>
                      <a:pt x="189" y="5"/>
                    </a:moveTo>
                    <a:lnTo>
                      <a:pt x="189" y="5"/>
                    </a:lnTo>
                    <a:lnTo>
                      <a:pt x="189" y="9"/>
                    </a:lnTo>
                    <a:lnTo>
                      <a:pt x="187" y="12"/>
                    </a:lnTo>
                    <a:lnTo>
                      <a:pt x="186" y="15"/>
                    </a:lnTo>
                    <a:lnTo>
                      <a:pt x="185" y="19"/>
                    </a:lnTo>
                    <a:lnTo>
                      <a:pt x="185" y="19"/>
                    </a:lnTo>
                    <a:lnTo>
                      <a:pt x="183" y="34"/>
                    </a:lnTo>
                    <a:lnTo>
                      <a:pt x="181" y="47"/>
                    </a:lnTo>
                    <a:lnTo>
                      <a:pt x="181" y="47"/>
                    </a:lnTo>
                    <a:lnTo>
                      <a:pt x="178" y="73"/>
                    </a:lnTo>
                    <a:lnTo>
                      <a:pt x="173" y="98"/>
                    </a:lnTo>
                    <a:lnTo>
                      <a:pt x="173" y="98"/>
                    </a:lnTo>
                    <a:lnTo>
                      <a:pt x="167" y="127"/>
                    </a:lnTo>
                    <a:lnTo>
                      <a:pt x="160" y="154"/>
                    </a:lnTo>
                    <a:lnTo>
                      <a:pt x="152" y="182"/>
                    </a:lnTo>
                    <a:lnTo>
                      <a:pt x="142" y="208"/>
                    </a:lnTo>
                    <a:lnTo>
                      <a:pt x="142" y="208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04" y="321"/>
                    </a:lnTo>
                    <a:lnTo>
                      <a:pt x="101" y="334"/>
                    </a:lnTo>
                    <a:lnTo>
                      <a:pt x="96" y="363"/>
                    </a:lnTo>
                    <a:lnTo>
                      <a:pt x="88" y="420"/>
                    </a:lnTo>
                    <a:lnTo>
                      <a:pt x="88" y="420"/>
                    </a:lnTo>
                    <a:lnTo>
                      <a:pt x="82" y="448"/>
                    </a:lnTo>
                    <a:lnTo>
                      <a:pt x="77" y="476"/>
                    </a:lnTo>
                    <a:lnTo>
                      <a:pt x="66" y="533"/>
                    </a:lnTo>
                    <a:lnTo>
                      <a:pt x="54" y="589"/>
                    </a:lnTo>
                    <a:lnTo>
                      <a:pt x="41" y="644"/>
                    </a:lnTo>
                    <a:lnTo>
                      <a:pt x="41" y="644"/>
                    </a:lnTo>
                    <a:lnTo>
                      <a:pt x="30" y="698"/>
                    </a:lnTo>
                    <a:lnTo>
                      <a:pt x="18" y="751"/>
                    </a:lnTo>
                    <a:lnTo>
                      <a:pt x="7" y="804"/>
                    </a:lnTo>
                    <a:lnTo>
                      <a:pt x="3" y="831"/>
                    </a:lnTo>
                    <a:lnTo>
                      <a:pt x="0" y="858"/>
                    </a:lnTo>
                    <a:lnTo>
                      <a:pt x="0" y="858"/>
                    </a:lnTo>
                    <a:lnTo>
                      <a:pt x="0" y="860"/>
                    </a:lnTo>
                    <a:lnTo>
                      <a:pt x="1" y="861"/>
                    </a:lnTo>
                    <a:lnTo>
                      <a:pt x="2" y="862"/>
                    </a:lnTo>
                    <a:lnTo>
                      <a:pt x="4" y="862"/>
                    </a:lnTo>
                    <a:lnTo>
                      <a:pt x="7" y="861"/>
                    </a:lnTo>
                    <a:lnTo>
                      <a:pt x="8" y="860"/>
                    </a:lnTo>
                    <a:lnTo>
                      <a:pt x="9" y="858"/>
                    </a:lnTo>
                    <a:lnTo>
                      <a:pt x="9" y="858"/>
                    </a:lnTo>
                    <a:lnTo>
                      <a:pt x="12" y="830"/>
                    </a:lnTo>
                    <a:lnTo>
                      <a:pt x="17" y="803"/>
                    </a:lnTo>
                    <a:lnTo>
                      <a:pt x="29" y="748"/>
                    </a:lnTo>
                    <a:lnTo>
                      <a:pt x="40" y="693"/>
                    </a:lnTo>
                    <a:lnTo>
                      <a:pt x="53" y="638"/>
                    </a:lnTo>
                    <a:lnTo>
                      <a:pt x="53" y="638"/>
                    </a:lnTo>
                    <a:lnTo>
                      <a:pt x="64" y="580"/>
                    </a:lnTo>
                    <a:lnTo>
                      <a:pt x="77" y="522"/>
                    </a:lnTo>
                    <a:lnTo>
                      <a:pt x="89" y="464"/>
                    </a:lnTo>
                    <a:lnTo>
                      <a:pt x="95" y="435"/>
                    </a:lnTo>
                    <a:lnTo>
                      <a:pt x="99" y="405"/>
                    </a:lnTo>
                    <a:lnTo>
                      <a:pt x="99" y="405"/>
                    </a:lnTo>
                    <a:lnTo>
                      <a:pt x="103" y="379"/>
                    </a:lnTo>
                    <a:lnTo>
                      <a:pt x="107" y="353"/>
                    </a:lnTo>
                    <a:lnTo>
                      <a:pt x="113" y="326"/>
                    </a:lnTo>
                    <a:lnTo>
                      <a:pt x="121" y="301"/>
                    </a:lnTo>
                    <a:lnTo>
                      <a:pt x="121" y="301"/>
                    </a:lnTo>
                    <a:lnTo>
                      <a:pt x="158" y="195"/>
                    </a:lnTo>
                    <a:lnTo>
                      <a:pt x="158" y="195"/>
                    </a:lnTo>
                    <a:lnTo>
                      <a:pt x="166" y="167"/>
                    </a:lnTo>
                    <a:lnTo>
                      <a:pt x="174" y="140"/>
                    </a:lnTo>
                    <a:lnTo>
                      <a:pt x="181" y="112"/>
                    </a:lnTo>
                    <a:lnTo>
                      <a:pt x="186" y="83"/>
                    </a:lnTo>
                    <a:lnTo>
                      <a:pt x="186" y="83"/>
                    </a:lnTo>
                    <a:lnTo>
                      <a:pt x="189" y="60"/>
                    </a:lnTo>
                    <a:lnTo>
                      <a:pt x="190" y="47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6" y="20"/>
                    </a:lnTo>
                    <a:lnTo>
                      <a:pt x="198" y="12"/>
                    </a:lnTo>
                    <a:lnTo>
                      <a:pt x="198" y="5"/>
                    </a:lnTo>
                    <a:lnTo>
                      <a:pt x="198" y="5"/>
                    </a:lnTo>
                    <a:lnTo>
                      <a:pt x="198" y="3"/>
                    </a:lnTo>
                    <a:lnTo>
                      <a:pt x="197" y="2"/>
                    </a:lnTo>
                    <a:lnTo>
                      <a:pt x="196" y="1"/>
                    </a:lnTo>
                    <a:lnTo>
                      <a:pt x="194" y="0"/>
                    </a:lnTo>
                    <a:lnTo>
                      <a:pt x="192" y="1"/>
                    </a:lnTo>
                    <a:lnTo>
                      <a:pt x="191" y="2"/>
                    </a:lnTo>
                    <a:lnTo>
                      <a:pt x="190" y="3"/>
                    </a:lnTo>
                    <a:lnTo>
                      <a:pt x="189" y="5"/>
                    </a:lnTo>
                    <a:lnTo>
                      <a:pt x="189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74" name="Freeform 912">
                <a:extLst>
                  <a:ext uri="{FF2B5EF4-FFF2-40B4-BE49-F238E27FC236}">
                    <a16:creationId xmlns="" xmlns:a16="http://schemas.microsoft.com/office/drawing/2014/main" id="{E8C0BC13-5D43-455F-A7C7-D2CC4135785B}"/>
                  </a:ext>
                </a:extLst>
              </p:cNvPr>
              <p:cNvSpPr/>
              <p:nvPr/>
            </p:nvSpPr>
            <p:spPr bwMode="auto">
              <a:xfrm>
                <a:off x="3494088" y="1250950"/>
                <a:ext cx="98425" cy="452438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4" y="29"/>
                  </a:cxn>
                  <a:cxn ang="0">
                    <a:pos x="159" y="100"/>
                  </a:cxn>
                  <a:cxn ang="0">
                    <a:pos x="150" y="153"/>
                  </a:cxn>
                  <a:cxn ang="0">
                    <a:pos x="141" y="207"/>
                  </a:cxn>
                  <a:cxn ang="0">
                    <a:pos x="121" y="315"/>
                  </a:cxn>
                  <a:cxn ang="0">
                    <a:pos x="104" y="426"/>
                  </a:cxn>
                  <a:cxn ang="0">
                    <a:pos x="99" y="449"/>
                  </a:cxn>
                  <a:cxn ang="0">
                    <a:pos x="93" y="472"/>
                  </a:cxn>
                  <a:cxn ang="0">
                    <a:pos x="91" y="488"/>
                  </a:cxn>
                  <a:cxn ang="0">
                    <a:pos x="81" y="531"/>
                  </a:cxn>
                  <a:cxn ang="0">
                    <a:pos x="51" y="644"/>
                  </a:cxn>
                  <a:cxn ang="0">
                    <a:pos x="44" y="672"/>
                  </a:cxn>
                  <a:cxn ang="0">
                    <a:pos x="19" y="753"/>
                  </a:cxn>
                  <a:cxn ang="0">
                    <a:pos x="13" y="780"/>
                  </a:cxn>
                  <a:cxn ang="0">
                    <a:pos x="7" y="806"/>
                  </a:cxn>
                  <a:cxn ang="0">
                    <a:pos x="0" y="838"/>
                  </a:cxn>
                  <a:cxn ang="0">
                    <a:pos x="0" y="848"/>
                  </a:cxn>
                  <a:cxn ang="0">
                    <a:pos x="1" y="853"/>
                  </a:cxn>
                  <a:cxn ang="0">
                    <a:pos x="4" y="854"/>
                  </a:cxn>
                  <a:cxn ang="0">
                    <a:pos x="7" y="853"/>
                  </a:cxn>
                  <a:cxn ang="0">
                    <a:pos x="9" y="848"/>
                  </a:cxn>
                  <a:cxn ang="0">
                    <a:pos x="10" y="837"/>
                  </a:cxn>
                  <a:cxn ang="0">
                    <a:pos x="18" y="800"/>
                  </a:cxn>
                  <a:cxn ang="0">
                    <a:pos x="23" y="774"/>
                  </a:cxn>
                  <a:cxn ang="0">
                    <a:pos x="30" y="747"/>
                  </a:cxn>
                  <a:cxn ang="0">
                    <a:pos x="63" y="638"/>
                  </a:cxn>
                  <a:cxn ang="0">
                    <a:pos x="92" y="525"/>
                  </a:cxn>
                  <a:cxn ang="0">
                    <a:pos x="98" y="500"/>
                  </a:cxn>
                  <a:cxn ang="0">
                    <a:pos x="102" y="476"/>
                  </a:cxn>
                  <a:cxn ang="0">
                    <a:pos x="109" y="447"/>
                  </a:cxn>
                  <a:cxn ang="0">
                    <a:pos x="115" y="419"/>
                  </a:cxn>
                  <a:cxn ang="0">
                    <a:pos x="131" y="309"/>
                  </a:cxn>
                  <a:cxn ang="0">
                    <a:pos x="151" y="201"/>
                  </a:cxn>
                  <a:cxn ang="0">
                    <a:pos x="160" y="147"/>
                  </a:cxn>
                  <a:cxn ang="0">
                    <a:pos x="170" y="93"/>
                  </a:cxn>
                  <a:cxn ang="0">
                    <a:pos x="183" y="27"/>
                  </a:cxn>
                  <a:cxn ang="0">
                    <a:pos x="185" y="5"/>
                  </a:cxn>
                  <a:cxn ang="0">
                    <a:pos x="184" y="3"/>
                  </a:cxn>
                  <a:cxn ang="0">
                    <a:pos x="182" y="0"/>
                  </a:cxn>
                  <a:cxn ang="0">
                    <a:pos x="178" y="0"/>
                  </a:cxn>
                  <a:cxn ang="0">
                    <a:pos x="176" y="3"/>
                  </a:cxn>
                  <a:cxn ang="0">
                    <a:pos x="175" y="5"/>
                  </a:cxn>
                </a:cxnLst>
                <a:rect l="0" t="0" r="r" b="b"/>
                <a:pathLst>
                  <a:path w="185" h="854">
                    <a:moveTo>
                      <a:pt x="175" y="5"/>
                    </a:moveTo>
                    <a:lnTo>
                      <a:pt x="175" y="5"/>
                    </a:lnTo>
                    <a:lnTo>
                      <a:pt x="175" y="17"/>
                    </a:lnTo>
                    <a:lnTo>
                      <a:pt x="174" y="29"/>
                    </a:lnTo>
                    <a:lnTo>
                      <a:pt x="170" y="52"/>
                    </a:lnTo>
                    <a:lnTo>
                      <a:pt x="159" y="100"/>
                    </a:lnTo>
                    <a:lnTo>
                      <a:pt x="159" y="100"/>
                    </a:lnTo>
                    <a:lnTo>
                      <a:pt x="150" y="153"/>
                    </a:lnTo>
                    <a:lnTo>
                      <a:pt x="141" y="207"/>
                    </a:lnTo>
                    <a:lnTo>
                      <a:pt x="141" y="207"/>
                    </a:lnTo>
                    <a:lnTo>
                      <a:pt x="130" y="261"/>
                    </a:lnTo>
                    <a:lnTo>
                      <a:pt x="121" y="315"/>
                    </a:lnTo>
                    <a:lnTo>
                      <a:pt x="104" y="426"/>
                    </a:lnTo>
                    <a:lnTo>
                      <a:pt x="104" y="426"/>
                    </a:lnTo>
                    <a:lnTo>
                      <a:pt x="101" y="437"/>
                    </a:lnTo>
                    <a:lnTo>
                      <a:pt x="99" y="449"/>
                    </a:lnTo>
                    <a:lnTo>
                      <a:pt x="96" y="461"/>
                    </a:lnTo>
                    <a:lnTo>
                      <a:pt x="93" y="472"/>
                    </a:lnTo>
                    <a:lnTo>
                      <a:pt x="93" y="472"/>
                    </a:lnTo>
                    <a:lnTo>
                      <a:pt x="91" y="488"/>
                    </a:lnTo>
                    <a:lnTo>
                      <a:pt x="88" y="502"/>
                    </a:lnTo>
                    <a:lnTo>
                      <a:pt x="81" y="531"/>
                    </a:lnTo>
                    <a:lnTo>
                      <a:pt x="81" y="531"/>
                    </a:lnTo>
                    <a:lnTo>
                      <a:pt x="51" y="644"/>
                    </a:lnTo>
                    <a:lnTo>
                      <a:pt x="51" y="644"/>
                    </a:lnTo>
                    <a:lnTo>
                      <a:pt x="44" y="672"/>
                    </a:lnTo>
                    <a:lnTo>
                      <a:pt x="35" y="699"/>
                    </a:lnTo>
                    <a:lnTo>
                      <a:pt x="19" y="753"/>
                    </a:lnTo>
                    <a:lnTo>
                      <a:pt x="19" y="753"/>
                    </a:lnTo>
                    <a:lnTo>
                      <a:pt x="13" y="780"/>
                    </a:lnTo>
                    <a:lnTo>
                      <a:pt x="7" y="806"/>
                    </a:lnTo>
                    <a:lnTo>
                      <a:pt x="7" y="806"/>
                    </a:lnTo>
                    <a:lnTo>
                      <a:pt x="2" y="828"/>
                    </a:lnTo>
                    <a:lnTo>
                      <a:pt x="0" y="83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0" y="851"/>
                    </a:lnTo>
                    <a:lnTo>
                      <a:pt x="1" y="853"/>
                    </a:lnTo>
                    <a:lnTo>
                      <a:pt x="2" y="853"/>
                    </a:lnTo>
                    <a:lnTo>
                      <a:pt x="4" y="854"/>
                    </a:lnTo>
                    <a:lnTo>
                      <a:pt x="6" y="853"/>
                    </a:lnTo>
                    <a:lnTo>
                      <a:pt x="7" y="853"/>
                    </a:lnTo>
                    <a:lnTo>
                      <a:pt x="8" y="851"/>
                    </a:lnTo>
                    <a:lnTo>
                      <a:pt x="9" y="848"/>
                    </a:lnTo>
                    <a:lnTo>
                      <a:pt x="9" y="848"/>
                    </a:lnTo>
                    <a:lnTo>
                      <a:pt x="10" y="837"/>
                    </a:lnTo>
                    <a:lnTo>
                      <a:pt x="13" y="825"/>
                    </a:lnTo>
                    <a:lnTo>
                      <a:pt x="18" y="800"/>
                    </a:lnTo>
                    <a:lnTo>
                      <a:pt x="18" y="800"/>
                    </a:lnTo>
                    <a:lnTo>
                      <a:pt x="23" y="774"/>
                    </a:lnTo>
                    <a:lnTo>
                      <a:pt x="30" y="747"/>
                    </a:lnTo>
                    <a:lnTo>
                      <a:pt x="30" y="747"/>
                    </a:lnTo>
                    <a:lnTo>
                      <a:pt x="47" y="693"/>
                    </a:lnTo>
                    <a:lnTo>
                      <a:pt x="63" y="638"/>
                    </a:lnTo>
                    <a:lnTo>
                      <a:pt x="63" y="638"/>
                    </a:lnTo>
                    <a:lnTo>
                      <a:pt x="92" y="525"/>
                    </a:lnTo>
                    <a:lnTo>
                      <a:pt x="92" y="525"/>
                    </a:lnTo>
                    <a:lnTo>
                      <a:pt x="98" y="500"/>
                    </a:lnTo>
                    <a:lnTo>
                      <a:pt x="102" y="476"/>
                    </a:lnTo>
                    <a:lnTo>
                      <a:pt x="102" y="476"/>
                    </a:lnTo>
                    <a:lnTo>
                      <a:pt x="105" y="461"/>
                    </a:lnTo>
                    <a:lnTo>
                      <a:pt x="109" y="447"/>
                    </a:lnTo>
                    <a:lnTo>
                      <a:pt x="112" y="433"/>
                    </a:lnTo>
                    <a:lnTo>
                      <a:pt x="115" y="419"/>
                    </a:lnTo>
                    <a:lnTo>
                      <a:pt x="115" y="419"/>
                    </a:lnTo>
                    <a:lnTo>
                      <a:pt x="131" y="309"/>
                    </a:lnTo>
                    <a:lnTo>
                      <a:pt x="141" y="255"/>
                    </a:lnTo>
                    <a:lnTo>
                      <a:pt x="151" y="201"/>
                    </a:lnTo>
                    <a:lnTo>
                      <a:pt x="151" y="201"/>
                    </a:lnTo>
                    <a:lnTo>
                      <a:pt x="160" y="147"/>
                    </a:lnTo>
                    <a:lnTo>
                      <a:pt x="170" y="93"/>
                    </a:lnTo>
                    <a:lnTo>
                      <a:pt x="170" y="93"/>
                    </a:lnTo>
                    <a:lnTo>
                      <a:pt x="180" y="50"/>
                    </a:lnTo>
                    <a:lnTo>
                      <a:pt x="183" y="27"/>
                    </a:lnTo>
                    <a:lnTo>
                      <a:pt x="184" y="16"/>
                    </a:lnTo>
                    <a:lnTo>
                      <a:pt x="185" y="5"/>
                    </a:lnTo>
                    <a:lnTo>
                      <a:pt x="185" y="5"/>
                    </a:lnTo>
                    <a:lnTo>
                      <a:pt x="184" y="3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8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75" name="Freeform 913">
                <a:extLst>
                  <a:ext uri="{FF2B5EF4-FFF2-40B4-BE49-F238E27FC236}">
                    <a16:creationId xmlns="" xmlns:a16="http://schemas.microsoft.com/office/drawing/2014/main" id="{A9AB0343-FA56-4F06-83CB-166070AD3424}"/>
                  </a:ext>
                </a:extLst>
              </p:cNvPr>
              <p:cNvSpPr/>
              <p:nvPr/>
            </p:nvSpPr>
            <p:spPr bwMode="auto">
              <a:xfrm>
                <a:off x="3532188" y="1266825"/>
                <a:ext cx="103188" cy="504825"/>
              </a:xfrm>
              <a:custGeom>
                <a:avLst/>
                <a:gdLst/>
                <a:ahLst/>
                <a:cxnLst>
                  <a:cxn ang="0">
                    <a:pos x="185" y="5"/>
                  </a:cxn>
                  <a:cxn ang="0">
                    <a:pos x="181" y="67"/>
                  </a:cxn>
                  <a:cxn ang="0">
                    <a:pos x="169" y="127"/>
                  </a:cxn>
                  <a:cxn ang="0">
                    <a:pos x="153" y="187"/>
                  </a:cxn>
                  <a:cxn ang="0">
                    <a:pos x="136" y="246"/>
                  </a:cxn>
                  <a:cxn ang="0">
                    <a:pos x="129" y="273"/>
                  </a:cxn>
                  <a:cxn ang="0">
                    <a:pos x="124" y="327"/>
                  </a:cxn>
                  <a:cxn ang="0">
                    <a:pos x="123" y="355"/>
                  </a:cxn>
                  <a:cxn ang="0">
                    <a:pos x="118" y="418"/>
                  </a:cxn>
                  <a:cxn ang="0">
                    <a:pos x="108" y="481"/>
                  </a:cxn>
                  <a:cxn ang="0">
                    <a:pos x="101" y="511"/>
                  </a:cxn>
                  <a:cxn ang="0">
                    <a:pos x="74" y="596"/>
                  </a:cxn>
                  <a:cxn ang="0">
                    <a:pos x="65" y="627"/>
                  </a:cxn>
                  <a:cxn ang="0">
                    <a:pos x="53" y="691"/>
                  </a:cxn>
                  <a:cxn ang="0">
                    <a:pos x="47" y="723"/>
                  </a:cxn>
                  <a:cxn ang="0">
                    <a:pos x="23" y="846"/>
                  </a:cxn>
                  <a:cxn ang="0">
                    <a:pos x="20" y="863"/>
                  </a:cxn>
                  <a:cxn ang="0">
                    <a:pos x="14" y="897"/>
                  </a:cxn>
                  <a:cxn ang="0">
                    <a:pos x="9" y="913"/>
                  </a:cxn>
                  <a:cxn ang="0">
                    <a:pos x="6" y="922"/>
                  </a:cxn>
                  <a:cxn ang="0">
                    <a:pos x="1" y="939"/>
                  </a:cxn>
                  <a:cxn ang="0">
                    <a:pos x="0" y="949"/>
                  </a:cxn>
                  <a:cxn ang="0">
                    <a:pos x="2" y="952"/>
                  </a:cxn>
                  <a:cxn ang="0">
                    <a:pos x="6" y="954"/>
                  </a:cxn>
                  <a:cxn ang="0">
                    <a:pos x="9" y="952"/>
                  </a:cxn>
                  <a:cxn ang="0">
                    <a:pos x="11" y="949"/>
                  </a:cxn>
                  <a:cxn ang="0">
                    <a:pos x="12" y="937"/>
                  </a:cxn>
                  <a:cxn ang="0">
                    <a:pos x="18" y="914"/>
                  </a:cxn>
                  <a:cxn ang="0">
                    <a:pos x="21" y="903"/>
                  </a:cxn>
                  <a:cxn ang="0">
                    <a:pos x="33" y="840"/>
                  </a:cxn>
                  <a:cxn ang="0">
                    <a:pos x="47" y="774"/>
                  </a:cxn>
                  <a:cxn ang="0">
                    <a:pos x="59" y="709"/>
                  </a:cxn>
                  <a:cxn ang="0">
                    <a:pos x="71" y="650"/>
                  </a:cxn>
                  <a:cxn ang="0">
                    <a:pos x="85" y="591"/>
                  </a:cxn>
                  <a:cxn ang="0">
                    <a:pos x="94" y="563"/>
                  </a:cxn>
                  <a:cxn ang="0">
                    <a:pos x="105" y="534"/>
                  </a:cxn>
                  <a:cxn ang="0">
                    <a:pos x="114" y="500"/>
                  </a:cxn>
                  <a:cxn ang="0">
                    <a:pos x="120" y="465"/>
                  </a:cxn>
                  <a:cxn ang="0">
                    <a:pos x="128" y="407"/>
                  </a:cxn>
                  <a:cxn ang="0">
                    <a:pos x="135" y="320"/>
                  </a:cxn>
                  <a:cxn ang="0">
                    <a:pos x="143" y="262"/>
                  </a:cxn>
                  <a:cxn ang="0">
                    <a:pos x="150" y="233"/>
                  </a:cxn>
                  <a:cxn ang="0">
                    <a:pos x="167" y="177"/>
                  </a:cxn>
                  <a:cxn ang="0">
                    <a:pos x="181" y="120"/>
                  </a:cxn>
                  <a:cxn ang="0">
                    <a:pos x="191" y="63"/>
                  </a:cxn>
                  <a:cxn ang="0">
                    <a:pos x="196" y="5"/>
                  </a:cxn>
                  <a:cxn ang="0">
                    <a:pos x="195" y="3"/>
                  </a:cxn>
                  <a:cxn ang="0">
                    <a:pos x="192" y="1"/>
                  </a:cxn>
                  <a:cxn ang="0">
                    <a:pos x="188" y="1"/>
                  </a:cxn>
                  <a:cxn ang="0">
                    <a:pos x="186" y="3"/>
                  </a:cxn>
                  <a:cxn ang="0">
                    <a:pos x="185" y="5"/>
                  </a:cxn>
                </a:cxnLst>
                <a:rect l="0" t="0" r="r" b="b"/>
                <a:pathLst>
                  <a:path w="196" h="954">
                    <a:moveTo>
                      <a:pt x="185" y="5"/>
                    </a:moveTo>
                    <a:lnTo>
                      <a:pt x="185" y="5"/>
                    </a:lnTo>
                    <a:lnTo>
                      <a:pt x="184" y="36"/>
                    </a:lnTo>
                    <a:lnTo>
                      <a:pt x="181" y="67"/>
                    </a:lnTo>
                    <a:lnTo>
                      <a:pt x="176" y="97"/>
                    </a:lnTo>
                    <a:lnTo>
                      <a:pt x="169" y="127"/>
                    </a:lnTo>
                    <a:lnTo>
                      <a:pt x="162" y="157"/>
                    </a:lnTo>
                    <a:lnTo>
                      <a:pt x="153" y="187"/>
                    </a:lnTo>
                    <a:lnTo>
                      <a:pt x="136" y="246"/>
                    </a:lnTo>
                    <a:lnTo>
                      <a:pt x="136" y="246"/>
                    </a:lnTo>
                    <a:lnTo>
                      <a:pt x="133" y="261"/>
                    </a:lnTo>
                    <a:lnTo>
                      <a:pt x="129" y="273"/>
                    </a:lnTo>
                    <a:lnTo>
                      <a:pt x="126" y="300"/>
                    </a:lnTo>
                    <a:lnTo>
                      <a:pt x="124" y="327"/>
                    </a:lnTo>
                    <a:lnTo>
                      <a:pt x="123" y="355"/>
                    </a:lnTo>
                    <a:lnTo>
                      <a:pt x="123" y="355"/>
                    </a:lnTo>
                    <a:lnTo>
                      <a:pt x="121" y="386"/>
                    </a:lnTo>
                    <a:lnTo>
                      <a:pt x="118" y="418"/>
                    </a:lnTo>
                    <a:lnTo>
                      <a:pt x="113" y="449"/>
                    </a:lnTo>
                    <a:lnTo>
                      <a:pt x="108" y="481"/>
                    </a:lnTo>
                    <a:lnTo>
                      <a:pt x="108" y="481"/>
                    </a:lnTo>
                    <a:lnTo>
                      <a:pt x="101" y="511"/>
                    </a:lnTo>
                    <a:lnTo>
                      <a:pt x="92" y="538"/>
                    </a:lnTo>
                    <a:lnTo>
                      <a:pt x="74" y="596"/>
                    </a:lnTo>
                    <a:lnTo>
                      <a:pt x="74" y="596"/>
                    </a:lnTo>
                    <a:lnTo>
                      <a:pt x="65" y="627"/>
                    </a:lnTo>
                    <a:lnTo>
                      <a:pt x="58" y="659"/>
                    </a:lnTo>
                    <a:lnTo>
                      <a:pt x="53" y="691"/>
                    </a:lnTo>
                    <a:lnTo>
                      <a:pt x="47" y="723"/>
                    </a:lnTo>
                    <a:lnTo>
                      <a:pt x="47" y="723"/>
                    </a:lnTo>
                    <a:lnTo>
                      <a:pt x="34" y="784"/>
                    </a:lnTo>
                    <a:lnTo>
                      <a:pt x="23" y="846"/>
                    </a:lnTo>
                    <a:lnTo>
                      <a:pt x="23" y="846"/>
                    </a:lnTo>
                    <a:lnTo>
                      <a:pt x="20" y="863"/>
                    </a:lnTo>
                    <a:lnTo>
                      <a:pt x="18" y="880"/>
                    </a:lnTo>
                    <a:lnTo>
                      <a:pt x="14" y="897"/>
                    </a:lnTo>
                    <a:lnTo>
                      <a:pt x="12" y="905"/>
                    </a:lnTo>
                    <a:lnTo>
                      <a:pt x="9" y="913"/>
                    </a:lnTo>
                    <a:lnTo>
                      <a:pt x="9" y="913"/>
                    </a:lnTo>
                    <a:lnTo>
                      <a:pt x="6" y="922"/>
                    </a:lnTo>
                    <a:lnTo>
                      <a:pt x="3" y="931"/>
                    </a:lnTo>
                    <a:lnTo>
                      <a:pt x="1" y="939"/>
                    </a:lnTo>
                    <a:lnTo>
                      <a:pt x="0" y="949"/>
                    </a:lnTo>
                    <a:lnTo>
                      <a:pt x="0" y="949"/>
                    </a:lnTo>
                    <a:lnTo>
                      <a:pt x="1" y="951"/>
                    </a:lnTo>
                    <a:lnTo>
                      <a:pt x="2" y="952"/>
                    </a:lnTo>
                    <a:lnTo>
                      <a:pt x="3" y="953"/>
                    </a:lnTo>
                    <a:lnTo>
                      <a:pt x="6" y="954"/>
                    </a:lnTo>
                    <a:lnTo>
                      <a:pt x="7" y="953"/>
                    </a:lnTo>
                    <a:lnTo>
                      <a:pt x="9" y="952"/>
                    </a:lnTo>
                    <a:lnTo>
                      <a:pt x="10" y="951"/>
                    </a:lnTo>
                    <a:lnTo>
                      <a:pt x="11" y="949"/>
                    </a:lnTo>
                    <a:lnTo>
                      <a:pt x="11" y="949"/>
                    </a:lnTo>
                    <a:lnTo>
                      <a:pt x="12" y="937"/>
                    </a:lnTo>
                    <a:lnTo>
                      <a:pt x="15" y="926"/>
                    </a:lnTo>
                    <a:lnTo>
                      <a:pt x="18" y="914"/>
                    </a:lnTo>
                    <a:lnTo>
                      <a:pt x="21" y="903"/>
                    </a:lnTo>
                    <a:lnTo>
                      <a:pt x="21" y="903"/>
                    </a:lnTo>
                    <a:lnTo>
                      <a:pt x="27" y="871"/>
                    </a:lnTo>
                    <a:lnTo>
                      <a:pt x="33" y="840"/>
                    </a:lnTo>
                    <a:lnTo>
                      <a:pt x="33" y="840"/>
                    </a:lnTo>
                    <a:lnTo>
                      <a:pt x="47" y="774"/>
                    </a:lnTo>
                    <a:lnTo>
                      <a:pt x="53" y="741"/>
                    </a:lnTo>
                    <a:lnTo>
                      <a:pt x="59" y="709"/>
                    </a:lnTo>
                    <a:lnTo>
                      <a:pt x="59" y="709"/>
                    </a:lnTo>
                    <a:lnTo>
                      <a:pt x="71" y="650"/>
                    </a:lnTo>
                    <a:lnTo>
                      <a:pt x="77" y="620"/>
                    </a:lnTo>
                    <a:lnTo>
                      <a:pt x="85" y="591"/>
                    </a:lnTo>
                    <a:lnTo>
                      <a:pt x="85" y="591"/>
                    </a:lnTo>
                    <a:lnTo>
                      <a:pt x="94" y="563"/>
                    </a:lnTo>
                    <a:lnTo>
                      <a:pt x="105" y="534"/>
                    </a:lnTo>
                    <a:lnTo>
                      <a:pt x="105" y="534"/>
                    </a:lnTo>
                    <a:lnTo>
                      <a:pt x="110" y="518"/>
                    </a:lnTo>
                    <a:lnTo>
                      <a:pt x="114" y="500"/>
                    </a:lnTo>
                    <a:lnTo>
                      <a:pt x="120" y="465"/>
                    </a:lnTo>
                    <a:lnTo>
                      <a:pt x="120" y="465"/>
                    </a:lnTo>
                    <a:lnTo>
                      <a:pt x="125" y="436"/>
                    </a:lnTo>
                    <a:lnTo>
                      <a:pt x="128" y="407"/>
                    </a:lnTo>
                    <a:lnTo>
                      <a:pt x="133" y="348"/>
                    </a:lnTo>
                    <a:lnTo>
                      <a:pt x="135" y="320"/>
                    </a:lnTo>
                    <a:lnTo>
                      <a:pt x="138" y="291"/>
                    </a:lnTo>
                    <a:lnTo>
                      <a:pt x="143" y="262"/>
                    </a:lnTo>
                    <a:lnTo>
                      <a:pt x="146" y="247"/>
                    </a:lnTo>
                    <a:lnTo>
                      <a:pt x="150" y="233"/>
                    </a:lnTo>
                    <a:lnTo>
                      <a:pt x="150" y="233"/>
                    </a:lnTo>
                    <a:lnTo>
                      <a:pt x="167" y="177"/>
                    </a:lnTo>
                    <a:lnTo>
                      <a:pt x="174" y="149"/>
                    </a:lnTo>
                    <a:lnTo>
                      <a:pt x="181" y="120"/>
                    </a:lnTo>
                    <a:lnTo>
                      <a:pt x="186" y="92"/>
                    </a:lnTo>
                    <a:lnTo>
                      <a:pt x="191" y="63"/>
                    </a:lnTo>
                    <a:lnTo>
                      <a:pt x="195" y="34"/>
                    </a:lnTo>
                    <a:lnTo>
                      <a:pt x="196" y="5"/>
                    </a:lnTo>
                    <a:lnTo>
                      <a:pt x="196" y="5"/>
                    </a:lnTo>
                    <a:lnTo>
                      <a:pt x="195" y="3"/>
                    </a:lnTo>
                    <a:lnTo>
                      <a:pt x="194" y="1"/>
                    </a:lnTo>
                    <a:lnTo>
                      <a:pt x="192" y="1"/>
                    </a:lnTo>
                    <a:lnTo>
                      <a:pt x="190" y="0"/>
                    </a:lnTo>
                    <a:lnTo>
                      <a:pt x="188" y="1"/>
                    </a:lnTo>
                    <a:lnTo>
                      <a:pt x="187" y="1"/>
                    </a:lnTo>
                    <a:lnTo>
                      <a:pt x="186" y="3"/>
                    </a:lnTo>
                    <a:lnTo>
                      <a:pt x="185" y="5"/>
                    </a:lnTo>
                    <a:lnTo>
                      <a:pt x="185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76" name="Freeform 914">
                <a:extLst>
                  <a:ext uri="{FF2B5EF4-FFF2-40B4-BE49-F238E27FC236}">
                    <a16:creationId xmlns="" xmlns:a16="http://schemas.microsoft.com/office/drawing/2014/main" id="{1F0A96BD-4806-4A63-B60A-32E2E51AA91F}"/>
                  </a:ext>
                </a:extLst>
              </p:cNvPr>
              <p:cNvSpPr/>
              <p:nvPr/>
            </p:nvSpPr>
            <p:spPr bwMode="auto">
              <a:xfrm>
                <a:off x="3570288" y="1301750"/>
                <a:ext cx="96838" cy="488950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2" y="13"/>
                  </a:cxn>
                  <a:cxn ang="0">
                    <a:pos x="163" y="30"/>
                  </a:cxn>
                  <a:cxn ang="0">
                    <a:pos x="161" y="39"/>
                  </a:cxn>
                  <a:cxn ang="0">
                    <a:pos x="161" y="62"/>
                  </a:cxn>
                  <a:cxn ang="0">
                    <a:pos x="159" y="87"/>
                  </a:cxn>
                  <a:cxn ang="0">
                    <a:pos x="149" y="148"/>
                  </a:cxn>
                  <a:cxn ang="0">
                    <a:pos x="146" y="164"/>
                  </a:cxn>
                  <a:cxn ang="0">
                    <a:pos x="138" y="193"/>
                  </a:cxn>
                  <a:cxn ang="0">
                    <a:pos x="135" y="207"/>
                  </a:cxn>
                  <a:cxn ang="0">
                    <a:pos x="128" y="268"/>
                  </a:cxn>
                  <a:cxn ang="0">
                    <a:pos x="117" y="361"/>
                  </a:cxn>
                  <a:cxn ang="0">
                    <a:pos x="106" y="422"/>
                  </a:cxn>
                  <a:cxn ang="0">
                    <a:pos x="99" y="452"/>
                  </a:cxn>
                  <a:cxn ang="0">
                    <a:pos x="72" y="538"/>
                  </a:cxn>
                  <a:cxn ang="0">
                    <a:pos x="64" y="568"/>
                  </a:cxn>
                  <a:cxn ang="0">
                    <a:pos x="50" y="630"/>
                  </a:cxn>
                  <a:cxn ang="0">
                    <a:pos x="38" y="691"/>
                  </a:cxn>
                  <a:cxn ang="0">
                    <a:pos x="15" y="809"/>
                  </a:cxn>
                  <a:cxn ang="0">
                    <a:pos x="6" y="865"/>
                  </a:cxn>
                  <a:cxn ang="0">
                    <a:pos x="1" y="906"/>
                  </a:cxn>
                  <a:cxn ang="0">
                    <a:pos x="0" y="921"/>
                  </a:cxn>
                  <a:cxn ang="0">
                    <a:pos x="2" y="924"/>
                  </a:cxn>
                  <a:cxn ang="0">
                    <a:pos x="5" y="925"/>
                  </a:cxn>
                  <a:cxn ang="0">
                    <a:pos x="8" y="924"/>
                  </a:cxn>
                  <a:cxn ang="0">
                    <a:pos x="9" y="921"/>
                  </a:cxn>
                  <a:cxn ang="0">
                    <a:pos x="10" y="906"/>
                  </a:cxn>
                  <a:cxn ang="0">
                    <a:pos x="13" y="875"/>
                  </a:cxn>
                  <a:cxn ang="0">
                    <a:pos x="16" y="862"/>
                  </a:cxn>
                  <a:cxn ang="0">
                    <a:pos x="25" y="803"/>
                  </a:cxn>
                  <a:cxn ang="0">
                    <a:pos x="31" y="774"/>
                  </a:cxn>
                  <a:cxn ang="0">
                    <a:pos x="48" y="685"/>
                  </a:cxn>
                  <a:cxn ang="0">
                    <a:pos x="62" y="623"/>
                  </a:cxn>
                  <a:cxn ang="0">
                    <a:pos x="75" y="560"/>
                  </a:cxn>
                  <a:cxn ang="0">
                    <a:pos x="83" y="531"/>
                  </a:cxn>
                  <a:cxn ang="0">
                    <a:pos x="110" y="446"/>
                  </a:cxn>
                  <a:cxn ang="0">
                    <a:pos x="117" y="417"/>
                  </a:cxn>
                  <a:cxn ang="0">
                    <a:pos x="129" y="355"/>
                  </a:cxn>
                  <a:cxn ang="0">
                    <a:pos x="138" y="262"/>
                  </a:cxn>
                  <a:cxn ang="0">
                    <a:pos x="145" y="201"/>
                  </a:cxn>
                  <a:cxn ang="0">
                    <a:pos x="148" y="186"/>
                  </a:cxn>
                  <a:cxn ang="0">
                    <a:pos x="157" y="157"/>
                  </a:cxn>
                  <a:cxn ang="0">
                    <a:pos x="161" y="143"/>
                  </a:cxn>
                  <a:cxn ang="0">
                    <a:pos x="167" y="94"/>
                  </a:cxn>
                  <a:cxn ang="0">
                    <a:pos x="169" y="70"/>
                  </a:cxn>
                  <a:cxn ang="0">
                    <a:pos x="171" y="45"/>
                  </a:cxn>
                  <a:cxn ang="0">
                    <a:pos x="172" y="36"/>
                  </a:cxn>
                  <a:cxn ang="0">
                    <a:pos x="181" y="17"/>
                  </a:cxn>
                  <a:cxn ang="0">
                    <a:pos x="185" y="7"/>
                  </a:cxn>
                  <a:cxn ang="0">
                    <a:pos x="185" y="5"/>
                  </a:cxn>
                  <a:cxn ang="0">
                    <a:pos x="180" y="1"/>
                  </a:cxn>
                  <a:cxn ang="0">
                    <a:pos x="177" y="1"/>
                  </a:cxn>
                  <a:cxn ang="0">
                    <a:pos x="175" y="5"/>
                  </a:cxn>
                </a:cxnLst>
                <a:rect l="0" t="0" r="r" b="b"/>
                <a:pathLst>
                  <a:path w="185" h="925">
                    <a:moveTo>
                      <a:pt x="175" y="5"/>
                    </a:moveTo>
                    <a:lnTo>
                      <a:pt x="175" y="5"/>
                    </a:lnTo>
                    <a:lnTo>
                      <a:pt x="174" y="9"/>
                    </a:lnTo>
                    <a:lnTo>
                      <a:pt x="172" y="13"/>
                    </a:lnTo>
                    <a:lnTo>
                      <a:pt x="168" y="22"/>
                    </a:lnTo>
                    <a:lnTo>
                      <a:pt x="163" y="30"/>
                    </a:lnTo>
                    <a:lnTo>
                      <a:pt x="162" y="35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62"/>
                    </a:lnTo>
                    <a:lnTo>
                      <a:pt x="159" y="87"/>
                    </a:lnTo>
                    <a:lnTo>
                      <a:pt x="159" y="87"/>
                    </a:lnTo>
                    <a:lnTo>
                      <a:pt x="155" y="118"/>
                    </a:lnTo>
                    <a:lnTo>
                      <a:pt x="149" y="148"/>
                    </a:lnTo>
                    <a:lnTo>
                      <a:pt x="149" y="148"/>
                    </a:lnTo>
                    <a:lnTo>
                      <a:pt x="146" y="164"/>
                    </a:lnTo>
                    <a:lnTo>
                      <a:pt x="142" y="178"/>
                    </a:lnTo>
                    <a:lnTo>
                      <a:pt x="138" y="193"/>
                    </a:lnTo>
                    <a:lnTo>
                      <a:pt x="135" y="207"/>
                    </a:lnTo>
                    <a:lnTo>
                      <a:pt x="135" y="207"/>
                    </a:lnTo>
                    <a:lnTo>
                      <a:pt x="131" y="238"/>
                    </a:lnTo>
                    <a:lnTo>
                      <a:pt x="128" y="268"/>
                    </a:lnTo>
                    <a:lnTo>
                      <a:pt x="122" y="330"/>
                    </a:lnTo>
                    <a:lnTo>
                      <a:pt x="117" y="361"/>
                    </a:lnTo>
                    <a:lnTo>
                      <a:pt x="112" y="392"/>
                    </a:lnTo>
                    <a:lnTo>
                      <a:pt x="106" y="422"/>
                    </a:lnTo>
                    <a:lnTo>
                      <a:pt x="99" y="452"/>
                    </a:lnTo>
                    <a:lnTo>
                      <a:pt x="99" y="452"/>
                    </a:lnTo>
                    <a:lnTo>
                      <a:pt x="80" y="510"/>
                    </a:lnTo>
                    <a:lnTo>
                      <a:pt x="72" y="538"/>
                    </a:lnTo>
                    <a:lnTo>
                      <a:pt x="64" y="568"/>
                    </a:lnTo>
                    <a:lnTo>
                      <a:pt x="64" y="568"/>
                    </a:lnTo>
                    <a:lnTo>
                      <a:pt x="56" y="599"/>
                    </a:lnTo>
                    <a:lnTo>
                      <a:pt x="50" y="630"/>
                    </a:lnTo>
                    <a:lnTo>
                      <a:pt x="38" y="691"/>
                    </a:lnTo>
                    <a:lnTo>
                      <a:pt x="38" y="691"/>
                    </a:lnTo>
                    <a:lnTo>
                      <a:pt x="25" y="750"/>
                    </a:lnTo>
                    <a:lnTo>
                      <a:pt x="15" y="809"/>
                    </a:lnTo>
                    <a:lnTo>
                      <a:pt x="15" y="809"/>
                    </a:lnTo>
                    <a:lnTo>
                      <a:pt x="6" y="865"/>
                    </a:lnTo>
                    <a:lnTo>
                      <a:pt x="2" y="893"/>
                    </a:lnTo>
                    <a:lnTo>
                      <a:pt x="1" y="906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923"/>
                    </a:lnTo>
                    <a:lnTo>
                      <a:pt x="2" y="924"/>
                    </a:lnTo>
                    <a:lnTo>
                      <a:pt x="3" y="925"/>
                    </a:lnTo>
                    <a:lnTo>
                      <a:pt x="5" y="925"/>
                    </a:lnTo>
                    <a:lnTo>
                      <a:pt x="7" y="925"/>
                    </a:lnTo>
                    <a:lnTo>
                      <a:pt x="8" y="924"/>
                    </a:lnTo>
                    <a:lnTo>
                      <a:pt x="9" y="923"/>
                    </a:lnTo>
                    <a:lnTo>
                      <a:pt x="9" y="921"/>
                    </a:lnTo>
                    <a:lnTo>
                      <a:pt x="9" y="921"/>
                    </a:lnTo>
                    <a:lnTo>
                      <a:pt x="10" y="906"/>
                    </a:lnTo>
                    <a:lnTo>
                      <a:pt x="11" y="891"/>
                    </a:lnTo>
                    <a:lnTo>
                      <a:pt x="13" y="875"/>
                    </a:lnTo>
                    <a:lnTo>
                      <a:pt x="16" y="862"/>
                    </a:lnTo>
                    <a:lnTo>
                      <a:pt x="16" y="862"/>
                    </a:lnTo>
                    <a:lnTo>
                      <a:pt x="21" y="833"/>
                    </a:lnTo>
                    <a:lnTo>
                      <a:pt x="25" y="803"/>
                    </a:lnTo>
                    <a:lnTo>
                      <a:pt x="25" y="803"/>
                    </a:lnTo>
                    <a:lnTo>
                      <a:pt x="31" y="774"/>
                    </a:lnTo>
                    <a:lnTo>
                      <a:pt x="37" y="744"/>
                    </a:lnTo>
                    <a:lnTo>
                      <a:pt x="48" y="685"/>
                    </a:lnTo>
                    <a:lnTo>
                      <a:pt x="48" y="685"/>
                    </a:lnTo>
                    <a:lnTo>
                      <a:pt x="62" y="623"/>
                    </a:lnTo>
                    <a:lnTo>
                      <a:pt x="68" y="592"/>
                    </a:lnTo>
                    <a:lnTo>
                      <a:pt x="75" y="560"/>
                    </a:lnTo>
                    <a:lnTo>
                      <a:pt x="75" y="560"/>
                    </a:lnTo>
                    <a:lnTo>
                      <a:pt x="83" y="531"/>
                    </a:lnTo>
                    <a:lnTo>
                      <a:pt x="93" y="503"/>
                    </a:lnTo>
                    <a:lnTo>
                      <a:pt x="110" y="446"/>
                    </a:lnTo>
                    <a:lnTo>
                      <a:pt x="110" y="446"/>
                    </a:lnTo>
                    <a:lnTo>
                      <a:pt x="117" y="417"/>
                    </a:lnTo>
                    <a:lnTo>
                      <a:pt x="124" y="386"/>
                    </a:lnTo>
                    <a:lnTo>
                      <a:pt x="129" y="355"/>
                    </a:lnTo>
                    <a:lnTo>
                      <a:pt x="132" y="324"/>
                    </a:lnTo>
                    <a:lnTo>
                      <a:pt x="138" y="262"/>
                    </a:lnTo>
                    <a:lnTo>
                      <a:pt x="141" y="231"/>
                    </a:lnTo>
                    <a:lnTo>
                      <a:pt x="145" y="201"/>
                    </a:lnTo>
                    <a:lnTo>
                      <a:pt x="145" y="201"/>
                    </a:lnTo>
                    <a:lnTo>
                      <a:pt x="148" y="186"/>
                    </a:lnTo>
                    <a:lnTo>
                      <a:pt x="153" y="172"/>
                    </a:lnTo>
                    <a:lnTo>
                      <a:pt x="157" y="157"/>
                    </a:lnTo>
                    <a:lnTo>
                      <a:pt x="161" y="143"/>
                    </a:lnTo>
                    <a:lnTo>
                      <a:pt x="161" y="143"/>
                    </a:lnTo>
                    <a:lnTo>
                      <a:pt x="164" y="119"/>
                    </a:lnTo>
                    <a:lnTo>
                      <a:pt x="167" y="94"/>
                    </a:lnTo>
                    <a:lnTo>
                      <a:pt x="167" y="94"/>
                    </a:lnTo>
                    <a:lnTo>
                      <a:pt x="169" y="70"/>
                    </a:lnTo>
                    <a:lnTo>
                      <a:pt x="171" y="45"/>
                    </a:lnTo>
                    <a:lnTo>
                      <a:pt x="171" y="45"/>
                    </a:lnTo>
                    <a:lnTo>
                      <a:pt x="171" y="40"/>
                    </a:lnTo>
                    <a:lnTo>
                      <a:pt x="172" y="36"/>
                    </a:lnTo>
                    <a:lnTo>
                      <a:pt x="177" y="26"/>
                    </a:lnTo>
                    <a:lnTo>
                      <a:pt x="181" y="17"/>
                    </a:lnTo>
                    <a:lnTo>
                      <a:pt x="183" y="12"/>
                    </a:lnTo>
                    <a:lnTo>
                      <a:pt x="185" y="7"/>
                    </a:lnTo>
                    <a:lnTo>
                      <a:pt x="185" y="7"/>
                    </a:lnTo>
                    <a:lnTo>
                      <a:pt x="185" y="5"/>
                    </a:lnTo>
                    <a:lnTo>
                      <a:pt x="183" y="4"/>
                    </a:lnTo>
                    <a:lnTo>
                      <a:pt x="180" y="1"/>
                    </a:lnTo>
                    <a:lnTo>
                      <a:pt x="179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77" name="Freeform 915">
                <a:extLst>
                  <a:ext uri="{FF2B5EF4-FFF2-40B4-BE49-F238E27FC236}">
                    <a16:creationId xmlns="" xmlns:a16="http://schemas.microsoft.com/office/drawing/2014/main" id="{BA99131F-29D2-4C18-B2C6-117B95153BC4}"/>
                  </a:ext>
                </a:extLst>
              </p:cNvPr>
              <p:cNvSpPr/>
              <p:nvPr/>
            </p:nvSpPr>
            <p:spPr bwMode="auto">
              <a:xfrm>
                <a:off x="3605213" y="1336675"/>
                <a:ext cx="98425" cy="500063"/>
              </a:xfrm>
              <a:custGeom>
                <a:avLst/>
                <a:gdLst/>
                <a:ahLst/>
                <a:cxnLst>
                  <a:cxn ang="0">
                    <a:pos x="174" y="4"/>
                  </a:cxn>
                  <a:cxn ang="0">
                    <a:pos x="173" y="62"/>
                  </a:cxn>
                  <a:cxn ang="0">
                    <a:pos x="167" y="119"/>
                  </a:cxn>
                  <a:cxn ang="0">
                    <a:pos x="157" y="179"/>
                  </a:cxn>
                  <a:cxn ang="0">
                    <a:pos x="147" y="239"/>
                  </a:cxn>
                  <a:cxn ang="0">
                    <a:pos x="136" y="302"/>
                  </a:cxn>
                  <a:cxn ang="0">
                    <a:pos x="126" y="365"/>
                  </a:cxn>
                  <a:cxn ang="0">
                    <a:pos x="118" y="428"/>
                  </a:cxn>
                  <a:cxn ang="0">
                    <a:pos x="107" y="490"/>
                  </a:cxn>
                  <a:cxn ang="0">
                    <a:pos x="101" y="519"/>
                  </a:cxn>
                  <a:cxn ang="0">
                    <a:pos x="78" y="605"/>
                  </a:cxn>
                  <a:cxn ang="0">
                    <a:pos x="47" y="719"/>
                  </a:cxn>
                  <a:cxn ang="0">
                    <a:pos x="41" y="747"/>
                  </a:cxn>
                  <a:cxn ang="0">
                    <a:pos x="32" y="806"/>
                  </a:cxn>
                  <a:cxn ang="0">
                    <a:pos x="27" y="835"/>
                  </a:cxn>
                  <a:cxn ang="0">
                    <a:pos x="20" y="859"/>
                  </a:cxn>
                  <a:cxn ang="0">
                    <a:pos x="5" y="907"/>
                  </a:cxn>
                  <a:cxn ang="0">
                    <a:pos x="0" y="931"/>
                  </a:cxn>
                  <a:cxn ang="0">
                    <a:pos x="0" y="933"/>
                  </a:cxn>
                  <a:cxn ang="0">
                    <a:pos x="0" y="939"/>
                  </a:cxn>
                  <a:cxn ang="0">
                    <a:pos x="1" y="942"/>
                  </a:cxn>
                  <a:cxn ang="0">
                    <a:pos x="4" y="943"/>
                  </a:cxn>
                  <a:cxn ang="0">
                    <a:pos x="7" y="942"/>
                  </a:cxn>
                  <a:cxn ang="0">
                    <a:pos x="9" y="939"/>
                  </a:cxn>
                  <a:cxn ang="0">
                    <a:pos x="10" y="924"/>
                  </a:cxn>
                  <a:cxn ang="0">
                    <a:pos x="16" y="897"/>
                  </a:cxn>
                  <a:cxn ang="0">
                    <a:pos x="30" y="857"/>
                  </a:cxn>
                  <a:cxn ang="0">
                    <a:pos x="37" y="829"/>
                  </a:cxn>
                  <a:cxn ang="0">
                    <a:pos x="42" y="800"/>
                  </a:cxn>
                  <a:cxn ang="0">
                    <a:pos x="52" y="741"/>
                  </a:cxn>
                  <a:cxn ang="0">
                    <a:pos x="58" y="712"/>
                  </a:cxn>
                  <a:cxn ang="0">
                    <a:pos x="90" y="595"/>
                  </a:cxn>
                  <a:cxn ang="0">
                    <a:pos x="113" y="506"/>
                  </a:cxn>
                  <a:cxn ang="0">
                    <a:pos x="120" y="476"/>
                  </a:cxn>
                  <a:cxn ang="0">
                    <a:pos x="129" y="417"/>
                  </a:cxn>
                  <a:cxn ang="0">
                    <a:pos x="136" y="359"/>
                  </a:cxn>
                  <a:cxn ang="0">
                    <a:pos x="146" y="296"/>
                  </a:cxn>
                  <a:cxn ang="0">
                    <a:pos x="158" y="233"/>
                  </a:cxn>
                  <a:cxn ang="0">
                    <a:pos x="168" y="173"/>
                  </a:cxn>
                  <a:cxn ang="0">
                    <a:pos x="178" y="113"/>
                  </a:cxn>
                  <a:cxn ang="0">
                    <a:pos x="184" y="58"/>
                  </a:cxn>
                  <a:cxn ang="0">
                    <a:pos x="185" y="4"/>
                  </a:cxn>
                  <a:cxn ang="0">
                    <a:pos x="184" y="2"/>
                  </a:cxn>
                  <a:cxn ang="0">
                    <a:pos x="182" y="0"/>
                  </a:cxn>
                  <a:cxn ang="0">
                    <a:pos x="177" y="0"/>
                  </a:cxn>
                  <a:cxn ang="0">
                    <a:pos x="175" y="2"/>
                  </a:cxn>
                  <a:cxn ang="0">
                    <a:pos x="174" y="4"/>
                  </a:cxn>
                </a:cxnLst>
                <a:rect l="0" t="0" r="r" b="b"/>
                <a:pathLst>
                  <a:path w="185" h="943">
                    <a:moveTo>
                      <a:pt x="174" y="4"/>
                    </a:moveTo>
                    <a:lnTo>
                      <a:pt x="174" y="4"/>
                    </a:lnTo>
                    <a:lnTo>
                      <a:pt x="174" y="33"/>
                    </a:lnTo>
                    <a:lnTo>
                      <a:pt x="173" y="62"/>
                    </a:lnTo>
                    <a:lnTo>
                      <a:pt x="171" y="90"/>
                    </a:lnTo>
                    <a:lnTo>
                      <a:pt x="167" y="119"/>
                    </a:lnTo>
                    <a:lnTo>
                      <a:pt x="167" y="119"/>
                    </a:lnTo>
                    <a:lnTo>
                      <a:pt x="157" y="179"/>
                    </a:lnTo>
                    <a:lnTo>
                      <a:pt x="147" y="239"/>
                    </a:lnTo>
                    <a:lnTo>
                      <a:pt x="147" y="239"/>
                    </a:lnTo>
                    <a:lnTo>
                      <a:pt x="142" y="271"/>
                    </a:lnTo>
                    <a:lnTo>
                      <a:pt x="136" y="302"/>
                    </a:lnTo>
                    <a:lnTo>
                      <a:pt x="131" y="334"/>
                    </a:lnTo>
                    <a:lnTo>
                      <a:pt x="126" y="365"/>
                    </a:lnTo>
                    <a:lnTo>
                      <a:pt x="126" y="365"/>
                    </a:lnTo>
                    <a:lnTo>
                      <a:pt x="118" y="428"/>
                    </a:lnTo>
                    <a:lnTo>
                      <a:pt x="112" y="459"/>
                    </a:lnTo>
                    <a:lnTo>
                      <a:pt x="107" y="490"/>
                    </a:lnTo>
                    <a:lnTo>
                      <a:pt x="107" y="490"/>
                    </a:lnTo>
                    <a:lnTo>
                      <a:pt x="101" y="519"/>
                    </a:lnTo>
                    <a:lnTo>
                      <a:pt x="94" y="547"/>
                    </a:lnTo>
                    <a:lnTo>
                      <a:pt x="78" y="605"/>
                    </a:lnTo>
                    <a:lnTo>
                      <a:pt x="62" y="662"/>
                    </a:lnTo>
                    <a:lnTo>
                      <a:pt x="47" y="719"/>
                    </a:lnTo>
                    <a:lnTo>
                      <a:pt x="47" y="719"/>
                    </a:lnTo>
                    <a:lnTo>
                      <a:pt x="41" y="747"/>
                    </a:lnTo>
                    <a:lnTo>
                      <a:pt x="36" y="776"/>
                    </a:lnTo>
                    <a:lnTo>
                      <a:pt x="32" y="806"/>
                    </a:lnTo>
                    <a:lnTo>
                      <a:pt x="27" y="835"/>
                    </a:lnTo>
                    <a:lnTo>
                      <a:pt x="27" y="835"/>
                    </a:lnTo>
                    <a:lnTo>
                      <a:pt x="24" y="848"/>
                    </a:lnTo>
                    <a:lnTo>
                      <a:pt x="20" y="859"/>
                    </a:lnTo>
                    <a:lnTo>
                      <a:pt x="12" y="883"/>
                    </a:lnTo>
                    <a:lnTo>
                      <a:pt x="5" y="907"/>
                    </a:lnTo>
                    <a:lnTo>
                      <a:pt x="2" y="919"/>
                    </a:lnTo>
                    <a:lnTo>
                      <a:pt x="0" y="931"/>
                    </a:lnTo>
                    <a:lnTo>
                      <a:pt x="0" y="931"/>
                    </a:lnTo>
                    <a:lnTo>
                      <a:pt x="0" y="933"/>
                    </a:lnTo>
                    <a:lnTo>
                      <a:pt x="0" y="939"/>
                    </a:lnTo>
                    <a:lnTo>
                      <a:pt x="0" y="939"/>
                    </a:lnTo>
                    <a:lnTo>
                      <a:pt x="0" y="940"/>
                    </a:lnTo>
                    <a:lnTo>
                      <a:pt x="1" y="942"/>
                    </a:lnTo>
                    <a:lnTo>
                      <a:pt x="2" y="943"/>
                    </a:lnTo>
                    <a:lnTo>
                      <a:pt x="4" y="943"/>
                    </a:lnTo>
                    <a:lnTo>
                      <a:pt x="6" y="943"/>
                    </a:lnTo>
                    <a:lnTo>
                      <a:pt x="7" y="942"/>
                    </a:lnTo>
                    <a:lnTo>
                      <a:pt x="8" y="940"/>
                    </a:lnTo>
                    <a:lnTo>
                      <a:pt x="9" y="939"/>
                    </a:lnTo>
                    <a:lnTo>
                      <a:pt x="9" y="939"/>
                    </a:lnTo>
                    <a:lnTo>
                      <a:pt x="10" y="924"/>
                    </a:lnTo>
                    <a:lnTo>
                      <a:pt x="13" y="911"/>
                    </a:lnTo>
                    <a:lnTo>
                      <a:pt x="16" y="897"/>
                    </a:lnTo>
                    <a:lnTo>
                      <a:pt x="21" y="884"/>
                    </a:lnTo>
                    <a:lnTo>
                      <a:pt x="30" y="857"/>
                    </a:lnTo>
                    <a:lnTo>
                      <a:pt x="34" y="843"/>
                    </a:lnTo>
                    <a:lnTo>
                      <a:pt x="37" y="829"/>
                    </a:lnTo>
                    <a:lnTo>
                      <a:pt x="37" y="829"/>
                    </a:lnTo>
                    <a:lnTo>
                      <a:pt x="42" y="800"/>
                    </a:lnTo>
                    <a:lnTo>
                      <a:pt x="47" y="771"/>
                    </a:lnTo>
                    <a:lnTo>
                      <a:pt x="52" y="741"/>
                    </a:lnTo>
                    <a:lnTo>
                      <a:pt x="58" y="712"/>
                    </a:lnTo>
                    <a:lnTo>
                      <a:pt x="58" y="712"/>
                    </a:lnTo>
                    <a:lnTo>
                      <a:pt x="73" y="653"/>
                    </a:lnTo>
                    <a:lnTo>
                      <a:pt x="90" y="595"/>
                    </a:lnTo>
                    <a:lnTo>
                      <a:pt x="106" y="535"/>
                    </a:lnTo>
                    <a:lnTo>
                      <a:pt x="113" y="506"/>
                    </a:lnTo>
                    <a:lnTo>
                      <a:pt x="120" y="476"/>
                    </a:lnTo>
                    <a:lnTo>
                      <a:pt x="120" y="476"/>
                    </a:lnTo>
                    <a:lnTo>
                      <a:pt x="125" y="447"/>
                    </a:lnTo>
                    <a:lnTo>
                      <a:pt x="129" y="417"/>
                    </a:lnTo>
                    <a:lnTo>
                      <a:pt x="136" y="359"/>
                    </a:lnTo>
                    <a:lnTo>
                      <a:pt x="136" y="359"/>
                    </a:lnTo>
                    <a:lnTo>
                      <a:pt x="141" y="327"/>
                    </a:lnTo>
                    <a:lnTo>
                      <a:pt x="146" y="296"/>
                    </a:lnTo>
                    <a:lnTo>
                      <a:pt x="153" y="264"/>
                    </a:lnTo>
                    <a:lnTo>
                      <a:pt x="158" y="233"/>
                    </a:lnTo>
                    <a:lnTo>
                      <a:pt x="158" y="233"/>
                    </a:lnTo>
                    <a:lnTo>
                      <a:pt x="168" y="173"/>
                    </a:lnTo>
                    <a:lnTo>
                      <a:pt x="178" y="113"/>
                    </a:lnTo>
                    <a:lnTo>
                      <a:pt x="178" y="113"/>
                    </a:lnTo>
                    <a:lnTo>
                      <a:pt x="182" y="86"/>
                    </a:lnTo>
                    <a:lnTo>
                      <a:pt x="184" y="58"/>
                    </a:lnTo>
                    <a:lnTo>
                      <a:pt x="184" y="32"/>
                    </a:lnTo>
                    <a:lnTo>
                      <a:pt x="185" y="4"/>
                    </a:lnTo>
                    <a:lnTo>
                      <a:pt x="185" y="4"/>
                    </a:lnTo>
                    <a:lnTo>
                      <a:pt x="184" y="2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7" y="0"/>
                    </a:lnTo>
                    <a:lnTo>
                      <a:pt x="176" y="1"/>
                    </a:lnTo>
                    <a:lnTo>
                      <a:pt x="175" y="2"/>
                    </a:lnTo>
                    <a:lnTo>
                      <a:pt x="174" y="4"/>
                    </a:lnTo>
                    <a:lnTo>
                      <a:pt x="174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78" name="Freeform 916">
                <a:extLst>
                  <a:ext uri="{FF2B5EF4-FFF2-40B4-BE49-F238E27FC236}">
                    <a16:creationId xmlns="" xmlns:a16="http://schemas.microsoft.com/office/drawing/2014/main" id="{256FD73E-368B-4264-A825-657E70375094}"/>
                  </a:ext>
                </a:extLst>
              </p:cNvPr>
              <p:cNvSpPr/>
              <p:nvPr/>
            </p:nvSpPr>
            <p:spPr bwMode="auto">
              <a:xfrm>
                <a:off x="3649663" y="1366838"/>
                <a:ext cx="90488" cy="492125"/>
              </a:xfrm>
              <a:custGeom>
                <a:avLst/>
                <a:gdLst/>
                <a:ahLst/>
                <a:cxnLst>
                  <a:cxn ang="0">
                    <a:pos x="162" y="5"/>
                  </a:cxn>
                  <a:cxn ang="0">
                    <a:pos x="161" y="67"/>
                  </a:cxn>
                  <a:cxn ang="0">
                    <a:pos x="155" y="128"/>
                  </a:cxn>
                  <a:cxn ang="0">
                    <a:pos x="151" y="156"/>
                  </a:cxn>
                  <a:cxn ang="0">
                    <a:pos x="141" y="214"/>
                  </a:cxn>
                  <a:cxn ang="0">
                    <a:pos x="137" y="243"/>
                  </a:cxn>
                  <a:cxn ang="0">
                    <a:pos x="123" y="335"/>
                  </a:cxn>
                  <a:cxn ang="0">
                    <a:pos x="111" y="397"/>
                  </a:cxn>
                  <a:cxn ang="0">
                    <a:pos x="97" y="457"/>
                  </a:cxn>
                  <a:cxn ang="0">
                    <a:pos x="87" y="487"/>
                  </a:cxn>
                  <a:cxn ang="0">
                    <a:pos x="69" y="543"/>
                  </a:cxn>
                  <a:cxn ang="0">
                    <a:pos x="51" y="599"/>
                  </a:cxn>
                  <a:cxn ang="0">
                    <a:pos x="48" y="614"/>
                  </a:cxn>
                  <a:cxn ang="0">
                    <a:pos x="44" y="658"/>
                  </a:cxn>
                  <a:cxn ang="0">
                    <a:pos x="40" y="702"/>
                  </a:cxn>
                  <a:cxn ang="0">
                    <a:pos x="38" y="717"/>
                  </a:cxn>
                  <a:cxn ang="0">
                    <a:pos x="23" y="796"/>
                  </a:cxn>
                  <a:cxn ang="0">
                    <a:pos x="17" y="822"/>
                  </a:cxn>
                  <a:cxn ang="0">
                    <a:pos x="12" y="846"/>
                  </a:cxn>
                  <a:cxn ang="0">
                    <a:pos x="6" y="898"/>
                  </a:cxn>
                  <a:cxn ang="0">
                    <a:pos x="0" y="924"/>
                  </a:cxn>
                  <a:cxn ang="0">
                    <a:pos x="0" y="926"/>
                  </a:cxn>
                  <a:cxn ang="0">
                    <a:pos x="3" y="928"/>
                  </a:cxn>
                  <a:cxn ang="0">
                    <a:pos x="6" y="929"/>
                  </a:cxn>
                  <a:cxn ang="0">
                    <a:pos x="9" y="928"/>
                  </a:cxn>
                  <a:cxn ang="0">
                    <a:pos x="10" y="926"/>
                  </a:cxn>
                  <a:cxn ang="0">
                    <a:pos x="14" y="902"/>
                  </a:cxn>
                  <a:cxn ang="0">
                    <a:pos x="20" y="855"/>
                  </a:cxn>
                  <a:cxn ang="0">
                    <a:pos x="25" y="831"/>
                  </a:cxn>
                  <a:cxn ang="0">
                    <a:pos x="30" y="805"/>
                  </a:cxn>
                  <a:cxn ang="0">
                    <a:pos x="45" y="727"/>
                  </a:cxn>
                  <a:cxn ang="0">
                    <a:pos x="49" y="698"/>
                  </a:cxn>
                  <a:cxn ang="0">
                    <a:pos x="54" y="640"/>
                  </a:cxn>
                  <a:cxn ang="0">
                    <a:pos x="58" y="610"/>
                  </a:cxn>
                  <a:cxn ang="0">
                    <a:pos x="66" y="580"/>
                  </a:cxn>
                  <a:cxn ang="0">
                    <a:pos x="86" y="519"/>
                  </a:cxn>
                  <a:cxn ang="0">
                    <a:pos x="97" y="490"/>
                  </a:cxn>
                  <a:cxn ang="0">
                    <a:pos x="113" y="431"/>
                  </a:cxn>
                  <a:cxn ang="0">
                    <a:pos x="126" y="372"/>
                  </a:cxn>
                  <a:cxn ang="0">
                    <a:pos x="137" y="312"/>
                  </a:cxn>
                  <a:cxn ang="0">
                    <a:pos x="145" y="252"/>
                  </a:cxn>
                  <a:cxn ang="0">
                    <a:pos x="155" y="186"/>
                  </a:cxn>
                  <a:cxn ang="0">
                    <a:pos x="166" y="121"/>
                  </a:cxn>
                  <a:cxn ang="0">
                    <a:pos x="169" y="92"/>
                  </a:cxn>
                  <a:cxn ang="0">
                    <a:pos x="171" y="34"/>
                  </a:cxn>
                  <a:cxn ang="0">
                    <a:pos x="171" y="5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4" y="1"/>
                  </a:cxn>
                  <a:cxn ang="0">
                    <a:pos x="162" y="5"/>
                  </a:cxn>
                </a:cxnLst>
                <a:rect l="0" t="0" r="r" b="b"/>
                <a:pathLst>
                  <a:path w="171" h="929">
                    <a:moveTo>
                      <a:pt x="162" y="5"/>
                    </a:moveTo>
                    <a:lnTo>
                      <a:pt x="162" y="5"/>
                    </a:lnTo>
                    <a:lnTo>
                      <a:pt x="162" y="36"/>
                    </a:lnTo>
                    <a:lnTo>
                      <a:pt x="161" y="67"/>
                    </a:lnTo>
                    <a:lnTo>
                      <a:pt x="160" y="97"/>
                    </a:lnTo>
                    <a:lnTo>
                      <a:pt x="155" y="128"/>
                    </a:lnTo>
                    <a:lnTo>
                      <a:pt x="155" y="128"/>
                    </a:lnTo>
                    <a:lnTo>
                      <a:pt x="151" y="156"/>
                    </a:lnTo>
                    <a:lnTo>
                      <a:pt x="146" y="185"/>
                    </a:lnTo>
                    <a:lnTo>
                      <a:pt x="141" y="214"/>
                    </a:lnTo>
                    <a:lnTo>
                      <a:pt x="137" y="243"/>
                    </a:lnTo>
                    <a:lnTo>
                      <a:pt x="137" y="243"/>
                    </a:lnTo>
                    <a:lnTo>
                      <a:pt x="129" y="305"/>
                    </a:lnTo>
                    <a:lnTo>
                      <a:pt x="123" y="335"/>
                    </a:lnTo>
                    <a:lnTo>
                      <a:pt x="117" y="366"/>
                    </a:lnTo>
                    <a:lnTo>
                      <a:pt x="111" y="397"/>
                    </a:lnTo>
                    <a:lnTo>
                      <a:pt x="104" y="427"/>
                    </a:lnTo>
                    <a:lnTo>
                      <a:pt x="97" y="457"/>
                    </a:lnTo>
                    <a:lnTo>
                      <a:pt x="87" y="487"/>
                    </a:lnTo>
                    <a:lnTo>
                      <a:pt x="87" y="487"/>
                    </a:lnTo>
                    <a:lnTo>
                      <a:pt x="78" y="515"/>
                    </a:lnTo>
                    <a:lnTo>
                      <a:pt x="69" y="543"/>
                    </a:lnTo>
                    <a:lnTo>
                      <a:pt x="59" y="572"/>
                    </a:lnTo>
                    <a:lnTo>
                      <a:pt x="51" y="599"/>
                    </a:lnTo>
                    <a:lnTo>
                      <a:pt x="51" y="599"/>
                    </a:lnTo>
                    <a:lnTo>
                      <a:pt x="48" y="614"/>
                    </a:lnTo>
                    <a:lnTo>
                      <a:pt x="46" y="628"/>
                    </a:lnTo>
                    <a:lnTo>
                      <a:pt x="44" y="658"/>
                    </a:lnTo>
                    <a:lnTo>
                      <a:pt x="42" y="687"/>
                    </a:lnTo>
                    <a:lnTo>
                      <a:pt x="40" y="702"/>
                    </a:lnTo>
                    <a:lnTo>
                      <a:pt x="38" y="717"/>
                    </a:lnTo>
                    <a:lnTo>
                      <a:pt x="38" y="717"/>
                    </a:lnTo>
                    <a:lnTo>
                      <a:pt x="28" y="769"/>
                    </a:lnTo>
                    <a:lnTo>
                      <a:pt x="23" y="796"/>
                    </a:lnTo>
                    <a:lnTo>
                      <a:pt x="17" y="822"/>
                    </a:lnTo>
                    <a:lnTo>
                      <a:pt x="17" y="822"/>
                    </a:lnTo>
                    <a:lnTo>
                      <a:pt x="15" y="834"/>
                    </a:lnTo>
                    <a:lnTo>
                      <a:pt x="12" y="846"/>
                    </a:lnTo>
                    <a:lnTo>
                      <a:pt x="9" y="872"/>
                    </a:lnTo>
                    <a:lnTo>
                      <a:pt x="6" y="898"/>
                    </a:lnTo>
                    <a:lnTo>
                      <a:pt x="4" y="910"/>
                    </a:lnTo>
                    <a:lnTo>
                      <a:pt x="0" y="924"/>
                    </a:lnTo>
                    <a:lnTo>
                      <a:pt x="0" y="924"/>
                    </a:lnTo>
                    <a:lnTo>
                      <a:pt x="0" y="926"/>
                    </a:lnTo>
                    <a:lnTo>
                      <a:pt x="2" y="927"/>
                    </a:lnTo>
                    <a:lnTo>
                      <a:pt x="3" y="928"/>
                    </a:lnTo>
                    <a:lnTo>
                      <a:pt x="5" y="929"/>
                    </a:lnTo>
                    <a:lnTo>
                      <a:pt x="6" y="929"/>
                    </a:lnTo>
                    <a:lnTo>
                      <a:pt x="8" y="929"/>
                    </a:lnTo>
                    <a:lnTo>
                      <a:pt x="9" y="928"/>
                    </a:lnTo>
                    <a:lnTo>
                      <a:pt x="10" y="926"/>
                    </a:lnTo>
                    <a:lnTo>
                      <a:pt x="10" y="926"/>
                    </a:lnTo>
                    <a:lnTo>
                      <a:pt x="13" y="915"/>
                    </a:lnTo>
                    <a:lnTo>
                      <a:pt x="14" y="902"/>
                    </a:lnTo>
                    <a:lnTo>
                      <a:pt x="17" y="878"/>
                    </a:lnTo>
                    <a:lnTo>
                      <a:pt x="20" y="855"/>
                    </a:lnTo>
                    <a:lnTo>
                      <a:pt x="22" y="842"/>
                    </a:lnTo>
                    <a:lnTo>
                      <a:pt x="25" y="831"/>
                    </a:lnTo>
                    <a:lnTo>
                      <a:pt x="25" y="831"/>
                    </a:lnTo>
                    <a:lnTo>
                      <a:pt x="30" y="805"/>
                    </a:lnTo>
                    <a:lnTo>
                      <a:pt x="36" y="778"/>
                    </a:lnTo>
                    <a:lnTo>
                      <a:pt x="45" y="727"/>
                    </a:lnTo>
                    <a:lnTo>
                      <a:pt x="45" y="727"/>
                    </a:lnTo>
                    <a:lnTo>
                      <a:pt x="49" y="698"/>
                    </a:lnTo>
                    <a:lnTo>
                      <a:pt x="52" y="669"/>
                    </a:lnTo>
                    <a:lnTo>
                      <a:pt x="54" y="640"/>
                    </a:lnTo>
                    <a:lnTo>
                      <a:pt x="58" y="610"/>
                    </a:lnTo>
                    <a:lnTo>
                      <a:pt x="58" y="610"/>
                    </a:lnTo>
                    <a:lnTo>
                      <a:pt x="61" y="595"/>
                    </a:lnTo>
                    <a:lnTo>
                      <a:pt x="66" y="580"/>
                    </a:lnTo>
                    <a:lnTo>
                      <a:pt x="76" y="550"/>
                    </a:lnTo>
                    <a:lnTo>
                      <a:pt x="86" y="519"/>
                    </a:lnTo>
                    <a:lnTo>
                      <a:pt x="97" y="490"/>
                    </a:lnTo>
                    <a:lnTo>
                      <a:pt x="97" y="490"/>
                    </a:lnTo>
                    <a:lnTo>
                      <a:pt x="106" y="461"/>
                    </a:lnTo>
                    <a:lnTo>
                      <a:pt x="113" y="431"/>
                    </a:lnTo>
                    <a:lnTo>
                      <a:pt x="120" y="402"/>
                    </a:lnTo>
                    <a:lnTo>
                      <a:pt x="126" y="372"/>
                    </a:lnTo>
                    <a:lnTo>
                      <a:pt x="132" y="342"/>
                    </a:lnTo>
                    <a:lnTo>
                      <a:pt x="137" y="312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9" y="219"/>
                    </a:lnTo>
                    <a:lnTo>
                      <a:pt x="155" y="186"/>
                    </a:lnTo>
                    <a:lnTo>
                      <a:pt x="161" y="154"/>
                    </a:lnTo>
                    <a:lnTo>
                      <a:pt x="166" y="121"/>
                    </a:lnTo>
                    <a:lnTo>
                      <a:pt x="166" y="121"/>
                    </a:lnTo>
                    <a:lnTo>
                      <a:pt x="169" y="92"/>
                    </a:lnTo>
                    <a:lnTo>
                      <a:pt x="171" y="63"/>
                    </a:lnTo>
                    <a:lnTo>
                      <a:pt x="171" y="34"/>
                    </a:lnTo>
                    <a:lnTo>
                      <a:pt x="171" y="5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5" y="0"/>
                    </a:lnTo>
                    <a:lnTo>
                      <a:pt x="164" y="1"/>
                    </a:lnTo>
                    <a:lnTo>
                      <a:pt x="163" y="2"/>
                    </a:lnTo>
                    <a:lnTo>
                      <a:pt x="162" y="5"/>
                    </a:lnTo>
                    <a:lnTo>
                      <a:pt x="162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79" name="Freeform 917">
                <a:extLst>
                  <a:ext uri="{FF2B5EF4-FFF2-40B4-BE49-F238E27FC236}">
                    <a16:creationId xmlns="" xmlns:a16="http://schemas.microsoft.com/office/drawing/2014/main" id="{90CC6809-C69A-46F2-9E3E-4E9C8ABE01F4}"/>
                  </a:ext>
                </a:extLst>
              </p:cNvPr>
              <p:cNvSpPr/>
              <p:nvPr/>
            </p:nvSpPr>
            <p:spPr bwMode="auto">
              <a:xfrm>
                <a:off x="3692525" y="1401763"/>
                <a:ext cx="90488" cy="436563"/>
              </a:xfrm>
              <a:custGeom>
                <a:avLst/>
                <a:gdLst/>
                <a:ahLst/>
                <a:cxnLst>
                  <a:cxn ang="0">
                    <a:pos x="161" y="5"/>
                  </a:cxn>
                  <a:cxn ang="0">
                    <a:pos x="157" y="61"/>
                  </a:cxn>
                  <a:cxn ang="0">
                    <a:pos x="148" y="118"/>
                  </a:cxn>
                  <a:cxn ang="0">
                    <a:pos x="143" y="143"/>
                  </a:cxn>
                  <a:cxn ang="0">
                    <a:pos x="130" y="192"/>
                  </a:cxn>
                  <a:cxn ang="0">
                    <a:pos x="126" y="216"/>
                  </a:cxn>
                  <a:cxn ang="0">
                    <a:pos x="124" y="236"/>
                  </a:cxn>
                  <a:cxn ang="0">
                    <a:pos x="124" y="257"/>
                  </a:cxn>
                  <a:cxn ang="0">
                    <a:pos x="120" y="285"/>
                  </a:cxn>
                  <a:cxn ang="0">
                    <a:pos x="115" y="314"/>
                  </a:cxn>
                  <a:cxn ang="0">
                    <a:pos x="97" y="395"/>
                  </a:cxn>
                  <a:cxn ang="0">
                    <a:pos x="93" y="422"/>
                  </a:cxn>
                  <a:cxn ang="0">
                    <a:pos x="88" y="472"/>
                  </a:cxn>
                  <a:cxn ang="0">
                    <a:pos x="82" y="520"/>
                  </a:cxn>
                  <a:cxn ang="0">
                    <a:pos x="74" y="547"/>
                  </a:cxn>
                  <a:cxn ang="0">
                    <a:pos x="56" y="599"/>
                  </a:cxn>
                  <a:cxn ang="0">
                    <a:pos x="47" y="624"/>
                  </a:cxn>
                  <a:cxn ang="0">
                    <a:pos x="24" y="696"/>
                  </a:cxn>
                  <a:cxn ang="0">
                    <a:pos x="10" y="745"/>
                  </a:cxn>
                  <a:cxn ang="0">
                    <a:pos x="2" y="795"/>
                  </a:cxn>
                  <a:cxn ang="0">
                    <a:pos x="0" y="820"/>
                  </a:cxn>
                  <a:cxn ang="0">
                    <a:pos x="2" y="823"/>
                  </a:cxn>
                  <a:cxn ang="0">
                    <a:pos x="5" y="825"/>
                  </a:cxn>
                  <a:cxn ang="0">
                    <a:pos x="8" y="823"/>
                  </a:cxn>
                  <a:cxn ang="0">
                    <a:pos x="9" y="820"/>
                  </a:cxn>
                  <a:cxn ang="0">
                    <a:pos x="11" y="794"/>
                  </a:cxn>
                  <a:cxn ang="0">
                    <a:pos x="21" y="743"/>
                  </a:cxn>
                  <a:cxn ang="0">
                    <a:pos x="34" y="693"/>
                  </a:cxn>
                  <a:cxn ang="0">
                    <a:pos x="58" y="618"/>
                  </a:cxn>
                  <a:cxn ang="0">
                    <a:pos x="66" y="594"/>
                  </a:cxn>
                  <a:cxn ang="0">
                    <a:pos x="84" y="547"/>
                  </a:cxn>
                  <a:cxn ang="0">
                    <a:pos x="90" y="522"/>
                  </a:cxn>
                  <a:cxn ang="0">
                    <a:pos x="95" y="496"/>
                  </a:cxn>
                  <a:cxn ang="0">
                    <a:pos x="100" y="443"/>
                  </a:cxn>
                  <a:cxn ang="0">
                    <a:pos x="103" y="416"/>
                  </a:cxn>
                  <a:cxn ang="0">
                    <a:pos x="113" y="366"/>
                  </a:cxn>
                  <a:cxn ang="0">
                    <a:pos x="123" y="316"/>
                  </a:cxn>
                  <a:cxn ang="0">
                    <a:pos x="133" y="266"/>
                  </a:cxn>
                  <a:cxn ang="0">
                    <a:pos x="134" y="253"/>
                  </a:cxn>
                  <a:cxn ang="0">
                    <a:pos x="134" y="226"/>
                  </a:cxn>
                  <a:cxn ang="0">
                    <a:pos x="136" y="212"/>
                  </a:cxn>
                  <a:cxn ang="0">
                    <a:pos x="147" y="162"/>
                  </a:cxn>
                  <a:cxn ang="0">
                    <a:pos x="159" y="112"/>
                  </a:cxn>
                  <a:cxn ang="0">
                    <a:pos x="163" y="85"/>
                  </a:cxn>
                  <a:cxn ang="0">
                    <a:pos x="169" y="32"/>
                  </a:cxn>
                  <a:cxn ang="0">
                    <a:pos x="170" y="5"/>
                  </a:cxn>
                  <a:cxn ang="0">
                    <a:pos x="169" y="1"/>
                  </a:cxn>
                  <a:cxn ang="0">
                    <a:pos x="166" y="0"/>
                  </a:cxn>
                  <a:cxn ang="0">
                    <a:pos x="163" y="1"/>
                  </a:cxn>
                  <a:cxn ang="0">
                    <a:pos x="161" y="5"/>
                  </a:cxn>
                </a:cxnLst>
                <a:rect l="0" t="0" r="r" b="b"/>
                <a:pathLst>
                  <a:path w="170" h="825">
                    <a:moveTo>
                      <a:pt x="161" y="5"/>
                    </a:moveTo>
                    <a:lnTo>
                      <a:pt x="161" y="5"/>
                    </a:lnTo>
                    <a:lnTo>
                      <a:pt x="160" y="34"/>
                    </a:lnTo>
                    <a:lnTo>
                      <a:pt x="157" y="61"/>
                    </a:lnTo>
                    <a:lnTo>
                      <a:pt x="153" y="90"/>
                    </a:lnTo>
                    <a:lnTo>
                      <a:pt x="148" y="118"/>
                    </a:lnTo>
                    <a:lnTo>
                      <a:pt x="148" y="118"/>
                    </a:lnTo>
                    <a:lnTo>
                      <a:pt x="143" y="143"/>
                    </a:lnTo>
                    <a:lnTo>
                      <a:pt x="136" y="168"/>
                    </a:lnTo>
                    <a:lnTo>
                      <a:pt x="130" y="192"/>
                    </a:lnTo>
                    <a:lnTo>
                      <a:pt x="126" y="216"/>
                    </a:lnTo>
                    <a:lnTo>
                      <a:pt x="126" y="216"/>
                    </a:lnTo>
                    <a:lnTo>
                      <a:pt x="124" y="227"/>
                    </a:lnTo>
                    <a:lnTo>
                      <a:pt x="124" y="236"/>
                    </a:lnTo>
                    <a:lnTo>
                      <a:pt x="124" y="257"/>
                    </a:lnTo>
                    <a:lnTo>
                      <a:pt x="124" y="257"/>
                    </a:lnTo>
                    <a:lnTo>
                      <a:pt x="123" y="271"/>
                    </a:lnTo>
                    <a:lnTo>
                      <a:pt x="120" y="285"/>
                    </a:lnTo>
                    <a:lnTo>
                      <a:pt x="115" y="314"/>
                    </a:lnTo>
                    <a:lnTo>
                      <a:pt x="115" y="314"/>
                    </a:lnTo>
                    <a:lnTo>
                      <a:pt x="102" y="367"/>
                    </a:lnTo>
                    <a:lnTo>
                      <a:pt x="97" y="395"/>
                    </a:lnTo>
                    <a:lnTo>
                      <a:pt x="93" y="422"/>
                    </a:lnTo>
                    <a:lnTo>
                      <a:pt x="93" y="422"/>
                    </a:lnTo>
                    <a:lnTo>
                      <a:pt x="91" y="447"/>
                    </a:lnTo>
                    <a:lnTo>
                      <a:pt x="88" y="472"/>
                    </a:lnTo>
                    <a:lnTo>
                      <a:pt x="86" y="495"/>
                    </a:lnTo>
                    <a:lnTo>
                      <a:pt x="82" y="520"/>
                    </a:lnTo>
                    <a:lnTo>
                      <a:pt x="82" y="520"/>
                    </a:lnTo>
                    <a:lnTo>
                      <a:pt x="74" y="547"/>
                    </a:lnTo>
                    <a:lnTo>
                      <a:pt x="65" y="573"/>
                    </a:lnTo>
                    <a:lnTo>
                      <a:pt x="56" y="599"/>
                    </a:lnTo>
                    <a:lnTo>
                      <a:pt x="47" y="624"/>
                    </a:lnTo>
                    <a:lnTo>
                      <a:pt x="47" y="624"/>
                    </a:lnTo>
                    <a:lnTo>
                      <a:pt x="31" y="672"/>
                    </a:lnTo>
                    <a:lnTo>
                      <a:pt x="24" y="696"/>
                    </a:lnTo>
                    <a:lnTo>
                      <a:pt x="17" y="720"/>
                    </a:lnTo>
                    <a:lnTo>
                      <a:pt x="10" y="745"/>
                    </a:lnTo>
                    <a:lnTo>
                      <a:pt x="5" y="770"/>
                    </a:lnTo>
                    <a:lnTo>
                      <a:pt x="2" y="795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" y="822"/>
                    </a:lnTo>
                    <a:lnTo>
                      <a:pt x="2" y="823"/>
                    </a:lnTo>
                    <a:lnTo>
                      <a:pt x="3" y="824"/>
                    </a:lnTo>
                    <a:lnTo>
                      <a:pt x="5" y="825"/>
                    </a:lnTo>
                    <a:lnTo>
                      <a:pt x="6" y="824"/>
                    </a:lnTo>
                    <a:lnTo>
                      <a:pt x="8" y="823"/>
                    </a:lnTo>
                    <a:lnTo>
                      <a:pt x="9" y="822"/>
                    </a:lnTo>
                    <a:lnTo>
                      <a:pt x="9" y="820"/>
                    </a:lnTo>
                    <a:lnTo>
                      <a:pt x="9" y="820"/>
                    </a:lnTo>
                    <a:lnTo>
                      <a:pt x="11" y="794"/>
                    </a:lnTo>
                    <a:lnTo>
                      <a:pt x="15" y="769"/>
                    </a:lnTo>
                    <a:lnTo>
                      <a:pt x="21" y="743"/>
                    </a:lnTo>
                    <a:lnTo>
                      <a:pt x="27" y="717"/>
                    </a:lnTo>
                    <a:lnTo>
                      <a:pt x="34" y="693"/>
                    </a:lnTo>
                    <a:lnTo>
                      <a:pt x="42" y="668"/>
                    </a:lnTo>
                    <a:lnTo>
                      <a:pt x="58" y="618"/>
                    </a:lnTo>
                    <a:lnTo>
                      <a:pt x="58" y="618"/>
                    </a:lnTo>
                    <a:lnTo>
                      <a:pt x="66" y="594"/>
                    </a:lnTo>
                    <a:lnTo>
                      <a:pt x="75" y="571"/>
                    </a:lnTo>
                    <a:lnTo>
                      <a:pt x="84" y="547"/>
                    </a:lnTo>
                    <a:lnTo>
                      <a:pt x="90" y="522"/>
                    </a:lnTo>
                    <a:lnTo>
                      <a:pt x="90" y="522"/>
                    </a:lnTo>
                    <a:lnTo>
                      <a:pt x="93" y="510"/>
                    </a:lnTo>
                    <a:lnTo>
                      <a:pt x="95" y="496"/>
                    </a:lnTo>
                    <a:lnTo>
                      <a:pt x="98" y="469"/>
                    </a:lnTo>
                    <a:lnTo>
                      <a:pt x="100" y="443"/>
                    </a:lnTo>
                    <a:lnTo>
                      <a:pt x="103" y="416"/>
                    </a:lnTo>
                    <a:lnTo>
                      <a:pt x="103" y="416"/>
                    </a:lnTo>
                    <a:lnTo>
                      <a:pt x="107" y="391"/>
                    </a:lnTo>
                    <a:lnTo>
                      <a:pt x="113" y="366"/>
                    </a:lnTo>
                    <a:lnTo>
                      <a:pt x="123" y="316"/>
                    </a:lnTo>
                    <a:lnTo>
                      <a:pt x="123" y="316"/>
                    </a:lnTo>
                    <a:lnTo>
                      <a:pt x="128" y="291"/>
                    </a:lnTo>
                    <a:lnTo>
                      <a:pt x="133" y="266"/>
                    </a:lnTo>
                    <a:lnTo>
                      <a:pt x="133" y="266"/>
                    </a:lnTo>
                    <a:lnTo>
                      <a:pt x="134" y="253"/>
                    </a:lnTo>
                    <a:lnTo>
                      <a:pt x="134" y="239"/>
                    </a:lnTo>
                    <a:lnTo>
                      <a:pt x="134" y="226"/>
                    </a:lnTo>
                    <a:lnTo>
                      <a:pt x="136" y="212"/>
                    </a:lnTo>
                    <a:lnTo>
                      <a:pt x="136" y="212"/>
                    </a:lnTo>
                    <a:lnTo>
                      <a:pt x="141" y="186"/>
                    </a:lnTo>
                    <a:lnTo>
                      <a:pt x="147" y="162"/>
                    </a:lnTo>
                    <a:lnTo>
                      <a:pt x="153" y="137"/>
                    </a:lnTo>
                    <a:lnTo>
                      <a:pt x="159" y="112"/>
                    </a:lnTo>
                    <a:lnTo>
                      <a:pt x="159" y="112"/>
                    </a:lnTo>
                    <a:lnTo>
                      <a:pt x="163" y="85"/>
                    </a:lnTo>
                    <a:lnTo>
                      <a:pt x="167" y="58"/>
                    </a:lnTo>
                    <a:lnTo>
                      <a:pt x="169" y="32"/>
                    </a:lnTo>
                    <a:lnTo>
                      <a:pt x="170" y="5"/>
                    </a:lnTo>
                    <a:lnTo>
                      <a:pt x="170" y="5"/>
                    </a:lnTo>
                    <a:lnTo>
                      <a:pt x="170" y="3"/>
                    </a:lnTo>
                    <a:lnTo>
                      <a:pt x="169" y="1"/>
                    </a:lnTo>
                    <a:lnTo>
                      <a:pt x="168" y="0"/>
                    </a:lnTo>
                    <a:lnTo>
                      <a:pt x="166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2" y="3"/>
                    </a:lnTo>
                    <a:lnTo>
                      <a:pt x="161" y="5"/>
                    </a:lnTo>
                    <a:lnTo>
                      <a:pt x="161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80" name="Freeform 918">
                <a:extLst>
                  <a:ext uri="{FF2B5EF4-FFF2-40B4-BE49-F238E27FC236}">
                    <a16:creationId xmlns="" xmlns:a16="http://schemas.microsoft.com/office/drawing/2014/main" id="{33464F5E-92B6-4163-8A3C-FF55AD467893}"/>
                  </a:ext>
                </a:extLst>
              </p:cNvPr>
              <p:cNvSpPr/>
              <p:nvPr/>
            </p:nvSpPr>
            <p:spPr bwMode="auto">
              <a:xfrm>
                <a:off x="3751263" y="1443038"/>
                <a:ext cx="66675" cy="360363"/>
              </a:xfrm>
              <a:custGeom>
                <a:avLst/>
                <a:gdLst/>
                <a:ahLst/>
                <a:cxnLst>
                  <a:cxn ang="0">
                    <a:pos x="117" y="4"/>
                  </a:cxn>
                  <a:cxn ang="0">
                    <a:pos x="116" y="50"/>
                  </a:cxn>
                  <a:cxn ang="0">
                    <a:pos x="108" y="139"/>
                  </a:cxn>
                  <a:cxn ang="0">
                    <a:pos x="94" y="228"/>
                  </a:cxn>
                  <a:cxn ang="0">
                    <a:pos x="68" y="361"/>
                  </a:cxn>
                  <a:cxn ang="0">
                    <a:pos x="63" y="383"/>
                  </a:cxn>
                  <a:cxn ang="0">
                    <a:pos x="57" y="404"/>
                  </a:cxn>
                  <a:cxn ang="0">
                    <a:pos x="48" y="432"/>
                  </a:cxn>
                  <a:cxn ang="0">
                    <a:pos x="47" y="440"/>
                  </a:cxn>
                  <a:cxn ang="0">
                    <a:pos x="44" y="482"/>
                  </a:cxn>
                  <a:cxn ang="0">
                    <a:pos x="38" y="523"/>
                  </a:cxn>
                  <a:cxn ang="0">
                    <a:pos x="32" y="542"/>
                  </a:cxn>
                  <a:cxn ang="0">
                    <a:pos x="10" y="598"/>
                  </a:cxn>
                  <a:cxn ang="0">
                    <a:pos x="7" y="608"/>
                  </a:cxn>
                  <a:cxn ang="0">
                    <a:pos x="2" y="637"/>
                  </a:cxn>
                  <a:cxn ang="0">
                    <a:pos x="0" y="678"/>
                  </a:cxn>
                  <a:cxn ang="0">
                    <a:pos x="0" y="680"/>
                  </a:cxn>
                  <a:cxn ang="0">
                    <a:pos x="3" y="682"/>
                  </a:cxn>
                  <a:cxn ang="0">
                    <a:pos x="6" y="682"/>
                  </a:cxn>
                  <a:cxn ang="0">
                    <a:pos x="9" y="680"/>
                  </a:cxn>
                  <a:cxn ang="0">
                    <a:pos x="9" y="678"/>
                  </a:cxn>
                  <a:cxn ang="0">
                    <a:pos x="12" y="635"/>
                  </a:cxn>
                  <a:cxn ang="0">
                    <a:pos x="22" y="594"/>
                  </a:cxn>
                  <a:cxn ang="0">
                    <a:pos x="36" y="556"/>
                  </a:cxn>
                  <a:cxn ang="0">
                    <a:pos x="48" y="517"/>
                  </a:cxn>
                  <a:cxn ang="0">
                    <a:pos x="51" y="501"/>
                  </a:cxn>
                  <a:cxn ang="0">
                    <a:pos x="56" y="448"/>
                  </a:cxn>
                  <a:cxn ang="0">
                    <a:pos x="57" y="436"/>
                  </a:cxn>
                  <a:cxn ang="0">
                    <a:pos x="67" y="398"/>
                  </a:cxn>
                  <a:cxn ang="0">
                    <a:pos x="77" y="359"/>
                  </a:cxn>
                  <a:cxn ang="0">
                    <a:pos x="80" y="347"/>
                  </a:cxn>
                  <a:cxn ang="0">
                    <a:pos x="96" y="262"/>
                  </a:cxn>
                  <a:cxn ang="0">
                    <a:pos x="112" y="178"/>
                  </a:cxn>
                  <a:cxn ang="0">
                    <a:pos x="119" y="134"/>
                  </a:cxn>
                  <a:cxn ang="0">
                    <a:pos x="127" y="48"/>
                  </a:cxn>
                  <a:cxn ang="0">
                    <a:pos x="128" y="4"/>
                  </a:cxn>
                  <a:cxn ang="0">
                    <a:pos x="126" y="1"/>
                  </a:cxn>
                  <a:cxn ang="0">
                    <a:pos x="122" y="0"/>
                  </a:cxn>
                  <a:cxn ang="0">
                    <a:pos x="119" y="1"/>
                  </a:cxn>
                  <a:cxn ang="0">
                    <a:pos x="117" y="4"/>
                  </a:cxn>
                </a:cxnLst>
                <a:rect l="0" t="0" r="r" b="b"/>
                <a:pathLst>
                  <a:path w="128" h="682">
                    <a:moveTo>
                      <a:pt x="117" y="4"/>
                    </a:moveTo>
                    <a:lnTo>
                      <a:pt x="117" y="4"/>
                    </a:lnTo>
                    <a:lnTo>
                      <a:pt x="117" y="27"/>
                    </a:lnTo>
                    <a:lnTo>
                      <a:pt x="116" y="50"/>
                    </a:lnTo>
                    <a:lnTo>
                      <a:pt x="113" y="95"/>
                    </a:lnTo>
                    <a:lnTo>
                      <a:pt x="108" y="139"/>
                    </a:lnTo>
                    <a:lnTo>
                      <a:pt x="101" y="184"/>
                    </a:lnTo>
                    <a:lnTo>
                      <a:pt x="94" y="228"/>
                    </a:lnTo>
                    <a:lnTo>
                      <a:pt x="84" y="273"/>
                    </a:lnTo>
                    <a:lnTo>
                      <a:pt x="68" y="361"/>
                    </a:lnTo>
                    <a:lnTo>
                      <a:pt x="68" y="361"/>
                    </a:lnTo>
                    <a:lnTo>
                      <a:pt x="63" y="383"/>
                    </a:lnTo>
                    <a:lnTo>
                      <a:pt x="57" y="404"/>
                    </a:lnTo>
                    <a:lnTo>
                      <a:pt x="57" y="404"/>
                    </a:lnTo>
                    <a:lnTo>
                      <a:pt x="51" y="422"/>
                    </a:lnTo>
                    <a:lnTo>
                      <a:pt x="48" y="432"/>
                    </a:lnTo>
                    <a:lnTo>
                      <a:pt x="47" y="440"/>
                    </a:lnTo>
                    <a:lnTo>
                      <a:pt x="47" y="440"/>
                    </a:lnTo>
                    <a:lnTo>
                      <a:pt x="46" y="461"/>
                    </a:lnTo>
                    <a:lnTo>
                      <a:pt x="44" y="482"/>
                    </a:lnTo>
                    <a:lnTo>
                      <a:pt x="41" y="503"/>
                    </a:lnTo>
                    <a:lnTo>
                      <a:pt x="38" y="523"/>
                    </a:lnTo>
                    <a:lnTo>
                      <a:pt x="38" y="523"/>
                    </a:lnTo>
                    <a:lnTo>
                      <a:pt x="32" y="542"/>
                    </a:lnTo>
                    <a:lnTo>
                      <a:pt x="24" y="561"/>
                    </a:lnTo>
                    <a:lnTo>
                      <a:pt x="10" y="598"/>
                    </a:lnTo>
                    <a:lnTo>
                      <a:pt x="10" y="598"/>
                    </a:lnTo>
                    <a:lnTo>
                      <a:pt x="7" y="608"/>
                    </a:lnTo>
                    <a:lnTo>
                      <a:pt x="5" y="618"/>
                    </a:lnTo>
                    <a:lnTo>
                      <a:pt x="2" y="637"/>
                    </a:lnTo>
                    <a:lnTo>
                      <a:pt x="0" y="657"/>
                    </a:lnTo>
                    <a:lnTo>
                      <a:pt x="0" y="678"/>
                    </a:lnTo>
                    <a:lnTo>
                      <a:pt x="0" y="678"/>
                    </a:lnTo>
                    <a:lnTo>
                      <a:pt x="0" y="680"/>
                    </a:lnTo>
                    <a:lnTo>
                      <a:pt x="1" y="681"/>
                    </a:lnTo>
                    <a:lnTo>
                      <a:pt x="3" y="682"/>
                    </a:lnTo>
                    <a:lnTo>
                      <a:pt x="4" y="682"/>
                    </a:lnTo>
                    <a:lnTo>
                      <a:pt x="6" y="682"/>
                    </a:lnTo>
                    <a:lnTo>
                      <a:pt x="7" y="681"/>
                    </a:lnTo>
                    <a:lnTo>
                      <a:pt x="9" y="680"/>
                    </a:lnTo>
                    <a:lnTo>
                      <a:pt x="9" y="678"/>
                    </a:lnTo>
                    <a:lnTo>
                      <a:pt x="9" y="678"/>
                    </a:lnTo>
                    <a:lnTo>
                      <a:pt x="10" y="656"/>
                    </a:lnTo>
                    <a:lnTo>
                      <a:pt x="12" y="635"/>
                    </a:lnTo>
                    <a:lnTo>
                      <a:pt x="16" y="615"/>
                    </a:lnTo>
                    <a:lnTo>
                      <a:pt x="22" y="594"/>
                    </a:lnTo>
                    <a:lnTo>
                      <a:pt x="22" y="594"/>
                    </a:lnTo>
                    <a:lnTo>
                      <a:pt x="36" y="556"/>
                    </a:lnTo>
                    <a:lnTo>
                      <a:pt x="43" y="537"/>
                    </a:lnTo>
                    <a:lnTo>
                      <a:pt x="48" y="517"/>
                    </a:lnTo>
                    <a:lnTo>
                      <a:pt x="48" y="517"/>
                    </a:lnTo>
                    <a:lnTo>
                      <a:pt x="51" y="501"/>
                    </a:lnTo>
                    <a:lnTo>
                      <a:pt x="53" y="483"/>
                    </a:lnTo>
                    <a:lnTo>
                      <a:pt x="56" y="448"/>
                    </a:lnTo>
                    <a:lnTo>
                      <a:pt x="56" y="448"/>
                    </a:lnTo>
                    <a:lnTo>
                      <a:pt x="57" y="436"/>
                    </a:lnTo>
                    <a:lnTo>
                      <a:pt x="60" y="422"/>
                    </a:lnTo>
                    <a:lnTo>
                      <a:pt x="67" y="398"/>
                    </a:lnTo>
                    <a:lnTo>
                      <a:pt x="74" y="372"/>
                    </a:lnTo>
                    <a:lnTo>
                      <a:pt x="77" y="359"/>
                    </a:lnTo>
                    <a:lnTo>
                      <a:pt x="80" y="347"/>
                    </a:lnTo>
                    <a:lnTo>
                      <a:pt x="80" y="347"/>
                    </a:lnTo>
                    <a:lnTo>
                      <a:pt x="87" y="305"/>
                    </a:lnTo>
                    <a:lnTo>
                      <a:pt x="96" y="262"/>
                    </a:lnTo>
                    <a:lnTo>
                      <a:pt x="104" y="220"/>
                    </a:lnTo>
                    <a:lnTo>
                      <a:pt x="112" y="178"/>
                    </a:lnTo>
                    <a:lnTo>
                      <a:pt x="112" y="178"/>
                    </a:lnTo>
                    <a:lnTo>
                      <a:pt x="119" y="134"/>
                    </a:lnTo>
                    <a:lnTo>
                      <a:pt x="123" y="92"/>
                    </a:lnTo>
                    <a:lnTo>
                      <a:pt x="127" y="48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7" y="2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2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2"/>
                    </a:lnTo>
                    <a:lnTo>
                      <a:pt x="117" y="4"/>
                    </a:lnTo>
                    <a:lnTo>
                      <a:pt x="117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81" name="Freeform 919">
                <a:extLst>
                  <a:ext uri="{FF2B5EF4-FFF2-40B4-BE49-F238E27FC236}">
                    <a16:creationId xmlns="" xmlns:a16="http://schemas.microsoft.com/office/drawing/2014/main" id="{56B21882-2984-4A5E-9221-178D60730219}"/>
                  </a:ext>
                </a:extLst>
              </p:cNvPr>
              <p:cNvSpPr/>
              <p:nvPr/>
            </p:nvSpPr>
            <p:spPr bwMode="auto">
              <a:xfrm>
                <a:off x="3797300" y="1477963"/>
                <a:ext cx="60325" cy="268288"/>
              </a:xfrm>
              <a:custGeom>
                <a:avLst/>
                <a:gdLst/>
                <a:ahLst/>
                <a:cxnLst>
                  <a:cxn ang="0">
                    <a:pos x="114" y="4"/>
                  </a:cxn>
                  <a:cxn ang="0">
                    <a:pos x="113" y="1"/>
                  </a:cxn>
                  <a:cxn ang="0">
                    <a:pos x="110" y="0"/>
                  </a:cxn>
                  <a:cxn ang="0">
                    <a:pos x="106" y="1"/>
                  </a:cxn>
                  <a:cxn ang="0">
                    <a:pos x="105" y="4"/>
                  </a:cxn>
                  <a:cxn ang="0">
                    <a:pos x="104" y="38"/>
                  </a:cxn>
                  <a:cxn ang="0">
                    <a:pos x="94" y="104"/>
                  </a:cxn>
                  <a:cxn ang="0">
                    <a:pos x="81" y="170"/>
                  </a:cxn>
                  <a:cxn ang="0">
                    <a:pos x="58" y="268"/>
                  </a:cxn>
                  <a:cxn ang="0">
                    <a:pos x="47" y="324"/>
                  </a:cxn>
                  <a:cxn ang="0">
                    <a:pos x="37" y="366"/>
                  </a:cxn>
                  <a:cxn ang="0">
                    <a:pos x="31" y="379"/>
                  </a:cxn>
                  <a:cxn ang="0">
                    <a:pos x="28" y="393"/>
                  </a:cxn>
                  <a:cxn ang="0">
                    <a:pos x="25" y="419"/>
                  </a:cxn>
                  <a:cxn ang="0">
                    <a:pos x="22" y="433"/>
                  </a:cxn>
                  <a:cxn ang="0">
                    <a:pos x="8" y="483"/>
                  </a:cxn>
                  <a:cxn ang="0">
                    <a:pos x="1" y="500"/>
                  </a:cxn>
                  <a:cxn ang="0">
                    <a:pos x="0" y="504"/>
                  </a:cxn>
                  <a:cxn ang="0">
                    <a:pos x="5" y="507"/>
                  </a:cxn>
                  <a:cxn ang="0">
                    <a:pos x="8" y="506"/>
                  </a:cxn>
                  <a:cxn ang="0">
                    <a:pos x="10" y="505"/>
                  </a:cxn>
                  <a:cxn ang="0">
                    <a:pos x="25" y="465"/>
                  </a:cxn>
                  <a:cxn ang="0">
                    <a:pos x="32" y="437"/>
                  </a:cxn>
                  <a:cxn ang="0">
                    <a:pos x="38" y="409"/>
                  </a:cxn>
                  <a:cxn ang="0">
                    <a:pos x="39" y="396"/>
                  </a:cxn>
                  <a:cxn ang="0">
                    <a:pos x="41" y="380"/>
                  </a:cxn>
                  <a:cxn ang="0">
                    <a:pos x="55" y="335"/>
                  </a:cxn>
                  <a:cxn ang="0">
                    <a:pos x="59" y="319"/>
                  </a:cxn>
                  <a:cxn ang="0">
                    <a:pos x="64" y="286"/>
                  </a:cxn>
                  <a:cxn ang="0">
                    <a:pos x="68" y="271"/>
                  </a:cxn>
                  <a:cxn ang="0">
                    <a:pos x="96" y="142"/>
                  </a:cxn>
                  <a:cxn ang="0">
                    <a:pos x="109" y="76"/>
                  </a:cxn>
                  <a:cxn ang="0">
                    <a:pos x="114" y="10"/>
                  </a:cxn>
                  <a:cxn ang="0">
                    <a:pos x="114" y="9"/>
                  </a:cxn>
                </a:cxnLst>
                <a:rect l="0" t="0" r="r" b="b"/>
                <a:pathLst>
                  <a:path w="114" h="507">
                    <a:moveTo>
                      <a:pt x="114" y="4"/>
                    </a:move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5" y="2"/>
                    </a:lnTo>
                    <a:lnTo>
                      <a:pt x="105" y="4"/>
                    </a:lnTo>
                    <a:lnTo>
                      <a:pt x="105" y="4"/>
                    </a:lnTo>
                    <a:lnTo>
                      <a:pt x="104" y="38"/>
                    </a:lnTo>
                    <a:lnTo>
                      <a:pt x="100" y="71"/>
                    </a:lnTo>
                    <a:lnTo>
                      <a:pt x="94" y="104"/>
                    </a:lnTo>
                    <a:lnTo>
                      <a:pt x="88" y="137"/>
                    </a:lnTo>
                    <a:lnTo>
                      <a:pt x="81" y="170"/>
                    </a:lnTo>
                    <a:lnTo>
                      <a:pt x="74" y="203"/>
                    </a:lnTo>
                    <a:lnTo>
                      <a:pt x="58" y="268"/>
                    </a:lnTo>
                    <a:lnTo>
                      <a:pt x="58" y="268"/>
                    </a:lnTo>
                    <a:lnTo>
                      <a:pt x="47" y="324"/>
                    </a:lnTo>
                    <a:lnTo>
                      <a:pt x="40" y="352"/>
                    </a:lnTo>
                    <a:lnTo>
                      <a:pt x="37" y="366"/>
                    </a:lnTo>
                    <a:lnTo>
                      <a:pt x="31" y="379"/>
                    </a:lnTo>
                    <a:lnTo>
                      <a:pt x="31" y="379"/>
                    </a:lnTo>
                    <a:lnTo>
                      <a:pt x="29" y="385"/>
                    </a:lnTo>
                    <a:lnTo>
                      <a:pt x="28" y="393"/>
                    </a:lnTo>
                    <a:lnTo>
                      <a:pt x="26" y="406"/>
                    </a:lnTo>
                    <a:lnTo>
                      <a:pt x="25" y="419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13" y="467"/>
                    </a:lnTo>
                    <a:lnTo>
                      <a:pt x="8" y="483"/>
                    </a:lnTo>
                    <a:lnTo>
                      <a:pt x="1" y="500"/>
                    </a:lnTo>
                    <a:lnTo>
                      <a:pt x="1" y="500"/>
                    </a:lnTo>
                    <a:lnTo>
                      <a:pt x="0" y="502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5" y="507"/>
                    </a:lnTo>
                    <a:lnTo>
                      <a:pt x="7" y="507"/>
                    </a:lnTo>
                    <a:lnTo>
                      <a:pt x="8" y="506"/>
                    </a:lnTo>
                    <a:lnTo>
                      <a:pt x="10" y="505"/>
                    </a:lnTo>
                    <a:lnTo>
                      <a:pt x="10" y="505"/>
                    </a:lnTo>
                    <a:lnTo>
                      <a:pt x="20" y="479"/>
                    </a:lnTo>
                    <a:lnTo>
                      <a:pt x="25" y="465"/>
                    </a:lnTo>
                    <a:lnTo>
                      <a:pt x="29" y="451"/>
                    </a:lnTo>
                    <a:lnTo>
                      <a:pt x="32" y="437"/>
                    </a:lnTo>
                    <a:lnTo>
                      <a:pt x="36" y="424"/>
                    </a:lnTo>
                    <a:lnTo>
                      <a:pt x="38" y="409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40" y="387"/>
                    </a:lnTo>
                    <a:lnTo>
                      <a:pt x="41" y="380"/>
                    </a:lnTo>
                    <a:lnTo>
                      <a:pt x="45" y="365"/>
                    </a:lnTo>
                    <a:lnTo>
                      <a:pt x="55" y="335"/>
                    </a:lnTo>
                    <a:lnTo>
                      <a:pt x="55" y="335"/>
                    </a:lnTo>
                    <a:lnTo>
                      <a:pt x="59" y="319"/>
                    </a:lnTo>
                    <a:lnTo>
                      <a:pt x="62" y="303"/>
                    </a:lnTo>
                    <a:lnTo>
                      <a:pt x="64" y="286"/>
                    </a:lnTo>
                    <a:lnTo>
                      <a:pt x="68" y="271"/>
                    </a:lnTo>
                    <a:lnTo>
                      <a:pt x="68" y="271"/>
                    </a:lnTo>
                    <a:lnTo>
                      <a:pt x="82" y="206"/>
                    </a:lnTo>
                    <a:lnTo>
                      <a:pt x="96" y="142"/>
                    </a:lnTo>
                    <a:lnTo>
                      <a:pt x="103" y="109"/>
                    </a:lnTo>
                    <a:lnTo>
                      <a:pt x="109" y="76"/>
                    </a:lnTo>
                    <a:lnTo>
                      <a:pt x="112" y="43"/>
                    </a:lnTo>
                    <a:lnTo>
                      <a:pt x="114" y="10"/>
                    </a:lnTo>
                    <a:lnTo>
                      <a:pt x="114" y="10"/>
                    </a:lnTo>
                    <a:lnTo>
                      <a:pt x="114" y="9"/>
                    </a:lnTo>
                    <a:lnTo>
                      <a:pt x="114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82" name="Freeform 920">
                <a:extLst>
                  <a:ext uri="{FF2B5EF4-FFF2-40B4-BE49-F238E27FC236}">
                    <a16:creationId xmlns="" xmlns:a16="http://schemas.microsoft.com/office/drawing/2014/main" id="{2225E926-56A6-44BB-9DB8-F88C259DF352}"/>
                  </a:ext>
                </a:extLst>
              </p:cNvPr>
              <p:cNvSpPr/>
              <p:nvPr/>
            </p:nvSpPr>
            <p:spPr bwMode="auto">
              <a:xfrm>
                <a:off x="3857625" y="1504950"/>
                <a:ext cx="33338" cy="19050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48" y="11"/>
                  </a:cxn>
                  <a:cxn ang="0">
                    <a:pos x="45" y="24"/>
                  </a:cxn>
                  <a:cxn ang="0">
                    <a:pos x="46" y="44"/>
                  </a:cxn>
                  <a:cxn ang="0">
                    <a:pos x="46" y="50"/>
                  </a:cxn>
                  <a:cxn ang="0">
                    <a:pos x="42" y="74"/>
                  </a:cxn>
                  <a:cxn ang="0">
                    <a:pos x="31" y="123"/>
                  </a:cxn>
                  <a:cxn ang="0">
                    <a:pos x="29" y="147"/>
                  </a:cxn>
                  <a:cxn ang="0">
                    <a:pos x="28" y="162"/>
                  </a:cxn>
                  <a:cxn ang="0">
                    <a:pos x="24" y="206"/>
                  </a:cxn>
                  <a:cxn ang="0">
                    <a:pos x="13" y="265"/>
                  </a:cxn>
                  <a:cxn ang="0">
                    <a:pos x="11" y="275"/>
                  </a:cxn>
                  <a:cxn ang="0">
                    <a:pos x="9" y="306"/>
                  </a:cxn>
                  <a:cxn ang="0">
                    <a:pos x="8" y="319"/>
                  </a:cxn>
                  <a:cxn ang="0">
                    <a:pos x="0" y="354"/>
                  </a:cxn>
                  <a:cxn ang="0">
                    <a:pos x="0" y="356"/>
                  </a:cxn>
                  <a:cxn ang="0">
                    <a:pos x="4" y="360"/>
                  </a:cxn>
                  <a:cxn ang="0">
                    <a:pos x="7" y="360"/>
                  </a:cxn>
                  <a:cxn ang="0">
                    <a:pos x="9" y="357"/>
                  </a:cxn>
                  <a:cxn ang="0">
                    <a:pos x="16" y="325"/>
                  </a:cxn>
                  <a:cxn ang="0">
                    <a:pos x="19" y="292"/>
                  </a:cxn>
                  <a:cxn ang="0">
                    <a:pos x="20" y="280"/>
                  </a:cxn>
                  <a:cxn ang="0">
                    <a:pos x="27" y="240"/>
                  </a:cxn>
                  <a:cxn ang="0">
                    <a:pos x="35" y="201"/>
                  </a:cxn>
                  <a:cxn ang="0">
                    <a:pos x="37" y="188"/>
                  </a:cxn>
                  <a:cxn ang="0">
                    <a:pos x="38" y="161"/>
                  </a:cxn>
                  <a:cxn ang="0">
                    <a:pos x="40" y="133"/>
                  </a:cxn>
                  <a:cxn ang="0">
                    <a:pos x="44" y="109"/>
                  </a:cxn>
                  <a:cxn ang="0">
                    <a:pos x="50" y="85"/>
                  </a:cxn>
                  <a:cxn ang="0">
                    <a:pos x="57" y="53"/>
                  </a:cxn>
                  <a:cxn ang="0">
                    <a:pos x="57" y="43"/>
                  </a:cxn>
                  <a:cxn ang="0">
                    <a:pos x="56" y="24"/>
                  </a:cxn>
                  <a:cxn ang="0">
                    <a:pos x="56" y="15"/>
                  </a:cxn>
                  <a:cxn ang="0">
                    <a:pos x="60" y="8"/>
                  </a:cxn>
                  <a:cxn ang="0">
                    <a:pos x="62" y="7"/>
                  </a:cxn>
                  <a:cxn ang="0">
                    <a:pos x="62" y="3"/>
                  </a:cxn>
                  <a:cxn ang="0">
                    <a:pos x="58" y="0"/>
                  </a:cxn>
                  <a:cxn ang="0">
                    <a:pos x="54" y="2"/>
                  </a:cxn>
                </a:cxnLst>
                <a:rect l="0" t="0" r="r" b="b"/>
                <a:pathLst>
                  <a:path w="62" h="360">
                    <a:moveTo>
                      <a:pt x="54" y="2"/>
                    </a:moveTo>
                    <a:lnTo>
                      <a:pt x="54" y="2"/>
                    </a:lnTo>
                    <a:lnTo>
                      <a:pt x="50" y="6"/>
                    </a:lnTo>
                    <a:lnTo>
                      <a:pt x="48" y="11"/>
                    </a:lnTo>
                    <a:lnTo>
                      <a:pt x="46" y="17"/>
                    </a:lnTo>
                    <a:lnTo>
                      <a:pt x="45" y="24"/>
                    </a:lnTo>
                    <a:lnTo>
                      <a:pt x="46" y="38"/>
                    </a:lnTo>
                    <a:lnTo>
                      <a:pt x="46" y="44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4" y="62"/>
                    </a:lnTo>
                    <a:lnTo>
                      <a:pt x="42" y="74"/>
                    </a:lnTo>
                    <a:lnTo>
                      <a:pt x="36" y="99"/>
                    </a:lnTo>
                    <a:lnTo>
                      <a:pt x="31" y="123"/>
                    </a:lnTo>
                    <a:lnTo>
                      <a:pt x="29" y="135"/>
                    </a:lnTo>
                    <a:lnTo>
                      <a:pt x="29" y="147"/>
                    </a:lnTo>
                    <a:lnTo>
                      <a:pt x="29" y="147"/>
                    </a:lnTo>
                    <a:lnTo>
                      <a:pt x="28" y="162"/>
                    </a:lnTo>
                    <a:lnTo>
                      <a:pt x="27" y="177"/>
                    </a:lnTo>
                    <a:lnTo>
                      <a:pt x="24" y="206"/>
                    </a:lnTo>
                    <a:lnTo>
                      <a:pt x="19" y="236"/>
                    </a:lnTo>
                    <a:lnTo>
                      <a:pt x="13" y="265"/>
                    </a:lnTo>
                    <a:lnTo>
                      <a:pt x="13" y="265"/>
                    </a:lnTo>
                    <a:lnTo>
                      <a:pt x="11" y="275"/>
                    </a:lnTo>
                    <a:lnTo>
                      <a:pt x="10" y="286"/>
                    </a:lnTo>
                    <a:lnTo>
                      <a:pt x="9" y="306"/>
                    </a:lnTo>
                    <a:lnTo>
                      <a:pt x="9" y="306"/>
                    </a:lnTo>
                    <a:lnTo>
                      <a:pt x="8" y="319"/>
                    </a:lnTo>
                    <a:lnTo>
                      <a:pt x="5" y="331"/>
                    </a:lnTo>
                    <a:lnTo>
                      <a:pt x="0" y="354"/>
                    </a:lnTo>
                    <a:lnTo>
                      <a:pt x="0" y="354"/>
                    </a:lnTo>
                    <a:lnTo>
                      <a:pt x="0" y="356"/>
                    </a:lnTo>
                    <a:lnTo>
                      <a:pt x="1" y="358"/>
                    </a:lnTo>
                    <a:lnTo>
                      <a:pt x="4" y="360"/>
                    </a:lnTo>
                    <a:lnTo>
                      <a:pt x="6" y="360"/>
                    </a:lnTo>
                    <a:lnTo>
                      <a:pt x="7" y="360"/>
                    </a:lnTo>
                    <a:lnTo>
                      <a:pt x="8" y="359"/>
                    </a:lnTo>
                    <a:lnTo>
                      <a:pt x="9" y="357"/>
                    </a:lnTo>
                    <a:lnTo>
                      <a:pt x="9" y="357"/>
                    </a:lnTo>
                    <a:lnTo>
                      <a:pt x="16" y="325"/>
                    </a:lnTo>
                    <a:lnTo>
                      <a:pt x="18" y="309"/>
                    </a:lnTo>
                    <a:lnTo>
                      <a:pt x="19" y="292"/>
                    </a:lnTo>
                    <a:lnTo>
                      <a:pt x="19" y="292"/>
                    </a:lnTo>
                    <a:lnTo>
                      <a:pt x="20" y="280"/>
                    </a:lnTo>
                    <a:lnTo>
                      <a:pt x="22" y="266"/>
                    </a:lnTo>
                    <a:lnTo>
                      <a:pt x="27" y="240"/>
                    </a:lnTo>
                    <a:lnTo>
                      <a:pt x="33" y="215"/>
                    </a:lnTo>
                    <a:lnTo>
                      <a:pt x="35" y="201"/>
                    </a:lnTo>
                    <a:lnTo>
                      <a:pt x="37" y="188"/>
                    </a:lnTo>
                    <a:lnTo>
                      <a:pt x="37" y="188"/>
                    </a:lnTo>
                    <a:lnTo>
                      <a:pt x="38" y="174"/>
                    </a:lnTo>
                    <a:lnTo>
                      <a:pt x="38" y="161"/>
                    </a:lnTo>
                    <a:lnTo>
                      <a:pt x="39" y="146"/>
                    </a:lnTo>
                    <a:lnTo>
                      <a:pt x="40" y="133"/>
                    </a:lnTo>
                    <a:lnTo>
                      <a:pt x="40" y="133"/>
                    </a:lnTo>
                    <a:lnTo>
                      <a:pt x="44" y="109"/>
                    </a:lnTo>
                    <a:lnTo>
                      <a:pt x="50" y="85"/>
                    </a:lnTo>
                    <a:lnTo>
                      <a:pt x="50" y="85"/>
                    </a:lnTo>
                    <a:lnTo>
                      <a:pt x="55" y="65"/>
                    </a:lnTo>
                    <a:lnTo>
                      <a:pt x="57" y="53"/>
                    </a:lnTo>
                    <a:lnTo>
                      <a:pt x="57" y="43"/>
                    </a:lnTo>
                    <a:lnTo>
                      <a:pt x="57" y="43"/>
                    </a:lnTo>
                    <a:lnTo>
                      <a:pt x="56" y="34"/>
                    </a:lnTo>
                    <a:lnTo>
                      <a:pt x="56" y="24"/>
                    </a:lnTo>
                    <a:lnTo>
                      <a:pt x="56" y="19"/>
                    </a:lnTo>
                    <a:lnTo>
                      <a:pt x="56" y="15"/>
                    </a:lnTo>
                    <a:lnTo>
                      <a:pt x="58" y="11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2" y="7"/>
                    </a:lnTo>
                    <a:lnTo>
                      <a:pt x="62" y="5"/>
                    </a:lnTo>
                    <a:lnTo>
                      <a:pt x="62" y="3"/>
                    </a:lnTo>
                    <a:lnTo>
                      <a:pt x="61" y="2"/>
                    </a:lnTo>
                    <a:lnTo>
                      <a:pt x="58" y="0"/>
                    </a:lnTo>
                    <a:lnTo>
                      <a:pt x="56" y="1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83" name="Freeform 921">
                <a:extLst>
                  <a:ext uri="{FF2B5EF4-FFF2-40B4-BE49-F238E27FC236}">
                    <a16:creationId xmlns="" xmlns:a16="http://schemas.microsoft.com/office/drawing/2014/main" id="{43F82025-D982-404E-B3DC-460E134AA94D}"/>
                  </a:ext>
                </a:extLst>
              </p:cNvPr>
              <p:cNvSpPr/>
              <p:nvPr/>
            </p:nvSpPr>
            <p:spPr bwMode="auto">
              <a:xfrm>
                <a:off x="3883025" y="1544638"/>
                <a:ext cx="22225" cy="130175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4"/>
                  </a:cxn>
                  <a:cxn ang="0">
                    <a:pos x="33" y="37"/>
                  </a:cxn>
                  <a:cxn ang="0">
                    <a:pos x="29" y="69"/>
                  </a:cxn>
                  <a:cxn ang="0">
                    <a:pos x="25" y="101"/>
                  </a:cxn>
                  <a:cxn ang="0">
                    <a:pos x="23" y="117"/>
                  </a:cxn>
                  <a:cxn ang="0">
                    <a:pos x="19" y="133"/>
                  </a:cxn>
                  <a:cxn ang="0">
                    <a:pos x="19" y="133"/>
                  </a:cxn>
                  <a:cxn ang="0">
                    <a:pos x="13" y="156"/>
                  </a:cxn>
                  <a:cxn ang="0">
                    <a:pos x="11" y="167"/>
                  </a:cxn>
                  <a:cxn ang="0">
                    <a:pos x="10" y="179"/>
                  </a:cxn>
                  <a:cxn ang="0">
                    <a:pos x="10" y="179"/>
                  </a:cxn>
                  <a:cxn ang="0">
                    <a:pos x="8" y="194"/>
                  </a:cxn>
                  <a:cxn ang="0">
                    <a:pos x="5" y="210"/>
                  </a:cxn>
                  <a:cxn ang="0">
                    <a:pos x="2" y="225"/>
                  </a:cxn>
                  <a:cxn ang="0">
                    <a:pos x="0" y="242"/>
                  </a:cxn>
                  <a:cxn ang="0">
                    <a:pos x="0" y="242"/>
                  </a:cxn>
                  <a:cxn ang="0">
                    <a:pos x="0" y="244"/>
                  </a:cxn>
                  <a:cxn ang="0">
                    <a:pos x="1" y="245"/>
                  </a:cxn>
                  <a:cxn ang="0">
                    <a:pos x="3" y="246"/>
                  </a:cxn>
                  <a:cxn ang="0">
                    <a:pos x="4" y="246"/>
                  </a:cxn>
                  <a:cxn ang="0">
                    <a:pos x="6" y="246"/>
                  </a:cxn>
                  <a:cxn ang="0">
                    <a:pos x="8" y="245"/>
                  </a:cxn>
                  <a:cxn ang="0">
                    <a:pos x="9" y="244"/>
                  </a:cxn>
                  <a:cxn ang="0">
                    <a:pos x="9" y="242"/>
                  </a:cxn>
                  <a:cxn ang="0">
                    <a:pos x="9" y="242"/>
                  </a:cxn>
                  <a:cxn ang="0">
                    <a:pos x="11" y="227"/>
                  </a:cxn>
                  <a:cxn ang="0">
                    <a:pos x="14" y="214"/>
                  </a:cxn>
                  <a:cxn ang="0">
                    <a:pos x="17" y="199"/>
                  </a:cxn>
                  <a:cxn ang="0">
                    <a:pos x="18" y="193"/>
                  </a:cxn>
                  <a:cxn ang="0">
                    <a:pos x="18" y="186"/>
                  </a:cxn>
                  <a:cxn ang="0">
                    <a:pos x="18" y="186"/>
                  </a:cxn>
                  <a:cxn ang="0">
                    <a:pos x="19" y="177"/>
                  </a:cxn>
                  <a:cxn ang="0">
                    <a:pos x="20" y="169"/>
                  </a:cxn>
                  <a:cxn ang="0">
                    <a:pos x="24" y="152"/>
                  </a:cxn>
                  <a:cxn ang="0">
                    <a:pos x="28" y="135"/>
                  </a:cxn>
                  <a:cxn ang="0">
                    <a:pos x="32" y="119"/>
                  </a:cxn>
                  <a:cxn ang="0">
                    <a:pos x="32" y="119"/>
                  </a:cxn>
                  <a:cxn ang="0">
                    <a:pos x="37" y="90"/>
                  </a:cxn>
                  <a:cxn ang="0">
                    <a:pos x="40" y="62"/>
                  </a:cxn>
                  <a:cxn ang="0">
                    <a:pos x="42" y="33"/>
                  </a:cxn>
                  <a:cxn ang="0">
                    <a:pos x="42" y="4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4"/>
                  </a:cxn>
                  <a:cxn ang="0">
                    <a:pos x="33" y="4"/>
                  </a:cxn>
                </a:cxnLst>
                <a:rect l="0" t="0" r="r" b="b"/>
                <a:pathLst>
                  <a:path w="42" h="246">
                    <a:moveTo>
                      <a:pt x="33" y="4"/>
                    </a:moveTo>
                    <a:lnTo>
                      <a:pt x="33" y="4"/>
                    </a:lnTo>
                    <a:lnTo>
                      <a:pt x="33" y="37"/>
                    </a:lnTo>
                    <a:lnTo>
                      <a:pt x="29" y="69"/>
                    </a:lnTo>
                    <a:lnTo>
                      <a:pt x="25" y="101"/>
                    </a:lnTo>
                    <a:lnTo>
                      <a:pt x="23" y="117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3" y="156"/>
                    </a:lnTo>
                    <a:lnTo>
                      <a:pt x="11" y="167"/>
                    </a:lnTo>
                    <a:lnTo>
                      <a:pt x="10" y="179"/>
                    </a:lnTo>
                    <a:lnTo>
                      <a:pt x="10" y="179"/>
                    </a:lnTo>
                    <a:lnTo>
                      <a:pt x="8" y="194"/>
                    </a:lnTo>
                    <a:lnTo>
                      <a:pt x="5" y="210"/>
                    </a:lnTo>
                    <a:lnTo>
                      <a:pt x="2" y="225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4"/>
                    </a:lnTo>
                    <a:lnTo>
                      <a:pt x="1" y="245"/>
                    </a:lnTo>
                    <a:lnTo>
                      <a:pt x="3" y="246"/>
                    </a:lnTo>
                    <a:lnTo>
                      <a:pt x="4" y="246"/>
                    </a:lnTo>
                    <a:lnTo>
                      <a:pt x="6" y="246"/>
                    </a:lnTo>
                    <a:lnTo>
                      <a:pt x="8" y="245"/>
                    </a:lnTo>
                    <a:lnTo>
                      <a:pt x="9" y="244"/>
                    </a:lnTo>
                    <a:lnTo>
                      <a:pt x="9" y="242"/>
                    </a:lnTo>
                    <a:lnTo>
                      <a:pt x="9" y="242"/>
                    </a:lnTo>
                    <a:lnTo>
                      <a:pt x="11" y="227"/>
                    </a:lnTo>
                    <a:lnTo>
                      <a:pt x="14" y="214"/>
                    </a:lnTo>
                    <a:lnTo>
                      <a:pt x="17" y="199"/>
                    </a:lnTo>
                    <a:lnTo>
                      <a:pt x="18" y="193"/>
                    </a:lnTo>
                    <a:lnTo>
                      <a:pt x="18" y="186"/>
                    </a:lnTo>
                    <a:lnTo>
                      <a:pt x="18" y="186"/>
                    </a:lnTo>
                    <a:lnTo>
                      <a:pt x="19" y="177"/>
                    </a:lnTo>
                    <a:lnTo>
                      <a:pt x="20" y="169"/>
                    </a:lnTo>
                    <a:lnTo>
                      <a:pt x="24" y="152"/>
                    </a:lnTo>
                    <a:lnTo>
                      <a:pt x="28" y="135"/>
                    </a:lnTo>
                    <a:lnTo>
                      <a:pt x="32" y="119"/>
                    </a:lnTo>
                    <a:lnTo>
                      <a:pt x="32" y="119"/>
                    </a:lnTo>
                    <a:lnTo>
                      <a:pt x="37" y="90"/>
                    </a:lnTo>
                    <a:lnTo>
                      <a:pt x="40" y="62"/>
                    </a:lnTo>
                    <a:lnTo>
                      <a:pt x="42" y="33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4"/>
                    </a:lnTo>
                    <a:lnTo>
                      <a:pt x="33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84" name="Freeform 922">
                <a:extLst>
                  <a:ext uri="{FF2B5EF4-FFF2-40B4-BE49-F238E27FC236}">
                    <a16:creationId xmlns="" xmlns:a16="http://schemas.microsoft.com/office/drawing/2014/main" id="{664B92C9-7D31-4890-BA47-7FDCC433F43B}"/>
                  </a:ext>
                </a:extLst>
              </p:cNvPr>
              <p:cNvSpPr/>
              <p:nvPr/>
            </p:nvSpPr>
            <p:spPr bwMode="auto">
              <a:xfrm>
                <a:off x="3454400" y="1239838"/>
                <a:ext cx="25400" cy="65088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12"/>
                  </a:cxn>
                  <a:cxn ang="0">
                    <a:pos x="36" y="19"/>
                  </a:cxn>
                  <a:cxn ang="0">
                    <a:pos x="31" y="34"/>
                  </a:cxn>
                  <a:cxn ang="0">
                    <a:pos x="26" y="47"/>
                  </a:cxn>
                  <a:cxn ang="0">
                    <a:pos x="18" y="62"/>
                  </a:cxn>
                  <a:cxn ang="0">
                    <a:pos x="12" y="75"/>
                  </a:cxn>
                  <a:cxn ang="0">
                    <a:pos x="6" y="89"/>
                  </a:cxn>
                  <a:cxn ang="0">
                    <a:pos x="2" y="103"/>
                  </a:cxn>
                  <a:cxn ang="0">
                    <a:pos x="1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20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0"/>
                  </a:cxn>
                  <a:cxn ang="0">
                    <a:pos x="9" y="117"/>
                  </a:cxn>
                  <a:cxn ang="0">
                    <a:pos x="9" y="117"/>
                  </a:cxn>
                  <a:cxn ang="0">
                    <a:pos x="10" y="109"/>
                  </a:cxn>
                  <a:cxn ang="0">
                    <a:pos x="12" y="101"/>
                  </a:cxn>
                  <a:cxn ang="0">
                    <a:pos x="15" y="94"/>
                  </a:cxn>
                  <a:cxn ang="0">
                    <a:pos x="19" y="86"/>
                  </a:cxn>
                  <a:cxn ang="0">
                    <a:pos x="27" y="73"/>
                  </a:cxn>
                  <a:cxn ang="0">
                    <a:pos x="30" y="65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2" y="32"/>
                  </a:cxn>
                  <a:cxn ang="0">
                    <a:pos x="45" y="18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123">
                    <a:moveTo>
                      <a:pt x="38" y="4"/>
                    </a:moveTo>
                    <a:lnTo>
                      <a:pt x="38" y="4"/>
                    </a:lnTo>
                    <a:lnTo>
                      <a:pt x="37" y="12"/>
                    </a:lnTo>
                    <a:lnTo>
                      <a:pt x="36" y="19"/>
                    </a:lnTo>
                    <a:lnTo>
                      <a:pt x="31" y="34"/>
                    </a:lnTo>
                    <a:lnTo>
                      <a:pt x="26" y="47"/>
                    </a:lnTo>
                    <a:lnTo>
                      <a:pt x="18" y="62"/>
                    </a:lnTo>
                    <a:lnTo>
                      <a:pt x="12" y="75"/>
                    </a:lnTo>
                    <a:lnTo>
                      <a:pt x="6" y="89"/>
                    </a:lnTo>
                    <a:lnTo>
                      <a:pt x="2" y="103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20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0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10" y="109"/>
                    </a:lnTo>
                    <a:lnTo>
                      <a:pt x="12" y="101"/>
                    </a:lnTo>
                    <a:lnTo>
                      <a:pt x="15" y="94"/>
                    </a:lnTo>
                    <a:lnTo>
                      <a:pt x="19" y="86"/>
                    </a:lnTo>
                    <a:lnTo>
                      <a:pt x="27" y="73"/>
                    </a:lnTo>
                    <a:lnTo>
                      <a:pt x="30" y="65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2" y="32"/>
                    </a:lnTo>
                    <a:lnTo>
                      <a:pt x="45" y="18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85" name="Freeform 923">
                <a:extLst>
                  <a:ext uri="{FF2B5EF4-FFF2-40B4-BE49-F238E27FC236}">
                    <a16:creationId xmlns="" xmlns:a16="http://schemas.microsoft.com/office/drawing/2014/main" id="{08FE6524-60D0-4B87-ADD9-65E55205628B}"/>
                  </a:ext>
                </a:extLst>
              </p:cNvPr>
              <p:cNvSpPr/>
              <p:nvPr/>
            </p:nvSpPr>
            <p:spPr bwMode="auto">
              <a:xfrm>
                <a:off x="3471863" y="1241425"/>
                <a:ext cx="26988" cy="77788"/>
              </a:xfrm>
              <a:custGeom>
                <a:avLst/>
                <a:gdLst/>
                <a:ahLst/>
                <a:cxnLst>
                  <a:cxn ang="0">
                    <a:pos x="43" y="5"/>
                  </a:cxn>
                  <a:cxn ang="0">
                    <a:pos x="43" y="5"/>
                  </a:cxn>
                  <a:cxn ang="0">
                    <a:pos x="42" y="13"/>
                  </a:cxn>
                  <a:cxn ang="0">
                    <a:pos x="40" y="23"/>
                  </a:cxn>
                  <a:cxn ang="0">
                    <a:pos x="35" y="40"/>
                  </a:cxn>
                  <a:cxn ang="0">
                    <a:pos x="29" y="57"/>
                  </a:cxn>
                  <a:cxn ang="0">
                    <a:pos x="21" y="73"/>
                  </a:cxn>
                  <a:cxn ang="0">
                    <a:pos x="14" y="91"/>
                  </a:cxn>
                  <a:cxn ang="0">
                    <a:pos x="7" y="107"/>
                  </a:cxn>
                  <a:cxn ang="0">
                    <a:pos x="3" y="125"/>
                  </a:cxn>
                  <a:cxn ang="0">
                    <a:pos x="1" y="133"/>
                  </a:cxn>
                  <a:cxn ang="0">
                    <a:pos x="0" y="142"/>
                  </a:cxn>
                  <a:cxn ang="0">
                    <a:pos x="0" y="142"/>
                  </a:cxn>
                  <a:cxn ang="0">
                    <a:pos x="1" y="144"/>
                  </a:cxn>
                  <a:cxn ang="0">
                    <a:pos x="1" y="145"/>
                  </a:cxn>
                  <a:cxn ang="0">
                    <a:pos x="3" y="146"/>
                  </a:cxn>
                  <a:cxn ang="0">
                    <a:pos x="5" y="146"/>
                  </a:cxn>
                  <a:cxn ang="0">
                    <a:pos x="6" y="146"/>
                  </a:cxn>
                  <a:cxn ang="0">
                    <a:pos x="8" y="145"/>
                  </a:cxn>
                  <a:cxn ang="0">
                    <a:pos x="9" y="144"/>
                  </a:cxn>
                  <a:cxn ang="0">
                    <a:pos x="9" y="142"/>
                  </a:cxn>
                  <a:cxn ang="0">
                    <a:pos x="9" y="142"/>
                  </a:cxn>
                  <a:cxn ang="0">
                    <a:pos x="10" y="133"/>
                  </a:cxn>
                  <a:cxn ang="0">
                    <a:pos x="12" y="125"/>
                  </a:cxn>
                  <a:cxn ang="0">
                    <a:pos x="17" y="107"/>
                  </a:cxn>
                  <a:cxn ang="0">
                    <a:pos x="24" y="91"/>
                  </a:cxn>
                  <a:cxn ang="0">
                    <a:pos x="31" y="73"/>
                  </a:cxn>
                  <a:cxn ang="0">
                    <a:pos x="38" y="57"/>
                  </a:cxn>
                  <a:cxn ang="0">
                    <a:pos x="44" y="40"/>
                  </a:cxn>
                  <a:cxn ang="0">
                    <a:pos x="49" y="23"/>
                  </a:cxn>
                  <a:cxn ang="0">
                    <a:pos x="51" y="13"/>
                  </a:cxn>
                  <a:cxn ang="0">
                    <a:pos x="52" y="5"/>
                  </a:cxn>
                  <a:cxn ang="0">
                    <a:pos x="52" y="5"/>
                  </a:cxn>
                  <a:cxn ang="0">
                    <a:pos x="51" y="3"/>
                  </a:cxn>
                  <a:cxn ang="0">
                    <a:pos x="51" y="2"/>
                  </a:cxn>
                  <a:cxn ang="0">
                    <a:pos x="49" y="1"/>
                  </a:cxn>
                  <a:cxn ang="0">
                    <a:pos x="47" y="0"/>
                  </a:cxn>
                  <a:cxn ang="0">
                    <a:pos x="44" y="2"/>
                  </a:cxn>
                  <a:cxn ang="0">
                    <a:pos x="43" y="3"/>
                  </a:cxn>
                  <a:cxn ang="0">
                    <a:pos x="43" y="5"/>
                  </a:cxn>
                  <a:cxn ang="0">
                    <a:pos x="43" y="5"/>
                  </a:cxn>
                </a:cxnLst>
                <a:rect l="0" t="0" r="r" b="b"/>
                <a:pathLst>
                  <a:path w="52" h="146">
                    <a:moveTo>
                      <a:pt x="43" y="5"/>
                    </a:moveTo>
                    <a:lnTo>
                      <a:pt x="43" y="5"/>
                    </a:lnTo>
                    <a:lnTo>
                      <a:pt x="42" y="13"/>
                    </a:lnTo>
                    <a:lnTo>
                      <a:pt x="40" y="23"/>
                    </a:lnTo>
                    <a:lnTo>
                      <a:pt x="35" y="40"/>
                    </a:lnTo>
                    <a:lnTo>
                      <a:pt x="29" y="57"/>
                    </a:lnTo>
                    <a:lnTo>
                      <a:pt x="21" y="73"/>
                    </a:lnTo>
                    <a:lnTo>
                      <a:pt x="14" y="91"/>
                    </a:lnTo>
                    <a:lnTo>
                      <a:pt x="7" y="107"/>
                    </a:lnTo>
                    <a:lnTo>
                      <a:pt x="3" y="125"/>
                    </a:lnTo>
                    <a:lnTo>
                      <a:pt x="1" y="133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44"/>
                    </a:lnTo>
                    <a:lnTo>
                      <a:pt x="1" y="145"/>
                    </a:lnTo>
                    <a:lnTo>
                      <a:pt x="3" y="146"/>
                    </a:lnTo>
                    <a:lnTo>
                      <a:pt x="5" y="146"/>
                    </a:lnTo>
                    <a:lnTo>
                      <a:pt x="6" y="146"/>
                    </a:lnTo>
                    <a:lnTo>
                      <a:pt x="8" y="145"/>
                    </a:lnTo>
                    <a:lnTo>
                      <a:pt x="9" y="144"/>
                    </a:lnTo>
                    <a:lnTo>
                      <a:pt x="9" y="142"/>
                    </a:lnTo>
                    <a:lnTo>
                      <a:pt x="9" y="142"/>
                    </a:lnTo>
                    <a:lnTo>
                      <a:pt x="10" y="133"/>
                    </a:lnTo>
                    <a:lnTo>
                      <a:pt x="12" y="125"/>
                    </a:lnTo>
                    <a:lnTo>
                      <a:pt x="17" y="107"/>
                    </a:lnTo>
                    <a:lnTo>
                      <a:pt x="24" y="91"/>
                    </a:lnTo>
                    <a:lnTo>
                      <a:pt x="31" y="73"/>
                    </a:lnTo>
                    <a:lnTo>
                      <a:pt x="38" y="57"/>
                    </a:lnTo>
                    <a:lnTo>
                      <a:pt x="44" y="40"/>
                    </a:lnTo>
                    <a:lnTo>
                      <a:pt x="49" y="23"/>
                    </a:lnTo>
                    <a:lnTo>
                      <a:pt x="51" y="13"/>
                    </a:lnTo>
                    <a:lnTo>
                      <a:pt x="52" y="5"/>
                    </a:lnTo>
                    <a:lnTo>
                      <a:pt x="52" y="5"/>
                    </a:lnTo>
                    <a:lnTo>
                      <a:pt x="51" y="3"/>
                    </a:lnTo>
                    <a:lnTo>
                      <a:pt x="51" y="2"/>
                    </a:lnTo>
                    <a:lnTo>
                      <a:pt x="49" y="1"/>
                    </a:lnTo>
                    <a:lnTo>
                      <a:pt x="47" y="0"/>
                    </a:lnTo>
                    <a:lnTo>
                      <a:pt x="44" y="2"/>
                    </a:lnTo>
                    <a:lnTo>
                      <a:pt x="43" y="3"/>
                    </a:lnTo>
                    <a:lnTo>
                      <a:pt x="43" y="5"/>
                    </a:lnTo>
                    <a:lnTo>
                      <a:pt x="43" y="5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86" name="Freeform 924">
                <a:extLst>
                  <a:ext uri="{FF2B5EF4-FFF2-40B4-BE49-F238E27FC236}">
                    <a16:creationId xmlns="" xmlns:a16="http://schemas.microsoft.com/office/drawing/2014/main" id="{B17AC1CD-720A-48AA-9A53-08EB154F89EA}"/>
                  </a:ext>
                </a:extLst>
              </p:cNvPr>
              <p:cNvSpPr/>
              <p:nvPr/>
            </p:nvSpPr>
            <p:spPr bwMode="auto">
              <a:xfrm>
                <a:off x="3497263" y="1241425"/>
                <a:ext cx="34925" cy="10001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4" y="12"/>
                  </a:cxn>
                  <a:cxn ang="0">
                    <a:pos x="50" y="20"/>
                  </a:cxn>
                  <a:cxn ang="0">
                    <a:pos x="47" y="31"/>
                  </a:cxn>
                  <a:cxn ang="0">
                    <a:pos x="45" y="42"/>
                  </a:cxn>
                  <a:cxn ang="0">
                    <a:pos x="30" y="86"/>
                  </a:cxn>
                  <a:cxn ang="0">
                    <a:pos x="24" y="99"/>
                  </a:cxn>
                  <a:cxn ang="0">
                    <a:pos x="12" y="128"/>
                  </a:cxn>
                  <a:cxn ang="0">
                    <a:pos x="9" y="138"/>
                  </a:cxn>
                  <a:cxn ang="0">
                    <a:pos x="7" y="149"/>
                  </a:cxn>
                  <a:cxn ang="0">
                    <a:pos x="6" y="167"/>
                  </a:cxn>
                  <a:cxn ang="0">
                    <a:pos x="4" y="179"/>
                  </a:cxn>
                  <a:cxn ang="0">
                    <a:pos x="1" y="182"/>
                  </a:cxn>
                  <a:cxn ang="0">
                    <a:pos x="0" y="185"/>
                  </a:cxn>
                  <a:cxn ang="0">
                    <a:pos x="1" y="188"/>
                  </a:cxn>
                  <a:cxn ang="0">
                    <a:pos x="6" y="189"/>
                  </a:cxn>
                  <a:cxn ang="0">
                    <a:pos x="9" y="189"/>
                  </a:cxn>
                  <a:cxn ang="0">
                    <a:pos x="15" y="179"/>
                  </a:cxn>
                  <a:cxn ang="0">
                    <a:pos x="16" y="167"/>
                  </a:cxn>
                  <a:cxn ang="0">
                    <a:pos x="15" y="159"/>
                  </a:cxn>
                  <a:cxn ang="0">
                    <a:pos x="17" y="142"/>
                  </a:cxn>
                  <a:cxn ang="0">
                    <a:pos x="25" y="119"/>
                  </a:cxn>
                  <a:cxn ang="0">
                    <a:pos x="32" y="103"/>
                  </a:cxn>
                  <a:cxn ang="0">
                    <a:pos x="42" y="80"/>
                  </a:cxn>
                  <a:cxn ang="0">
                    <a:pos x="49" y="58"/>
                  </a:cxn>
                  <a:cxn ang="0">
                    <a:pos x="57" y="30"/>
                  </a:cxn>
                  <a:cxn ang="0">
                    <a:pos x="59" y="24"/>
                  </a:cxn>
                  <a:cxn ang="0">
                    <a:pos x="64" y="12"/>
                  </a:cxn>
                  <a:cxn ang="0">
                    <a:pos x="66" y="6"/>
                  </a:cxn>
                  <a:cxn ang="0">
                    <a:pos x="65" y="2"/>
                  </a:cxn>
                  <a:cxn ang="0">
                    <a:pos x="61" y="0"/>
                  </a:cxn>
                  <a:cxn ang="0">
                    <a:pos x="58" y="2"/>
                  </a:cxn>
                  <a:cxn ang="0">
                    <a:pos x="57" y="4"/>
                  </a:cxn>
                </a:cxnLst>
                <a:rect l="0" t="0" r="r" b="b"/>
                <a:pathLst>
                  <a:path w="66" h="190">
                    <a:moveTo>
                      <a:pt x="57" y="4"/>
                    </a:moveTo>
                    <a:lnTo>
                      <a:pt x="57" y="4"/>
                    </a:lnTo>
                    <a:lnTo>
                      <a:pt x="56" y="8"/>
                    </a:lnTo>
                    <a:lnTo>
                      <a:pt x="54" y="12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48" y="26"/>
                    </a:lnTo>
                    <a:lnTo>
                      <a:pt x="47" y="31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35" y="71"/>
                    </a:lnTo>
                    <a:lnTo>
                      <a:pt x="30" y="86"/>
                    </a:lnTo>
                    <a:lnTo>
                      <a:pt x="24" y="99"/>
                    </a:lnTo>
                    <a:lnTo>
                      <a:pt x="24" y="99"/>
                    </a:lnTo>
                    <a:lnTo>
                      <a:pt x="15" y="118"/>
                    </a:lnTo>
                    <a:lnTo>
                      <a:pt x="12" y="128"/>
                    </a:lnTo>
                    <a:lnTo>
                      <a:pt x="9" y="138"/>
                    </a:lnTo>
                    <a:lnTo>
                      <a:pt x="9" y="138"/>
                    </a:lnTo>
                    <a:lnTo>
                      <a:pt x="7" y="142"/>
                    </a:lnTo>
                    <a:lnTo>
                      <a:pt x="7" y="149"/>
                    </a:lnTo>
                    <a:lnTo>
                      <a:pt x="6" y="161"/>
                    </a:lnTo>
                    <a:lnTo>
                      <a:pt x="6" y="167"/>
                    </a:lnTo>
                    <a:lnTo>
                      <a:pt x="5" y="173"/>
                    </a:lnTo>
                    <a:lnTo>
                      <a:pt x="4" y="179"/>
                    </a:lnTo>
                    <a:lnTo>
                      <a:pt x="1" y="182"/>
                    </a:lnTo>
                    <a:lnTo>
                      <a:pt x="1" y="182"/>
                    </a:lnTo>
                    <a:lnTo>
                      <a:pt x="0" y="184"/>
                    </a:lnTo>
                    <a:lnTo>
                      <a:pt x="0" y="185"/>
                    </a:lnTo>
                    <a:lnTo>
                      <a:pt x="0" y="187"/>
                    </a:lnTo>
                    <a:lnTo>
                      <a:pt x="1" y="188"/>
                    </a:lnTo>
                    <a:lnTo>
                      <a:pt x="4" y="190"/>
                    </a:lnTo>
                    <a:lnTo>
                      <a:pt x="6" y="189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3" y="184"/>
                    </a:lnTo>
                    <a:lnTo>
                      <a:pt x="15" y="179"/>
                    </a:lnTo>
                    <a:lnTo>
                      <a:pt x="16" y="173"/>
                    </a:lnTo>
                    <a:lnTo>
                      <a:pt x="16" y="167"/>
                    </a:lnTo>
                    <a:lnTo>
                      <a:pt x="16" y="167"/>
                    </a:lnTo>
                    <a:lnTo>
                      <a:pt x="15" y="159"/>
                    </a:lnTo>
                    <a:lnTo>
                      <a:pt x="16" y="151"/>
                    </a:lnTo>
                    <a:lnTo>
                      <a:pt x="17" y="142"/>
                    </a:lnTo>
                    <a:lnTo>
                      <a:pt x="19" y="134"/>
                    </a:lnTo>
                    <a:lnTo>
                      <a:pt x="25" y="119"/>
                    </a:lnTo>
                    <a:lnTo>
                      <a:pt x="32" y="103"/>
                    </a:lnTo>
                    <a:lnTo>
                      <a:pt x="32" y="103"/>
                    </a:lnTo>
                    <a:lnTo>
                      <a:pt x="37" y="92"/>
                    </a:lnTo>
                    <a:lnTo>
                      <a:pt x="42" y="80"/>
                    </a:lnTo>
                    <a:lnTo>
                      <a:pt x="49" y="58"/>
                    </a:lnTo>
                    <a:lnTo>
                      <a:pt x="49" y="58"/>
                    </a:lnTo>
                    <a:lnTo>
                      <a:pt x="53" y="44"/>
                    </a:lnTo>
                    <a:lnTo>
                      <a:pt x="57" y="30"/>
                    </a:lnTo>
                    <a:lnTo>
                      <a:pt x="57" y="30"/>
                    </a:lnTo>
                    <a:lnTo>
                      <a:pt x="59" y="24"/>
                    </a:lnTo>
                    <a:lnTo>
                      <a:pt x="62" y="18"/>
                    </a:lnTo>
                    <a:lnTo>
                      <a:pt x="64" y="12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5" y="2"/>
                    </a:lnTo>
                    <a:lnTo>
                      <a:pt x="63" y="1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87" name="Freeform 925">
                <a:extLst>
                  <a:ext uri="{FF2B5EF4-FFF2-40B4-BE49-F238E27FC236}">
                    <a16:creationId xmlns="" xmlns:a16="http://schemas.microsoft.com/office/drawing/2014/main" id="{595376D2-E4CE-4D63-B966-0CE5E5FAE60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62325" y="1298575"/>
                <a:ext cx="142875" cy="146050"/>
              </a:xfrm>
              <a:custGeom>
                <a:avLst/>
                <a:gdLst/>
                <a:ahLst/>
                <a:cxnLst>
                  <a:cxn ang="0">
                    <a:pos x="131" y="277"/>
                  </a:cxn>
                  <a:cxn ang="0">
                    <a:pos x="96" y="271"/>
                  </a:cxn>
                  <a:cxn ang="0">
                    <a:pos x="62" y="257"/>
                  </a:cxn>
                  <a:cxn ang="0">
                    <a:pos x="34" y="236"/>
                  </a:cxn>
                  <a:cxn ang="0">
                    <a:pos x="13" y="206"/>
                  </a:cxn>
                  <a:cxn ang="0">
                    <a:pos x="1" y="168"/>
                  </a:cxn>
                  <a:cxn ang="0">
                    <a:pos x="0" y="139"/>
                  </a:cxn>
                  <a:cxn ang="0">
                    <a:pos x="8" y="98"/>
                  </a:cxn>
                  <a:cxn ang="0">
                    <a:pos x="27" y="61"/>
                  </a:cxn>
                  <a:cxn ang="0">
                    <a:pos x="55" y="31"/>
                  </a:cxn>
                  <a:cxn ang="0">
                    <a:pos x="91" y="10"/>
                  </a:cxn>
                  <a:cxn ang="0">
                    <a:pos x="118" y="0"/>
                  </a:cxn>
                  <a:cxn ang="0">
                    <a:pos x="128" y="1"/>
                  </a:cxn>
                  <a:cxn ang="0">
                    <a:pos x="138" y="9"/>
                  </a:cxn>
                  <a:cxn ang="0">
                    <a:pos x="146" y="14"/>
                  </a:cxn>
                  <a:cxn ang="0">
                    <a:pos x="183" y="24"/>
                  </a:cxn>
                  <a:cxn ang="0">
                    <a:pos x="214" y="41"/>
                  </a:cxn>
                  <a:cxn ang="0">
                    <a:pos x="239" y="63"/>
                  </a:cxn>
                  <a:cxn ang="0">
                    <a:pos x="257" y="90"/>
                  </a:cxn>
                  <a:cxn ang="0">
                    <a:pos x="268" y="122"/>
                  </a:cxn>
                  <a:cxn ang="0">
                    <a:pos x="271" y="145"/>
                  </a:cxn>
                  <a:cxn ang="0">
                    <a:pos x="268" y="179"/>
                  </a:cxn>
                  <a:cxn ang="0">
                    <a:pos x="255" y="212"/>
                  </a:cxn>
                  <a:cxn ang="0">
                    <a:pos x="236" y="241"/>
                  </a:cxn>
                  <a:cxn ang="0">
                    <a:pos x="209" y="263"/>
                  </a:cxn>
                  <a:cxn ang="0">
                    <a:pos x="174" y="275"/>
                  </a:cxn>
                  <a:cxn ang="0">
                    <a:pos x="144" y="277"/>
                  </a:cxn>
                  <a:cxn ang="0">
                    <a:pos x="101" y="48"/>
                  </a:cxn>
                  <a:cxn ang="0">
                    <a:pos x="62" y="79"/>
                  </a:cxn>
                  <a:cxn ang="0">
                    <a:pos x="48" y="100"/>
                  </a:cxn>
                  <a:cxn ang="0">
                    <a:pos x="38" y="126"/>
                  </a:cxn>
                  <a:cxn ang="0">
                    <a:pos x="37" y="153"/>
                  </a:cxn>
                  <a:cxn ang="0">
                    <a:pos x="41" y="172"/>
                  </a:cxn>
                  <a:cxn ang="0">
                    <a:pos x="52" y="194"/>
                  </a:cxn>
                  <a:cxn ang="0">
                    <a:pos x="67" y="214"/>
                  </a:cxn>
                  <a:cxn ang="0">
                    <a:pos x="88" y="229"/>
                  </a:cxn>
                  <a:cxn ang="0">
                    <a:pos x="112" y="238"/>
                  </a:cxn>
                  <a:cxn ang="0">
                    <a:pos x="139" y="241"/>
                  </a:cxn>
                  <a:cxn ang="0">
                    <a:pos x="155" y="240"/>
                  </a:cxn>
                  <a:cxn ang="0">
                    <a:pos x="171" y="236"/>
                  </a:cxn>
                  <a:cxn ang="0">
                    <a:pos x="194" y="224"/>
                  </a:cxn>
                  <a:cxn ang="0">
                    <a:pos x="213" y="208"/>
                  </a:cxn>
                  <a:cxn ang="0">
                    <a:pos x="225" y="187"/>
                  </a:cxn>
                  <a:cxn ang="0">
                    <a:pos x="233" y="163"/>
                  </a:cxn>
                  <a:cxn ang="0">
                    <a:pos x="233" y="139"/>
                  </a:cxn>
                  <a:cxn ang="0">
                    <a:pos x="228" y="121"/>
                  </a:cxn>
                  <a:cxn ang="0">
                    <a:pos x="216" y="97"/>
                  </a:cxn>
                  <a:cxn ang="0">
                    <a:pos x="199" y="78"/>
                  </a:cxn>
                  <a:cxn ang="0">
                    <a:pos x="177" y="63"/>
                  </a:cxn>
                  <a:cxn ang="0">
                    <a:pos x="150" y="53"/>
                  </a:cxn>
                  <a:cxn ang="0">
                    <a:pos x="119" y="49"/>
                  </a:cxn>
                  <a:cxn ang="0">
                    <a:pos x="112" y="47"/>
                  </a:cxn>
                </a:cxnLst>
                <a:rect l="0" t="0" r="r" b="b"/>
                <a:pathLst>
                  <a:path w="271" h="277">
                    <a:moveTo>
                      <a:pt x="144" y="277"/>
                    </a:moveTo>
                    <a:lnTo>
                      <a:pt x="144" y="277"/>
                    </a:lnTo>
                    <a:lnTo>
                      <a:pt x="131" y="277"/>
                    </a:lnTo>
                    <a:lnTo>
                      <a:pt x="120" y="276"/>
                    </a:lnTo>
                    <a:lnTo>
                      <a:pt x="108" y="274"/>
                    </a:lnTo>
                    <a:lnTo>
                      <a:pt x="96" y="271"/>
                    </a:lnTo>
                    <a:lnTo>
                      <a:pt x="85" y="267"/>
                    </a:lnTo>
                    <a:lnTo>
                      <a:pt x="73" y="263"/>
                    </a:lnTo>
                    <a:lnTo>
                      <a:pt x="62" y="257"/>
                    </a:lnTo>
                    <a:lnTo>
                      <a:pt x="53" y="251"/>
                    </a:lnTo>
                    <a:lnTo>
                      <a:pt x="42" y="244"/>
                    </a:lnTo>
                    <a:lnTo>
                      <a:pt x="34" y="236"/>
                    </a:lnTo>
                    <a:lnTo>
                      <a:pt x="26" y="226"/>
                    </a:lnTo>
                    <a:lnTo>
                      <a:pt x="19" y="217"/>
                    </a:lnTo>
                    <a:lnTo>
                      <a:pt x="13" y="206"/>
                    </a:lnTo>
                    <a:lnTo>
                      <a:pt x="7" y="194"/>
                    </a:lnTo>
                    <a:lnTo>
                      <a:pt x="3" y="181"/>
                    </a:lnTo>
                    <a:lnTo>
                      <a:pt x="1" y="168"/>
                    </a:lnTo>
                    <a:lnTo>
                      <a:pt x="1" y="168"/>
                    </a:lnTo>
                    <a:lnTo>
                      <a:pt x="0" y="153"/>
                    </a:lnTo>
                    <a:lnTo>
                      <a:pt x="0" y="139"/>
                    </a:lnTo>
                    <a:lnTo>
                      <a:pt x="1" y="125"/>
                    </a:lnTo>
                    <a:lnTo>
                      <a:pt x="4" y="112"/>
                    </a:lnTo>
                    <a:lnTo>
                      <a:pt x="8" y="98"/>
                    </a:lnTo>
                    <a:lnTo>
                      <a:pt x="14" y="86"/>
                    </a:lnTo>
                    <a:lnTo>
                      <a:pt x="20" y="74"/>
                    </a:lnTo>
                    <a:lnTo>
                      <a:pt x="27" y="61"/>
                    </a:lnTo>
                    <a:lnTo>
                      <a:pt x="35" y="51"/>
                    </a:lnTo>
                    <a:lnTo>
                      <a:pt x="45" y="41"/>
                    </a:lnTo>
                    <a:lnTo>
                      <a:pt x="55" y="31"/>
                    </a:lnTo>
                    <a:lnTo>
                      <a:pt x="66" y="23"/>
                    </a:lnTo>
                    <a:lnTo>
                      <a:pt x="78" y="16"/>
                    </a:lnTo>
                    <a:lnTo>
                      <a:pt x="91" y="10"/>
                    </a:lnTo>
                    <a:lnTo>
                      <a:pt x="103" y="4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8" y="1"/>
                    </a:lnTo>
                    <a:lnTo>
                      <a:pt x="132" y="2"/>
                    </a:lnTo>
                    <a:lnTo>
                      <a:pt x="135" y="5"/>
                    </a:lnTo>
                    <a:lnTo>
                      <a:pt x="138" y="9"/>
                    </a:lnTo>
                    <a:lnTo>
                      <a:pt x="141" y="13"/>
                    </a:lnTo>
                    <a:lnTo>
                      <a:pt x="146" y="14"/>
                    </a:lnTo>
                    <a:lnTo>
                      <a:pt x="146" y="14"/>
                    </a:lnTo>
                    <a:lnTo>
                      <a:pt x="158" y="17"/>
                    </a:lnTo>
                    <a:lnTo>
                      <a:pt x="171" y="20"/>
                    </a:lnTo>
                    <a:lnTo>
                      <a:pt x="183" y="24"/>
                    </a:lnTo>
                    <a:lnTo>
                      <a:pt x="193" y="29"/>
                    </a:lnTo>
                    <a:lnTo>
                      <a:pt x="204" y="34"/>
                    </a:lnTo>
                    <a:lnTo>
                      <a:pt x="214" y="41"/>
                    </a:lnTo>
                    <a:lnTo>
                      <a:pt x="223" y="48"/>
                    </a:lnTo>
                    <a:lnTo>
                      <a:pt x="232" y="55"/>
                    </a:lnTo>
                    <a:lnTo>
                      <a:pt x="239" y="63"/>
                    </a:lnTo>
                    <a:lnTo>
                      <a:pt x="246" y="72"/>
                    </a:lnTo>
                    <a:lnTo>
                      <a:pt x="252" y="81"/>
                    </a:lnTo>
                    <a:lnTo>
                      <a:pt x="257" y="90"/>
                    </a:lnTo>
                    <a:lnTo>
                      <a:pt x="261" y="100"/>
                    </a:lnTo>
                    <a:lnTo>
                      <a:pt x="266" y="111"/>
                    </a:lnTo>
                    <a:lnTo>
                      <a:pt x="268" y="122"/>
                    </a:lnTo>
                    <a:lnTo>
                      <a:pt x="270" y="134"/>
                    </a:lnTo>
                    <a:lnTo>
                      <a:pt x="270" y="134"/>
                    </a:lnTo>
                    <a:lnTo>
                      <a:pt x="271" y="145"/>
                    </a:lnTo>
                    <a:lnTo>
                      <a:pt x="271" y="156"/>
                    </a:lnTo>
                    <a:lnTo>
                      <a:pt x="270" y="168"/>
                    </a:lnTo>
                    <a:lnTo>
                      <a:pt x="268" y="179"/>
                    </a:lnTo>
                    <a:lnTo>
                      <a:pt x="265" y="190"/>
                    </a:lnTo>
                    <a:lnTo>
                      <a:pt x="260" y="202"/>
                    </a:lnTo>
                    <a:lnTo>
                      <a:pt x="255" y="212"/>
                    </a:lnTo>
                    <a:lnTo>
                      <a:pt x="250" y="222"/>
                    </a:lnTo>
                    <a:lnTo>
                      <a:pt x="243" y="232"/>
                    </a:lnTo>
                    <a:lnTo>
                      <a:pt x="236" y="241"/>
                    </a:lnTo>
                    <a:lnTo>
                      <a:pt x="227" y="249"/>
                    </a:lnTo>
                    <a:lnTo>
                      <a:pt x="218" y="256"/>
                    </a:lnTo>
                    <a:lnTo>
                      <a:pt x="209" y="263"/>
                    </a:lnTo>
                    <a:lnTo>
                      <a:pt x="197" y="268"/>
                    </a:lnTo>
                    <a:lnTo>
                      <a:pt x="186" y="272"/>
                    </a:lnTo>
                    <a:lnTo>
                      <a:pt x="174" y="275"/>
                    </a:lnTo>
                    <a:lnTo>
                      <a:pt x="174" y="275"/>
                    </a:lnTo>
                    <a:lnTo>
                      <a:pt x="159" y="277"/>
                    </a:lnTo>
                    <a:lnTo>
                      <a:pt x="144" y="277"/>
                    </a:lnTo>
                    <a:lnTo>
                      <a:pt x="144" y="277"/>
                    </a:lnTo>
                    <a:close/>
                    <a:moveTo>
                      <a:pt x="101" y="48"/>
                    </a:moveTo>
                    <a:lnTo>
                      <a:pt x="101" y="48"/>
                    </a:lnTo>
                    <a:lnTo>
                      <a:pt x="87" y="56"/>
                    </a:lnTo>
                    <a:lnTo>
                      <a:pt x="73" y="66"/>
                    </a:lnTo>
                    <a:lnTo>
                      <a:pt x="62" y="79"/>
                    </a:lnTo>
                    <a:lnTo>
                      <a:pt x="57" y="86"/>
                    </a:lnTo>
                    <a:lnTo>
                      <a:pt x="52" y="93"/>
                    </a:lnTo>
                    <a:lnTo>
                      <a:pt x="48" y="100"/>
                    </a:lnTo>
                    <a:lnTo>
                      <a:pt x="44" y="109"/>
                    </a:lnTo>
                    <a:lnTo>
                      <a:pt x="40" y="117"/>
                    </a:lnTo>
                    <a:lnTo>
                      <a:pt x="38" y="126"/>
                    </a:lnTo>
                    <a:lnTo>
                      <a:pt x="37" y="135"/>
                    </a:lnTo>
                    <a:lnTo>
                      <a:pt x="36" y="144"/>
                    </a:lnTo>
                    <a:lnTo>
                      <a:pt x="37" y="153"/>
                    </a:lnTo>
                    <a:lnTo>
                      <a:pt x="38" y="163"/>
                    </a:lnTo>
                    <a:lnTo>
                      <a:pt x="38" y="163"/>
                    </a:lnTo>
                    <a:lnTo>
                      <a:pt x="41" y="172"/>
                    </a:lnTo>
                    <a:lnTo>
                      <a:pt x="44" y="180"/>
                    </a:lnTo>
                    <a:lnTo>
                      <a:pt x="48" y="187"/>
                    </a:lnTo>
                    <a:lnTo>
                      <a:pt x="52" y="194"/>
                    </a:lnTo>
                    <a:lnTo>
                      <a:pt x="56" y="202"/>
                    </a:lnTo>
                    <a:lnTo>
                      <a:pt x="62" y="208"/>
                    </a:lnTo>
                    <a:lnTo>
                      <a:pt x="67" y="214"/>
                    </a:lnTo>
                    <a:lnTo>
                      <a:pt x="73" y="219"/>
                    </a:lnTo>
                    <a:lnTo>
                      <a:pt x="81" y="224"/>
                    </a:lnTo>
                    <a:lnTo>
                      <a:pt x="88" y="229"/>
                    </a:lnTo>
                    <a:lnTo>
                      <a:pt x="95" y="232"/>
                    </a:lnTo>
                    <a:lnTo>
                      <a:pt x="103" y="235"/>
                    </a:lnTo>
                    <a:lnTo>
                      <a:pt x="112" y="238"/>
                    </a:lnTo>
                    <a:lnTo>
                      <a:pt x="121" y="239"/>
                    </a:lnTo>
                    <a:lnTo>
                      <a:pt x="129" y="241"/>
                    </a:lnTo>
                    <a:lnTo>
                      <a:pt x="139" y="241"/>
                    </a:lnTo>
                    <a:lnTo>
                      <a:pt x="139" y="241"/>
                    </a:lnTo>
                    <a:lnTo>
                      <a:pt x="147" y="241"/>
                    </a:lnTo>
                    <a:lnTo>
                      <a:pt x="155" y="240"/>
                    </a:lnTo>
                    <a:lnTo>
                      <a:pt x="163" y="238"/>
                    </a:lnTo>
                    <a:lnTo>
                      <a:pt x="171" y="236"/>
                    </a:lnTo>
                    <a:lnTo>
                      <a:pt x="171" y="236"/>
                    </a:lnTo>
                    <a:lnTo>
                      <a:pt x="179" y="233"/>
                    </a:lnTo>
                    <a:lnTo>
                      <a:pt x="187" y="229"/>
                    </a:lnTo>
                    <a:lnTo>
                      <a:pt x="194" y="224"/>
                    </a:lnTo>
                    <a:lnTo>
                      <a:pt x="201" y="219"/>
                    </a:lnTo>
                    <a:lnTo>
                      <a:pt x="207" y="214"/>
                    </a:lnTo>
                    <a:lnTo>
                      <a:pt x="213" y="208"/>
                    </a:lnTo>
                    <a:lnTo>
                      <a:pt x="217" y="202"/>
                    </a:lnTo>
                    <a:lnTo>
                      <a:pt x="222" y="194"/>
                    </a:lnTo>
                    <a:lnTo>
                      <a:pt x="225" y="187"/>
                    </a:lnTo>
                    <a:lnTo>
                      <a:pt x="228" y="180"/>
                    </a:lnTo>
                    <a:lnTo>
                      <a:pt x="230" y="172"/>
                    </a:lnTo>
                    <a:lnTo>
                      <a:pt x="233" y="163"/>
                    </a:lnTo>
                    <a:lnTo>
                      <a:pt x="234" y="155"/>
                    </a:lnTo>
                    <a:lnTo>
                      <a:pt x="234" y="147"/>
                    </a:lnTo>
                    <a:lnTo>
                      <a:pt x="233" y="139"/>
                    </a:lnTo>
                    <a:lnTo>
                      <a:pt x="230" y="130"/>
                    </a:lnTo>
                    <a:lnTo>
                      <a:pt x="230" y="130"/>
                    </a:lnTo>
                    <a:lnTo>
                      <a:pt x="228" y="121"/>
                    </a:lnTo>
                    <a:lnTo>
                      <a:pt x="225" y="113"/>
                    </a:lnTo>
                    <a:lnTo>
                      <a:pt x="221" y="105"/>
                    </a:lnTo>
                    <a:lnTo>
                      <a:pt x="216" y="97"/>
                    </a:lnTo>
                    <a:lnTo>
                      <a:pt x="212" y="90"/>
                    </a:lnTo>
                    <a:lnTo>
                      <a:pt x="206" y="84"/>
                    </a:lnTo>
                    <a:lnTo>
                      <a:pt x="199" y="78"/>
                    </a:lnTo>
                    <a:lnTo>
                      <a:pt x="192" y="73"/>
                    </a:lnTo>
                    <a:lnTo>
                      <a:pt x="185" y="67"/>
                    </a:lnTo>
                    <a:lnTo>
                      <a:pt x="177" y="63"/>
                    </a:lnTo>
                    <a:lnTo>
                      <a:pt x="168" y="59"/>
                    </a:lnTo>
                    <a:lnTo>
                      <a:pt x="160" y="56"/>
                    </a:lnTo>
                    <a:lnTo>
                      <a:pt x="150" y="53"/>
                    </a:lnTo>
                    <a:lnTo>
                      <a:pt x="141" y="51"/>
                    </a:lnTo>
                    <a:lnTo>
                      <a:pt x="129" y="50"/>
                    </a:lnTo>
                    <a:lnTo>
                      <a:pt x="119" y="49"/>
                    </a:lnTo>
                    <a:lnTo>
                      <a:pt x="119" y="49"/>
                    </a:lnTo>
                    <a:lnTo>
                      <a:pt x="115" y="49"/>
                    </a:lnTo>
                    <a:lnTo>
                      <a:pt x="112" y="47"/>
                    </a:lnTo>
                    <a:lnTo>
                      <a:pt x="107" y="45"/>
                    </a:lnTo>
                    <a:lnTo>
                      <a:pt x="101" y="48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88" name="Freeform 926">
                <a:extLst>
                  <a:ext uri="{FF2B5EF4-FFF2-40B4-BE49-F238E27FC236}">
                    <a16:creationId xmlns="" xmlns:a16="http://schemas.microsoft.com/office/drawing/2014/main" id="{F55BB154-1F5F-47AB-B24D-BF3B5D26E9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82950" y="1227138"/>
                <a:ext cx="644525" cy="642938"/>
              </a:xfrm>
              <a:custGeom>
                <a:avLst/>
                <a:gdLst/>
                <a:ahLst/>
                <a:cxnLst>
                  <a:cxn ang="0">
                    <a:pos x="653" y="1206"/>
                  </a:cxn>
                  <a:cxn ang="0">
                    <a:pos x="563" y="1160"/>
                  </a:cxn>
                  <a:cxn ang="0">
                    <a:pos x="550" y="1153"/>
                  </a:cxn>
                  <a:cxn ang="0">
                    <a:pos x="236" y="832"/>
                  </a:cxn>
                  <a:cxn ang="0">
                    <a:pos x="143" y="731"/>
                  </a:cxn>
                  <a:cxn ang="0">
                    <a:pos x="77" y="679"/>
                  </a:cxn>
                  <a:cxn ang="0">
                    <a:pos x="72" y="657"/>
                  </a:cxn>
                  <a:cxn ang="0">
                    <a:pos x="40" y="570"/>
                  </a:cxn>
                  <a:cxn ang="0">
                    <a:pos x="11" y="425"/>
                  </a:cxn>
                  <a:cxn ang="0">
                    <a:pos x="1" y="212"/>
                  </a:cxn>
                  <a:cxn ang="0">
                    <a:pos x="10" y="196"/>
                  </a:cxn>
                  <a:cxn ang="0">
                    <a:pos x="19" y="182"/>
                  </a:cxn>
                  <a:cxn ang="0">
                    <a:pos x="110" y="81"/>
                  </a:cxn>
                  <a:cxn ang="0">
                    <a:pos x="210" y="10"/>
                  </a:cxn>
                  <a:cxn ang="0">
                    <a:pos x="228" y="8"/>
                  </a:cxn>
                  <a:cxn ang="0">
                    <a:pos x="242" y="2"/>
                  </a:cxn>
                  <a:cxn ang="0">
                    <a:pos x="419" y="2"/>
                  </a:cxn>
                  <a:cxn ang="0">
                    <a:pos x="599" y="26"/>
                  </a:cxn>
                  <a:cxn ang="0">
                    <a:pos x="638" y="36"/>
                  </a:cxn>
                  <a:cxn ang="0">
                    <a:pos x="656" y="46"/>
                  </a:cxn>
                  <a:cxn ang="0">
                    <a:pos x="887" y="256"/>
                  </a:cxn>
                  <a:cxn ang="0">
                    <a:pos x="1107" y="475"/>
                  </a:cxn>
                  <a:cxn ang="0">
                    <a:pos x="1167" y="525"/>
                  </a:cxn>
                  <a:cxn ang="0">
                    <a:pos x="1185" y="553"/>
                  </a:cxn>
                  <a:cxn ang="0">
                    <a:pos x="1215" y="644"/>
                  </a:cxn>
                  <a:cxn ang="0">
                    <a:pos x="1218" y="725"/>
                  </a:cxn>
                  <a:cxn ang="0">
                    <a:pos x="1194" y="798"/>
                  </a:cxn>
                  <a:cxn ang="0">
                    <a:pos x="1193" y="817"/>
                  </a:cxn>
                  <a:cxn ang="0">
                    <a:pos x="1109" y="909"/>
                  </a:cxn>
                  <a:cxn ang="0">
                    <a:pos x="862" y="1146"/>
                  </a:cxn>
                  <a:cxn ang="0">
                    <a:pos x="853" y="1157"/>
                  </a:cxn>
                  <a:cxn ang="0">
                    <a:pos x="761" y="1206"/>
                  </a:cxn>
                  <a:cxn ang="0">
                    <a:pos x="231" y="43"/>
                  </a:cxn>
                  <a:cxn ang="0">
                    <a:pos x="137" y="108"/>
                  </a:cxn>
                  <a:cxn ang="0">
                    <a:pos x="54" y="198"/>
                  </a:cxn>
                  <a:cxn ang="0">
                    <a:pos x="40" y="216"/>
                  </a:cxn>
                  <a:cxn ang="0">
                    <a:pos x="45" y="400"/>
                  </a:cxn>
                  <a:cxn ang="0">
                    <a:pos x="68" y="529"/>
                  </a:cxn>
                  <a:cxn ang="0">
                    <a:pos x="105" y="637"/>
                  </a:cxn>
                  <a:cxn ang="0">
                    <a:pos x="112" y="658"/>
                  </a:cxn>
                  <a:cxn ang="0">
                    <a:pos x="181" y="718"/>
                  </a:cxn>
                  <a:cxn ang="0">
                    <a:pos x="294" y="841"/>
                  </a:cxn>
                  <a:cxn ang="0">
                    <a:pos x="585" y="1129"/>
                  </a:cxn>
                  <a:cxn ang="0">
                    <a:pos x="633" y="1159"/>
                  </a:cxn>
                  <a:cxn ang="0">
                    <a:pos x="706" y="1177"/>
                  </a:cxn>
                  <a:cxn ang="0">
                    <a:pos x="765" y="1165"/>
                  </a:cxn>
                  <a:cxn ang="0">
                    <a:pos x="823" y="1131"/>
                  </a:cxn>
                  <a:cxn ang="0">
                    <a:pos x="865" y="1090"/>
                  </a:cxn>
                  <a:cxn ang="0">
                    <a:pos x="1140" y="817"/>
                  </a:cxn>
                  <a:cxn ang="0">
                    <a:pos x="1147" y="803"/>
                  </a:cxn>
                  <a:cxn ang="0">
                    <a:pos x="1177" y="736"/>
                  </a:cxn>
                  <a:cxn ang="0">
                    <a:pos x="1179" y="657"/>
                  </a:cxn>
                  <a:cxn ang="0">
                    <a:pos x="1148" y="564"/>
                  </a:cxn>
                  <a:cxn ang="0">
                    <a:pos x="1140" y="556"/>
                  </a:cxn>
                  <a:cxn ang="0">
                    <a:pos x="894" y="335"/>
                  </a:cxn>
                  <a:cxn ang="0">
                    <a:pos x="627" y="72"/>
                  </a:cxn>
                  <a:cxn ang="0">
                    <a:pos x="558" y="57"/>
                  </a:cxn>
                  <a:cxn ang="0">
                    <a:pos x="377" y="39"/>
                  </a:cxn>
                  <a:cxn ang="0">
                    <a:pos x="236" y="40"/>
                  </a:cxn>
                </a:cxnLst>
                <a:rect l="0" t="0" r="r" b="b"/>
                <a:pathLst>
                  <a:path w="1220" h="1215">
                    <a:moveTo>
                      <a:pt x="706" y="1215"/>
                    </a:moveTo>
                    <a:lnTo>
                      <a:pt x="706" y="1215"/>
                    </a:lnTo>
                    <a:lnTo>
                      <a:pt x="688" y="1214"/>
                    </a:lnTo>
                    <a:lnTo>
                      <a:pt x="671" y="1211"/>
                    </a:lnTo>
                    <a:lnTo>
                      <a:pt x="653" y="1206"/>
                    </a:lnTo>
                    <a:lnTo>
                      <a:pt x="636" y="1200"/>
                    </a:lnTo>
                    <a:lnTo>
                      <a:pt x="617" y="1193"/>
                    </a:lnTo>
                    <a:lnTo>
                      <a:pt x="599" y="1184"/>
                    </a:lnTo>
                    <a:lnTo>
                      <a:pt x="581" y="1172"/>
                    </a:lnTo>
                    <a:lnTo>
                      <a:pt x="563" y="1160"/>
                    </a:lnTo>
                    <a:lnTo>
                      <a:pt x="561" y="1158"/>
                    </a:lnTo>
                    <a:lnTo>
                      <a:pt x="558" y="1158"/>
                    </a:lnTo>
                    <a:lnTo>
                      <a:pt x="558" y="1158"/>
                    </a:lnTo>
                    <a:lnTo>
                      <a:pt x="554" y="1156"/>
                    </a:lnTo>
                    <a:lnTo>
                      <a:pt x="550" y="1153"/>
                    </a:lnTo>
                    <a:lnTo>
                      <a:pt x="307" y="910"/>
                    </a:lnTo>
                    <a:lnTo>
                      <a:pt x="307" y="910"/>
                    </a:lnTo>
                    <a:lnTo>
                      <a:pt x="290" y="891"/>
                    </a:lnTo>
                    <a:lnTo>
                      <a:pt x="271" y="872"/>
                    </a:lnTo>
                    <a:lnTo>
                      <a:pt x="236" y="832"/>
                    </a:lnTo>
                    <a:lnTo>
                      <a:pt x="236" y="832"/>
                    </a:lnTo>
                    <a:lnTo>
                      <a:pt x="200" y="790"/>
                    </a:lnTo>
                    <a:lnTo>
                      <a:pt x="181" y="771"/>
                    </a:lnTo>
                    <a:lnTo>
                      <a:pt x="163" y="751"/>
                    </a:lnTo>
                    <a:lnTo>
                      <a:pt x="143" y="731"/>
                    </a:lnTo>
                    <a:lnTo>
                      <a:pt x="123" y="714"/>
                    </a:lnTo>
                    <a:lnTo>
                      <a:pt x="102" y="697"/>
                    </a:lnTo>
                    <a:lnTo>
                      <a:pt x="80" y="682"/>
                    </a:lnTo>
                    <a:lnTo>
                      <a:pt x="80" y="682"/>
                    </a:lnTo>
                    <a:lnTo>
                      <a:pt x="77" y="679"/>
                    </a:lnTo>
                    <a:lnTo>
                      <a:pt x="74" y="677"/>
                    </a:lnTo>
                    <a:lnTo>
                      <a:pt x="72" y="670"/>
                    </a:lnTo>
                    <a:lnTo>
                      <a:pt x="71" y="665"/>
                    </a:lnTo>
                    <a:lnTo>
                      <a:pt x="71" y="661"/>
                    </a:lnTo>
                    <a:lnTo>
                      <a:pt x="72" y="657"/>
                    </a:lnTo>
                    <a:lnTo>
                      <a:pt x="71" y="654"/>
                    </a:lnTo>
                    <a:lnTo>
                      <a:pt x="71" y="654"/>
                    </a:lnTo>
                    <a:lnTo>
                      <a:pt x="59" y="626"/>
                    </a:lnTo>
                    <a:lnTo>
                      <a:pt x="49" y="598"/>
                    </a:lnTo>
                    <a:lnTo>
                      <a:pt x="40" y="570"/>
                    </a:lnTo>
                    <a:lnTo>
                      <a:pt x="32" y="541"/>
                    </a:lnTo>
                    <a:lnTo>
                      <a:pt x="25" y="512"/>
                    </a:lnTo>
                    <a:lnTo>
                      <a:pt x="19" y="483"/>
                    </a:lnTo>
                    <a:lnTo>
                      <a:pt x="15" y="453"/>
                    </a:lnTo>
                    <a:lnTo>
                      <a:pt x="11" y="425"/>
                    </a:lnTo>
                    <a:lnTo>
                      <a:pt x="7" y="396"/>
                    </a:lnTo>
                    <a:lnTo>
                      <a:pt x="4" y="368"/>
                    </a:lnTo>
                    <a:lnTo>
                      <a:pt x="1" y="312"/>
                    </a:lnTo>
                    <a:lnTo>
                      <a:pt x="0" y="259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1" y="207"/>
                    </a:lnTo>
                    <a:lnTo>
                      <a:pt x="3" y="202"/>
                    </a:lnTo>
                    <a:lnTo>
                      <a:pt x="6" y="198"/>
                    </a:lnTo>
                    <a:lnTo>
                      <a:pt x="10" y="196"/>
                    </a:lnTo>
                    <a:lnTo>
                      <a:pt x="14" y="193"/>
                    </a:lnTo>
                    <a:lnTo>
                      <a:pt x="16" y="188"/>
                    </a:lnTo>
                    <a:lnTo>
                      <a:pt x="16" y="188"/>
                    </a:lnTo>
                    <a:lnTo>
                      <a:pt x="17" y="185"/>
                    </a:lnTo>
                    <a:lnTo>
                      <a:pt x="19" y="182"/>
                    </a:lnTo>
                    <a:lnTo>
                      <a:pt x="19" y="182"/>
                    </a:lnTo>
                    <a:lnTo>
                      <a:pt x="41" y="154"/>
                    </a:lnTo>
                    <a:lnTo>
                      <a:pt x="63" y="127"/>
                    </a:lnTo>
                    <a:lnTo>
                      <a:pt x="86" y="103"/>
                    </a:lnTo>
                    <a:lnTo>
                      <a:pt x="110" y="81"/>
                    </a:lnTo>
                    <a:lnTo>
                      <a:pt x="135" y="60"/>
                    </a:lnTo>
                    <a:lnTo>
                      <a:pt x="159" y="41"/>
                    </a:lnTo>
                    <a:lnTo>
                      <a:pt x="185" y="25"/>
                    </a:lnTo>
                    <a:lnTo>
                      <a:pt x="210" y="10"/>
                    </a:lnTo>
                    <a:lnTo>
                      <a:pt x="210" y="10"/>
                    </a:lnTo>
                    <a:lnTo>
                      <a:pt x="215" y="8"/>
                    </a:lnTo>
                    <a:lnTo>
                      <a:pt x="219" y="7"/>
                    </a:lnTo>
                    <a:lnTo>
                      <a:pt x="219" y="7"/>
                    </a:lnTo>
                    <a:lnTo>
                      <a:pt x="222" y="8"/>
                    </a:lnTo>
                    <a:lnTo>
                      <a:pt x="228" y="8"/>
                    </a:lnTo>
                    <a:lnTo>
                      <a:pt x="232" y="5"/>
                    </a:lnTo>
                    <a:lnTo>
                      <a:pt x="232" y="5"/>
                    </a:lnTo>
                    <a:lnTo>
                      <a:pt x="236" y="3"/>
                    </a:lnTo>
                    <a:lnTo>
                      <a:pt x="242" y="2"/>
                    </a:lnTo>
                    <a:lnTo>
                      <a:pt x="242" y="2"/>
                    </a:lnTo>
                    <a:lnTo>
                      <a:pt x="291" y="0"/>
                    </a:lnTo>
                    <a:lnTo>
                      <a:pt x="335" y="0"/>
                    </a:lnTo>
                    <a:lnTo>
                      <a:pt x="335" y="0"/>
                    </a:lnTo>
                    <a:lnTo>
                      <a:pt x="377" y="0"/>
                    </a:lnTo>
                    <a:lnTo>
                      <a:pt x="419" y="2"/>
                    </a:lnTo>
                    <a:lnTo>
                      <a:pt x="458" y="5"/>
                    </a:lnTo>
                    <a:lnTo>
                      <a:pt x="495" y="8"/>
                    </a:lnTo>
                    <a:lnTo>
                      <a:pt x="531" y="13"/>
                    </a:lnTo>
                    <a:lnTo>
                      <a:pt x="566" y="20"/>
                    </a:lnTo>
                    <a:lnTo>
                      <a:pt x="599" y="26"/>
                    </a:lnTo>
                    <a:lnTo>
                      <a:pt x="631" y="34"/>
                    </a:lnTo>
                    <a:lnTo>
                      <a:pt x="631" y="34"/>
                    </a:lnTo>
                    <a:lnTo>
                      <a:pt x="634" y="35"/>
                    </a:lnTo>
                    <a:lnTo>
                      <a:pt x="636" y="36"/>
                    </a:lnTo>
                    <a:lnTo>
                      <a:pt x="638" y="36"/>
                    </a:lnTo>
                    <a:lnTo>
                      <a:pt x="638" y="36"/>
                    </a:lnTo>
                    <a:lnTo>
                      <a:pt x="642" y="36"/>
                    </a:lnTo>
                    <a:lnTo>
                      <a:pt x="646" y="38"/>
                    </a:lnTo>
                    <a:lnTo>
                      <a:pt x="656" y="46"/>
                    </a:lnTo>
                    <a:lnTo>
                      <a:pt x="656" y="46"/>
                    </a:lnTo>
                    <a:lnTo>
                      <a:pt x="697" y="80"/>
                    </a:lnTo>
                    <a:lnTo>
                      <a:pt x="736" y="114"/>
                    </a:lnTo>
                    <a:lnTo>
                      <a:pt x="775" y="149"/>
                    </a:lnTo>
                    <a:lnTo>
                      <a:pt x="812" y="184"/>
                    </a:lnTo>
                    <a:lnTo>
                      <a:pt x="887" y="256"/>
                    </a:lnTo>
                    <a:lnTo>
                      <a:pt x="958" y="328"/>
                    </a:lnTo>
                    <a:lnTo>
                      <a:pt x="958" y="328"/>
                    </a:lnTo>
                    <a:lnTo>
                      <a:pt x="1008" y="379"/>
                    </a:lnTo>
                    <a:lnTo>
                      <a:pt x="1057" y="428"/>
                    </a:lnTo>
                    <a:lnTo>
                      <a:pt x="1107" y="475"/>
                    </a:lnTo>
                    <a:lnTo>
                      <a:pt x="1156" y="521"/>
                    </a:lnTo>
                    <a:lnTo>
                      <a:pt x="1159" y="524"/>
                    </a:lnTo>
                    <a:lnTo>
                      <a:pt x="1163" y="524"/>
                    </a:lnTo>
                    <a:lnTo>
                      <a:pt x="1163" y="524"/>
                    </a:lnTo>
                    <a:lnTo>
                      <a:pt x="1167" y="525"/>
                    </a:lnTo>
                    <a:lnTo>
                      <a:pt x="1171" y="527"/>
                    </a:lnTo>
                    <a:lnTo>
                      <a:pt x="1173" y="529"/>
                    </a:lnTo>
                    <a:lnTo>
                      <a:pt x="1175" y="533"/>
                    </a:lnTo>
                    <a:lnTo>
                      <a:pt x="1175" y="533"/>
                    </a:lnTo>
                    <a:lnTo>
                      <a:pt x="1185" y="553"/>
                    </a:lnTo>
                    <a:lnTo>
                      <a:pt x="1193" y="571"/>
                    </a:lnTo>
                    <a:lnTo>
                      <a:pt x="1201" y="590"/>
                    </a:lnTo>
                    <a:lnTo>
                      <a:pt x="1207" y="607"/>
                    </a:lnTo>
                    <a:lnTo>
                      <a:pt x="1211" y="626"/>
                    </a:lnTo>
                    <a:lnTo>
                      <a:pt x="1215" y="644"/>
                    </a:lnTo>
                    <a:lnTo>
                      <a:pt x="1218" y="660"/>
                    </a:lnTo>
                    <a:lnTo>
                      <a:pt x="1220" y="677"/>
                    </a:lnTo>
                    <a:lnTo>
                      <a:pt x="1220" y="693"/>
                    </a:lnTo>
                    <a:lnTo>
                      <a:pt x="1220" y="710"/>
                    </a:lnTo>
                    <a:lnTo>
                      <a:pt x="1218" y="725"/>
                    </a:lnTo>
                    <a:lnTo>
                      <a:pt x="1216" y="741"/>
                    </a:lnTo>
                    <a:lnTo>
                      <a:pt x="1212" y="755"/>
                    </a:lnTo>
                    <a:lnTo>
                      <a:pt x="1208" y="771"/>
                    </a:lnTo>
                    <a:lnTo>
                      <a:pt x="1202" y="785"/>
                    </a:lnTo>
                    <a:lnTo>
                      <a:pt x="1194" y="798"/>
                    </a:lnTo>
                    <a:lnTo>
                      <a:pt x="1192" y="804"/>
                    </a:lnTo>
                    <a:lnTo>
                      <a:pt x="1193" y="809"/>
                    </a:lnTo>
                    <a:lnTo>
                      <a:pt x="1193" y="809"/>
                    </a:lnTo>
                    <a:lnTo>
                      <a:pt x="1194" y="813"/>
                    </a:lnTo>
                    <a:lnTo>
                      <a:pt x="1193" y="817"/>
                    </a:lnTo>
                    <a:lnTo>
                      <a:pt x="1191" y="821"/>
                    </a:lnTo>
                    <a:lnTo>
                      <a:pt x="1188" y="826"/>
                    </a:lnTo>
                    <a:lnTo>
                      <a:pt x="1188" y="826"/>
                    </a:lnTo>
                    <a:lnTo>
                      <a:pt x="1147" y="869"/>
                    </a:lnTo>
                    <a:lnTo>
                      <a:pt x="1109" y="909"/>
                    </a:lnTo>
                    <a:lnTo>
                      <a:pt x="1070" y="948"/>
                    </a:lnTo>
                    <a:lnTo>
                      <a:pt x="1031" y="985"/>
                    </a:lnTo>
                    <a:lnTo>
                      <a:pt x="952" y="1062"/>
                    </a:lnTo>
                    <a:lnTo>
                      <a:pt x="862" y="1146"/>
                    </a:lnTo>
                    <a:lnTo>
                      <a:pt x="862" y="1146"/>
                    </a:lnTo>
                    <a:lnTo>
                      <a:pt x="858" y="1151"/>
                    </a:lnTo>
                    <a:lnTo>
                      <a:pt x="857" y="1152"/>
                    </a:lnTo>
                    <a:lnTo>
                      <a:pt x="857" y="1152"/>
                    </a:lnTo>
                    <a:lnTo>
                      <a:pt x="853" y="1157"/>
                    </a:lnTo>
                    <a:lnTo>
                      <a:pt x="853" y="1157"/>
                    </a:lnTo>
                    <a:lnTo>
                      <a:pt x="834" y="1170"/>
                    </a:lnTo>
                    <a:lnTo>
                      <a:pt x="815" y="1182"/>
                    </a:lnTo>
                    <a:lnTo>
                      <a:pt x="798" y="1192"/>
                    </a:lnTo>
                    <a:lnTo>
                      <a:pt x="779" y="1200"/>
                    </a:lnTo>
                    <a:lnTo>
                      <a:pt x="761" y="1206"/>
                    </a:lnTo>
                    <a:lnTo>
                      <a:pt x="743" y="1211"/>
                    </a:lnTo>
                    <a:lnTo>
                      <a:pt x="724" y="1214"/>
                    </a:lnTo>
                    <a:lnTo>
                      <a:pt x="706" y="1215"/>
                    </a:lnTo>
                    <a:lnTo>
                      <a:pt x="706" y="1215"/>
                    </a:lnTo>
                    <a:close/>
                    <a:moveTo>
                      <a:pt x="231" y="43"/>
                    </a:moveTo>
                    <a:lnTo>
                      <a:pt x="231" y="43"/>
                    </a:lnTo>
                    <a:lnTo>
                      <a:pt x="206" y="57"/>
                    </a:lnTo>
                    <a:lnTo>
                      <a:pt x="182" y="72"/>
                    </a:lnTo>
                    <a:lnTo>
                      <a:pt x="159" y="90"/>
                    </a:lnTo>
                    <a:lnTo>
                      <a:pt x="137" y="108"/>
                    </a:lnTo>
                    <a:lnTo>
                      <a:pt x="114" y="129"/>
                    </a:lnTo>
                    <a:lnTo>
                      <a:pt x="93" y="151"/>
                    </a:lnTo>
                    <a:lnTo>
                      <a:pt x="73" y="175"/>
                    </a:lnTo>
                    <a:lnTo>
                      <a:pt x="54" y="198"/>
                    </a:lnTo>
                    <a:lnTo>
                      <a:pt x="54" y="198"/>
                    </a:lnTo>
                    <a:lnTo>
                      <a:pt x="50" y="202"/>
                    </a:lnTo>
                    <a:lnTo>
                      <a:pt x="46" y="205"/>
                    </a:lnTo>
                    <a:lnTo>
                      <a:pt x="40" y="208"/>
                    </a:lnTo>
                    <a:lnTo>
                      <a:pt x="40" y="216"/>
                    </a:lnTo>
                    <a:lnTo>
                      <a:pt x="40" y="216"/>
                    </a:lnTo>
                    <a:lnTo>
                      <a:pt x="39" y="280"/>
                    </a:lnTo>
                    <a:lnTo>
                      <a:pt x="40" y="311"/>
                    </a:lnTo>
                    <a:lnTo>
                      <a:pt x="41" y="342"/>
                    </a:lnTo>
                    <a:lnTo>
                      <a:pt x="43" y="371"/>
                    </a:lnTo>
                    <a:lnTo>
                      <a:pt x="45" y="400"/>
                    </a:lnTo>
                    <a:lnTo>
                      <a:pt x="49" y="427"/>
                    </a:lnTo>
                    <a:lnTo>
                      <a:pt x="52" y="453"/>
                    </a:lnTo>
                    <a:lnTo>
                      <a:pt x="56" y="479"/>
                    </a:lnTo>
                    <a:lnTo>
                      <a:pt x="61" y="504"/>
                    </a:lnTo>
                    <a:lnTo>
                      <a:pt x="68" y="529"/>
                    </a:lnTo>
                    <a:lnTo>
                      <a:pt x="74" y="552"/>
                    </a:lnTo>
                    <a:lnTo>
                      <a:pt x="80" y="574"/>
                    </a:lnTo>
                    <a:lnTo>
                      <a:pt x="88" y="596"/>
                    </a:lnTo>
                    <a:lnTo>
                      <a:pt x="96" y="618"/>
                    </a:lnTo>
                    <a:lnTo>
                      <a:pt x="105" y="637"/>
                    </a:lnTo>
                    <a:lnTo>
                      <a:pt x="105" y="637"/>
                    </a:lnTo>
                    <a:lnTo>
                      <a:pt x="107" y="642"/>
                    </a:lnTo>
                    <a:lnTo>
                      <a:pt x="107" y="648"/>
                    </a:lnTo>
                    <a:lnTo>
                      <a:pt x="107" y="654"/>
                    </a:lnTo>
                    <a:lnTo>
                      <a:pt x="112" y="658"/>
                    </a:lnTo>
                    <a:lnTo>
                      <a:pt x="112" y="658"/>
                    </a:lnTo>
                    <a:lnTo>
                      <a:pt x="131" y="671"/>
                    </a:lnTo>
                    <a:lnTo>
                      <a:pt x="148" y="686"/>
                    </a:lnTo>
                    <a:lnTo>
                      <a:pt x="165" y="701"/>
                    </a:lnTo>
                    <a:lnTo>
                      <a:pt x="181" y="718"/>
                    </a:lnTo>
                    <a:lnTo>
                      <a:pt x="213" y="751"/>
                    </a:lnTo>
                    <a:lnTo>
                      <a:pt x="243" y="785"/>
                    </a:lnTo>
                    <a:lnTo>
                      <a:pt x="243" y="785"/>
                    </a:lnTo>
                    <a:lnTo>
                      <a:pt x="276" y="822"/>
                    </a:lnTo>
                    <a:lnTo>
                      <a:pt x="294" y="841"/>
                    </a:lnTo>
                    <a:lnTo>
                      <a:pt x="311" y="859"/>
                    </a:lnTo>
                    <a:lnTo>
                      <a:pt x="579" y="1127"/>
                    </a:lnTo>
                    <a:lnTo>
                      <a:pt x="582" y="1128"/>
                    </a:lnTo>
                    <a:lnTo>
                      <a:pt x="582" y="1128"/>
                    </a:lnTo>
                    <a:lnTo>
                      <a:pt x="585" y="1129"/>
                    </a:lnTo>
                    <a:lnTo>
                      <a:pt x="588" y="1131"/>
                    </a:lnTo>
                    <a:lnTo>
                      <a:pt x="588" y="1131"/>
                    </a:lnTo>
                    <a:lnTo>
                      <a:pt x="604" y="1142"/>
                    </a:lnTo>
                    <a:lnTo>
                      <a:pt x="618" y="1152"/>
                    </a:lnTo>
                    <a:lnTo>
                      <a:pt x="633" y="1159"/>
                    </a:lnTo>
                    <a:lnTo>
                      <a:pt x="647" y="1165"/>
                    </a:lnTo>
                    <a:lnTo>
                      <a:pt x="662" y="1170"/>
                    </a:lnTo>
                    <a:lnTo>
                      <a:pt x="677" y="1174"/>
                    </a:lnTo>
                    <a:lnTo>
                      <a:pt x="691" y="1177"/>
                    </a:lnTo>
                    <a:lnTo>
                      <a:pt x="706" y="1177"/>
                    </a:lnTo>
                    <a:lnTo>
                      <a:pt x="706" y="1177"/>
                    </a:lnTo>
                    <a:lnTo>
                      <a:pt x="720" y="1177"/>
                    </a:lnTo>
                    <a:lnTo>
                      <a:pt x="735" y="1174"/>
                    </a:lnTo>
                    <a:lnTo>
                      <a:pt x="750" y="1170"/>
                    </a:lnTo>
                    <a:lnTo>
                      <a:pt x="765" y="1165"/>
                    </a:lnTo>
                    <a:lnTo>
                      <a:pt x="779" y="1159"/>
                    </a:lnTo>
                    <a:lnTo>
                      <a:pt x="794" y="1152"/>
                    </a:lnTo>
                    <a:lnTo>
                      <a:pt x="808" y="1142"/>
                    </a:lnTo>
                    <a:lnTo>
                      <a:pt x="823" y="1131"/>
                    </a:lnTo>
                    <a:lnTo>
                      <a:pt x="823" y="1131"/>
                    </a:lnTo>
                    <a:lnTo>
                      <a:pt x="824" y="1130"/>
                    </a:lnTo>
                    <a:lnTo>
                      <a:pt x="825" y="1130"/>
                    </a:lnTo>
                    <a:lnTo>
                      <a:pt x="826" y="1129"/>
                    </a:lnTo>
                    <a:lnTo>
                      <a:pt x="865" y="1090"/>
                    </a:lnTo>
                    <a:lnTo>
                      <a:pt x="865" y="1090"/>
                    </a:lnTo>
                    <a:lnTo>
                      <a:pt x="934" y="1017"/>
                    </a:lnTo>
                    <a:lnTo>
                      <a:pt x="1002" y="949"/>
                    </a:lnTo>
                    <a:lnTo>
                      <a:pt x="1069" y="883"/>
                    </a:lnTo>
                    <a:lnTo>
                      <a:pt x="1105" y="850"/>
                    </a:lnTo>
                    <a:lnTo>
                      <a:pt x="1140" y="817"/>
                    </a:lnTo>
                    <a:lnTo>
                      <a:pt x="1143" y="815"/>
                    </a:lnTo>
                    <a:lnTo>
                      <a:pt x="1144" y="811"/>
                    </a:lnTo>
                    <a:lnTo>
                      <a:pt x="1144" y="811"/>
                    </a:lnTo>
                    <a:lnTo>
                      <a:pt x="1145" y="807"/>
                    </a:lnTo>
                    <a:lnTo>
                      <a:pt x="1147" y="803"/>
                    </a:lnTo>
                    <a:lnTo>
                      <a:pt x="1147" y="803"/>
                    </a:lnTo>
                    <a:lnTo>
                      <a:pt x="1157" y="786"/>
                    </a:lnTo>
                    <a:lnTo>
                      <a:pt x="1165" y="770"/>
                    </a:lnTo>
                    <a:lnTo>
                      <a:pt x="1173" y="753"/>
                    </a:lnTo>
                    <a:lnTo>
                      <a:pt x="1177" y="736"/>
                    </a:lnTo>
                    <a:lnTo>
                      <a:pt x="1180" y="720"/>
                    </a:lnTo>
                    <a:lnTo>
                      <a:pt x="1182" y="703"/>
                    </a:lnTo>
                    <a:lnTo>
                      <a:pt x="1182" y="688"/>
                    </a:lnTo>
                    <a:lnTo>
                      <a:pt x="1181" y="672"/>
                    </a:lnTo>
                    <a:lnTo>
                      <a:pt x="1179" y="657"/>
                    </a:lnTo>
                    <a:lnTo>
                      <a:pt x="1176" y="642"/>
                    </a:lnTo>
                    <a:lnTo>
                      <a:pt x="1173" y="628"/>
                    </a:lnTo>
                    <a:lnTo>
                      <a:pt x="1169" y="614"/>
                    </a:lnTo>
                    <a:lnTo>
                      <a:pt x="1158" y="588"/>
                    </a:lnTo>
                    <a:lnTo>
                      <a:pt x="1148" y="564"/>
                    </a:lnTo>
                    <a:lnTo>
                      <a:pt x="1146" y="560"/>
                    </a:lnTo>
                    <a:lnTo>
                      <a:pt x="1143" y="558"/>
                    </a:lnTo>
                    <a:lnTo>
                      <a:pt x="1143" y="558"/>
                    </a:lnTo>
                    <a:lnTo>
                      <a:pt x="1140" y="556"/>
                    </a:lnTo>
                    <a:lnTo>
                      <a:pt x="1140" y="556"/>
                    </a:lnTo>
                    <a:lnTo>
                      <a:pt x="1089" y="514"/>
                    </a:lnTo>
                    <a:lnTo>
                      <a:pt x="1039" y="471"/>
                    </a:lnTo>
                    <a:lnTo>
                      <a:pt x="991" y="427"/>
                    </a:lnTo>
                    <a:lnTo>
                      <a:pt x="942" y="381"/>
                    </a:lnTo>
                    <a:lnTo>
                      <a:pt x="894" y="335"/>
                    </a:lnTo>
                    <a:lnTo>
                      <a:pt x="846" y="289"/>
                    </a:lnTo>
                    <a:lnTo>
                      <a:pt x="752" y="196"/>
                    </a:lnTo>
                    <a:lnTo>
                      <a:pt x="752" y="196"/>
                    </a:lnTo>
                    <a:lnTo>
                      <a:pt x="629" y="75"/>
                    </a:lnTo>
                    <a:lnTo>
                      <a:pt x="627" y="72"/>
                    </a:lnTo>
                    <a:lnTo>
                      <a:pt x="623" y="72"/>
                    </a:lnTo>
                    <a:lnTo>
                      <a:pt x="622" y="71"/>
                    </a:lnTo>
                    <a:lnTo>
                      <a:pt x="622" y="71"/>
                    </a:lnTo>
                    <a:lnTo>
                      <a:pt x="590" y="64"/>
                    </a:lnTo>
                    <a:lnTo>
                      <a:pt x="558" y="57"/>
                    </a:lnTo>
                    <a:lnTo>
                      <a:pt x="525" y="52"/>
                    </a:lnTo>
                    <a:lnTo>
                      <a:pt x="491" y="46"/>
                    </a:lnTo>
                    <a:lnTo>
                      <a:pt x="455" y="43"/>
                    </a:lnTo>
                    <a:lnTo>
                      <a:pt x="417" y="40"/>
                    </a:lnTo>
                    <a:lnTo>
                      <a:pt x="377" y="39"/>
                    </a:lnTo>
                    <a:lnTo>
                      <a:pt x="336" y="38"/>
                    </a:lnTo>
                    <a:lnTo>
                      <a:pt x="336" y="38"/>
                    </a:lnTo>
                    <a:lnTo>
                      <a:pt x="291" y="39"/>
                    </a:lnTo>
                    <a:lnTo>
                      <a:pt x="241" y="40"/>
                    </a:lnTo>
                    <a:lnTo>
                      <a:pt x="236" y="40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1" y="43"/>
                    </a:lnTo>
                    <a:lnTo>
                      <a:pt x="231" y="43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  <p:sp>
            <p:nvSpPr>
              <p:cNvPr id="289" name="Freeform 927">
                <a:extLst>
                  <a:ext uri="{FF2B5EF4-FFF2-40B4-BE49-F238E27FC236}">
                    <a16:creationId xmlns="" xmlns:a16="http://schemas.microsoft.com/office/drawing/2014/main" id="{5E96C4C4-0986-4B69-AA09-15D57A2969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24238" y="1154113"/>
                <a:ext cx="557213" cy="225425"/>
              </a:xfrm>
              <a:custGeom>
                <a:avLst/>
                <a:gdLst/>
                <a:ahLst/>
                <a:cxnLst>
                  <a:cxn ang="0">
                    <a:pos x="77" y="421"/>
                  </a:cxn>
                  <a:cxn ang="0">
                    <a:pos x="65" y="420"/>
                  </a:cxn>
                  <a:cxn ang="0">
                    <a:pos x="28" y="385"/>
                  </a:cxn>
                  <a:cxn ang="0">
                    <a:pos x="2" y="324"/>
                  </a:cxn>
                  <a:cxn ang="0">
                    <a:pos x="1" y="253"/>
                  </a:cxn>
                  <a:cxn ang="0">
                    <a:pos x="3" y="188"/>
                  </a:cxn>
                  <a:cxn ang="0">
                    <a:pos x="40" y="100"/>
                  </a:cxn>
                  <a:cxn ang="0">
                    <a:pos x="87" y="65"/>
                  </a:cxn>
                  <a:cxn ang="0">
                    <a:pos x="160" y="37"/>
                  </a:cxn>
                  <a:cxn ang="0">
                    <a:pos x="250" y="24"/>
                  </a:cxn>
                  <a:cxn ang="0">
                    <a:pos x="311" y="37"/>
                  </a:cxn>
                  <a:cxn ang="0">
                    <a:pos x="412" y="72"/>
                  </a:cxn>
                  <a:cxn ang="0">
                    <a:pos x="529" y="127"/>
                  </a:cxn>
                  <a:cxn ang="0">
                    <a:pos x="587" y="70"/>
                  </a:cxn>
                  <a:cxn ang="0">
                    <a:pos x="661" y="29"/>
                  </a:cxn>
                  <a:cxn ang="0">
                    <a:pos x="790" y="1"/>
                  </a:cxn>
                  <a:cxn ang="0">
                    <a:pos x="894" y="10"/>
                  </a:cxn>
                  <a:cxn ang="0">
                    <a:pos x="971" y="35"/>
                  </a:cxn>
                  <a:cxn ang="0">
                    <a:pos x="1030" y="87"/>
                  </a:cxn>
                  <a:cxn ang="0">
                    <a:pos x="1052" y="163"/>
                  </a:cxn>
                  <a:cxn ang="0">
                    <a:pos x="1025" y="252"/>
                  </a:cxn>
                  <a:cxn ang="0">
                    <a:pos x="951" y="306"/>
                  </a:cxn>
                  <a:cxn ang="0">
                    <a:pos x="871" y="326"/>
                  </a:cxn>
                  <a:cxn ang="0">
                    <a:pos x="769" y="315"/>
                  </a:cxn>
                  <a:cxn ang="0">
                    <a:pos x="623" y="246"/>
                  </a:cxn>
                  <a:cxn ang="0">
                    <a:pos x="524" y="190"/>
                  </a:cxn>
                  <a:cxn ang="0">
                    <a:pos x="479" y="259"/>
                  </a:cxn>
                  <a:cxn ang="0">
                    <a:pos x="458" y="261"/>
                  </a:cxn>
                  <a:cxn ang="0">
                    <a:pos x="451" y="244"/>
                  </a:cxn>
                  <a:cxn ang="0">
                    <a:pos x="504" y="162"/>
                  </a:cxn>
                  <a:cxn ang="0">
                    <a:pos x="394" y="95"/>
                  </a:cxn>
                  <a:cxn ang="0">
                    <a:pos x="310" y="68"/>
                  </a:cxn>
                  <a:cxn ang="0">
                    <a:pos x="213" y="57"/>
                  </a:cxn>
                  <a:cxn ang="0">
                    <a:pos x="142" y="76"/>
                  </a:cxn>
                  <a:cxn ang="0">
                    <a:pos x="89" y="99"/>
                  </a:cxn>
                  <a:cxn ang="0">
                    <a:pos x="47" y="159"/>
                  </a:cxn>
                  <a:cxn ang="0">
                    <a:pos x="30" y="231"/>
                  </a:cxn>
                  <a:cxn ang="0">
                    <a:pos x="41" y="335"/>
                  </a:cxn>
                  <a:cxn ang="0">
                    <a:pos x="65" y="372"/>
                  </a:cxn>
                  <a:cxn ang="0">
                    <a:pos x="101" y="397"/>
                  </a:cxn>
                  <a:cxn ang="0">
                    <a:pos x="117" y="394"/>
                  </a:cxn>
                  <a:cxn ang="0">
                    <a:pos x="127" y="410"/>
                  </a:cxn>
                  <a:cxn ang="0">
                    <a:pos x="112" y="425"/>
                  </a:cxn>
                  <a:cxn ang="0">
                    <a:pos x="819" y="29"/>
                  </a:cxn>
                  <a:cxn ang="0">
                    <a:pos x="736" y="41"/>
                  </a:cxn>
                  <a:cxn ang="0">
                    <a:pos x="628" y="80"/>
                  </a:cxn>
                  <a:cxn ang="0">
                    <a:pos x="550" y="152"/>
                  </a:cxn>
                  <a:cxn ang="0">
                    <a:pos x="632" y="213"/>
                  </a:cxn>
                  <a:cxn ang="0">
                    <a:pos x="723" y="264"/>
                  </a:cxn>
                  <a:cxn ang="0">
                    <a:pos x="808" y="289"/>
                  </a:cxn>
                  <a:cxn ang="0">
                    <a:pos x="922" y="285"/>
                  </a:cxn>
                  <a:cxn ang="0">
                    <a:pos x="994" y="243"/>
                  </a:cxn>
                  <a:cxn ang="0">
                    <a:pos x="1021" y="169"/>
                  </a:cxn>
                  <a:cxn ang="0">
                    <a:pos x="1014" y="119"/>
                  </a:cxn>
                  <a:cxn ang="0">
                    <a:pos x="991" y="91"/>
                  </a:cxn>
                  <a:cxn ang="0">
                    <a:pos x="938" y="55"/>
                  </a:cxn>
                  <a:cxn ang="0">
                    <a:pos x="849" y="32"/>
                  </a:cxn>
                </a:cxnLst>
                <a:rect l="0" t="0" r="r" b="b"/>
                <a:pathLst>
                  <a:path w="1052" h="426">
                    <a:moveTo>
                      <a:pt x="96" y="426"/>
                    </a:moveTo>
                    <a:lnTo>
                      <a:pt x="96" y="426"/>
                    </a:lnTo>
                    <a:lnTo>
                      <a:pt x="90" y="425"/>
                    </a:lnTo>
                    <a:lnTo>
                      <a:pt x="85" y="425"/>
                    </a:lnTo>
                    <a:lnTo>
                      <a:pt x="80" y="423"/>
                    </a:lnTo>
                    <a:lnTo>
                      <a:pt x="77" y="421"/>
                    </a:lnTo>
                    <a:lnTo>
                      <a:pt x="74" y="418"/>
                    </a:lnTo>
                    <a:lnTo>
                      <a:pt x="68" y="423"/>
                    </a:lnTo>
                    <a:lnTo>
                      <a:pt x="68" y="421"/>
                    </a:lnTo>
                    <a:lnTo>
                      <a:pt x="68" y="421"/>
                    </a:lnTo>
                    <a:lnTo>
                      <a:pt x="65" y="420"/>
                    </a:lnTo>
                    <a:lnTo>
                      <a:pt x="65" y="420"/>
                    </a:lnTo>
                    <a:lnTo>
                      <a:pt x="59" y="417"/>
                    </a:lnTo>
                    <a:lnTo>
                      <a:pt x="53" y="413"/>
                    </a:lnTo>
                    <a:lnTo>
                      <a:pt x="53" y="413"/>
                    </a:lnTo>
                    <a:lnTo>
                      <a:pt x="44" y="405"/>
                    </a:lnTo>
                    <a:lnTo>
                      <a:pt x="36" y="396"/>
                    </a:lnTo>
                    <a:lnTo>
                      <a:pt x="28" y="385"/>
                    </a:lnTo>
                    <a:lnTo>
                      <a:pt x="21" y="373"/>
                    </a:lnTo>
                    <a:lnTo>
                      <a:pt x="14" y="361"/>
                    </a:lnTo>
                    <a:lnTo>
                      <a:pt x="9" y="349"/>
                    </a:lnTo>
                    <a:lnTo>
                      <a:pt x="5" y="336"/>
                    </a:lnTo>
                    <a:lnTo>
                      <a:pt x="2" y="324"/>
                    </a:lnTo>
                    <a:lnTo>
                      <a:pt x="2" y="324"/>
                    </a:lnTo>
                    <a:lnTo>
                      <a:pt x="0" y="313"/>
                    </a:lnTo>
                    <a:lnTo>
                      <a:pt x="0" y="300"/>
                    </a:lnTo>
                    <a:lnTo>
                      <a:pt x="0" y="275"/>
                    </a:lnTo>
                    <a:lnTo>
                      <a:pt x="0" y="275"/>
                    </a:lnTo>
                    <a:lnTo>
                      <a:pt x="1" y="253"/>
                    </a:lnTo>
                    <a:lnTo>
                      <a:pt x="1" y="253"/>
                    </a:lnTo>
                    <a:lnTo>
                      <a:pt x="1" y="234"/>
                    </a:lnTo>
                    <a:lnTo>
                      <a:pt x="1" y="234"/>
                    </a:lnTo>
                    <a:lnTo>
                      <a:pt x="0" y="210"/>
                    </a:lnTo>
                    <a:lnTo>
                      <a:pt x="1" y="198"/>
                    </a:lnTo>
                    <a:lnTo>
                      <a:pt x="3" y="188"/>
                    </a:lnTo>
                    <a:lnTo>
                      <a:pt x="3" y="188"/>
                    </a:lnTo>
                    <a:lnTo>
                      <a:pt x="8" y="166"/>
                    </a:lnTo>
                    <a:lnTo>
                      <a:pt x="13" y="153"/>
                    </a:lnTo>
                    <a:lnTo>
                      <a:pt x="18" y="139"/>
                    </a:lnTo>
                    <a:lnTo>
                      <a:pt x="25" y="126"/>
                    </a:lnTo>
                    <a:lnTo>
                      <a:pt x="32" y="112"/>
                    </a:lnTo>
                    <a:lnTo>
                      <a:pt x="40" y="100"/>
                    </a:lnTo>
                    <a:lnTo>
                      <a:pt x="44" y="95"/>
                    </a:lnTo>
                    <a:lnTo>
                      <a:pt x="49" y="89"/>
                    </a:lnTo>
                    <a:lnTo>
                      <a:pt x="49" y="89"/>
                    </a:lnTo>
                    <a:lnTo>
                      <a:pt x="62" y="80"/>
                    </a:lnTo>
                    <a:lnTo>
                      <a:pt x="73" y="72"/>
                    </a:lnTo>
                    <a:lnTo>
                      <a:pt x="87" y="65"/>
                    </a:lnTo>
                    <a:lnTo>
                      <a:pt x="100" y="58"/>
                    </a:lnTo>
                    <a:lnTo>
                      <a:pt x="114" y="53"/>
                    </a:lnTo>
                    <a:lnTo>
                      <a:pt x="127" y="47"/>
                    </a:lnTo>
                    <a:lnTo>
                      <a:pt x="156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80" y="31"/>
                    </a:lnTo>
                    <a:lnTo>
                      <a:pt x="198" y="27"/>
                    </a:lnTo>
                    <a:lnTo>
                      <a:pt x="218" y="24"/>
                    </a:lnTo>
                    <a:lnTo>
                      <a:pt x="236" y="24"/>
                    </a:lnTo>
                    <a:lnTo>
                      <a:pt x="236" y="24"/>
                    </a:lnTo>
                    <a:lnTo>
                      <a:pt x="250" y="24"/>
                    </a:lnTo>
                    <a:lnTo>
                      <a:pt x="262" y="25"/>
                    </a:lnTo>
                    <a:lnTo>
                      <a:pt x="275" y="27"/>
                    </a:lnTo>
                    <a:lnTo>
                      <a:pt x="287" y="31"/>
                    </a:lnTo>
                    <a:lnTo>
                      <a:pt x="287" y="31"/>
                    </a:lnTo>
                    <a:lnTo>
                      <a:pt x="309" y="36"/>
                    </a:lnTo>
                    <a:lnTo>
                      <a:pt x="311" y="37"/>
                    </a:lnTo>
                    <a:lnTo>
                      <a:pt x="311" y="37"/>
                    </a:lnTo>
                    <a:lnTo>
                      <a:pt x="338" y="44"/>
                    </a:lnTo>
                    <a:lnTo>
                      <a:pt x="362" y="51"/>
                    </a:lnTo>
                    <a:lnTo>
                      <a:pt x="387" y="60"/>
                    </a:lnTo>
                    <a:lnTo>
                      <a:pt x="400" y="66"/>
                    </a:lnTo>
                    <a:lnTo>
                      <a:pt x="412" y="72"/>
                    </a:lnTo>
                    <a:lnTo>
                      <a:pt x="412" y="72"/>
                    </a:lnTo>
                    <a:lnTo>
                      <a:pt x="438" y="85"/>
                    </a:lnTo>
                    <a:lnTo>
                      <a:pt x="464" y="100"/>
                    </a:lnTo>
                    <a:lnTo>
                      <a:pt x="513" y="130"/>
                    </a:lnTo>
                    <a:lnTo>
                      <a:pt x="523" y="136"/>
                    </a:lnTo>
                    <a:lnTo>
                      <a:pt x="529" y="127"/>
                    </a:lnTo>
                    <a:lnTo>
                      <a:pt x="529" y="127"/>
                    </a:lnTo>
                    <a:lnTo>
                      <a:pt x="540" y="113"/>
                    </a:lnTo>
                    <a:lnTo>
                      <a:pt x="551" y="101"/>
                    </a:lnTo>
                    <a:lnTo>
                      <a:pt x="563" y="89"/>
                    </a:lnTo>
                    <a:lnTo>
                      <a:pt x="574" y="79"/>
                    </a:lnTo>
                    <a:lnTo>
                      <a:pt x="587" y="70"/>
                    </a:lnTo>
                    <a:lnTo>
                      <a:pt x="599" y="60"/>
                    </a:lnTo>
                    <a:lnTo>
                      <a:pt x="611" y="52"/>
                    </a:lnTo>
                    <a:lnTo>
                      <a:pt x="625" y="45"/>
                    </a:lnTo>
                    <a:lnTo>
                      <a:pt x="625" y="45"/>
                    </a:lnTo>
                    <a:lnTo>
                      <a:pt x="642" y="37"/>
                    </a:lnTo>
                    <a:lnTo>
                      <a:pt x="661" y="29"/>
                    </a:lnTo>
                    <a:lnTo>
                      <a:pt x="680" y="23"/>
                    </a:lnTo>
                    <a:lnTo>
                      <a:pt x="698" y="18"/>
                    </a:lnTo>
                    <a:lnTo>
                      <a:pt x="734" y="10"/>
                    </a:lnTo>
                    <a:lnTo>
                      <a:pt x="767" y="4"/>
                    </a:lnTo>
                    <a:lnTo>
                      <a:pt x="767" y="4"/>
                    </a:lnTo>
                    <a:lnTo>
                      <a:pt x="790" y="1"/>
                    </a:lnTo>
                    <a:lnTo>
                      <a:pt x="813" y="0"/>
                    </a:lnTo>
                    <a:lnTo>
                      <a:pt x="813" y="0"/>
                    </a:lnTo>
                    <a:lnTo>
                      <a:pt x="826" y="0"/>
                    </a:lnTo>
                    <a:lnTo>
                      <a:pt x="841" y="1"/>
                    </a:lnTo>
                    <a:lnTo>
                      <a:pt x="868" y="5"/>
                    </a:lnTo>
                    <a:lnTo>
                      <a:pt x="894" y="10"/>
                    </a:lnTo>
                    <a:lnTo>
                      <a:pt x="922" y="16"/>
                    </a:lnTo>
                    <a:lnTo>
                      <a:pt x="922" y="16"/>
                    </a:lnTo>
                    <a:lnTo>
                      <a:pt x="935" y="19"/>
                    </a:lnTo>
                    <a:lnTo>
                      <a:pt x="947" y="23"/>
                    </a:lnTo>
                    <a:lnTo>
                      <a:pt x="959" y="28"/>
                    </a:lnTo>
                    <a:lnTo>
                      <a:pt x="971" y="35"/>
                    </a:lnTo>
                    <a:lnTo>
                      <a:pt x="982" y="42"/>
                    </a:lnTo>
                    <a:lnTo>
                      <a:pt x="994" y="49"/>
                    </a:lnTo>
                    <a:lnTo>
                      <a:pt x="1004" y="57"/>
                    </a:lnTo>
                    <a:lnTo>
                      <a:pt x="1013" y="67"/>
                    </a:lnTo>
                    <a:lnTo>
                      <a:pt x="1022" y="77"/>
                    </a:lnTo>
                    <a:lnTo>
                      <a:pt x="1030" y="87"/>
                    </a:lnTo>
                    <a:lnTo>
                      <a:pt x="1037" y="99"/>
                    </a:lnTo>
                    <a:lnTo>
                      <a:pt x="1043" y="110"/>
                    </a:lnTo>
                    <a:lnTo>
                      <a:pt x="1047" y="122"/>
                    </a:lnTo>
                    <a:lnTo>
                      <a:pt x="1050" y="135"/>
                    </a:lnTo>
                    <a:lnTo>
                      <a:pt x="1052" y="148"/>
                    </a:lnTo>
                    <a:lnTo>
                      <a:pt x="1052" y="163"/>
                    </a:lnTo>
                    <a:lnTo>
                      <a:pt x="1052" y="163"/>
                    </a:lnTo>
                    <a:lnTo>
                      <a:pt x="1050" y="183"/>
                    </a:lnTo>
                    <a:lnTo>
                      <a:pt x="1047" y="203"/>
                    </a:lnTo>
                    <a:lnTo>
                      <a:pt x="1041" y="221"/>
                    </a:lnTo>
                    <a:lnTo>
                      <a:pt x="1034" y="237"/>
                    </a:lnTo>
                    <a:lnTo>
                      <a:pt x="1025" y="252"/>
                    </a:lnTo>
                    <a:lnTo>
                      <a:pt x="1014" y="264"/>
                    </a:lnTo>
                    <a:lnTo>
                      <a:pt x="1003" y="275"/>
                    </a:lnTo>
                    <a:lnTo>
                      <a:pt x="991" y="285"/>
                    </a:lnTo>
                    <a:lnTo>
                      <a:pt x="978" y="293"/>
                    </a:lnTo>
                    <a:lnTo>
                      <a:pt x="965" y="300"/>
                    </a:lnTo>
                    <a:lnTo>
                      <a:pt x="951" y="306"/>
                    </a:lnTo>
                    <a:lnTo>
                      <a:pt x="938" y="311"/>
                    </a:lnTo>
                    <a:lnTo>
                      <a:pt x="924" y="316"/>
                    </a:lnTo>
                    <a:lnTo>
                      <a:pt x="912" y="320"/>
                    </a:lnTo>
                    <a:lnTo>
                      <a:pt x="887" y="324"/>
                    </a:lnTo>
                    <a:lnTo>
                      <a:pt x="887" y="324"/>
                    </a:lnTo>
                    <a:lnTo>
                      <a:pt x="871" y="326"/>
                    </a:lnTo>
                    <a:lnTo>
                      <a:pt x="854" y="327"/>
                    </a:lnTo>
                    <a:lnTo>
                      <a:pt x="854" y="327"/>
                    </a:lnTo>
                    <a:lnTo>
                      <a:pt x="841" y="326"/>
                    </a:lnTo>
                    <a:lnTo>
                      <a:pt x="827" y="325"/>
                    </a:lnTo>
                    <a:lnTo>
                      <a:pt x="799" y="321"/>
                    </a:lnTo>
                    <a:lnTo>
                      <a:pt x="769" y="315"/>
                    </a:lnTo>
                    <a:lnTo>
                      <a:pt x="740" y="305"/>
                    </a:lnTo>
                    <a:lnTo>
                      <a:pt x="711" y="294"/>
                    </a:lnTo>
                    <a:lnTo>
                      <a:pt x="681" y="281"/>
                    </a:lnTo>
                    <a:lnTo>
                      <a:pt x="652" y="265"/>
                    </a:lnTo>
                    <a:lnTo>
                      <a:pt x="623" y="246"/>
                    </a:lnTo>
                    <a:lnTo>
                      <a:pt x="623" y="246"/>
                    </a:lnTo>
                    <a:lnTo>
                      <a:pt x="597" y="229"/>
                    </a:lnTo>
                    <a:lnTo>
                      <a:pt x="571" y="209"/>
                    </a:lnTo>
                    <a:lnTo>
                      <a:pt x="571" y="209"/>
                    </a:lnTo>
                    <a:lnTo>
                      <a:pt x="541" y="187"/>
                    </a:lnTo>
                    <a:lnTo>
                      <a:pt x="531" y="179"/>
                    </a:lnTo>
                    <a:lnTo>
                      <a:pt x="524" y="190"/>
                    </a:lnTo>
                    <a:lnTo>
                      <a:pt x="524" y="190"/>
                    </a:lnTo>
                    <a:lnTo>
                      <a:pt x="500" y="227"/>
                    </a:lnTo>
                    <a:lnTo>
                      <a:pt x="500" y="227"/>
                    </a:lnTo>
                    <a:lnTo>
                      <a:pt x="482" y="256"/>
                    </a:lnTo>
                    <a:lnTo>
                      <a:pt x="482" y="256"/>
                    </a:lnTo>
                    <a:lnTo>
                      <a:pt x="479" y="259"/>
                    </a:lnTo>
                    <a:lnTo>
                      <a:pt x="476" y="262"/>
                    </a:lnTo>
                    <a:lnTo>
                      <a:pt x="473" y="263"/>
                    </a:lnTo>
                    <a:lnTo>
                      <a:pt x="469" y="263"/>
                    </a:lnTo>
                    <a:lnTo>
                      <a:pt x="469" y="263"/>
                    </a:lnTo>
                    <a:lnTo>
                      <a:pt x="464" y="263"/>
                    </a:lnTo>
                    <a:lnTo>
                      <a:pt x="458" y="261"/>
                    </a:lnTo>
                    <a:lnTo>
                      <a:pt x="455" y="258"/>
                    </a:lnTo>
                    <a:lnTo>
                      <a:pt x="452" y="254"/>
                    </a:lnTo>
                    <a:lnTo>
                      <a:pt x="452" y="254"/>
                    </a:lnTo>
                    <a:lnTo>
                      <a:pt x="451" y="251"/>
                    </a:lnTo>
                    <a:lnTo>
                      <a:pt x="450" y="247"/>
                    </a:lnTo>
                    <a:lnTo>
                      <a:pt x="451" y="244"/>
                    </a:lnTo>
                    <a:lnTo>
                      <a:pt x="453" y="240"/>
                    </a:lnTo>
                    <a:lnTo>
                      <a:pt x="453" y="240"/>
                    </a:lnTo>
                    <a:lnTo>
                      <a:pt x="474" y="208"/>
                    </a:lnTo>
                    <a:lnTo>
                      <a:pt x="474" y="208"/>
                    </a:lnTo>
                    <a:lnTo>
                      <a:pt x="498" y="172"/>
                    </a:lnTo>
                    <a:lnTo>
                      <a:pt x="504" y="162"/>
                    </a:lnTo>
                    <a:lnTo>
                      <a:pt x="477" y="144"/>
                    </a:lnTo>
                    <a:lnTo>
                      <a:pt x="477" y="144"/>
                    </a:lnTo>
                    <a:lnTo>
                      <a:pt x="445" y="123"/>
                    </a:lnTo>
                    <a:lnTo>
                      <a:pt x="429" y="113"/>
                    </a:lnTo>
                    <a:lnTo>
                      <a:pt x="412" y="104"/>
                    </a:lnTo>
                    <a:lnTo>
                      <a:pt x="394" y="95"/>
                    </a:lnTo>
                    <a:lnTo>
                      <a:pt x="377" y="86"/>
                    </a:lnTo>
                    <a:lnTo>
                      <a:pt x="359" y="80"/>
                    </a:lnTo>
                    <a:lnTo>
                      <a:pt x="343" y="75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10" y="68"/>
                    </a:lnTo>
                    <a:lnTo>
                      <a:pt x="284" y="63"/>
                    </a:lnTo>
                    <a:lnTo>
                      <a:pt x="256" y="58"/>
                    </a:lnTo>
                    <a:lnTo>
                      <a:pt x="243" y="57"/>
                    </a:lnTo>
                    <a:lnTo>
                      <a:pt x="229" y="57"/>
                    </a:lnTo>
                    <a:lnTo>
                      <a:pt x="229" y="57"/>
                    </a:lnTo>
                    <a:lnTo>
                      <a:pt x="213" y="57"/>
                    </a:lnTo>
                    <a:lnTo>
                      <a:pt x="196" y="59"/>
                    </a:lnTo>
                    <a:lnTo>
                      <a:pt x="182" y="64"/>
                    </a:lnTo>
                    <a:lnTo>
                      <a:pt x="167" y="68"/>
                    </a:lnTo>
                    <a:lnTo>
                      <a:pt x="167" y="68"/>
                    </a:lnTo>
                    <a:lnTo>
                      <a:pt x="156" y="72"/>
                    </a:lnTo>
                    <a:lnTo>
                      <a:pt x="142" y="76"/>
                    </a:lnTo>
                    <a:lnTo>
                      <a:pt x="142" y="76"/>
                    </a:lnTo>
                    <a:lnTo>
                      <a:pt x="128" y="81"/>
                    </a:lnTo>
                    <a:lnTo>
                      <a:pt x="115" y="86"/>
                    </a:lnTo>
                    <a:lnTo>
                      <a:pt x="101" y="91"/>
                    </a:lnTo>
                    <a:lnTo>
                      <a:pt x="89" y="99"/>
                    </a:lnTo>
                    <a:lnTo>
                      <a:pt x="89" y="99"/>
                    </a:lnTo>
                    <a:lnTo>
                      <a:pt x="81" y="106"/>
                    </a:lnTo>
                    <a:lnTo>
                      <a:pt x="74" y="112"/>
                    </a:lnTo>
                    <a:lnTo>
                      <a:pt x="68" y="119"/>
                    </a:lnTo>
                    <a:lnTo>
                      <a:pt x="63" y="127"/>
                    </a:lnTo>
                    <a:lnTo>
                      <a:pt x="55" y="143"/>
                    </a:lnTo>
                    <a:lnTo>
                      <a:pt x="47" y="159"/>
                    </a:lnTo>
                    <a:lnTo>
                      <a:pt x="44" y="166"/>
                    </a:lnTo>
                    <a:lnTo>
                      <a:pt x="44" y="166"/>
                    </a:lnTo>
                    <a:lnTo>
                      <a:pt x="40" y="175"/>
                    </a:lnTo>
                    <a:lnTo>
                      <a:pt x="37" y="184"/>
                    </a:lnTo>
                    <a:lnTo>
                      <a:pt x="33" y="207"/>
                    </a:lnTo>
                    <a:lnTo>
                      <a:pt x="30" y="231"/>
                    </a:lnTo>
                    <a:lnTo>
                      <a:pt x="29" y="256"/>
                    </a:lnTo>
                    <a:lnTo>
                      <a:pt x="30" y="281"/>
                    </a:lnTo>
                    <a:lnTo>
                      <a:pt x="33" y="304"/>
                    </a:lnTo>
                    <a:lnTo>
                      <a:pt x="35" y="316"/>
                    </a:lnTo>
                    <a:lnTo>
                      <a:pt x="38" y="326"/>
                    </a:lnTo>
                    <a:lnTo>
                      <a:pt x="41" y="335"/>
                    </a:lnTo>
                    <a:lnTo>
                      <a:pt x="45" y="344"/>
                    </a:lnTo>
                    <a:lnTo>
                      <a:pt x="45" y="344"/>
                    </a:lnTo>
                    <a:lnTo>
                      <a:pt x="49" y="353"/>
                    </a:lnTo>
                    <a:lnTo>
                      <a:pt x="55" y="360"/>
                    </a:lnTo>
                    <a:lnTo>
                      <a:pt x="60" y="366"/>
                    </a:lnTo>
                    <a:lnTo>
                      <a:pt x="65" y="372"/>
                    </a:lnTo>
                    <a:lnTo>
                      <a:pt x="71" y="378"/>
                    </a:lnTo>
                    <a:lnTo>
                      <a:pt x="77" y="382"/>
                    </a:lnTo>
                    <a:lnTo>
                      <a:pt x="92" y="391"/>
                    </a:lnTo>
                    <a:lnTo>
                      <a:pt x="92" y="391"/>
                    </a:lnTo>
                    <a:lnTo>
                      <a:pt x="97" y="394"/>
                    </a:lnTo>
                    <a:lnTo>
                      <a:pt x="101" y="397"/>
                    </a:lnTo>
                    <a:lnTo>
                      <a:pt x="108" y="390"/>
                    </a:lnTo>
                    <a:lnTo>
                      <a:pt x="109" y="393"/>
                    </a:lnTo>
                    <a:lnTo>
                      <a:pt x="109" y="393"/>
                    </a:lnTo>
                    <a:lnTo>
                      <a:pt x="112" y="393"/>
                    </a:lnTo>
                    <a:lnTo>
                      <a:pt x="112" y="393"/>
                    </a:lnTo>
                    <a:lnTo>
                      <a:pt x="117" y="394"/>
                    </a:lnTo>
                    <a:lnTo>
                      <a:pt x="121" y="395"/>
                    </a:lnTo>
                    <a:lnTo>
                      <a:pt x="123" y="397"/>
                    </a:lnTo>
                    <a:lnTo>
                      <a:pt x="125" y="400"/>
                    </a:lnTo>
                    <a:lnTo>
                      <a:pt x="127" y="405"/>
                    </a:lnTo>
                    <a:lnTo>
                      <a:pt x="127" y="410"/>
                    </a:lnTo>
                    <a:lnTo>
                      <a:pt x="127" y="410"/>
                    </a:lnTo>
                    <a:lnTo>
                      <a:pt x="127" y="413"/>
                    </a:lnTo>
                    <a:lnTo>
                      <a:pt x="125" y="419"/>
                    </a:lnTo>
                    <a:lnTo>
                      <a:pt x="123" y="421"/>
                    </a:lnTo>
                    <a:lnTo>
                      <a:pt x="121" y="423"/>
                    </a:lnTo>
                    <a:lnTo>
                      <a:pt x="117" y="425"/>
                    </a:lnTo>
                    <a:lnTo>
                      <a:pt x="112" y="425"/>
                    </a:lnTo>
                    <a:lnTo>
                      <a:pt x="112" y="425"/>
                    </a:lnTo>
                    <a:lnTo>
                      <a:pt x="103" y="426"/>
                    </a:lnTo>
                    <a:lnTo>
                      <a:pt x="103" y="426"/>
                    </a:lnTo>
                    <a:lnTo>
                      <a:pt x="96" y="426"/>
                    </a:lnTo>
                    <a:lnTo>
                      <a:pt x="96" y="426"/>
                    </a:lnTo>
                    <a:close/>
                    <a:moveTo>
                      <a:pt x="819" y="29"/>
                    </a:moveTo>
                    <a:lnTo>
                      <a:pt x="819" y="29"/>
                    </a:lnTo>
                    <a:lnTo>
                      <a:pt x="805" y="31"/>
                    </a:lnTo>
                    <a:lnTo>
                      <a:pt x="788" y="32"/>
                    </a:lnTo>
                    <a:lnTo>
                      <a:pt x="771" y="34"/>
                    </a:lnTo>
                    <a:lnTo>
                      <a:pt x="754" y="37"/>
                    </a:lnTo>
                    <a:lnTo>
                      <a:pt x="736" y="41"/>
                    </a:lnTo>
                    <a:lnTo>
                      <a:pt x="717" y="46"/>
                    </a:lnTo>
                    <a:lnTo>
                      <a:pt x="675" y="58"/>
                    </a:lnTo>
                    <a:lnTo>
                      <a:pt x="675" y="58"/>
                    </a:lnTo>
                    <a:lnTo>
                      <a:pt x="659" y="65"/>
                    </a:lnTo>
                    <a:lnTo>
                      <a:pt x="643" y="72"/>
                    </a:lnTo>
                    <a:lnTo>
                      <a:pt x="628" y="80"/>
                    </a:lnTo>
                    <a:lnTo>
                      <a:pt x="613" y="90"/>
                    </a:lnTo>
                    <a:lnTo>
                      <a:pt x="599" y="101"/>
                    </a:lnTo>
                    <a:lnTo>
                      <a:pt x="586" y="113"/>
                    </a:lnTo>
                    <a:lnTo>
                      <a:pt x="572" y="127"/>
                    </a:lnTo>
                    <a:lnTo>
                      <a:pt x="559" y="142"/>
                    </a:lnTo>
                    <a:lnTo>
                      <a:pt x="550" y="152"/>
                    </a:lnTo>
                    <a:lnTo>
                      <a:pt x="562" y="160"/>
                    </a:lnTo>
                    <a:lnTo>
                      <a:pt x="562" y="160"/>
                    </a:lnTo>
                    <a:lnTo>
                      <a:pt x="582" y="174"/>
                    </a:lnTo>
                    <a:lnTo>
                      <a:pt x="602" y="190"/>
                    </a:lnTo>
                    <a:lnTo>
                      <a:pt x="602" y="190"/>
                    </a:lnTo>
                    <a:lnTo>
                      <a:pt x="632" y="213"/>
                    </a:lnTo>
                    <a:lnTo>
                      <a:pt x="648" y="224"/>
                    </a:lnTo>
                    <a:lnTo>
                      <a:pt x="664" y="234"/>
                    </a:lnTo>
                    <a:lnTo>
                      <a:pt x="664" y="234"/>
                    </a:lnTo>
                    <a:lnTo>
                      <a:pt x="688" y="246"/>
                    </a:lnTo>
                    <a:lnTo>
                      <a:pt x="704" y="255"/>
                    </a:lnTo>
                    <a:lnTo>
                      <a:pt x="723" y="264"/>
                    </a:lnTo>
                    <a:lnTo>
                      <a:pt x="744" y="272"/>
                    </a:lnTo>
                    <a:lnTo>
                      <a:pt x="765" y="279"/>
                    </a:lnTo>
                    <a:lnTo>
                      <a:pt x="787" y="286"/>
                    </a:lnTo>
                    <a:lnTo>
                      <a:pt x="797" y="288"/>
                    </a:lnTo>
                    <a:lnTo>
                      <a:pt x="808" y="289"/>
                    </a:lnTo>
                    <a:lnTo>
                      <a:pt x="808" y="289"/>
                    </a:lnTo>
                    <a:lnTo>
                      <a:pt x="834" y="291"/>
                    </a:lnTo>
                    <a:lnTo>
                      <a:pt x="859" y="292"/>
                    </a:lnTo>
                    <a:lnTo>
                      <a:pt x="859" y="292"/>
                    </a:lnTo>
                    <a:lnTo>
                      <a:pt x="882" y="291"/>
                    </a:lnTo>
                    <a:lnTo>
                      <a:pt x="903" y="289"/>
                    </a:lnTo>
                    <a:lnTo>
                      <a:pt x="922" y="285"/>
                    </a:lnTo>
                    <a:lnTo>
                      <a:pt x="940" y="279"/>
                    </a:lnTo>
                    <a:lnTo>
                      <a:pt x="955" y="273"/>
                    </a:lnTo>
                    <a:lnTo>
                      <a:pt x="970" y="265"/>
                    </a:lnTo>
                    <a:lnTo>
                      <a:pt x="983" y="255"/>
                    </a:lnTo>
                    <a:lnTo>
                      <a:pt x="994" y="243"/>
                    </a:lnTo>
                    <a:lnTo>
                      <a:pt x="994" y="243"/>
                    </a:lnTo>
                    <a:lnTo>
                      <a:pt x="1001" y="233"/>
                    </a:lnTo>
                    <a:lnTo>
                      <a:pt x="1007" y="222"/>
                    </a:lnTo>
                    <a:lnTo>
                      <a:pt x="1012" y="209"/>
                    </a:lnTo>
                    <a:lnTo>
                      <a:pt x="1016" y="197"/>
                    </a:lnTo>
                    <a:lnTo>
                      <a:pt x="1019" y="182"/>
                    </a:lnTo>
                    <a:lnTo>
                      <a:pt x="1021" y="169"/>
                    </a:lnTo>
                    <a:lnTo>
                      <a:pt x="1021" y="156"/>
                    </a:lnTo>
                    <a:lnTo>
                      <a:pt x="1020" y="142"/>
                    </a:lnTo>
                    <a:lnTo>
                      <a:pt x="1020" y="142"/>
                    </a:lnTo>
                    <a:lnTo>
                      <a:pt x="1019" y="134"/>
                    </a:lnTo>
                    <a:lnTo>
                      <a:pt x="1016" y="127"/>
                    </a:lnTo>
                    <a:lnTo>
                      <a:pt x="1014" y="119"/>
                    </a:lnTo>
                    <a:lnTo>
                      <a:pt x="1010" y="113"/>
                    </a:lnTo>
                    <a:lnTo>
                      <a:pt x="1007" y="107"/>
                    </a:lnTo>
                    <a:lnTo>
                      <a:pt x="1002" y="101"/>
                    </a:lnTo>
                    <a:lnTo>
                      <a:pt x="997" y="96"/>
                    </a:lnTo>
                    <a:lnTo>
                      <a:pt x="991" y="91"/>
                    </a:lnTo>
                    <a:lnTo>
                      <a:pt x="991" y="91"/>
                    </a:lnTo>
                    <a:lnTo>
                      <a:pt x="973" y="79"/>
                    </a:lnTo>
                    <a:lnTo>
                      <a:pt x="973" y="79"/>
                    </a:lnTo>
                    <a:lnTo>
                      <a:pt x="956" y="67"/>
                    </a:lnTo>
                    <a:lnTo>
                      <a:pt x="947" y="60"/>
                    </a:lnTo>
                    <a:lnTo>
                      <a:pt x="938" y="55"/>
                    </a:lnTo>
                    <a:lnTo>
                      <a:pt x="938" y="55"/>
                    </a:lnTo>
                    <a:lnTo>
                      <a:pt x="926" y="50"/>
                    </a:lnTo>
                    <a:lnTo>
                      <a:pt x="914" y="46"/>
                    </a:lnTo>
                    <a:lnTo>
                      <a:pt x="889" y="39"/>
                    </a:lnTo>
                    <a:lnTo>
                      <a:pt x="865" y="35"/>
                    </a:lnTo>
                    <a:lnTo>
                      <a:pt x="849" y="32"/>
                    </a:lnTo>
                    <a:lnTo>
                      <a:pt x="849" y="32"/>
                    </a:lnTo>
                    <a:lnTo>
                      <a:pt x="834" y="31"/>
                    </a:lnTo>
                    <a:lnTo>
                      <a:pt x="819" y="29"/>
                    </a:lnTo>
                    <a:lnTo>
                      <a:pt x="819" y="29"/>
                    </a:lnTo>
                    <a:close/>
                  </a:path>
                </a:pathLst>
              </a:custGeom>
              <a:grpFill/>
              <a:ln w="9525">
                <a:solidFill>
                  <a:srgbClr val="745349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ea typeface="微软雅黑" panose="020B0503020204020204" charset="-122"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700583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图片 295">
            <a:extLst>
              <a:ext uri="{FF2B5EF4-FFF2-40B4-BE49-F238E27FC236}">
                <a16:creationId xmlns="" xmlns:a16="http://schemas.microsoft.com/office/drawing/2014/main" id="{3D1CD1D2-67BB-4E63-A326-EFF6754EB0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0E06DA3-1AAB-4696-9B81-9834B7D78E05}"/>
              </a:ext>
            </a:extLst>
          </p:cNvPr>
          <p:cNvSpPr/>
          <p:nvPr/>
        </p:nvSpPr>
        <p:spPr>
          <a:xfrm>
            <a:off x="1" y="2815771"/>
            <a:ext cx="12192000" cy="1393372"/>
          </a:xfrm>
          <a:prstGeom prst="rect">
            <a:avLst/>
          </a:prstGeom>
          <a:solidFill>
            <a:srgbClr val="E5D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94" name="圆角矩形 4">
            <a:extLst>
              <a:ext uri="{FF2B5EF4-FFF2-40B4-BE49-F238E27FC236}">
                <a16:creationId xmlns="" xmlns:a16="http://schemas.microsoft.com/office/drawing/2014/main" id="{75E228AC-2491-4E9A-8534-9F2625C62A20}"/>
              </a:ext>
            </a:extLst>
          </p:cNvPr>
          <p:cNvSpPr/>
          <p:nvPr/>
        </p:nvSpPr>
        <p:spPr>
          <a:xfrm>
            <a:off x="7905765" y="1410454"/>
            <a:ext cx="3388659" cy="5109883"/>
          </a:xfrm>
          <a:prstGeom prst="roundRect">
            <a:avLst>
              <a:gd name="adj" fmla="val 50000"/>
            </a:avLst>
          </a:prstGeom>
          <a:solidFill>
            <a:srgbClr val="E5D7D1"/>
          </a:solidFill>
          <a:ln>
            <a:noFill/>
          </a:ln>
          <a:effectLst>
            <a:outerShdw blurRad="63500" sx="102000" sy="102000" algn="c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餐 饮 之 礼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pic>
        <p:nvPicPr>
          <p:cNvPr id="261" name="Picture 6" descr="餐饮之礼">
            <a:extLst>
              <a:ext uri="{FF2B5EF4-FFF2-40B4-BE49-F238E27FC236}">
                <a16:creationId xmlns="" xmlns:a16="http://schemas.microsoft.com/office/drawing/2014/main" id="{1FB17444-FF0F-437F-8F78-B9EEEB8011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822" y="1464855"/>
            <a:ext cx="3570215" cy="5001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5" name="图片 294">
            <a:extLst>
              <a:ext uri="{FF2B5EF4-FFF2-40B4-BE49-F238E27FC236}">
                <a16:creationId xmlns="" xmlns:a16="http://schemas.microsoft.com/office/drawing/2014/main" id="{E931D74D-8879-473A-92B7-5571E5B94C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4012" y="1931988"/>
            <a:ext cx="2987803" cy="4926012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D48D0B0-9979-43BD-B0F2-EA9D09B32764}"/>
              </a:ext>
            </a:extLst>
          </p:cNvPr>
          <p:cNvSpPr/>
          <p:nvPr/>
        </p:nvSpPr>
        <p:spPr>
          <a:xfrm>
            <a:off x="8497008" y="2664622"/>
            <a:ext cx="2206172" cy="2601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u"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讲究卫生    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u"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爱惜粮食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u"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节俭用餐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u"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食相文雅</a:t>
            </a:r>
          </a:p>
        </p:txBody>
      </p:sp>
    </p:spTree>
    <p:extLst>
      <p:ext uri="{BB962C8B-B14F-4D97-AF65-F5344CB8AC3E}">
        <p14:creationId xmlns:p14="http://schemas.microsoft.com/office/powerpoint/2010/main" val="11007633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4" grpId="0" animBg="1"/>
      <p:bldP spid="3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餐 饮 之 礼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7990030D-C413-4784-AE58-9D4569DC5A63}"/>
              </a:ext>
            </a:extLst>
          </p:cNvPr>
          <p:cNvGrpSpPr/>
          <p:nvPr/>
        </p:nvGrpSpPr>
        <p:grpSpPr>
          <a:xfrm>
            <a:off x="1484170" y="734343"/>
            <a:ext cx="9107692" cy="5389313"/>
            <a:chOff x="1484170" y="734343"/>
            <a:chExt cx="9107692" cy="5389313"/>
          </a:xfrm>
        </p:grpSpPr>
        <p:sp>
          <p:nvSpPr>
            <p:cNvPr id="10" name="椭圆 5">
              <a:extLst>
                <a:ext uri="{FF2B5EF4-FFF2-40B4-BE49-F238E27FC236}">
                  <a16:creationId xmlns="" xmlns:a16="http://schemas.microsoft.com/office/drawing/2014/main" id="{7A713FC8-FFA2-4B05-9ED5-06597E6FF93A}"/>
                </a:ext>
              </a:extLst>
            </p:cNvPr>
            <p:cNvSpPr/>
            <p:nvPr/>
          </p:nvSpPr>
          <p:spPr>
            <a:xfrm>
              <a:off x="1484170" y="734343"/>
              <a:ext cx="9107692" cy="5389313"/>
            </a:xfrm>
            <a:custGeom>
              <a:avLst/>
              <a:gdLst>
                <a:gd name="connsiteX0" fmla="*/ 0 w 9315450"/>
                <a:gd name="connsiteY0" fmla="*/ 2676525 h 5353050"/>
                <a:gd name="connsiteX1" fmla="*/ 4657725 w 9315450"/>
                <a:gd name="connsiteY1" fmla="*/ 0 h 5353050"/>
                <a:gd name="connsiteX2" fmla="*/ 9315450 w 9315450"/>
                <a:gd name="connsiteY2" fmla="*/ 2676525 h 5353050"/>
                <a:gd name="connsiteX3" fmla="*/ 4657725 w 9315450"/>
                <a:gd name="connsiteY3" fmla="*/ 5353050 h 5353050"/>
                <a:gd name="connsiteX4" fmla="*/ 0 w 9315450"/>
                <a:gd name="connsiteY4" fmla="*/ 2676525 h 5353050"/>
                <a:gd name="connsiteX0" fmla="*/ 132543 w 9447993"/>
                <a:gd name="connsiteY0" fmla="*/ 2676525 h 5512764"/>
                <a:gd name="connsiteX1" fmla="*/ 4790268 w 9447993"/>
                <a:gd name="connsiteY1" fmla="*/ 0 h 5512764"/>
                <a:gd name="connsiteX2" fmla="*/ 9447993 w 9447993"/>
                <a:gd name="connsiteY2" fmla="*/ 2676525 h 5512764"/>
                <a:gd name="connsiteX3" fmla="*/ 4790268 w 9447993"/>
                <a:gd name="connsiteY3" fmla="*/ 5353050 h 5512764"/>
                <a:gd name="connsiteX4" fmla="*/ 1580343 w 9447993"/>
                <a:gd name="connsiteY4" fmla="*/ 4933950 h 5512764"/>
                <a:gd name="connsiteX5" fmla="*/ 132543 w 9447993"/>
                <a:gd name="connsiteY5" fmla="*/ 2676525 h 5512764"/>
                <a:gd name="connsiteX0" fmla="*/ 1243 w 9316693"/>
                <a:gd name="connsiteY0" fmla="*/ 2790057 h 5626296"/>
                <a:gd name="connsiteX1" fmla="*/ 1658594 w 9316693"/>
                <a:gd name="connsiteY1" fmla="*/ 723132 h 5626296"/>
                <a:gd name="connsiteX2" fmla="*/ 4658968 w 9316693"/>
                <a:gd name="connsiteY2" fmla="*/ 113532 h 5626296"/>
                <a:gd name="connsiteX3" fmla="*/ 9316693 w 9316693"/>
                <a:gd name="connsiteY3" fmla="*/ 2790057 h 5626296"/>
                <a:gd name="connsiteX4" fmla="*/ 4658968 w 9316693"/>
                <a:gd name="connsiteY4" fmla="*/ 5466582 h 5626296"/>
                <a:gd name="connsiteX5" fmla="*/ 1449043 w 9316693"/>
                <a:gd name="connsiteY5" fmla="*/ 5047482 h 5626296"/>
                <a:gd name="connsiteX6" fmla="*/ 1243 w 9316693"/>
                <a:gd name="connsiteY6" fmla="*/ 2790057 h 5626296"/>
                <a:gd name="connsiteX0" fmla="*/ 1243 w 9386532"/>
                <a:gd name="connsiteY0" fmla="*/ 2676697 h 5512936"/>
                <a:gd name="connsiteX1" fmla="*/ 1658594 w 9386532"/>
                <a:gd name="connsiteY1" fmla="*/ 609772 h 5512936"/>
                <a:gd name="connsiteX2" fmla="*/ 4658968 w 9386532"/>
                <a:gd name="connsiteY2" fmla="*/ 172 h 5512936"/>
                <a:gd name="connsiteX3" fmla="*/ 7468844 w 9386532"/>
                <a:gd name="connsiteY3" fmla="*/ 647872 h 5512936"/>
                <a:gd name="connsiteX4" fmla="*/ 9316693 w 9386532"/>
                <a:gd name="connsiteY4" fmla="*/ 2676697 h 5512936"/>
                <a:gd name="connsiteX5" fmla="*/ 4658968 w 9386532"/>
                <a:gd name="connsiteY5" fmla="*/ 5353222 h 5512936"/>
                <a:gd name="connsiteX6" fmla="*/ 1449043 w 9386532"/>
                <a:gd name="connsiteY6" fmla="*/ 4934122 h 5512936"/>
                <a:gd name="connsiteX7" fmla="*/ 1243 w 9386532"/>
                <a:gd name="connsiteY7" fmla="*/ 2676697 h 5512936"/>
                <a:gd name="connsiteX0" fmla="*/ 1243 w 9316755"/>
                <a:gd name="connsiteY0" fmla="*/ 2676697 h 5389313"/>
                <a:gd name="connsiteX1" fmla="*/ 1658594 w 9316755"/>
                <a:gd name="connsiteY1" fmla="*/ 609772 h 5389313"/>
                <a:gd name="connsiteX2" fmla="*/ 4658968 w 9316755"/>
                <a:gd name="connsiteY2" fmla="*/ 172 h 5389313"/>
                <a:gd name="connsiteX3" fmla="*/ 7468844 w 9316755"/>
                <a:gd name="connsiteY3" fmla="*/ 647872 h 5389313"/>
                <a:gd name="connsiteX4" fmla="*/ 9316693 w 9316755"/>
                <a:gd name="connsiteY4" fmla="*/ 2676697 h 5389313"/>
                <a:gd name="connsiteX5" fmla="*/ 7564093 w 9316755"/>
                <a:gd name="connsiteY5" fmla="*/ 4381672 h 5389313"/>
                <a:gd name="connsiteX6" fmla="*/ 4658968 w 9316755"/>
                <a:gd name="connsiteY6" fmla="*/ 5353222 h 5389313"/>
                <a:gd name="connsiteX7" fmla="*/ 1449043 w 9316755"/>
                <a:gd name="connsiteY7" fmla="*/ 4934122 h 5389313"/>
                <a:gd name="connsiteX8" fmla="*/ 1243 w 9316755"/>
                <a:gd name="connsiteY8" fmla="*/ 2676697 h 5389313"/>
                <a:gd name="connsiteX0" fmla="*/ 1243 w 9316755"/>
                <a:gd name="connsiteY0" fmla="*/ 2676697 h 5389313"/>
                <a:gd name="connsiteX1" fmla="*/ 1658594 w 9316755"/>
                <a:gd name="connsiteY1" fmla="*/ 609772 h 5389313"/>
                <a:gd name="connsiteX2" fmla="*/ 4658968 w 9316755"/>
                <a:gd name="connsiteY2" fmla="*/ 172 h 5389313"/>
                <a:gd name="connsiteX3" fmla="*/ 7468844 w 9316755"/>
                <a:gd name="connsiteY3" fmla="*/ 647872 h 5389313"/>
                <a:gd name="connsiteX4" fmla="*/ 9316693 w 9316755"/>
                <a:gd name="connsiteY4" fmla="*/ 2676697 h 5389313"/>
                <a:gd name="connsiteX5" fmla="*/ 7564093 w 9316755"/>
                <a:gd name="connsiteY5" fmla="*/ 4381672 h 5389313"/>
                <a:gd name="connsiteX6" fmla="*/ 4658968 w 9316755"/>
                <a:gd name="connsiteY6" fmla="*/ 5353222 h 5389313"/>
                <a:gd name="connsiteX7" fmla="*/ 1449043 w 9316755"/>
                <a:gd name="connsiteY7" fmla="*/ 4934122 h 5389313"/>
                <a:gd name="connsiteX8" fmla="*/ 1243 w 9316755"/>
                <a:gd name="connsiteY8" fmla="*/ 2676697 h 5389313"/>
                <a:gd name="connsiteX0" fmla="*/ 1730 w 9107692"/>
                <a:gd name="connsiteY0" fmla="*/ 2943397 h 5389313"/>
                <a:gd name="connsiteX1" fmla="*/ 1449531 w 9107692"/>
                <a:gd name="connsiteY1" fmla="*/ 609772 h 5389313"/>
                <a:gd name="connsiteX2" fmla="*/ 4449905 w 9107692"/>
                <a:gd name="connsiteY2" fmla="*/ 172 h 5389313"/>
                <a:gd name="connsiteX3" fmla="*/ 7259781 w 9107692"/>
                <a:gd name="connsiteY3" fmla="*/ 647872 h 5389313"/>
                <a:gd name="connsiteX4" fmla="*/ 9107630 w 9107692"/>
                <a:gd name="connsiteY4" fmla="*/ 2676697 h 5389313"/>
                <a:gd name="connsiteX5" fmla="*/ 7355030 w 9107692"/>
                <a:gd name="connsiteY5" fmla="*/ 4381672 h 5389313"/>
                <a:gd name="connsiteX6" fmla="*/ 4449905 w 9107692"/>
                <a:gd name="connsiteY6" fmla="*/ 5353222 h 5389313"/>
                <a:gd name="connsiteX7" fmla="*/ 1239980 w 9107692"/>
                <a:gd name="connsiteY7" fmla="*/ 4934122 h 5389313"/>
                <a:gd name="connsiteX8" fmla="*/ 1730 w 9107692"/>
                <a:gd name="connsiteY8" fmla="*/ 2943397 h 538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07692" h="5389313">
                  <a:moveTo>
                    <a:pt x="1730" y="2943397"/>
                  </a:moveTo>
                  <a:cubicBezTo>
                    <a:pt x="36655" y="2222672"/>
                    <a:pt x="673244" y="1055860"/>
                    <a:pt x="1449531" y="609772"/>
                  </a:cubicBezTo>
                  <a:cubicBezTo>
                    <a:pt x="2225819" y="163685"/>
                    <a:pt x="3481530" y="-6178"/>
                    <a:pt x="4449905" y="172"/>
                  </a:cubicBezTo>
                  <a:cubicBezTo>
                    <a:pt x="5418280" y="6522"/>
                    <a:pt x="6483494" y="201785"/>
                    <a:pt x="7259781" y="647872"/>
                  </a:cubicBezTo>
                  <a:cubicBezTo>
                    <a:pt x="8036069" y="1093960"/>
                    <a:pt x="9117155" y="2095672"/>
                    <a:pt x="9107630" y="2676697"/>
                  </a:cubicBezTo>
                  <a:cubicBezTo>
                    <a:pt x="9098105" y="3257722"/>
                    <a:pt x="8131318" y="3935585"/>
                    <a:pt x="7355030" y="4381672"/>
                  </a:cubicBezTo>
                  <a:cubicBezTo>
                    <a:pt x="6578743" y="4827760"/>
                    <a:pt x="5469080" y="5261147"/>
                    <a:pt x="4449905" y="5353222"/>
                  </a:cubicBezTo>
                  <a:cubicBezTo>
                    <a:pt x="3430730" y="5445297"/>
                    <a:pt x="2016268" y="5380210"/>
                    <a:pt x="1239980" y="4934122"/>
                  </a:cubicBezTo>
                  <a:cubicBezTo>
                    <a:pt x="463692" y="4488035"/>
                    <a:pt x="-33195" y="3664122"/>
                    <a:pt x="1730" y="2943397"/>
                  </a:cubicBezTo>
                  <a:close/>
                </a:path>
              </a:pathLst>
            </a:custGeom>
            <a:solidFill>
              <a:srgbClr val="7453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5">
              <a:extLst>
                <a:ext uri="{FF2B5EF4-FFF2-40B4-BE49-F238E27FC236}">
                  <a16:creationId xmlns="" xmlns:a16="http://schemas.microsoft.com/office/drawing/2014/main" id="{1955FD6C-4758-489D-9E72-10C7DA10AA60}"/>
                </a:ext>
              </a:extLst>
            </p:cNvPr>
            <p:cNvSpPr/>
            <p:nvPr/>
          </p:nvSpPr>
          <p:spPr>
            <a:xfrm>
              <a:off x="1636570" y="886743"/>
              <a:ext cx="8748000" cy="5029200"/>
            </a:xfrm>
            <a:custGeom>
              <a:avLst/>
              <a:gdLst>
                <a:gd name="connsiteX0" fmla="*/ 0 w 9315450"/>
                <a:gd name="connsiteY0" fmla="*/ 2676525 h 5353050"/>
                <a:gd name="connsiteX1" fmla="*/ 4657725 w 9315450"/>
                <a:gd name="connsiteY1" fmla="*/ 0 h 5353050"/>
                <a:gd name="connsiteX2" fmla="*/ 9315450 w 9315450"/>
                <a:gd name="connsiteY2" fmla="*/ 2676525 h 5353050"/>
                <a:gd name="connsiteX3" fmla="*/ 4657725 w 9315450"/>
                <a:gd name="connsiteY3" fmla="*/ 5353050 h 5353050"/>
                <a:gd name="connsiteX4" fmla="*/ 0 w 9315450"/>
                <a:gd name="connsiteY4" fmla="*/ 2676525 h 5353050"/>
                <a:gd name="connsiteX0" fmla="*/ 132543 w 9447993"/>
                <a:gd name="connsiteY0" fmla="*/ 2676525 h 5512764"/>
                <a:gd name="connsiteX1" fmla="*/ 4790268 w 9447993"/>
                <a:gd name="connsiteY1" fmla="*/ 0 h 5512764"/>
                <a:gd name="connsiteX2" fmla="*/ 9447993 w 9447993"/>
                <a:gd name="connsiteY2" fmla="*/ 2676525 h 5512764"/>
                <a:gd name="connsiteX3" fmla="*/ 4790268 w 9447993"/>
                <a:gd name="connsiteY3" fmla="*/ 5353050 h 5512764"/>
                <a:gd name="connsiteX4" fmla="*/ 1580343 w 9447993"/>
                <a:gd name="connsiteY4" fmla="*/ 4933950 h 5512764"/>
                <a:gd name="connsiteX5" fmla="*/ 132543 w 9447993"/>
                <a:gd name="connsiteY5" fmla="*/ 2676525 h 5512764"/>
                <a:gd name="connsiteX0" fmla="*/ 1243 w 9316693"/>
                <a:gd name="connsiteY0" fmla="*/ 2790057 h 5626296"/>
                <a:gd name="connsiteX1" fmla="*/ 1658594 w 9316693"/>
                <a:gd name="connsiteY1" fmla="*/ 723132 h 5626296"/>
                <a:gd name="connsiteX2" fmla="*/ 4658968 w 9316693"/>
                <a:gd name="connsiteY2" fmla="*/ 113532 h 5626296"/>
                <a:gd name="connsiteX3" fmla="*/ 9316693 w 9316693"/>
                <a:gd name="connsiteY3" fmla="*/ 2790057 h 5626296"/>
                <a:gd name="connsiteX4" fmla="*/ 4658968 w 9316693"/>
                <a:gd name="connsiteY4" fmla="*/ 5466582 h 5626296"/>
                <a:gd name="connsiteX5" fmla="*/ 1449043 w 9316693"/>
                <a:gd name="connsiteY5" fmla="*/ 5047482 h 5626296"/>
                <a:gd name="connsiteX6" fmla="*/ 1243 w 9316693"/>
                <a:gd name="connsiteY6" fmla="*/ 2790057 h 5626296"/>
                <a:gd name="connsiteX0" fmla="*/ 1243 w 9386532"/>
                <a:gd name="connsiteY0" fmla="*/ 2676697 h 5512936"/>
                <a:gd name="connsiteX1" fmla="*/ 1658594 w 9386532"/>
                <a:gd name="connsiteY1" fmla="*/ 609772 h 5512936"/>
                <a:gd name="connsiteX2" fmla="*/ 4658968 w 9386532"/>
                <a:gd name="connsiteY2" fmla="*/ 172 h 5512936"/>
                <a:gd name="connsiteX3" fmla="*/ 7468844 w 9386532"/>
                <a:gd name="connsiteY3" fmla="*/ 647872 h 5512936"/>
                <a:gd name="connsiteX4" fmla="*/ 9316693 w 9386532"/>
                <a:gd name="connsiteY4" fmla="*/ 2676697 h 5512936"/>
                <a:gd name="connsiteX5" fmla="*/ 4658968 w 9386532"/>
                <a:gd name="connsiteY5" fmla="*/ 5353222 h 5512936"/>
                <a:gd name="connsiteX6" fmla="*/ 1449043 w 9386532"/>
                <a:gd name="connsiteY6" fmla="*/ 4934122 h 5512936"/>
                <a:gd name="connsiteX7" fmla="*/ 1243 w 9386532"/>
                <a:gd name="connsiteY7" fmla="*/ 2676697 h 5512936"/>
                <a:gd name="connsiteX0" fmla="*/ 1243 w 9316755"/>
                <a:gd name="connsiteY0" fmla="*/ 2676697 h 5389313"/>
                <a:gd name="connsiteX1" fmla="*/ 1658594 w 9316755"/>
                <a:gd name="connsiteY1" fmla="*/ 609772 h 5389313"/>
                <a:gd name="connsiteX2" fmla="*/ 4658968 w 9316755"/>
                <a:gd name="connsiteY2" fmla="*/ 172 h 5389313"/>
                <a:gd name="connsiteX3" fmla="*/ 7468844 w 9316755"/>
                <a:gd name="connsiteY3" fmla="*/ 647872 h 5389313"/>
                <a:gd name="connsiteX4" fmla="*/ 9316693 w 9316755"/>
                <a:gd name="connsiteY4" fmla="*/ 2676697 h 5389313"/>
                <a:gd name="connsiteX5" fmla="*/ 7564093 w 9316755"/>
                <a:gd name="connsiteY5" fmla="*/ 4381672 h 5389313"/>
                <a:gd name="connsiteX6" fmla="*/ 4658968 w 9316755"/>
                <a:gd name="connsiteY6" fmla="*/ 5353222 h 5389313"/>
                <a:gd name="connsiteX7" fmla="*/ 1449043 w 9316755"/>
                <a:gd name="connsiteY7" fmla="*/ 4934122 h 5389313"/>
                <a:gd name="connsiteX8" fmla="*/ 1243 w 9316755"/>
                <a:gd name="connsiteY8" fmla="*/ 2676697 h 5389313"/>
                <a:gd name="connsiteX0" fmla="*/ 1243 w 9316755"/>
                <a:gd name="connsiteY0" fmla="*/ 2676697 h 5389313"/>
                <a:gd name="connsiteX1" fmla="*/ 1658594 w 9316755"/>
                <a:gd name="connsiteY1" fmla="*/ 609772 h 5389313"/>
                <a:gd name="connsiteX2" fmla="*/ 4658968 w 9316755"/>
                <a:gd name="connsiteY2" fmla="*/ 172 h 5389313"/>
                <a:gd name="connsiteX3" fmla="*/ 7468844 w 9316755"/>
                <a:gd name="connsiteY3" fmla="*/ 647872 h 5389313"/>
                <a:gd name="connsiteX4" fmla="*/ 9316693 w 9316755"/>
                <a:gd name="connsiteY4" fmla="*/ 2676697 h 5389313"/>
                <a:gd name="connsiteX5" fmla="*/ 7564093 w 9316755"/>
                <a:gd name="connsiteY5" fmla="*/ 4381672 h 5389313"/>
                <a:gd name="connsiteX6" fmla="*/ 4658968 w 9316755"/>
                <a:gd name="connsiteY6" fmla="*/ 5353222 h 5389313"/>
                <a:gd name="connsiteX7" fmla="*/ 1449043 w 9316755"/>
                <a:gd name="connsiteY7" fmla="*/ 4934122 h 5389313"/>
                <a:gd name="connsiteX8" fmla="*/ 1243 w 9316755"/>
                <a:gd name="connsiteY8" fmla="*/ 2676697 h 5389313"/>
                <a:gd name="connsiteX0" fmla="*/ 1730 w 9107692"/>
                <a:gd name="connsiteY0" fmla="*/ 2943397 h 5389313"/>
                <a:gd name="connsiteX1" fmla="*/ 1449531 w 9107692"/>
                <a:gd name="connsiteY1" fmla="*/ 609772 h 5389313"/>
                <a:gd name="connsiteX2" fmla="*/ 4449905 w 9107692"/>
                <a:gd name="connsiteY2" fmla="*/ 172 h 5389313"/>
                <a:gd name="connsiteX3" fmla="*/ 7259781 w 9107692"/>
                <a:gd name="connsiteY3" fmla="*/ 647872 h 5389313"/>
                <a:gd name="connsiteX4" fmla="*/ 9107630 w 9107692"/>
                <a:gd name="connsiteY4" fmla="*/ 2676697 h 5389313"/>
                <a:gd name="connsiteX5" fmla="*/ 7355030 w 9107692"/>
                <a:gd name="connsiteY5" fmla="*/ 4381672 h 5389313"/>
                <a:gd name="connsiteX6" fmla="*/ 4449905 w 9107692"/>
                <a:gd name="connsiteY6" fmla="*/ 5353222 h 5389313"/>
                <a:gd name="connsiteX7" fmla="*/ 1239980 w 9107692"/>
                <a:gd name="connsiteY7" fmla="*/ 4934122 h 5389313"/>
                <a:gd name="connsiteX8" fmla="*/ 1730 w 9107692"/>
                <a:gd name="connsiteY8" fmla="*/ 2943397 h 538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07692" h="5389313">
                  <a:moveTo>
                    <a:pt x="1730" y="2943397"/>
                  </a:moveTo>
                  <a:cubicBezTo>
                    <a:pt x="36655" y="2222672"/>
                    <a:pt x="673244" y="1055860"/>
                    <a:pt x="1449531" y="609772"/>
                  </a:cubicBezTo>
                  <a:cubicBezTo>
                    <a:pt x="2225819" y="163685"/>
                    <a:pt x="3481530" y="-6178"/>
                    <a:pt x="4449905" y="172"/>
                  </a:cubicBezTo>
                  <a:cubicBezTo>
                    <a:pt x="5418280" y="6522"/>
                    <a:pt x="6483494" y="201785"/>
                    <a:pt x="7259781" y="647872"/>
                  </a:cubicBezTo>
                  <a:cubicBezTo>
                    <a:pt x="8036069" y="1093960"/>
                    <a:pt x="9117155" y="2095672"/>
                    <a:pt x="9107630" y="2676697"/>
                  </a:cubicBezTo>
                  <a:cubicBezTo>
                    <a:pt x="9098105" y="3257722"/>
                    <a:pt x="8131318" y="3935585"/>
                    <a:pt x="7355030" y="4381672"/>
                  </a:cubicBezTo>
                  <a:cubicBezTo>
                    <a:pt x="6578743" y="4827760"/>
                    <a:pt x="5469080" y="5261147"/>
                    <a:pt x="4449905" y="5353222"/>
                  </a:cubicBezTo>
                  <a:cubicBezTo>
                    <a:pt x="3430730" y="5445297"/>
                    <a:pt x="2016268" y="5380210"/>
                    <a:pt x="1239980" y="4934122"/>
                  </a:cubicBezTo>
                  <a:cubicBezTo>
                    <a:pt x="463692" y="4488035"/>
                    <a:pt x="-33195" y="3664122"/>
                    <a:pt x="1730" y="29433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FE0A910-DF40-4A1C-BC96-D4A8EF9422D1}"/>
              </a:ext>
            </a:extLst>
          </p:cNvPr>
          <p:cNvSpPr/>
          <p:nvPr/>
        </p:nvSpPr>
        <p:spPr>
          <a:xfrm>
            <a:off x="3222172" y="1637659"/>
            <a:ext cx="6096000" cy="37828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就餐时保持餐桌、地面整洁。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在公共场所就餐时不大声喧哗。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适量盛取食物，不剩饭，不剩菜。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在食堂用餐后，主动整理归放餐具。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用餐时先请长辈、客人就座再动筷。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为别人夹菜要用公筷。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不发出很大的咀嚼声，尽量不起身夹菜。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提前离席，向长辈、客人礼貌打招呼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吃不完的食物要打包。 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43350D5C-F01A-49D4-840F-EB0D27EB54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182" y="2589173"/>
            <a:ext cx="4279990" cy="395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6226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CF909F3A-B272-4984-ADB1-5917A962F9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言 谈 之 礼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1A3C1F8B-8FFD-4A4E-9D8B-EF548A08C311}"/>
              </a:ext>
            </a:extLst>
          </p:cNvPr>
          <p:cNvGrpSpPr/>
          <p:nvPr/>
        </p:nvGrpSpPr>
        <p:grpSpPr>
          <a:xfrm>
            <a:off x="1001663" y="1928754"/>
            <a:ext cx="4629251" cy="4260114"/>
            <a:chOff x="1001663" y="1507840"/>
            <a:chExt cx="5716699" cy="5260849"/>
          </a:xfrm>
        </p:grpSpPr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82F7C4AD-4010-4C86-9F44-F3C9FA02E7F2}"/>
                </a:ext>
              </a:extLst>
            </p:cNvPr>
            <p:cNvGrpSpPr/>
            <p:nvPr/>
          </p:nvGrpSpPr>
          <p:grpSpPr>
            <a:xfrm>
              <a:off x="1001663" y="1507840"/>
              <a:ext cx="1053545" cy="1119809"/>
              <a:chOff x="5758072" y="954157"/>
              <a:chExt cx="1053545" cy="1119809"/>
            </a:xfrm>
          </p:grpSpPr>
          <p:sp>
            <p:nvSpPr>
              <p:cNvPr id="14" name="菱形 13">
                <a:extLst>
                  <a:ext uri="{FF2B5EF4-FFF2-40B4-BE49-F238E27FC236}">
                    <a16:creationId xmlns="" xmlns:a16="http://schemas.microsoft.com/office/drawing/2014/main" id="{0D1F9E0E-5B7F-4F3B-B2A8-506B37332C8D}"/>
                  </a:ext>
                </a:extLst>
              </p:cNvPr>
              <p:cNvSpPr/>
              <p:nvPr/>
            </p:nvSpPr>
            <p:spPr>
              <a:xfrm>
                <a:off x="5764696" y="954157"/>
                <a:ext cx="1046921" cy="1046921"/>
              </a:xfrm>
              <a:prstGeom prst="diamond">
                <a:avLst/>
              </a:prstGeom>
              <a:noFill/>
              <a:ln w="28575">
                <a:solidFill>
                  <a:srgbClr val="7453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汉仪小麦体简" panose="00020600040101010101" pitchFamily="18" charset="-122"/>
                  <a:cs typeface="+mn-cs"/>
                </a:endParaRPr>
              </a:p>
            </p:txBody>
          </p:sp>
          <p:sp>
            <p:nvSpPr>
              <p:cNvPr id="15" name="菱形 14">
                <a:extLst>
                  <a:ext uri="{FF2B5EF4-FFF2-40B4-BE49-F238E27FC236}">
                    <a16:creationId xmlns="" xmlns:a16="http://schemas.microsoft.com/office/drawing/2014/main" id="{208D75D5-C194-4DDA-B67A-9C8AAF3114FA}"/>
                  </a:ext>
                </a:extLst>
              </p:cNvPr>
              <p:cNvSpPr/>
              <p:nvPr/>
            </p:nvSpPr>
            <p:spPr>
              <a:xfrm>
                <a:off x="5758072" y="1027045"/>
                <a:ext cx="1046921" cy="1046921"/>
              </a:xfrm>
              <a:prstGeom prst="diamond">
                <a:avLst/>
              </a:prstGeom>
              <a:noFill/>
              <a:ln w="12700">
                <a:solidFill>
                  <a:srgbClr val="7453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汉仪小麦体简" panose="00020600040101010101" pitchFamily="18" charset="-122"/>
                  <a:cs typeface="+mn-cs"/>
                </a:endParaRPr>
              </a:p>
            </p:txBody>
          </p:sp>
        </p:grp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DF7592D5-ADFA-4164-8555-DE0ACA6A6AC9}"/>
                </a:ext>
              </a:extLst>
            </p:cNvPr>
            <p:cNvSpPr txBox="1"/>
            <p:nvPr/>
          </p:nvSpPr>
          <p:spPr>
            <a:xfrm>
              <a:off x="1137109" y="1783201"/>
              <a:ext cx="802531" cy="570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汉仪小麦体简" panose="00020600040101010101" pitchFamily="18" charset="-122"/>
                  <a:cs typeface="+mn-cs"/>
                </a:rPr>
                <a:t>01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汉仪小麦体简" panose="00020600040101010101" pitchFamily="18" charset="-122"/>
                <a:cs typeface="+mn-cs"/>
              </a:endParaRP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C2E721F9-3D54-4C8B-A396-6F12736CEBC6}"/>
                </a:ext>
              </a:extLst>
            </p:cNvPr>
            <p:cNvGrpSpPr/>
            <p:nvPr/>
          </p:nvGrpSpPr>
          <p:grpSpPr>
            <a:xfrm>
              <a:off x="1008292" y="2858481"/>
              <a:ext cx="1053545" cy="1119809"/>
              <a:chOff x="5758072" y="954157"/>
              <a:chExt cx="1053545" cy="1119809"/>
            </a:xfrm>
          </p:grpSpPr>
          <p:sp>
            <p:nvSpPr>
              <p:cNvPr id="18" name="菱形 17">
                <a:extLst>
                  <a:ext uri="{FF2B5EF4-FFF2-40B4-BE49-F238E27FC236}">
                    <a16:creationId xmlns="" xmlns:a16="http://schemas.microsoft.com/office/drawing/2014/main" id="{E7040A64-BF04-4F45-96FB-05F9B38BFE0B}"/>
                  </a:ext>
                </a:extLst>
              </p:cNvPr>
              <p:cNvSpPr/>
              <p:nvPr/>
            </p:nvSpPr>
            <p:spPr>
              <a:xfrm>
                <a:off x="5764696" y="954157"/>
                <a:ext cx="1046921" cy="1046921"/>
              </a:xfrm>
              <a:prstGeom prst="diamond">
                <a:avLst/>
              </a:prstGeom>
              <a:noFill/>
              <a:ln w="28575">
                <a:solidFill>
                  <a:srgbClr val="E5D7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汉仪小麦体简" panose="00020600040101010101" pitchFamily="18" charset="-122"/>
                  <a:cs typeface="+mn-cs"/>
                </a:endParaRPr>
              </a:p>
            </p:txBody>
          </p:sp>
          <p:sp>
            <p:nvSpPr>
              <p:cNvPr id="19" name="菱形 18">
                <a:extLst>
                  <a:ext uri="{FF2B5EF4-FFF2-40B4-BE49-F238E27FC236}">
                    <a16:creationId xmlns="" xmlns:a16="http://schemas.microsoft.com/office/drawing/2014/main" id="{02C6B488-EF04-4A6F-BD8F-7AC2444479A3}"/>
                  </a:ext>
                </a:extLst>
              </p:cNvPr>
              <p:cNvSpPr/>
              <p:nvPr/>
            </p:nvSpPr>
            <p:spPr>
              <a:xfrm>
                <a:off x="5758072" y="1027045"/>
                <a:ext cx="1046921" cy="1046921"/>
              </a:xfrm>
              <a:prstGeom prst="diamond">
                <a:avLst/>
              </a:prstGeom>
              <a:noFill/>
              <a:ln w="12700">
                <a:solidFill>
                  <a:srgbClr val="E5D7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汉仪小麦体简" panose="00020600040101010101" pitchFamily="18" charset="-122"/>
                  <a:cs typeface="+mn-cs"/>
                </a:endParaRPr>
              </a:p>
            </p:txBody>
          </p:sp>
        </p:grp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3A45BC80-9CA4-47D5-BBAF-1D8650721C0A}"/>
                </a:ext>
              </a:extLst>
            </p:cNvPr>
            <p:cNvSpPr txBox="1"/>
            <p:nvPr/>
          </p:nvSpPr>
          <p:spPr>
            <a:xfrm>
              <a:off x="1112101" y="3096884"/>
              <a:ext cx="852545" cy="570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汉仪小麦体简" panose="00020600040101010101" pitchFamily="18" charset="-122"/>
                  <a:cs typeface="+mn-cs"/>
                </a:rPr>
                <a:t>02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汉仪小麦体简" panose="00020600040101010101" pitchFamily="18" charset="-122"/>
                <a:cs typeface="+mn-cs"/>
              </a:endParaRP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F1D83F76-3C6D-485F-B793-FC40B652C679}"/>
                </a:ext>
              </a:extLst>
            </p:cNvPr>
            <p:cNvGrpSpPr/>
            <p:nvPr/>
          </p:nvGrpSpPr>
          <p:grpSpPr>
            <a:xfrm>
              <a:off x="1001663" y="4239982"/>
              <a:ext cx="1053545" cy="1119809"/>
              <a:chOff x="5758072" y="954157"/>
              <a:chExt cx="1053545" cy="1119809"/>
            </a:xfrm>
          </p:grpSpPr>
          <p:sp>
            <p:nvSpPr>
              <p:cNvPr id="22" name="菱形 21">
                <a:extLst>
                  <a:ext uri="{FF2B5EF4-FFF2-40B4-BE49-F238E27FC236}">
                    <a16:creationId xmlns="" xmlns:a16="http://schemas.microsoft.com/office/drawing/2014/main" id="{B829C4FA-9756-473A-9B02-09B890590D4B}"/>
                  </a:ext>
                </a:extLst>
              </p:cNvPr>
              <p:cNvSpPr/>
              <p:nvPr/>
            </p:nvSpPr>
            <p:spPr>
              <a:xfrm>
                <a:off x="5764696" y="954157"/>
                <a:ext cx="1046921" cy="1046921"/>
              </a:xfrm>
              <a:prstGeom prst="diamond">
                <a:avLst/>
              </a:prstGeom>
              <a:noFill/>
              <a:ln w="28575">
                <a:solidFill>
                  <a:srgbClr val="7453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汉仪小麦体简" panose="00020600040101010101" pitchFamily="18" charset="-122"/>
                  <a:cs typeface="+mn-cs"/>
                </a:endParaRPr>
              </a:p>
            </p:txBody>
          </p:sp>
          <p:sp>
            <p:nvSpPr>
              <p:cNvPr id="23" name="菱形 22">
                <a:extLst>
                  <a:ext uri="{FF2B5EF4-FFF2-40B4-BE49-F238E27FC236}">
                    <a16:creationId xmlns="" xmlns:a16="http://schemas.microsoft.com/office/drawing/2014/main" id="{FEA5CDAB-62A3-4338-A61C-C57AA9002F05}"/>
                  </a:ext>
                </a:extLst>
              </p:cNvPr>
              <p:cNvSpPr/>
              <p:nvPr/>
            </p:nvSpPr>
            <p:spPr>
              <a:xfrm>
                <a:off x="5758072" y="1027045"/>
                <a:ext cx="1046921" cy="1046921"/>
              </a:xfrm>
              <a:prstGeom prst="diamond">
                <a:avLst/>
              </a:prstGeom>
              <a:noFill/>
              <a:ln w="12700">
                <a:solidFill>
                  <a:srgbClr val="7453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汉仪小麦体简" panose="00020600040101010101" pitchFamily="18" charset="-122"/>
                  <a:cs typeface="+mn-cs"/>
                </a:endParaRPr>
              </a:p>
            </p:txBody>
          </p:sp>
        </p:grp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D1E8E196-1BD4-4448-8697-A73289D2FA16}"/>
                </a:ext>
              </a:extLst>
            </p:cNvPr>
            <p:cNvSpPr txBox="1"/>
            <p:nvPr/>
          </p:nvSpPr>
          <p:spPr>
            <a:xfrm>
              <a:off x="1147175" y="4478384"/>
              <a:ext cx="744325" cy="570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汉仪小麦体简" panose="00020600040101010101" pitchFamily="18" charset="-122"/>
                  <a:cs typeface="+mn-cs"/>
                </a:rPr>
                <a:t>03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汉仪小麦体简" panose="00020600040101010101" pitchFamily="18" charset="-122"/>
                <a:cs typeface="+mn-cs"/>
              </a:endParaRPr>
            </a:p>
          </p:txBody>
        </p:sp>
        <p:sp>
          <p:nvSpPr>
            <p:cNvPr id="25" name="文本框 22">
              <a:extLst>
                <a:ext uri="{FF2B5EF4-FFF2-40B4-BE49-F238E27FC236}">
                  <a16:creationId xmlns="" xmlns:a16="http://schemas.microsoft.com/office/drawing/2014/main" id="{4D480C7C-77BB-46C3-BD05-0AA3B34652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32074" y="1560850"/>
              <a:ext cx="3515459" cy="4560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>
                <a:lnSpc>
                  <a:spcPct val="90000"/>
                </a:lnSpc>
                <a:buSzPct val="100000"/>
                <a:buFont typeface="Wingdings" panose="05000000000000000000" pitchFamily="2" charset="2"/>
                <a:buChar char="v"/>
              </a:pPr>
              <a:r>
                <a:rPr lang="zh-CN" altLang="en-US" sz="2000" b="1" dirty="0">
                  <a:solidFill>
                    <a:srgbClr val="9966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用文明语言</a:t>
              </a:r>
            </a:p>
          </p:txBody>
        </p:sp>
        <p:sp>
          <p:nvSpPr>
            <p:cNvPr id="26" name="矩形 23">
              <a:extLst>
                <a:ext uri="{FF2B5EF4-FFF2-40B4-BE49-F238E27FC236}">
                  <a16:creationId xmlns="" xmlns:a16="http://schemas.microsoft.com/office/drawing/2014/main" id="{8659C64D-1047-4144-8231-980A4E0B0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699" y="2022515"/>
              <a:ext cx="4238088" cy="71905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lnSpc>
                  <a:spcPts val="2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9DE55245-28AB-41C5-A0E6-57B7C5EE74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60396" y="2858481"/>
              <a:ext cx="3515459" cy="4560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>
                <a:lnSpc>
                  <a:spcPct val="90000"/>
                </a:lnSpc>
                <a:buSzPct val="100000"/>
                <a:buFont typeface="Wingdings" panose="05000000000000000000" pitchFamily="2" charset="2"/>
                <a:buChar char="v"/>
              </a:pPr>
              <a:r>
                <a:rPr lang="zh-CN" altLang="en-US" sz="2000" b="1" dirty="0">
                  <a:solidFill>
                    <a:srgbClr val="9966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心平气和</a:t>
              </a:r>
            </a:p>
          </p:txBody>
        </p:sp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122508FF-001A-4447-B3AE-9109B29D2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7020" y="3320147"/>
              <a:ext cx="4238089" cy="71905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6D61E7E2-3AE6-4D50-B0F7-C14E56D37D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1183" y="4239981"/>
              <a:ext cx="3515459" cy="4560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marL="0" lvl="1" indent="0">
                <a:lnSpc>
                  <a:spcPct val="90000"/>
                </a:lnSpc>
                <a:buSzPct val="100000"/>
                <a:buFont typeface="Wingdings" panose="05000000000000000000" pitchFamily="2" charset="2"/>
                <a:buChar char="v"/>
              </a:pPr>
              <a:r>
                <a:rPr lang="zh-CN" altLang="en-US" sz="2000" b="1" dirty="0">
                  <a:solidFill>
                    <a:srgbClr val="9966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耐心倾听</a:t>
              </a:r>
            </a:p>
          </p:txBody>
        </p:sp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473386FA-5BD8-4A01-BAC7-326F40205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807" y="4701647"/>
              <a:ext cx="4247302" cy="71905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endParaRPr>
            </a:p>
          </p:txBody>
        </p:sp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9E3FB78B-92CF-4CE6-8B0A-F0F5DAB8FB93}"/>
                </a:ext>
              </a:extLst>
            </p:cNvPr>
            <p:cNvGrpSpPr/>
            <p:nvPr/>
          </p:nvGrpSpPr>
          <p:grpSpPr>
            <a:xfrm>
              <a:off x="1014916" y="5587968"/>
              <a:ext cx="1053545" cy="1119809"/>
              <a:chOff x="5758072" y="954157"/>
              <a:chExt cx="1053545" cy="1119809"/>
            </a:xfrm>
          </p:grpSpPr>
          <p:sp>
            <p:nvSpPr>
              <p:cNvPr id="32" name="菱形 31">
                <a:extLst>
                  <a:ext uri="{FF2B5EF4-FFF2-40B4-BE49-F238E27FC236}">
                    <a16:creationId xmlns="" xmlns:a16="http://schemas.microsoft.com/office/drawing/2014/main" id="{887A8095-13A9-4D61-A711-A580FBBE17CB}"/>
                  </a:ext>
                </a:extLst>
              </p:cNvPr>
              <p:cNvSpPr/>
              <p:nvPr/>
            </p:nvSpPr>
            <p:spPr>
              <a:xfrm>
                <a:off x="5764696" y="954157"/>
                <a:ext cx="1046921" cy="1046921"/>
              </a:xfrm>
              <a:prstGeom prst="diamond">
                <a:avLst/>
              </a:prstGeom>
              <a:noFill/>
              <a:ln w="28575">
                <a:solidFill>
                  <a:srgbClr val="E5D7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汉仪小麦体简" panose="00020600040101010101" pitchFamily="18" charset="-122"/>
                  <a:cs typeface="+mn-cs"/>
                </a:endParaRPr>
              </a:p>
            </p:txBody>
          </p:sp>
          <p:sp>
            <p:nvSpPr>
              <p:cNvPr id="33" name="菱形 32">
                <a:extLst>
                  <a:ext uri="{FF2B5EF4-FFF2-40B4-BE49-F238E27FC236}">
                    <a16:creationId xmlns="" xmlns:a16="http://schemas.microsoft.com/office/drawing/2014/main" id="{75615D6B-4E53-4B2D-A324-A65414249FB5}"/>
                  </a:ext>
                </a:extLst>
              </p:cNvPr>
              <p:cNvSpPr/>
              <p:nvPr/>
            </p:nvSpPr>
            <p:spPr>
              <a:xfrm>
                <a:off x="5758072" y="1027045"/>
                <a:ext cx="1046921" cy="1046921"/>
              </a:xfrm>
              <a:prstGeom prst="diamond">
                <a:avLst/>
              </a:prstGeom>
              <a:noFill/>
              <a:ln w="12700">
                <a:solidFill>
                  <a:srgbClr val="E5D7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汉仪小麦体简" panose="00020600040101010101" pitchFamily="18" charset="-122"/>
                  <a:cs typeface="+mn-cs"/>
                </a:endParaRPr>
              </a:p>
            </p:txBody>
          </p:sp>
        </p:grp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34AEDB93-9D47-410D-AF42-FD40ECC8118D}"/>
                </a:ext>
              </a:extLst>
            </p:cNvPr>
            <p:cNvSpPr txBox="1"/>
            <p:nvPr/>
          </p:nvSpPr>
          <p:spPr>
            <a:xfrm>
              <a:off x="1178714" y="5855476"/>
              <a:ext cx="706066" cy="570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汉仪小麦体简" panose="00020600040101010101" pitchFamily="18" charset="-122"/>
                  <a:cs typeface="+mn-cs"/>
                </a:rPr>
                <a:t>04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汉仪小麦体简" panose="00020600040101010101" pitchFamily="18" charset="-122"/>
                <a:cs typeface="+mn-cs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16806D94-A754-4617-A715-BEEC851F2E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64436" y="5587967"/>
              <a:ext cx="3515459" cy="4560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>
                <a:lnSpc>
                  <a:spcPct val="90000"/>
                </a:lnSpc>
                <a:buSzPct val="100000"/>
                <a:buFont typeface="Wingdings" panose="05000000000000000000" pitchFamily="2" charset="2"/>
                <a:buChar char="v"/>
              </a:pPr>
              <a:r>
                <a:rPr lang="zh-CN" altLang="en-US" sz="2000" b="1" dirty="0">
                  <a:solidFill>
                    <a:srgbClr val="9966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诚恳友善</a:t>
              </a:r>
            </a:p>
          </p:txBody>
        </p:sp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9278C654-D7DC-455A-811E-EDEABBD24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1060" y="6049633"/>
              <a:ext cx="4247302" cy="71905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+mn-lt"/>
                  <a:sym typeface="+mn-ea"/>
                </a:rPr>
                <a:t>请在此处添加具体内容，文字尽量言简意赅，简单说明即可，不必过于繁琐，注意版面美观度。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endParaRPr>
            </a:p>
          </p:txBody>
        </p:sp>
      </p:grpSp>
      <p:pic>
        <p:nvPicPr>
          <p:cNvPr id="37" name="Picture 3" descr="礼">
            <a:extLst>
              <a:ext uri="{FF2B5EF4-FFF2-40B4-BE49-F238E27FC236}">
                <a16:creationId xmlns="" xmlns:a16="http://schemas.microsoft.com/office/drawing/2014/main" id="{892F5584-47FE-4322-904E-99A9DF2B7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930" y="2382567"/>
            <a:ext cx="5535613" cy="336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71721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言 谈 之 礼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9FF1A439-222B-4ACE-9D72-0DA43A398A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79" b="11569"/>
          <a:stretch/>
        </p:blipFill>
        <p:spPr>
          <a:xfrm>
            <a:off x="2577699" y="1144586"/>
            <a:ext cx="7036601" cy="551342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76F3E3B-2EFB-4992-A33E-18AE034D92F1}"/>
              </a:ext>
            </a:extLst>
          </p:cNvPr>
          <p:cNvSpPr/>
          <p:nvPr/>
        </p:nvSpPr>
        <p:spPr>
          <a:xfrm>
            <a:off x="3904342" y="2711494"/>
            <a:ext cx="4020457" cy="2634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与人交谈时目视对方，不东张西望</a:t>
            </a:r>
          </a:p>
          <a:p>
            <a:pPr marL="342900" indent="-34290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不随意打断别人的话。</a:t>
            </a:r>
          </a:p>
          <a:p>
            <a:pPr marL="342900" indent="-34290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不强迫别人回答不愿意说的问题。</a:t>
            </a:r>
          </a:p>
          <a:p>
            <a:pPr marL="342900" indent="-34290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讲话音量、语速适中，让别人听的清楚。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不打听不泄露别人隐私，不说使别人感到伤心羞愧的话。</a:t>
            </a:r>
          </a:p>
          <a:p>
            <a:pPr marL="342900" indent="-34290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多人交谈时不滔滔不绝。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="" xmlns:a16="http://schemas.microsoft.com/office/drawing/2014/main" id="{557AE52C-3771-4332-8440-048125A2B5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82" y="4182036"/>
            <a:ext cx="4572965" cy="1919095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39089FB7-93BF-44F3-A346-D72743C865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8341">
            <a:off x="8822113" y="3407571"/>
            <a:ext cx="2879165" cy="2879165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89462A52-533A-42A4-8E0E-5AA66719858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997" y="-336534"/>
            <a:ext cx="4012697" cy="4012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0484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待 人 之 礼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ACC2F8DE-4DD5-4F8D-9B87-59A83FD59F65}"/>
              </a:ext>
            </a:extLst>
          </p:cNvPr>
          <p:cNvGrpSpPr/>
          <p:nvPr/>
        </p:nvGrpSpPr>
        <p:grpSpPr>
          <a:xfrm>
            <a:off x="545484" y="1727200"/>
            <a:ext cx="5698851" cy="4209143"/>
            <a:chOff x="885371" y="1669143"/>
            <a:chExt cx="5698851" cy="4209143"/>
          </a:xfrm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E8633995-CABD-46F8-ACB5-3A6D3F1CFF9F}"/>
                </a:ext>
              </a:extLst>
            </p:cNvPr>
            <p:cNvSpPr/>
            <p:nvPr/>
          </p:nvSpPr>
          <p:spPr>
            <a:xfrm>
              <a:off x="885371" y="1669143"/>
              <a:ext cx="4751437" cy="4209143"/>
            </a:xfrm>
            <a:prstGeom prst="rect">
              <a:avLst/>
            </a:prstGeom>
            <a:solidFill>
              <a:srgbClr val="7453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9" name="Picture 2" descr="言谈之礼">
              <a:extLst>
                <a:ext uri="{FF2B5EF4-FFF2-40B4-BE49-F238E27FC236}">
                  <a16:creationId xmlns="" xmlns:a16="http://schemas.microsoft.com/office/drawing/2014/main" id="{F2241B9A-7834-4EC0-A130-F066032E2C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1663" y="1802891"/>
              <a:ext cx="4419600" cy="3889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9E9E2CC7-9146-4B61-8536-2EC0128C314C}"/>
                </a:ext>
              </a:extLst>
            </p:cNvPr>
            <p:cNvGrpSpPr/>
            <p:nvPr/>
          </p:nvGrpSpPr>
          <p:grpSpPr>
            <a:xfrm>
              <a:off x="5421262" y="2133600"/>
              <a:ext cx="1155811" cy="584775"/>
              <a:chOff x="5421262" y="2133600"/>
              <a:chExt cx="1155811" cy="584775"/>
            </a:xfrm>
          </p:grpSpPr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F3CE6950-8157-4ED6-8E70-01B037312234}"/>
                  </a:ext>
                </a:extLst>
              </p:cNvPr>
              <p:cNvSpPr/>
              <p:nvPr/>
            </p:nvSpPr>
            <p:spPr>
              <a:xfrm>
                <a:off x="5421262" y="2133600"/>
                <a:ext cx="863423" cy="584775"/>
              </a:xfrm>
              <a:prstGeom prst="rect">
                <a:avLst/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="" xmlns:a16="http://schemas.microsoft.com/office/drawing/2014/main" id="{B15BCF63-8FEF-4C47-B302-52403BA5BE56}"/>
                  </a:ext>
                </a:extLst>
              </p:cNvPr>
              <p:cNvSpPr/>
              <p:nvPr/>
            </p:nvSpPr>
            <p:spPr>
              <a:xfrm>
                <a:off x="5992298" y="2133600"/>
                <a:ext cx="584775" cy="584775"/>
              </a:xfrm>
              <a:prstGeom prst="ellipse">
                <a:avLst/>
              </a:prstGeom>
              <a:solidFill>
                <a:srgbClr val="74534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01</a:t>
                </a:r>
                <a:endParaRPr lang="zh-CN" altLang="en-US" sz="1600" dirty="0"/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40AD4C67-156B-4214-AE58-F683FE946442}"/>
                </a:ext>
              </a:extLst>
            </p:cNvPr>
            <p:cNvGrpSpPr/>
            <p:nvPr/>
          </p:nvGrpSpPr>
          <p:grpSpPr>
            <a:xfrm>
              <a:off x="5421262" y="3152448"/>
              <a:ext cx="1155811" cy="584775"/>
              <a:chOff x="5421262" y="2133600"/>
              <a:chExt cx="1155811" cy="584775"/>
            </a:xfrm>
          </p:grpSpPr>
          <p:sp>
            <p:nvSpPr>
              <p:cNvPr id="15" name="矩形 14">
                <a:extLst>
                  <a:ext uri="{FF2B5EF4-FFF2-40B4-BE49-F238E27FC236}">
                    <a16:creationId xmlns="" xmlns:a16="http://schemas.microsoft.com/office/drawing/2014/main" id="{924DF757-4207-457E-A423-47923722E07C}"/>
                  </a:ext>
                </a:extLst>
              </p:cNvPr>
              <p:cNvSpPr/>
              <p:nvPr/>
            </p:nvSpPr>
            <p:spPr>
              <a:xfrm>
                <a:off x="5421262" y="2133600"/>
                <a:ext cx="863423" cy="584775"/>
              </a:xfrm>
              <a:prstGeom prst="rect">
                <a:avLst/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6" name="椭圆 15">
                <a:extLst>
                  <a:ext uri="{FF2B5EF4-FFF2-40B4-BE49-F238E27FC236}">
                    <a16:creationId xmlns="" xmlns:a16="http://schemas.microsoft.com/office/drawing/2014/main" id="{DF0093CA-D178-43F1-8F03-E20F748FDEB1}"/>
                  </a:ext>
                </a:extLst>
              </p:cNvPr>
              <p:cNvSpPr/>
              <p:nvPr/>
            </p:nvSpPr>
            <p:spPr>
              <a:xfrm>
                <a:off x="5992298" y="2133600"/>
                <a:ext cx="584775" cy="584775"/>
              </a:xfrm>
              <a:prstGeom prst="ellipse">
                <a:avLst/>
              </a:prstGeom>
              <a:solidFill>
                <a:srgbClr val="74534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02</a:t>
                </a:r>
                <a:endParaRPr lang="zh-CN" altLang="en-US" sz="1600" dirty="0"/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F3988873-EA58-44F5-A41C-7D21887AE479}"/>
                </a:ext>
              </a:extLst>
            </p:cNvPr>
            <p:cNvGrpSpPr/>
            <p:nvPr/>
          </p:nvGrpSpPr>
          <p:grpSpPr>
            <a:xfrm>
              <a:off x="5421262" y="4222979"/>
              <a:ext cx="1155811" cy="584775"/>
              <a:chOff x="5421262" y="2133600"/>
              <a:chExt cx="1155811" cy="584775"/>
            </a:xfrm>
          </p:grpSpPr>
          <p:sp>
            <p:nvSpPr>
              <p:cNvPr id="18" name="矩形 17">
                <a:extLst>
                  <a:ext uri="{FF2B5EF4-FFF2-40B4-BE49-F238E27FC236}">
                    <a16:creationId xmlns="" xmlns:a16="http://schemas.microsoft.com/office/drawing/2014/main" id="{4B774F57-C7F3-4298-88B8-87396A75265B}"/>
                  </a:ext>
                </a:extLst>
              </p:cNvPr>
              <p:cNvSpPr/>
              <p:nvPr/>
            </p:nvSpPr>
            <p:spPr>
              <a:xfrm>
                <a:off x="5421262" y="2133600"/>
                <a:ext cx="863423" cy="584775"/>
              </a:xfrm>
              <a:prstGeom prst="rect">
                <a:avLst/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9" name="椭圆 18">
                <a:extLst>
                  <a:ext uri="{FF2B5EF4-FFF2-40B4-BE49-F238E27FC236}">
                    <a16:creationId xmlns="" xmlns:a16="http://schemas.microsoft.com/office/drawing/2014/main" id="{9F0E44BA-B6BC-46FE-8F71-4826D4C33838}"/>
                  </a:ext>
                </a:extLst>
              </p:cNvPr>
              <p:cNvSpPr/>
              <p:nvPr/>
            </p:nvSpPr>
            <p:spPr>
              <a:xfrm>
                <a:off x="5992298" y="2133600"/>
                <a:ext cx="584775" cy="584775"/>
              </a:xfrm>
              <a:prstGeom prst="ellipse">
                <a:avLst/>
              </a:prstGeom>
              <a:solidFill>
                <a:srgbClr val="74534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03</a:t>
                </a:r>
                <a:endParaRPr lang="zh-CN" altLang="en-US" sz="1600" dirty="0"/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7B48BE4D-18D2-457F-B469-83CED1572D89}"/>
                </a:ext>
              </a:extLst>
            </p:cNvPr>
            <p:cNvGrpSpPr/>
            <p:nvPr/>
          </p:nvGrpSpPr>
          <p:grpSpPr>
            <a:xfrm>
              <a:off x="5428411" y="5188857"/>
              <a:ext cx="1155811" cy="584775"/>
              <a:chOff x="5421262" y="2133600"/>
              <a:chExt cx="1155811" cy="584775"/>
            </a:xfrm>
          </p:grpSpPr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00B5C4B4-5200-4907-AC5B-B70D4059BF0E}"/>
                  </a:ext>
                </a:extLst>
              </p:cNvPr>
              <p:cNvSpPr/>
              <p:nvPr/>
            </p:nvSpPr>
            <p:spPr>
              <a:xfrm>
                <a:off x="5421262" y="2133600"/>
                <a:ext cx="863423" cy="584775"/>
              </a:xfrm>
              <a:prstGeom prst="rect">
                <a:avLst/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2" name="椭圆 21">
                <a:extLst>
                  <a:ext uri="{FF2B5EF4-FFF2-40B4-BE49-F238E27FC236}">
                    <a16:creationId xmlns="" xmlns:a16="http://schemas.microsoft.com/office/drawing/2014/main" id="{E71B4D3D-3F0A-49D2-86FE-A2CA6E06BD38}"/>
                  </a:ext>
                </a:extLst>
              </p:cNvPr>
              <p:cNvSpPr/>
              <p:nvPr/>
            </p:nvSpPr>
            <p:spPr>
              <a:xfrm>
                <a:off x="5992298" y="2133600"/>
                <a:ext cx="584775" cy="584775"/>
              </a:xfrm>
              <a:prstGeom prst="ellipse">
                <a:avLst/>
              </a:prstGeom>
              <a:solidFill>
                <a:srgbClr val="74534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04</a:t>
                </a:r>
                <a:endParaRPr lang="zh-CN" altLang="en-US" sz="1600" dirty="0"/>
              </a:p>
            </p:txBody>
          </p:sp>
        </p:grpSp>
      </p:grp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456EB50B-02D5-47E0-AE67-9F78FC353BAD}"/>
              </a:ext>
            </a:extLst>
          </p:cNvPr>
          <p:cNvSpPr/>
          <p:nvPr/>
        </p:nvSpPr>
        <p:spPr>
          <a:xfrm>
            <a:off x="6498224" y="2313228"/>
            <a:ext cx="2191626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SzPct val="100000"/>
              <a:buFont typeface="Wingdings" panose="05000000000000000000" pitchFamily="2" charset="2"/>
              <a:buChar char="v"/>
            </a:pPr>
            <a:r>
              <a:rPr lang="zh-CN" altLang="en-US" sz="3200" b="1" dirty="0">
                <a:solidFill>
                  <a:srgbClr val="9966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尊敬师长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9EEC49A-C9DE-41CC-BB3B-D44EB1DF9860}"/>
              </a:ext>
            </a:extLst>
          </p:cNvPr>
          <p:cNvSpPr/>
          <p:nvPr/>
        </p:nvSpPr>
        <p:spPr>
          <a:xfrm>
            <a:off x="6498224" y="3340425"/>
            <a:ext cx="2191626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SzPct val="100000"/>
              <a:buFont typeface="Wingdings" panose="05000000000000000000" pitchFamily="2" charset="2"/>
              <a:buChar char="v"/>
            </a:pPr>
            <a:r>
              <a:rPr lang="zh-CN" altLang="en-US" sz="3200" b="1" dirty="0">
                <a:solidFill>
                  <a:srgbClr val="9966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友爱伙伴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E38F952D-06EE-493F-82AB-EA019AD8DBB2}"/>
              </a:ext>
            </a:extLst>
          </p:cNvPr>
          <p:cNvSpPr/>
          <p:nvPr/>
        </p:nvSpPr>
        <p:spPr>
          <a:xfrm>
            <a:off x="6498224" y="4402607"/>
            <a:ext cx="2191626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SzPct val="100000"/>
              <a:buFont typeface="Wingdings" panose="05000000000000000000" pitchFamily="2" charset="2"/>
              <a:buChar char="v"/>
            </a:pPr>
            <a:r>
              <a:rPr lang="zh-CN" altLang="en-US" sz="3200" b="1" dirty="0">
                <a:solidFill>
                  <a:srgbClr val="9966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宽容礼让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C1D63C5B-7A9C-40A8-84CE-B5FA1CAE6ACE}"/>
              </a:ext>
            </a:extLst>
          </p:cNvPr>
          <p:cNvSpPr/>
          <p:nvPr/>
        </p:nvSpPr>
        <p:spPr>
          <a:xfrm>
            <a:off x="6498224" y="5405165"/>
            <a:ext cx="2191626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SzPct val="100000"/>
              <a:buFont typeface="Wingdings" panose="05000000000000000000" pitchFamily="2" charset="2"/>
              <a:buChar char="v"/>
            </a:pPr>
            <a:r>
              <a:rPr lang="zh-CN" altLang="en-US" sz="3200" b="1" dirty="0">
                <a:solidFill>
                  <a:srgbClr val="9966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诚信待人</a:t>
            </a:r>
          </a:p>
        </p:txBody>
      </p:sp>
      <p:sp>
        <p:nvSpPr>
          <p:cNvPr id="29" name="矩形 23">
            <a:extLst>
              <a:ext uri="{FF2B5EF4-FFF2-40B4-BE49-F238E27FC236}">
                <a16:creationId xmlns="" xmlns:a16="http://schemas.microsoft.com/office/drawing/2014/main" id="{065631F3-D5D2-401F-8BFA-04C7993CB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9850" y="2266484"/>
            <a:ext cx="3060663" cy="5524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sp>
        <p:nvSpPr>
          <p:cNvPr id="30" name="矩形 23">
            <a:extLst>
              <a:ext uri="{FF2B5EF4-FFF2-40B4-BE49-F238E27FC236}">
                <a16:creationId xmlns="" xmlns:a16="http://schemas.microsoft.com/office/drawing/2014/main" id="{3FBC203E-0494-4579-B844-017E59F795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9850" y="3285970"/>
            <a:ext cx="3060663" cy="5524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sp>
        <p:nvSpPr>
          <p:cNvPr id="31" name="矩形 23">
            <a:extLst>
              <a:ext uri="{FF2B5EF4-FFF2-40B4-BE49-F238E27FC236}">
                <a16:creationId xmlns="" xmlns:a16="http://schemas.microsoft.com/office/drawing/2014/main" id="{82FF632F-541E-4733-B434-42528BF736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9849" y="4337326"/>
            <a:ext cx="3060663" cy="5524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sp>
        <p:nvSpPr>
          <p:cNvPr id="32" name="矩形 23">
            <a:extLst>
              <a:ext uri="{FF2B5EF4-FFF2-40B4-BE49-F238E27FC236}">
                <a16:creationId xmlns="" xmlns:a16="http://schemas.microsoft.com/office/drawing/2014/main" id="{CBF40064-0A95-4193-B1CA-0D15A58AF1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9848" y="5382482"/>
            <a:ext cx="3060663" cy="5524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745479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3" grpId="0"/>
      <p:bldP spid="23" grpId="0"/>
      <p:bldP spid="29" grpId="0"/>
      <p:bldP spid="30" grpId="0"/>
      <p:bldP spid="31" grpId="0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68080015-50C1-45FB-87F5-E6E5A1D44B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待 人 之 礼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FA742DA7-1A14-4E11-B545-95F4F2EF1D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01647">
            <a:off x="1290216" y="715053"/>
            <a:ext cx="9577077" cy="5734268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87F6DF5-6F80-4304-943D-F6E1C15FE12C}"/>
              </a:ext>
            </a:extLst>
          </p:cNvPr>
          <p:cNvSpPr/>
          <p:nvPr/>
        </p:nvSpPr>
        <p:spPr>
          <a:xfrm>
            <a:off x="4310742" y="2885102"/>
            <a:ext cx="6096000" cy="29627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学会原谅他人。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尽力完成答应别人的事。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上网聊天用语文明，不编发、转发恶意造谣、诽谤帖子。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不与陌生网友见面。 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记住爸爸妈妈的生日并表示祝福。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尊重老师劳动，上课认真听讲。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遇人面带微笑。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进别人房间先敲门，得到应允再进入。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用他人的东西，应先征得他人同意，用后及时归还并致谢</a:t>
            </a:r>
          </a:p>
        </p:txBody>
      </p:sp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B1B9635B-EC83-4478-9958-7A64714C920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545" t="10564" b="1944"/>
          <a:stretch/>
        </p:blipFill>
        <p:spPr>
          <a:xfrm>
            <a:off x="7474321" y="0"/>
            <a:ext cx="3098827" cy="323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6708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ED94A29-EB8D-4C40-9CAB-57606B390C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E8C766BC-B5E8-4196-8CED-0665AC9711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7" y="-207539"/>
            <a:ext cx="6285506" cy="6858000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F46BDE6E-2481-4DA4-932E-BBAB01B6118C}"/>
              </a:ext>
            </a:extLst>
          </p:cNvPr>
          <p:cNvSpPr/>
          <p:nvPr/>
        </p:nvSpPr>
        <p:spPr>
          <a:xfrm>
            <a:off x="216791" y="1185052"/>
            <a:ext cx="11836396" cy="4513537"/>
          </a:xfrm>
          <a:custGeom>
            <a:avLst/>
            <a:gdLst>
              <a:gd name="connsiteX0" fmla="*/ 120093 w 11836396"/>
              <a:gd name="connsiteY0" fmla="*/ 483327 h 4513537"/>
              <a:gd name="connsiteX1" fmla="*/ 1836598 w 11836396"/>
              <a:gd name="connsiteY1" fmla="*/ 146443 h 4513537"/>
              <a:gd name="connsiteX2" fmla="*/ 6007546 w 11836396"/>
              <a:gd name="connsiteY2" fmla="*/ 2064 h 4513537"/>
              <a:gd name="connsiteX3" fmla="*/ 11333525 w 11836396"/>
              <a:gd name="connsiteY3" fmla="*/ 242695 h 4513537"/>
              <a:gd name="connsiteX4" fmla="*/ 11028725 w 11836396"/>
              <a:gd name="connsiteY4" fmla="*/ 1221264 h 4513537"/>
              <a:gd name="connsiteX5" fmla="*/ 6167967 w 11836396"/>
              <a:gd name="connsiteY5" fmla="*/ 3723832 h 4513537"/>
              <a:gd name="connsiteX6" fmla="*/ 3216220 w 11836396"/>
              <a:gd name="connsiteY6" fmla="*/ 4461769 h 4513537"/>
              <a:gd name="connsiteX7" fmla="*/ 681567 w 11836396"/>
              <a:gd name="connsiteY7" fmla="*/ 2536716 h 4513537"/>
              <a:gd name="connsiteX8" fmla="*/ 7798 w 11836396"/>
              <a:gd name="connsiteY8" fmla="*/ 884380 h 4513537"/>
              <a:gd name="connsiteX9" fmla="*/ 296556 w 11836396"/>
              <a:gd name="connsiteY9" fmla="*/ 451243 h 4513537"/>
              <a:gd name="connsiteX10" fmla="*/ 312598 w 11836396"/>
              <a:gd name="connsiteY10" fmla="*/ 435201 h 4513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36396" h="4513537">
                <a:moveTo>
                  <a:pt x="120093" y="483327"/>
                </a:moveTo>
                <a:cubicBezTo>
                  <a:pt x="487724" y="354990"/>
                  <a:pt x="855356" y="226653"/>
                  <a:pt x="1836598" y="146443"/>
                </a:cubicBezTo>
                <a:cubicBezTo>
                  <a:pt x="2817840" y="66233"/>
                  <a:pt x="4424725" y="-13978"/>
                  <a:pt x="6007546" y="2064"/>
                </a:cubicBezTo>
                <a:cubicBezTo>
                  <a:pt x="7590367" y="18106"/>
                  <a:pt x="10496662" y="39495"/>
                  <a:pt x="11333525" y="242695"/>
                </a:cubicBezTo>
                <a:cubicBezTo>
                  <a:pt x="12170388" y="445895"/>
                  <a:pt x="11889651" y="641075"/>
                  <a:pt x="11028725" y="1221264"/>
                </a:cubicBezTo>
                <a:cubicBezTo>
                  <a:pt x="10167799" y="1801454"/>
                  <a:pt x="7470051" y="3183748"/>
                  <a:pt x="6167967" y="3723832"/>
                </a:cubicBezTo>
                <a:cubicBezTo>
                  <a:pt x="4865883" y="4263916"/>
                  <a:pt x="4130620" y="4659622"/>
                  <a:pt x="3216220" y="4461769"/>
                </a:cubicBezTo>
                <a:cubicBezTo>
                  <a:pt x="2301820" y="4263916"/>
                  <a:pt x="1216304" y="3132947"/>
                  <a:pt x="681567" y="2536716"/>
                </a:cubicBezTo>
                <a:cubicBezTo>
                  <a:pt x="146830" y="1940485"/>
                  <a:pt x="71966" y="1231959"/>
                  <a:pt x="7798" y="884380"/>
                </a:cubicBezTo>
                <a:cubicBezTo>
                  <a:pt x="-56370" y="536801"/>
                  <a:pt x="296556" y="451243"/>
                  <a:pt x="296556" y="451243"/>
                </a:cubicBezTo>
                <a:cubicBezTo>
                  <a:pt x="347356" y="376380"/>
                  <a:pt x="329977" y="405790"/>
                  <a:pt x="312598" y="435201"/>
                </a:cubicBezTo>
              </a:path>
            </a:pathLst>
          </a:custGeom>
          <a:solidFill>
            <a:srgbClr val="E5D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FAC969B-6289-4219-82A1-53545281754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670" y="0"/>
            <a:ext cx="6442923" cy="644292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B845E0D-538B-4CD1-82FA-B72C6F55E947}"/>
              </a:ext>
            </a:extLst>
          </p:cNvPr>
          <p:cNvSpPr txBox="1"/>
          <p:nvPr/>
        </p:nvSpPr>
        <p:spPr>
          <a:xfrm>
            <a:off x="1912019" y="1373875"/>
            <a:ext cx="4681288" cy="3269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华夏大地，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礼仪之邦，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几千年源源流长的是我们祖辈世世代代传承下来的文明礼仪，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这是我们的骄傲和财富。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文明，使人举止文雅；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礼仪，使人风度翩翩。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FA58431-6B07-46F1-ACDC-E066F8BAFFA8}"/>
              </a:ext>
            </a:extLst>
          </p:cNvPr>
          <p:cNvGrpSpPr/>
          <p:nvPr/>
        </p:nvGrpSpPr>
        <p:grpSpPr>
          <a:xfrm>
            <a:off x="8025616" y="4643488"/>
            <a:ext cx="3738813" cy="1800000"/>
            <a:chOff x="6433437" y="1649610"/>
            <a:chExt cx="3738813" cy="1800000"/>
          </a:xfrm>
        </p:grpSpPr>
        <p:sp>
          <p:nvSpPr>
            <p:cNvPr id="8" name="等腰三角形 3">
              <a:extLst>
                <a:ext uri="{FF2B5EF4-FFF2-40B4-BE49-F238E27FC236}">
                  <a16:creationId xmlns="" xmlns:a16="http://schemas.microsoft.com/office/drawing/2014/main" id="{07EAF83E-BDB7-4767-9B47-694C14AFFCD0}"/>
                </a:ext>
              </a:extLst>
            </p:cNvPr>
            <p:cNvSpPr/>
            <p:nvPr/>
          </p:nvSpPr>
          <p:spPr>
            <a:xfrm flipV="1">
              <a:off x="6572250" y="1649610"/>
              <a:ext cx="3600000" cy="1800000"/>
            </a:xfrm>
            <a:custGeom>
              <a:avLst/>
              <a:gdLst>
                <a:gd name="connsiteX0" fmla="*/ 0 w 5391150"/>
                <a:gd name="connsiteY0" fmla="*/ 3924300 h 3924300"/>
                <a:gd name="connsiteX1" fmla="*/ 2695575 w 5391150"/>
                <a:gd name="connsiteY1" fmla="*/ 0 h 3924300"/>
                <a:gd name="connsiteX2" fmla="*/ 5391150 w 5391150"/>
                <a:gd name="connsiteY2" fmla="*/ 3924300 h 3924300"/>
                <a:gd name="connsiteX3" fmla="*/ 0 w 5391150"/>
                <a:gd name="connsiteY3" fmla="*/ 3924300 h 3924300"/>
                <a:gd name="connsiteX0" fmla="*/ 0 w 5449899"/>
                <a:gd name="connsiteY0" fmla="*/ 3924300 h 4414837"/>
                <a:gd name="connsiteX1" fmla="*/ 2695575 w 5449899"/>
                <a:gd name="connsiteY1" fmla="*/ 0 h 4414837"/>
                <a:gd name="connsiteX2" fmla="*/ 5391150 w 5449899"/>
                <a:gd name="connsiteY2" fmla="*/ 3924300 h 4414837"/>
                <a:gd name="connsiteX3" fmla="*/ 0 w 5449899"/>
                <a:gd name="connsiteY3" fmla="*/ 3924300 h 4414837"/>
                <a:gd name="connsiteX0" fmla="*/ 58749 w 5508648"/>
                <a:gd name="connsiteY0" fmla="*/ 3924300 h 4414837"/>
                <a:gd name="connsiteX1" fmla="*/ 2754324 w 5508648"/>
                <a:gd name="connsiteY1" fmla="*/ 0 h 4414837"/>
                <a:gd name="connsiteX2" fmla="*/ 5449899 w 5508648"/>
                <a:gd name="connsiteY2" fmla="*/ 3924300 h 4414837"/>
                <a:gd name="connsiteX3" fmla="*/ 58749 w 5508648"/>
                <a:gd name="connsiteY3" fmla="*/ 3924300 h 4414837"/>
                <a:gd name="connsiteX0" fmla="*/ 105698 w 5511026"/>
                <a:gd name="connsiteY0" fmla="*/ 3943350 h 4435078"/>
                <a:gd name="connsiteX1" fmla="*/ 1628046 w 5511026"/>
                <a:gd name="connsiteY1" fmla="*/ 0 h 4435078"/>
                <a:gd name="connsiteX2" fmla="*/ 5496848 w 5511026"/>
                <a:gd name="connsiteY2" fmla="*/ 3943350 h 4435078"/>
                <a:gd name="connsiteX3" fmla="*/ 105698 w 5511026"/>
                <a:gd name="connsiteY3" fmla="*/ 3943350 h 4435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11026" h="4435078">
                  <a:moveTo>
                    <a:pt x="105698" y="3943350"/>
                  </a:moveTo>
                  <a:cubicBezTo>
                    <a:pt x="-343564" y="3289300"/>
                    <a:pt x="729521" y="0"/>
                    <a:pt x="1628046" y="0"/>
                  </a:cubicBezTo>
                  <a:cubicBezTo>
                    <a:pt x="2526571" y="0"/>
                    <a:pt x="5750573" y="3286125"/>
                    <a:pt x="5496848" y="3943350"/>
                  </a:cubicBezTo>
                  <a:cubicBezTo>
                    <a:pt x="5243123" y="4600575"/>
                    <a:pt x="554960" y="4597400"/>
                    <a:pt x="105698" y="39433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C0D733FB-B594-43A1-A715-4A2032DDE0F2}"/>
                </a:ext>
              </a:extLst>
            </p:cNvPr>
            <p:cNvSpPr txBox="1"/>
            <p:nvPr/>
          </p:nvSpPr>
          <p:spPr>
            <a:xfrm>
              <a:off x="6433437" y="1935485"/>
              <a:ext cx="3429001" cy="8254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3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序言</a:t>
              </a:r>
              <a:endPara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等腰三角形 3">
              <a:extLst>
                <a:ext uri="{FF2B5EF4-FFF2-40B4-BE49-F238E27FC236}">
                  <a16:creationId xmlns="" xmlns:a16="http://schemas.microsoft.com/office/drawing/2014/main" id="{24A049CF-6D15-441B-9F5B-D08D43FD7542}"/>
                </a:ext>
              </a:extLst>
            </p:cNvPr>
            <p:cNvSpPr/>
            <p:nvPr/>
          </p:nvSpPr>
          <p:spPr>
            <a:xfrm flipV="1">
              <a:off x="6743700" y="1809750"/>
              <a:ext cx="3200400" cy="1420950"/>
            </a:xfrm>
            <a:custGeom>
              <a:avLst/>
              <a:gdLst>
                <a:gd name="connsiteX0" fmla="*/ 0 w 5391150"/>
                <a:gd name="connsiteY0" fmla="*/ 3924300 h 3924300"/>
                <a:gd name="connsiteX1" fmla="*/ 2695575 w 5391150"/>
                <a:gd name="connsiteY1" fmla="*/ 0 h 3924300"/>
                <a:gd name="connsiteX2" fmla="*/ 5391150 w 5391150"/>
                <a:gd name="connsiteY2" fmla="*/ 3924300 h 3924300"/>
                <a:gd name="connsiteX3" fmla="*/ 0 w 5391150"/>
                <a:gd name="connsiteY3" fmla="*/ 3924300 h 3924300"/>
                <a:gd name="connsiteX0" fmla="*/ 0 w 5449899"/>
                <a:gd name="connsiteY0" fmla="*/ 3924300 h 4414837"/>
                <a:gd name="connsiteX1" fmla="*/ 2695575 w 5449899"/>
                <a:gd name="connsiteY1" fmla="*/ 0 h 4414837"/>
                <a:gd name="connsiteX2" fmla="*/ 5391150 w 5449899"/>
                <a:gd name="connsiteY2" fmla="*/ 3924300 h 4414837"/>
                <a:gd name="connsiteX3" fmla="*/ 0 w 5449899"/>
                <a:gd name="connsiteY3" fmla="*/ 3924300 h 4414837"/>
                <a:gd name="connsiteX0" fmla="*/ 58749 w 5508648"/>
                <a:gd name="connsiteY0" fmla="*/ 3924300 h 4414837"/>
                <a:gd name="connsiteX1" fmla="*/ 2754324 w 5508648"/>
                <a:gd name="connsiteY1" fmla="*/ 0 h 4414837"/>
                <a:gd name="connsiteX2" fmla="*/ 5449899 w 5508648"/>
                <a:gd name="connsiteY2" fmla="*/ 3924300 h 4414837"/>
                <a:gd name="connsiteX3" fmla="*/ 58749 w 5508648"/>
                <a:gd name="connsiteY3" fmla="*/ 3924300 h 4414837"/>
                <a:gd name="connsiteX0" fmla="*/ 105698 w 5511026"/>
                <a:gd name="connsiteY0" fmla="*/ 3943350 h 4435078"/>
                <a:gd name="connsiteX1" fmla="*/ 1628046 w 5511026"/>
                <a:gd name="connsiteY1" fmla="*/ 0 h 4435078"/>
                <a:gd name="connsiteX2" fmla="*/ 5496848 w 5511026"/>
                <a:gd name="connsiteY2" fmla="*/ 3943350 h 4435078"/>
                <a:gd name="connsiteX3" fmla="*/ 105698 w 5511026"/>
                <a:gd name="connsiteY3" fmla="*/ 3943350 h 4435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11026" h="4435078">
                  <a:moveTo>
                    <a:pt x="105698" y="3943350"/>
                  </a:moveTo>
                  <a:cubicBezTo>
                    <a:pt x="-343564" y="3289300"/>
                    <a:pt x="729521" y="0"/>
                    <a:pt x="1628046" y="0"/>
                  </a:cubicBezTo>
                  <a:cubicBezTo>
                    <a:pt x="2526571" y="0"/>
                    <a:pt x="5750573" y="3286125"/>
                    <a:pt x="5496848" y="3943350"/>
                  </a:cubicBezTo>
                  <a:cubicBezTo>
                    <a:pt x="5243123" y="4600575"/>
                    <a:pt x="554960" y="4597400"/>
                    <a:pt x="105698" y="3943350"/>
                  </a:cubicBezTo>
                  <a:close/>
                </a:path>
              </a:pathLst>
            </a:custGeom>
            <a:noFill/>
            <a:ln w="28575">
              <a:solidFill>
                <a:srgbClr val="745349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357635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E82FFF1A-A1A8-4435-B2B0-35686FB37F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7" name="Picture 2" descr="行走之礼">
            <a:extLst>
              <a:ext uri="{FF2B5EF4-FFF2-40B4-BE49-F238E27FC236}">
                <a16:creationId xmlns="" xmlns:a16="http://schemas.microsoft.com/office/drawing/2014/main" id="{1995A933-224C-4B39-8F50-771470CE9E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775" y="0"/>
            <a:ext cx="48482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 走 之 礼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456EB50B-02D5-47E0-AE67-9F78FC353BAD}"/>
              </a:ext>
            </a:extLst>
          </p:cNvPr>
          <p:cNvSpPr/>
          <p:nvPr/>
        </p:nvSpPr>
        <p:spPr>
          <a:xfrm>
            <a:off x="441487" y="2068504"/>
            <a:ext cx="2191626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SzPct val="100000"/>
              <a:buFont typeface="Wingdings" panose="05000000000000000000" pitchFamily="2" charset="2"/>
              <a:buChar char="v"/>
            </a:pPr>
            <a:r>
              <a:rPr lang="zh-CN" altLang="en-US" sz="3200" b="1" dirty="0">
                <a:solidFill>
                  <a:srgbClr val="9966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尊敬师长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9EEC49A-C9DE-41CC-BB3B-D44EB1DF9860}"/>
              </a:ext>
            </a:extLst>
          </p:cNvPr>
          <p:cNvSpPr/>
          <p:nvPr/>
        </p:nvSpPr>
        <p:spPr>
          <a:xfrm>
            <a:off x="441487" y="3095701"/>
            <a:ext cx="2191626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SzPct val="100000"/>
              <a:buFont typeface="Wingdings" panose="05000000000000000000" pitchFamily="2" charset="2"/>
              <a:buChar char="v"/>
            </a:pPr>
            <a:r>
              <a:rPr lang="zh-CN" altLang="en-US" sz="3200" b="1" dirty="0">
                <a:solidFill>
                  <a:srgbClr val="9966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友爱伙伴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E38F952D-06EE-493F-82AB-EA019AD8DBB2}"/>
              </a:ext>
            </a:extLst>
          </p:cNvPr>
          <p:cNvSpPr/>
          <p:nvPr/>
        </p:nvSpPr>
        <p:spPr>
          <a:xfrm>
            <a:off x="441487" y="4157883"/>
            <a:ext cx="2191626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SzPct val="100000"/>
              <a:buFont typeface="Wingdings" panose="05000000000000000000" pitchFamily="2" charset="2"/>
              <a:buChar char="v"/>
            </a:pPr>
            <a:r>
              <a:rPr lang="zh-CN" altLang="en-US" sz="3200" b="1" dirty="0">
                <a:solidFill>
                  <a:srgbClr val="9966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宽容礼让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C1D63C5B-7A9C-40A8-84CE-B5FA1CAE6ACE}"/>
              </a:ext>
            </a:extLst>
          </p:cNvPr>
          <p:cNvSpPr/>
          <p:nvPr/>
        </p:nvSpPr>
        <p:spPr>
          <a:xfrm>
            <a:off x="441487" y="5160441"/>
            <a:ext cx="2191626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SzPct val="100000"/>
              <a:buFont typeface="Wingdings" panose="05000000000000000000" pitchFamily="2" charset="2"/>
              <a:buChar char="v"/>
            </a:pPr>
            <a:r>
              <a:rPr lang="zh-CN" altLang="en-US" sz="3200" b="1" dirty="0">
                <a:solidFill>
                  <a:srgbClr val="9966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诚信待人</a:t>
            </a:r>
          </a:p>
        </p:txBody>
      </p:sp>
      <p:sp>
        <p:nvSpPr>
          <p:cNvPr id="29" name="矩形 23">
            <a:extLst>
              <a:ext uri="{FF2B5EF4-FFF2-40B4-BE49-F238E27FC236}">
                <a16:creationId xmlns="" xmlns:a16="http://schemas.microsoft.com/office/drawing/2014/main" id="{065631F3-D5D2-401F-8BFA-04C7993CB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7149" y="2068504"/>
            <a:ext cx="3060663" cy="5524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sp>
        <p:nvSpPr>
          <p:cNvPr id="30" name="矩形 23">
            <a:extLst>
              <a:ext uri="{FF2B5EF4-FFF2-40B4-BE49-F238E27FC236}">
                <a16:creationId xmlns="" xmlns:a16="http://schemas.microsoft.com/office/drawing/2014/main" id="{3FBC203E-0494-4579-B844-017E59F795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7149" y="3087990"/>
            <a:ext cx="3060663" cy="5524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sp>
        <p:nvSpPr>
          <p:cNvPr id="31" name="矩形 23">
            <a:extLst>
              <a:ext uri="{FF2B5EF4-FFF2-40B4-BE49-F238E27FC236}">
                <a16:creationId xmlns="" xmlns:a16="http://schemas.microsoft.com/office/drawing/2014/main" id="{82FF632F-541E-4733-B434-42528BF736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7148" y="4139346"/>
            <a:ext cx="3060663" cy="5524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sp>
        <p:nvSpPr>
          <p:cNvPr id="32" name="矩形 23">
            <a:extLst>
              <a:ext uri="{FF2B5EF4-FFF2-40B4-BE49-F238E27FC236}">
                <a16:creationId xmlns="" xmlns:a16="http://schemas.microsoft.com/office/drawing/2014/main" id="{CBF40064-0A95-4193-B1CA-0D15A58AF1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7147" y="5184502"/>
            <a:ext cx="3060663" cy="5524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ACC2F8DE-4DD5-4F8D-9B87-59A83FD59F65}"/>
              </a:ext>
            </a:extLst>
          </p:cNvPr>
          <p:cNvGrpSpPr/>
          <p:nvPr/>
        </p:nvGrpSpPr>
        <p:grpSpPr>
          <a:xfrm>
            <a:off x="6205935" y="2055940"/>
            <a:ext cx="1173782" cy="3664653"/>
            <a:chOff x="4283423" y="2133600"/>
            <a:chExt cx="1173782" cy="3664653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9E9E2CC7-9146-4B61-8536-2EC0128C314C}"/>
                </a:ext>
              </a:extLst>
            </p:cNvPr>
            <p:cNvGrpSpPr/>
            <p:nvPr/>
          </p:nvGrpSpPr>
          <p:grpSpPr>
            <a:xfrm>
              <a:off x="4366364" y="2133600"/>
              <a:ext cx="1062047" cy="584775"/>
              <a:chOff x="4366364" y="2133600"/>
              <a:chExt cx="1062047" cy="584775"/>
            </a:xfrm>
          </p:grpSpPr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F3CE6950-8157-4ED6-8E70-01B037312234}"/>
                  </a:ext>
                </a:extLst>
              </p:cNvPr>
              <p:cNvSpPr/>
              <p:nvPr/>
            </p:nvSpPr>
            <p:spPr>
              <a:xfrm>
                <a:off x="4629724" y="2133600"/>
                <a:ext cx="798687" cy="584775"/>
              </a:xfrm>
              <a:prstGeom prst="rect">
                <a:avLst/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="" xmlns:a16="http://schemas.microsoft.com/office/drawing/2014/main" id="{B15BCF63-8FEF-4C47-B302-52403BA5BE56}"/>
                  </a:ext>
                </a:extLst>
              </p:cNvPr>
              <p:cNvSpPr/>
              <p:nvPr/>
            </p:nvSpPr>
            <p:spPr>
              <a:xfrm>
                <a:off x="4366364" y="2133600"/>
                <a:ext cx="584775" cy="584775"/>
              </a:xfrm>
              <a:prstGeom prst="ellipse">
                <a:avLst/>
              </a:prstGeom>
              <a:solidFill>
                <a:srgbClr val="74534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01</a:t>
                </a:r>
                <a:endParaRPr lang="zh-CN" altLang="en-US" sz="1600" dirty="0"/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40AD4C67-156B-4214-AE58-F683FE946442}"/>
                </a:ext>
              </a:extLst>
            </p:cNvPr>
            <p:cNvGrpSpPr/>
            <p:nvPr/>
          </p:nvGrpSpPr>
          <p:grpSpPr>
            <a:xfrm>
              <a:off x="4333538" y="3168704"/>
              <a:ext cx="1123667" cy="589432"/>
              <a:chOff x="4333538" y="2149856"/>
              <a:chExt cx="1123667" cy="589432"/>
            </a:xfrm>
          </p:grpSpPr>
          <p:sp>
            <p:nvSpPr>
              <p:cNvPr id="15" name="矩形 14">
                <a:extLst>
                  <a:ext uri="{FF2B5EF4-FFF2-40B4-BE49-F238E27FC236}">
                    <a16:creationId xmlns="" xmlns:a16="http://schemas.microsoft.com/office/drawing/2014/main" id="{924DF757-4207-457E-A423-47923722E07C}"/>
                  </a:ext>
                </a:extLst>
              </p:cNvPr>
              <p:cNvSpPr/>
              <p:nvPr/>
            </p:nvSpPr>
            <p:spPr>
              <a:xfrm>
                <a:off x="4593782" y="2154513"/>
                <a:ext cx="863423" cy="584775"/>
              </a:xfrm>
              <a:prstGeom prst="rect">
                <a:avLst/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6" name="椭圆 15">
                <a:extLst>
                  <a:ext uri="{FF2B5EF4-FFF2-40B4-BE49-F238E27FC236}">
                    <a16:creationId xmlns="" xmlns:a16="http://schemas.microsoft.com/office/drawing/2014/main" id="{DF0093CA-D178-43F1-8F03-E20F748FDEB1}"/>
                  </a:ext>
                </a:extLst>
              </p:cNvPr>
              <p:cNvSpPr/>
              <p:nvPr/>
            </p:nvSpPr>
            <p:spPr>
              <a:xfrm>
                <a:off x="4333538" y="2149856"/>
                <a:ext cx="584775" cy="584775"/>
              </a:xfrm>
              <a:prstGeom prst="ellipse">
                <a:avLst/>
              </a:prstGeom>
              <a:solidFill>
                <a:srgbClr val="74534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02</a:t>
                </a:r>
                <a:endParaRPr lang="zh-CN" altLang="en-US" sz="1600" dirty="0"/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F3988873-EA58-44F5-A41C-7D21887AE479}"/>
                </a:ext>
              </a:extLst>
            </p:cNvPr>
            <p:cNvGrpSpPr/>
            <p:nvPr/>
          </p:nvGrpSpPr>
          <p:grpSpPr>
            <a:xfrm>
              <a:off x="4341380" y="4222979"/>
              <a:ext cx="1115825" cy="584775"/>
              <a:chOff x="4341380" y="2133600"/>
              <a:chExt cx="1115825" cy="584775"/>
            </a:xfrm>
          </p:grpSpPr>
          <p:sp>
            <p:nvSpPr>
              <p:cNvPr id="18" name="矩形 17">
                <a:extLst>
                  <a:ext uri="{FF2B5EF4-FFF2-40B4-BE49-F238E27FC236}">
                    <a16:creationId xmlns="" xmlns:a16="http://schemas.microsoft.com/office/drawing/2014/main" id="{4B774F57-C7F3-4298-88B8-87396A75265B}"/>
                  </a:ext>
                </a:extLst>
              </p:cNvPr>
              <p:cNvSpPr/>
              <p:nvPr/>
            </p:nvSpPr>
            <p:spPr>
              <a:xfrm>
                <a:off x="4593782" y="2133600"/>
                <a:ext cx="863423" cy="584775"/>
              </a:xfrm>
              <a:prstGeom prst="rect">
                <a:avLst/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9" name="椭圆 18">
                <a:extLst>
                  <a:ext uri="{FF2B5EF4-FFF2-40B4-BE49-F238E27FC236}">
                    <a16:creationId xmlns="" xmlns:a16="http://schemas.microsoft.com/office/drawing/2014/main" id="{9F0E44BA-B6BC-46FE-8F71-4826D4C33838}"/>
                  </a:ext>
                </a:extLst>
              </p:cNvPr>
              <p:cNvSpPr/>
              <p:nvPr/>
            </p:nvSpPr>
            <p:spPr>
              <a:xfrm>
                <a:off x="4341380" y="2133600"/>
                <a:ext cx="584775" cy="584775"/>
              </a:xfrm>
              <a:prstGeom prst="ellipse">
                <a:avLst/>
              </a:prstGeom>
              <a:solidFill>
                <a:srgbClr val="74534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03</a:t>
                </a:r>
                <a:endParaRPr lang="zh-CN" altLang="en-US" sz="1600" dirty="0"/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7B48BE4D-18D2-457F-B469-83CED1572D89}"/>
                </a:ext>
              </a:extLst>
            </p:cNvPr>
            <p:cNvGrpSpPr/>
            <p:nvPr/>
          </p:nvGrpSpPr>
          <p:grpSpPr>
            <a:xfrm>
              <a:off x="4283423" y="5213478"/>
              <a:ext cx="1155811" cy="584775"/>
              <a:chOff x="4276274" y="2158221"/>
              <a:chExt cx="1155811" cy="584775"/>
            </a:xfrm>
          </p:grpSpPr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00B5C4B4-5200-4907-AC5B-B70D4059BF0E}"/>
                  </a:ext>
                </a:extLst>
              </p:cNvPr>
              <p:cNvSpPr/>
              <p:nvPr/>
            </p:nvSpPr>
            <p:spPr>
              <a:xfrm>
                <a:off x="4568662" y="2158221"/>
                <a:ext cx="863423" cy="584775"/>
              </a:xfrm>
              <a:prstGeom prst="rect">
                <a:avLst/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2" name="椭圆 21">
                <a:extLst>
                  <a:ext uri="{FF2B5EF4-FFF2-40B4-BE49-F238E27FC236}">
                    <a16:creationId xmlns="" xmlns:a16="http://schemas.microsoft.com/office/drawing/2014/main" id="{E71B4D3D-3F0A-49D2-86FE-A2CA6E06BD38}"/>
                  </a:ext>
                </a:extLst>
              </p:cNvPr>
              <p:cNvSpPr/>
              <p:nvPr/>
            </p:nvSpPr>
            <p:spPr>
              <a:xfrm>
                <a:off x="4276274" y="2158221"/>
                <a:ext cx="584775" cy="584775"/>
              </a:xfrm>
              <a:prstGeom prst="ellipse">
                <a:avLst/>
              </a:prstGeom>
              <a:solidFill>
                <a:srgbClr val="74534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04</a:t>
                </a:r>
                <a:endParaRPr lang="zh-CN" altLang="en-US" sz="16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120968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3" grpId="0"/>
      <p:bldP spid="23" grpId="0"/>
      <p:bldP spid="29" grpId="0"/>
      <p:bldP spid="30" grpId="0"/>
      <p:bldP spid="31" grpId="0"/>
      <p:bldP spid="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CB3391D8-F1C7-4D3C-B16E-B959495E58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 走 之 礼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A368D009-A86D-404C-BBCB-52D3152B6D50}"/>
              </a:ext>
            </a:extLst>
          </p:cNvPr>
          <p:cNvGrpSpPr/>
          <p:nvPr/>
        </p:nvGrpSpPr>
        <p:grpSpPr>
          <a:xfrm>
            <a:off x="849626" y="1341539"/>
            <a:ext cx="5982222" cy="3035818"/>
            <a:chOff x="1120800" y="723600"/>
            <a:chExt cx="9950400" cy="5410800"/>
          </a:xfrm>
        </p:grpSpPr>
        <p:sp>
          <p:nvSpPr>
            <p:cNvPr id="28" name="圆角矩形 16">
              <a:extLst>
                <a:ext uri="{FF2B5EF4-FFF2-40B4-BE49-F238E27FC236}">
                  <a16:creationId xmlns="" xmlns:a16="http://schemas.microsoft.com/office/drawing/2014/main" id="{0A85443F-6253-4EB8-B088-04B7B52C8E3B}"/>
                </a:ext>
              </a:extLst>
            </p:cNvPr>
            <p:cNvSpPr/>
            <p:nvPr/>
          </p:nvSpPr>
          <p:spPr>
            <a:xfrm>
              <a:off x="1120800" y="723600"/>
              <a:ext cx="9950400" cy="5410800"/>
            </a:xfrm>
            <a:custGeom>
              <a:avLst/>
              <a:gdLst>
                <a:gd name="connsiteX0" fmla="*/ 0 w 8248650"/>
                <a:gd name="connsiteY0" fmla="*/ 765190 h 4591050"/>
                <a:gd name="connsiteX1" fmla="*/ 765190 w 8248650"/>
                <a:gd name="connsiteY1" fmla="*/ 0 h 4591050"/>
                <a:gd name="connsiteX2" fmla="*/ 7483460 w 8248650"/>
                <a:gd name="connsiteY2" fmla="*/ 0 h 4591050"/>
                <a:gd name="connsiteX3" fmla="*/ 8248650 w 8248650"/>
                <a:gd name="connsiteY3" fmla="*/ 765190 h 4591050"/>
                <a:gd name="connsiteX4" fmla="*/ 8248650 w 8248650"/>
                <a:gd name="connsiteY4" fmla="*/ 3825860 h 4591050"/>
                <a:gd name="connsiteX5" fmla="*/ 7483460 w 8248650"/>
                <a:gd name="connsiteY5" fmla="*/ 4591050 h 4591050"/>
                <a:gd name="connsiteX6" fmla="*/ 765190 w 8248650"/>
                <a:gd name="connsiteY6" fmla="*/ 4591050 h 4591050"/>
                <a:gd name="connsiteX7" fmla="*/ 0 w 8248650"/>
                <a:gd name="connsiteY7" fmla="*/ 3825860 h 4591050"/>
                <a:gd name="connsiteX8" fmla="*/ 0 w 8248650"/>
                <a:gd name="connsiteY8" fmla="*/ 765190 h 4591050"/>
                <a:gd name="connsiteX0" fmla="*/ 0 w 8534400"/>
                <a:gd name="connsiteY0" fmla="*/ 803290 h 4591050"/>
                <a:gd name="connsiteX1" fmla="*/ 1050940 w 8534400"/>
                <a:gd name="connsiteY1" fmla="*/ 0 h 4591050"/>
                <a:gd name="connsiteX2" fmla="*/ 7769210 w 8534400"/>
                <a:gd name="connsiteY2" fmla="*/ 0 h 4591050"/>
                <a:gd name="connsiteX3" fmla="*/ 8534400 w 8534400"/>
                <a:gd name="connsiteY3" fmla="*/ 765190 h 4591050"/>
                <a:gd name="connsiteX4" fmla="*/ 8534400 w 8534400"/>
                <a:gd name="connsiteY4" fmla="*/ 3825860 h 4591050"/>
                <a:gd name="connsiteX5" fmla="*/ 7769210 w 8534400"/>
                <a:gd name="connsiteY5" fmla="*/ 4591050 h 4591050"/>
                <a:gd name="connsiteX6" fmla="*/ 1050940 w 8534400"/>
                <a:gd name="connsiteY6" fmla="*/ 4591050 h 4591050"/>
                <a:gd name="connsiteX7" fmla="*/ 285750 w 8534400"/>
                <a:gd name="connsiteY7" fmla="*/ 3825860 h 4591050"/>
                <a:gd name="connsiteX8" fmla="*/ 0 w 8534400"/>
                <a:gd name="connsiteY8" fmla="*/ 803290 h 4591050"/>
                <a:gd name="connsiteX0" fmla="*/ 414600 w 8949000"/>
                <a:gd name="connsiteY0" fmla="*/ 803290 h 4591050"/>
                <a:gd name="connsiteX1" fmla="*/ 1465540 w 8949000"/>
                <a:gd name="connsiteY1" fmla="*/ 0 h 4591050"/>
                <a:gd name="connsiteX2" fmla="*/ 8183810 w 8949000"/>
                <a:gd name="connsiteY2" fmla="*/ 0 h 4591050"/>
                <a:gd name="connsiteX3" fmla="*/ 8949000 w 8949000"/>
                <a:gd name="connsiteY3" fmla="*/ 765190 h 4591050"/>
                <a:gd name="connsiteX4" fmla="*/ 8949000 w 8949000"/>
                <a:gd name="connsiteY4" fmla="*/ 3825860 h 4591050"/>
                <a:gd name="connsiteX5" fmla="*/ 8183810 w 8949000"/>
                <a:gd name="connsiteY5" fmla="*/ 4591050 h 4591050"/>
                <a:gd name="connsiteX6" fmla="*/ 1465540 w 8949000"/>
                <a:gd name="connsiteY6" fmla="*/ 4591050 h 4591050"/>
                <a:gd name="connsiteX7" fmla="*/ 700350 w 8949000"/>
                <a:gd name="connsiteY7" fmla="*/ 3825860 h 4591050"/>
                <a:gd name="connsiteX8" fmla="*/ 5025 w 8949000"/>
                <a:gd name="connsiteY8" fmla="*/ 2571750 h 4591050"/>
                <a:gd name="connsiteX9" fmla="*/ 414600 w 8949000"/>
                <a:gd name="connsiteY9" fmla="*/ 803290 h 4591050"/>
                <a:gd name="connsiteX0" fmla="*/ 414600 w 8949000"/>
                <a:gd name="connsiteY0" fmla="*/ 803290 h 4591050"/>
                <a:gd name="connsiteX1" fmla="*/ 1465540 w 8949000"/>
                <a:gd name="connsiteY1" fmla="*/ 0 h 4591050"/>
                <a:gd name="connsiteX2" fmla="*/ 8183810 w 8949000"/>
                <a:gd name="connsiteY2" fmla="*/ 0 h 4591050"/>
                <a:gd name="connsiteX3" fmla="*/ 8949000 w 8949000"/>
                <a:gd name="connsiteY3" fmla="*/ 765190 h 4591050"/>
                <a:gd name="connsiteX4" fmla="*/ 8949000 w 8949000"/>
                <a:gd name="connsiteY4" fmla="*/ 3825860 h 4591050"/>
                <a:gd name="connsiteX5" fmla="*/ 8183810 w 8949000"/>
                <a:gd name="connsiteY5" fmla="*/ 4591050 h 4591050"/>
                <a:gd name="connsiteX6" fmla="*/ 1465540 w 8949000"/>
                <a:gd name="connsiteY6" fmla="*/ 4591050 h 4591050"/>
                <a:gd name="connsiteX7" fmla="*/ 224100 w 8949000"/>
                <a:gd name="connsiteY7" fmla="*/ 3844910 h 4591050"/>
                <a:gd name="connsiteX8" fmla="*/ 5025 w 8949000"/>
                <a:gd name="connsiteY8" fmla="*/ 2571750 h 4591050"/>
                <a:gd name="connsiteX9" fmla="*/ 414600 w 8949000"/>
                <a:gd name="connsiteY9" fmla="*/ 803290 h 4591050"/>
                <a:gd name="connsiteX0" fmla="*/ 414600 w 9530037"/>
                <a:gd name="connsiteY0" fmla="*/ 803290 h 4591050"/>
                <a:gd name="connsiteX1" fmla="*/ 1465540 w 9530037"/>
                <a:gd name="connsiteY1" fmla="*/ 0 h 4591050"/>
                <a:gd name="connsiteX2" fmla="*/ 8183810 w 9530037"/>
                <a:gd name="connsiteY2" fmla="*/ 0 h 4591050"/>
                <a:gd name="connsiteX3" fmla="*/ 8949000 w 9530037"/>
                <a:gd name="connsiteY3" fmla="*/ 765190 h 4591050"/>
                <a:gd name="connsiteX4" fmla="*/ 9530025 w 9530037"/>
                <a:gd name="connsiteY4" fmla="*/ 2057400 h 4591050"/>
                <a:gd name="connsiteX5" fmla="*/ 8949000 w 9530037"/>
                <a:gd name="connsiteY5" fmla="*/ 3825860 h 4591050"/>
                <a:gd name="connsiteX6" fmla="*/ 8183810 w 9530037"/>
                <a:gd name="connsiteY6" fmla="*/ 4591050 h 4591050"/>
                <a:gd name="connsiteX7" fmla="*/ 1465540 w 9530037"/>
                <a:gd name="connsiteY7" fmla="*/ 4591050 h 4591050"/>
                <a:gd name="connsiteX8" fmla="*/ 224100 w 9530037"/>
                <a:gd name="connsiteY8" fmla="*/ 3844910 h 4591050"/>
                <a:gd name="connsiteX9" fmla="*/ 5025 w 9530037"/>
                <a:gd name="connsiteY9" fmla="*/ 2571750 h 4591050"/>
                <a:gd name="connsiteX10" fmla="*/ 414600 w 9530037"/>
                <a:gd name="connsiteY10" fmla="*/ 803290 h 4591050"/>
                <a:gd name="connsiteX0" fmla="*/ 414600 w 9577650"/>
                <a:gd name="connsiteY0" fmla="*/ 803290 h 4591050"/>
                <a:gd name="connsiteX1" fmla="*/ 1465540 w 9577650"/>
                <a:gd name="connsiteY1" fmla="*/ 0 h 4591050"/>
                <a:gd name="connsiteX2" fmla="*/ 8183810 w 9577650"/>
                <a:gd name="connsiteY2" fmla="*/ 0 h 4591050"/>
                <a:gd name="connsiteX3" fmla="*/ 9577650 w 9577650"/>
                <a:gd name="connsiteY3" fmla="*/ 708040 h 4591050"/>
                <a:gd name="connsiteX4" fmla="*/ 9530025 w 9577650"/>
                <a:gd name="connsiteY4" fmla="*/ 2057400 h 4591050"/>
                <a:gd name="connsiteX5" fmla="*/ 8949000 w 9577650"/>
                <a:gd name="connsiteY5" fmla="*/ 3825860 h 4591050"/>
                <a:gd name="connsiteX6" fmla="*/ 8183810 w 9577650"/>
                <a:gd name="connsiteY6" fmla="*/ 4591050 h 4591050"/>
                <a:gd name="connsiteX7" fmla="*/ 1465540 w 9577650"/>
                <a:gd name="connsiteY7" fmla="*/ 4591050 h 4591050"/>
                <a:gd name="connsiteX8" fmla="*/ 224100 w 9577650"/>
                <a:gd name="connsiteY8" fmla="*/ 3844910 h 4591050"/>
                <a:gd name="connsiteX9" fmla="*/ 5025 w 9577650"/>
                <a:gd name="connsiteY9" fmla="*/ 2571750 h 4591050"/>
                <a:gd name="connsiteX10" fmla="*/ 414600 w 9577650"/>
                <a:gd name="connsiteY10" fmla="*/ 803290 h 4591050"/>
                <a:gd name="connsiteX0" fmla="*/ 414600 w 9577650"/>
                <a:gd name="connsiteY0" fmla="*/ 803290 h 4611117"/>
                <a:gd name="connsiteX1" fmla="*/ 1465540 w 9577650"/>
                <a:gd name="connsiteY1" fmla="*/ 0 h 4611117"/>
                <a:gd name="connsiteX2" fmla="*/ 8183810 w 9577650"/>
                <a:gd name="connsiteY2" fmla="*/ 0 h 4611117"/>
                <a:gd name="connsiteX3" fmla="*/ 9577650 w 9577650"/>
                <a:gd name="connsiteY3" fmla="*/ 708040 h 4611117"/>
                <a:gd name="connsiteX4" fmla="*/ 9530025 w 9577650"/>
                <a:gd name="connsiteY4" fmla="*/ 2057400 h 4611117"/>
                <a:gd name="connsiteX5" fmla="*/ 9577650 w 9577650"/>
                <a:gd name="connsiteY5" fmla="*/ 4302110 h 4611117"/>
                <a:gd name="connsiteX6" fmla="*/ 8183810 w 9577650"/>
                <a:gd name="connsiteY6" fmla="*/ 4591050 h 4611117"/>
                <a:gd name="connsiteX7" fmla="*/ 1465540 w 9577650"/>
                <a:gd name="connsiteY7" fmla="*/ 4591050 h 4611117"/>
                <a:gd name="connsiteX8" fmla="*/ 224100 w 9577650"/>
                <a:gd name="connsiteY8" fmla="*/ 3844910 h 4611117"/>
                <a:gd name="connsiteX9" fmla="*/ 5025 w 9577650"/>
                <a:gd name="connsiteY9" fmla="*/ 2571750 h 4611117"/>
                <a:gd name="connsiteX10" fmla="*/ 414600 w 9577650"/>
                <a:gd name="connsiteY10" fmla="*/ 803290 h 4611117"/>
                <a:gd name="connsiteX0" fmla="*/ 414600 w 9577650"/>
                <a:gd name="connsiteY0" fmla="*/ 803290 h 4724400"/>
                <a:gd name="connsiteX1" fmla="*/ 1465540 w 9577650"/>
                <a:gd name="connsiteY1" fmla="*/ 0 h 4724400"/>
                <a:gd name="connsiteX2" fmla="*/ 8183810 w 9577650"/>
                <a:gd name="connsiteY2" fmla="*/ 0 h 4724400"/>
                <a:gd name="connsiteX3" fmla="*/ 9577650 w 9577650"/>
                <a:gd name="connsiteY3" fmla="*/ 708040 h 4724400"/>
                <a:gd name="connsiteX4" fmla="*/ 9530025 w 9577650"/>
                <a:gd name="connsiteY4" fmla="*/ 2057400 h 4724400"/>
                <a:gd name="connsiteX5" fmla="*/ 9577650 w 9577650"/>
                <a:gd name="connsiteY5" fmla="*/ 4302110 h 4724400"/>
                <a:gd name="connsiteX6" fmla="*/ 8126660 w 9577650"/>
                <a:gd name="connsiteY6" fmla="*/ 4724400 h 4724400"/>
                <a:gd name="connsiteX7" fmla="*/ 1465540 w 9577650"/>
                <a:gd name="connsiteY7" fmla="*/ 4591050 h 4724400"/>
                <a:gd name="connsiteX8" fmla="*/ 224100 w 9577650"/>
                <a:gd name="connsiteY8" fmla="*/ 3844910 h 4724400"/>
                <a:gd name="connsiteX9" fmla="*/ 5025 w 9577650"/>
                <a:gd name="connsiteY9" fmla="*/ 2571750 h 4724400"/>
                <a:gd name="connsiteX10" fmla="*/ 414600 w 9577650"/>
                <a:gd name="connsiteY10" fmla="*/ 803290 h 4724400"/>
                <a:gd name="connsiteX0" fmla="*/ 414600 w 9577650"/>
                <a:gd name="connsiteY0" fmla="*/ 803290 h 4724400"/>
                <a:gd name="connsiteX1" fmla="*/ 1465540 w 9577650"/>
                <a:gd name="connsiteY1" fmla="*/ 0 h 4724400"/>
                <a:gd name="connsiteX2" fmla="*/ 8183810 w 9577650"/>
                <a:gd name="connsiteY2" fmla="*/ 0 h 4724400"/>
                <a:gd name="connsiteX3" fmla="*/ 9577650 w 9577650"/>
                <a:gd name="connsiteY3" fmla="*/ 708040 h 4724400"/>
                <a:gd name="connsiteX4" fmla="*/ 9530025 w 9577650"/>
                <a:gd name="connsiteY4" fmla="*/ 2057400 h 4724400"/>
                <a:gd name="connsiteX5" fmla="*/ 9577650 w 9577650"/>
                <a:gd name="connsiteY5" fmla="*/ 4302110 h 4724400"/>
                <a:gd name="connsiteX6" fmla="*/ 8126660 w 9577650"/>
                <a:gd name="connsiteY6" fmla="*/ 4724400 h 4724400"/>
                <a:gd name="connsiteX7" fmla="*/ 1389340 w 9577650"/>
                <a:gd name="connsiteY7" fmla="*/ 4629150 h 4724400"/>
                <a:gd name="connsiteX8" fmla="*/ 224100 w 9577650"/>
                <a:gd name="connsiteY8" fmla="*/ 3844910 h 4724400"/>
                <a:gd name="connsiteX9" fmla="*/ 5025 w 9577650"/>
                <a:gd name="connsiteY9" fmla="*/ 2571750 h 4724400"/>
                <a:gd name="connsiteX10" fmla="*/ 414600 w 9577650"/>
                <a:gd name="connsiteY10" fmla="*/ 803290 h 4724400"/>
                <a:gd name="connsiteX0" fmla="*/ 414600 w 9577650"/>
                <a:gd name="connsiteY0" fmla="*/ 1031890 h 4953000"/>
                <a:gd name="connsiteX1" fmla="*/ 1465540 w 9577650"/>
                <a:gd name="connsiteY1" fmla="*/ 228600 h 4953000"/>
                <a:gd name="connsiteX2" fmla="*/ 8202860 w 9577650"/>
                <a:gd name="connsiteY2" fmla="*/ 0 h 4953000"/>
                <a:gd name="connsiteX3" fmla="*/ 9577650 w 9577650"/>
                <a:gd name="connsiteY3" fmla="*/ 936640 h 4953000"/>
                <a:gd name="connsiteX4" fmla="*/ 9530025 w 9577650"/>
                <a:gd name="connsiteY4" fmla="*/ 2286000 h 4953000"/>
                <a:gd name="connsiteX5" fmla="*/ 9577650 w 9577650"/>
                <a:gd name="connsiteY5" fmla="*/ 4530710 h 4953000"/>
                <a:gd name="connsiteX6" fmla="*/ 8126660 w 9577650"/>
                <a:gd name="connsiteY6" fmla="*/ 4953000 h 4953000"/>
                <a:gd name="connsiteX7" fmla="*/ 1389340 w 9577650"/>
                <a:gd name="connsiteY7" fmla="*/ 4857750 h 4953000"/>
                <a:gd name="connsiteX8" fmla="*/ 224100 w 9577650"/>
                <a:gd name="connsiteY8" fmla="*/ 4073510 h 4953000"/>
                <a:gd name="connsiteX9" fmla="*/ 5025 w 9577650"/>
                <a:gd name="connsiteY9" fmla="*/ 2800350 h 4953000"/>
                <a:gd name="connsiteX10" fmla="*/ 414600 w 9577650"/>
                <a:gd name="connsiteY10" fmla="*/ 1031890 h 4953000"/>
                <a:gd name="connsiteX0" fmla="*/ 414600 w 9653396"/>
                <a:gd name="connsiteY0" fmla="*/ 1038198 h 4959308"/>
                <a:gd name="connsiteX1" fmla="*/ 1465540 w 9653396"/>
                <a:gd name="connsiteY1" fmla="*/ 234908 h 4959308"/>
                <a:gd name="connsiteX2" fmla="*/ 8202860 w 9653396"/>
                <a:gd name="connsiteY2" fmla="*/ 6308 h 4959308"/>
                <a:gd name="connsiteX3" fmla="*/ 9577650 w 9653396"/>
                <a:gd name="connsiteY3" fmla="*/ 942948 h 4959308"/>
                <a:gd name="connsiteX4" fmla="*/ 9530025 w 9653396"/>
                <a:gd name="connsiteY4" fmla="*/ 2292308 h 4959308"/>
                <a:gd name="connsiteX5" fmla="*/ 9577650 w 9653396"/>
                <a:gd name="connsiteY5" fmla="*/ 4537018 h 4959308"/>
                <a:gd name="connsiteX6" fmla="*/ 8126660 w 9653396"/>
                <a:gd name="connsiteY6" fmla="*/ 4959308 h 4959308"/>
                <a:gd name="connsiteX7" fmla="*/ 1389340 w 9653396"/>
                <a:gd name="connsiteY7" fmla="*/ 4864058 h 4959308"/>
                <a:gd name="connsiteX8" fmla="*/ 224100 w 9653396"/>
                <a:gd name="connsiteY8" fmla="*/ 4079818 h 4959308"/>
                <a:gd name="connsiteX9" fmla="*/ 5025 w 9653396"/>
                <a:gd name="connsiteY9" fmla="*/ 2806658 h 4959308"/>
                <a:gd name="connsiteX10" fmla="*/ 414600 w 9653396"/>
                <a:gd name="connsiteY10" fmla="*/ 1038198 h 4959308"/>
                <a:gd name="connsiteX0" fmla="*/ 414600 w 9577822"/>
                <a:gd name="connsiteY0" fmla="*/ 1031890 h 4953000"/>
                <a:gd name="connsiteX1" fmla="*/ 1465540 w 9577822"/>
                <a:gd name="connsiteY1" fmla="*/ 228600 h 4953000"/>
                <a:gd name="connsiteX2" fmla="*/ 8202860 w 9577822"/>
                <a:gd name="connsiteY2" fmla="*/ 0 h 4953000"/>
                <a:gd name="connsiteX3" fmla="*/ 9577650 w 9577822"/>
                <a:gd name="connsiteY3" fmla="*/ 936640 h 4953000"/>
                <a:gd name="connsiteX4" fmla="*/ 9530025 w 9577822"/>
                <a:gd name="connsiteY4" fmla="*/ 2286000 h 4953000"/>
                <a:gd name="connsiteX5" fmla="*/ 9577650 w 9577822"/>
                <a:gd name="connsiteY5" fmla="*/ 4530710 h 4953000"/>
                <a:gd name="connsiteX6" fmla="*/ 8126660 w 9577822"/>
                <a:gd name="connsiteY6" fmla="*/ 4953000 h 4953000"/>
                <a:gd name="connsiteX7" fmla="*/ 1389340 w 9577822"/>
                <a:gd name="connsiteY7" fmla="*/ 4857750 h 4953000"/>
                <a:gd name="connsiteX8" fmla="*/ 224100 w 9577822"/>
                <a:gd name="connsiteY8" fmla="*/ 4073510 h 4953000"/>
                <a:gd name="connsiteX9" fmla="*/ 5025 w 9577822"/>
                <a:gd name="connsiteY9" fmla="*/ 2800350 h 4953000"/>
                <a:gd name="connsiteX10" fmla="*/ 414600 w 9577822"/>
                <a:gd name="connsiteY10" fmla="*/ 1031890 h 4953000"/>
                <a:gd name="connsiteX0" fmla="*/ 414600 w 9577822"/>
                <a:gd name="connsiteY0" fmla="*/ 1031890 h 4953000"/>
                <a:gd name="connsiteX1" fmla="*/ 1465540 w 9577822"/>
                <a:gd name="connsiteY1" fmla="*/ 228600 h 4953000"/>
                <a:gd name="connsiteX2" fmla="*/ 8202860 w 9577822"/>
                <a:gd name="connsiteY2" fmla="*/ 0 h 4953000"/>
                <a:gd name="connsiteX3" fmla="*/ 9577650 w 9577822"/>
                <a:gd name="connsiteY3" fmla="*/ 936640 h 4953000"/>
                <a:gd name="connsiteX4" fmla="*/ 9530025 w 9577822"/>
                <a:gd name="connsiteY4" fmla="*/ 2286000 h 4953000"/>
                <a:gd name="connsiteX5" fmla="*/ 9577650 w 9577822"/>
                <a:gd name="connsiteY5" fmla="*/ 4530710 h 4953000"/>
                <a:gd name="connsiteX6" fmla="*/ 8126660 w 9577822"/>
                <a:gd name="connsiteY6" fmla="*/ 4953000 h 4953000"/>
                <a:gd name="connsiteX7" fmla="*/ 1389340 w 9577822"/>
                <a:gd name="connsiteY7" fmla="*/ 4857750 h 4953000"/>
                <a:gd name="connsiteX8" fmla="*/ 224100 w 9577822"/>
                <a:gd name="connsiteY8" fmla="*/ 4073510 h 4953000"/>
                <a:gd name="connsiteX9" fmla="*/ 5025 w 9577822"/>
                <a:gd name="connsiteY9" fmla="*/ 2800350 h 4953000"/>
                <a:gd name="connsiteX10" fmla="*/ 414600 w 9577822"/>
                <a:gd name="connsiteY10" fmla="*/ 1031890 h 4953000"/>
                <a:gd name="connsiteX0" fmla="*/ 414600 w 9577822"/>
                <a:gd name="connsiteY0" fmla="*/ 1092110 h 5013220"/>
                <a:gd name="connsiteX1" fmla="*/ 1465540 w 9577822"/>
                <a:gd name="connsiteY1" fmla="*/ 98320 h 5013220"/>
                <a:gd name="connsiteX2" fmla="*/ 8202860 w 9577822"/>
                <a:gd name="connsiteY2" fmla="*/ 60220 h 5013220"/>
                <a:gd name="connsiteX3" fmla="*/ 9577650 w 9577822"/>
                <a:gd name="connsiteY3" fmla="*/ 996860 h 5013220"/>
                <a:gd name="connsiteX4" fmla="*/ 9530025 w 9577822"/>
                <a:gd name="connsiteY4" fmla="*/ 2346220 h 5013220"/>
                <a:gd name="connsiteX5" fmla="*/ 9577650 w 9577822"/>
                <a:gd name="connsiteY5" fmla="*/ 4590930 h 5013220"/>
                <a:gd name="connsiteX6" fmla="*/ 8126660 w 9577822"/>
                <a:gd name="connsiteY6" fmla="*/ 5013220 h 5013220"/>
                <a:gd name="connsiteX7" fmla="*/ 1389340 w 9577822"/>
                <a:gd name="connsiteY7" fmla="*/ 4917970 h 5013220"/>
                <a:gd name="connsiteX8" fmla="*/ 224100 w 9577822"/>
                <a:gd name="connsiteY8" fmla="*/ 4133730 h 5013220"/>
                <a:gd name="connsiteX9" fmla="*/ 5025 w 9577822"/>
                <a:gd name="connsiteY9" fmla="*/ 2860570 h 5013220"/>
                <a:gd name="connsiteX10" fmla="*/ 414600 w 9577822"/>
                <a:gd name="connsiteY10" fmla="*/ 1092110 h 5013220"/>
                <a:gd name="connsiteX0" fmla="*/ 414600 w 9577822"/>
                <a:gd name="connsiteY0" fmla="*/ 1092110 h 5013220"/>
                <a:gd name="connsiteX1" fmla="*/ 1465540 w 9577822"/>
                <a:gd name="connsiteY1" fmla="*/ 98320 h 5013220"/>
                <a:gd name="connsiteX2" fmla="*/ 8202860 w 9577822"/>
                <a:gd name="connsiteY2" fmla="*/ 60220 h 5013220"/>
                <a:gd name="connsiteX3" fmla="*/ 9577650 w 9577822"/>
                <a:gd name="connsiteY3" fmla="*/ 996860 h 5013220"/>
                <a:gd name="connsiteX4" fmla="*/ 9530025 w 9577822"/>
                <a:gd name="connsiteY4" fmla="*/ 2346220 h 5013220"/>
                <a:gd name="connsiteX5" fmla="*/ 9577650 w 9577822"/>
                <a:gd name="connsiteY5" fmla="*/ 4590930 h 5013220"/>
                <a:gd name="connsiteX6" fmla="*/ 8126660 w 9577822"/>
                <a:gd name="connsiteY6" fmla="*/ 5013220 h 5013220"/>
                <a:gd name="connsiteX7" fmla="*/ 1389340 w 9577822"/>
                <a:gd name="connsiteY7" fmla="*/ 4917970 h 5013220"/>
                <a:gd name="connsiteX8" fmla="*/ 224100 w 9577822"/>
                <a:gd name="connsiteY8" fmla="*/ 4133730 h 5013220"/>
                <a:gd name="connsiteX9" fmla="*/ 5025 w 9577822"/>
                <a:gd name="connsiteY9" fmla="*/ 2860570 h 5013220"/>
                <a:gd name="connsiteX10" fmla="*/ 414600 w 9577822"/>
                <a:gd name="connsiteY10" fmla="*/ 1092110 h 5013220"/>
                <a:gd name="connsiteX0" fmla="*/ 413054 w 9576276"/>
                <a:gd name="connsiteY0" fmla="*/ 1092110 h 5013220"/>
                <a:gd name="connsiteX1" fmla="*/ 1463994 w 9576276"/>
                <a:gd name="connsiteY1" fmla="*/ 98320 h 5013220"/>
                <a:gd name="connsiteX2" fmla="*/ 8201314 w 9576276"/>
                <a:gd name="connsiteY2" fmla="*/ 60220 h 5013220"/>
                <a:gd name="connsiteX3" fmla="*/ 9576104 w 9576276"/>
                <a:gd name="connsiteY3" fmla="*/ 996860 h 5013220"/>
                <a:gd name="connsiteX4" fmla="*/ 9528479 w 9576276"/>
                <a:gd name="connsiteY4" fmla="*/ 2346220 h 5013220"/>
                <a:gd name="connsiteX5" fmla="*/ 9576104 w 9576276"/>
                <a:gd name="connsiteY5" fmla="*/ 4590930 h 5013220"/>
                <a:gd name="connsiteX6" fmla="*/ 8125114 w 9576276"/>
                <a:gd name="connsiteY6" fmla="*/ 5013220 h 5013220"/>
                <a:gd name="connsiteX7" fmla="*/ 1387794 w 9576276"/>
                <a:gd name="connsiteY7" fmla="*/ 4917970 h 5013220"/>
                <a:gd name="connsiteX8" fmla="*/ 222554 w 9576276"/>
                <a:gd name="connsiteY8" fmla="*/ 4133730 h 5013220"/>
                <a:gd name="connsiteX9" fmla="*/ 3479 w 9576276"/>
                <a:gd name="connsiteY9" fmla="*/ 2860570 h 5013220"/>
                <a:gd name="connsiteX10" fmla="*/ 413054 w 9576276"/>
                <a:gd name="connsiteY10" fmla="*/ 1092110 h 5013220"/>
                <a:gd name="connsiteX0" fmla="*/ 44234 w 9588456"/>
                <a:gd name="connsiteY0" fmla="*/ 1033773 h 5050133"/>
                <a:gd name="connsiteX1" fmla="*/ 1476174 w 9588456"/>
                <a:gd name="connsiteY1" fmla="*/ 135233 h 5050133"/>
                <a:gd name="connsiteX2" fmla="*/ 8213494 w 9588456"/>
                <a:gd name="connsiteY2" fmla="*/ 97133 h 5050133"/>
                <a:gd name="connsiteX3" fmla="*/ 9588284 w 9588456"/>
                <a:gd name="connsiteY3" fmla="*/ 1033773 h 5050133"/>
                <a:gd name="connsiteX4" fmla="*/ 9540659 w 9588456"/>
                <a:gd name="connsiteY4" fmla="*/ 2383133 h 5050133"/>
                <a:gd name="connsiteX5" fmla="*/ 9588284 w 9588456"/>
                <a:gd name="connsiteY5" fmla="*/ 4627843 h 5050133"/>
                <a:gd name="connsiteX6" fmla="*/ 8137294 w 9588456"/>
                <a:gd name="connsiteY6" fmla="*/ 5050133 h 5050133"/>
                <a:gd name="connsiteX7" fmla="*/ 1399974 w 9588456"/>
                <a:gd name="connsiteY7" fmla="*/ 4954883 h 5050133"/>
                <a:gd name="connsiteX8" fmla="*/ 234734 w 9588456"/>
                <a:gd name="connsiteY8" fmla="*/ 4170643 h 5050133"/>
                <a:gd name="connsiteX9" fmla="*/ 15659 w 9588456"/>
                <a:gd name="connsiteY9" fmla="*/ 2897483 h 5050133"/>
                <a:gd name="connsiteX10" fmla="*/ 44234 w 9588456"/>
                <a:gd name="connsiteY10" fmla="*/ 1033773 h 5050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88456" h="5050133">
                  <a:moveTo>
                    <a:pt x="44234" y="1033773"/>
                  </a:moveTo>
                  <a:cubicBezTo>
                    <a:pt x="44234" y="611170"/>
                    <a:pt x="114631" y="291340"/>
                    <a:pt x="1476174" y="135233"/>
                  </a:cubicBezTo>
                  <a:cubicBezTo>
                    <a:pt x="2837717" y="-20874"/>
                    <a:pt x="6861476" y="-52624"/>
                    <a:pt x="8213494" y="97133"/>
                  </a:cubicBezTo>
                  <a:cubicBezTo>
                    <a:pt x="9565512" y="246890"/>
                    <a:pt x="9591459" y="628436"/>
                    <a:pt x="9588284" y="1033773"/>
                  </a:cubicBezTo>
                  <a:cubicBezTo>
                    <a:pt x="9585109" y="1439110"/>
                    <a:pt x="9524784" y="1634896"/>
                    <a:pt x="9540659" y="2383133"/>
                  </a:cubicBezTo>
                  <a:lnTo>
                    <a:pt x="9588284" y="4627843"/>
                  </a:lnTo>
                  <a:cubicBezTo>
                    <a:pt x="9588284" y="5050446"/>
                    <a:pt x="8559897" y="5050133"/>
                    <a:pt x="8137294" y="5050133"/>
                  </a:cubicBezTo>
                  <a:lnTo>
                    <a:pt x="1399974" y="4954883"/>
                  </a:lnTo>
                  <a:cubicBezTo>
                    <a:pt x="977371" y="4954883"/>
                    <a:pt x="234734" y="4593246"/>
                    <a:pt x="234734" y="4170643"/>
                  </a:cubicBezTo>
                  <a:cubicBezTo>
                    <a:pt x="80215" y="3805518"/>
                    <a:pt x="63284" y="3401245"/>
                    <a:pt x="15659" y="2897483"/>
                  </a:cubicBezTo>
                  <a:cubicBezTo>
                    <a:pt x="-31966" y="2393721"/>
                    <a:pt x="44234" y="1456376"/>
                    <a:pt x="44234" y="10337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圆角矩形 16">
              <a:extLst>
                <a:ext uri="{FF2B5EF4-FFF2-40B4-BE49-F238E27FC236}">
                  <a16:creationId xmlns="" xmlns:a16="http://schemas.microsoft.com/office/drawing/2014/main" id="{A16A6569-2E8F-4DBC-B360-D1DB6EBA6FA1}"/>
                </a:ext>
              </a:extLst>
            </p:cNvPr>
            <p:cNvSpPr/>
            <p:nvPr/>
          </p:nvSpPr>
          <p:spPr>
            <a:xfrm>
              <a:off x="1301772" y="903934"/>
              <a:ext cx="9588456" cy="5050133"/>
            </a:xfrm>
            <a:custGeom>
              <a:avLst/>
              <a:gdLst>
                <a:gd name="connsiteX0" fmla="*/ 0 w 8248650"/>
                <a:gd name="connsiteY0" fmla="*/ 765190 h 4591050"/>
                <a:gd name="connsiteX1" fmla="*/ 765190 w 8248650"/>
                <a:gd name="connsiteY1" fmla="*/ 0 h 4591050"/>
                <a:gd name="connsiteX2" fmla="*/ 7483460 w 8248650"/>
                <a:gd name="connsiteY2" fmla="*/ 0 h 4591050"/>
                <a:gd name="connsiteX3" fmla="*/ 8248650 w 8248650"/>
                <a:gd name="connsiteY3" fmla="*/ 765190 h 4591050"/>
                <a:gd name="connsiteX4" fmla="*/ 8248650 w 8248650"/>
                <a:gd name="connsiteY4" fmla="*/ 3825860 h 4591050"/>
                <a:gd name="connsiteX5" fmla="*/ 7483460 w 8248650"/>
                <a:gd name="connsiteY5" fmla="*/ 4591050 h 4591050"/>
                <a:gd name="connsiteX6" fmla="*/ 765190 w 8248650"/>
                <a:gd name="connsiteY6" fmla="*/ 4591050 h 4591050"/>
                <a:gd name="connsiteX7" fmla="*/ 0 w 8248650"/>
                <a:gd name="connsiteY7" fmla="*/ 3825860 h 4591050"/>
                <a:gd name="connsiteX8" fmla="*/ 0 w 8248650"/>
                <a:gd name="connsiteY8" fmla="*/ 765190 h 4591050"/>
                <a:gd name="connsiteX0" fmla="*/ 0 w 8534400"/>
                <a:gd name="connsiteY0" fmla="*/ 803290 h 4591050"/>
                <a:gd name="connsiteX1" fmla="*/ 1050940 w 8534400"/>
                <a:gd name="connsiteY1" fmla="*/ 0 h 4591050"/>
                <a:gd name="connsiteX2" fmla="*/ 7769210 w 8534400"/>
                <a:gd name="connsiteY2" fmla="*/ 0 h 4591050"/>
                <a:gd name="connsiteX3" fmla="*/ 8534400 w 8534400"/>
                <a:gd name="connsiteY3" fmla="*/ 765190 h 4591050"/>
                <a:gd name="connsiteX4" fmla="*/ 8534400 w 8534400"/>
                <a:gd name="connsiteY4" fmla="*/ 3825860 h 4591050"/>
                <a:gd name="connsiteX5" fmla="*/ 7769210 w 8534400"/>
                <a:gd name="connsiteY5" fmla="*/ 4591050 h 4591050"/>
                <a:gd name="connsiteX6" fmla="*/ 1050940 w 8534400"/>
                <a:gd name="connsiteY6" fmla="*/ 4591050 h 4591050"/>
                <a:gd name="connsiteX7" fmla="*/ 285750 w 8534400"/>
                <a:gd name="connsiteY7" fmla="*/ 3825860 h 4591050"/>
                <a:gd name="connsiteX8" fmla="*/ 0 w 8534400"/>
                <a:gd name="connsiteY8" fmla="*/ 803290 h 4591050"/>
                <a:gd name="connsiteX0" fmla="*/ 414600 w 8949000"/>
                <a:gd name="connsiteY0" fmla="*/ 803290 h 4591050"/>
                <a:gd name="connsiteX1" fmla="*/ 1465540 w 8949000"/>
                <a:gd name="connsiteY1" fmla="*/ 0 h 4591050"/>
                <a:gd name="connsiteX2" fmla="*/ 8183810 w 8949000"/>
                <a:gd name="connsiteY2" fmla="*/ 0 h 4591050"/>
                <a:gd name="connsiteX3" fmla="*/ 8949000 w 8949000"/>
                <a:gd name="connsiteY3" fmla="*/ 765190 h 4591050"/>
                <a:gd name="connsiteX4" fmla="*/ 8949000 w 8949000"/>
                <a:gd name="connsiteY4" fmla="*/ 3825860 h 4591050"/>
                <a:gd name="connsiteX5" fmla="*/ 8183810 w 8949000"/>
                <a:gd name="connsiteY5" fmla="*/ 4591050 h 4591050"/>
                <a:gd name="connsiteX6" fmla="*/ 1465540 w 8949000"/>
                <a:gd name="connsiteY6" fmla="*/ 4591050 h 4591050"/>
                <a:gd name="connsiteX7" fmla="*/ 700350 w 8949000"/>
                <a:gd name="connsiteY7" fmla="*/ 3825860 h 4591050"/>
                <a:gd name="connsiteX8" fmla="*/ 5025 w 8949000"/>
                <a:gd name="connsiteY8" fmla="*/ 2571750 h 4591050"/>
                <a:gd name="connsiteX9" fmla="*/ 414600 w 8949000"/>
                <a:gd name="connsiteY9" fmla="*/ 803290 h 4591050"/>
                <a:gd name="connsiteX0" fmla="*/ 414600 w 8949000"/>
                <a:gd name="connsiteY0" fmla="*/ 803290 h 4591050"/>
                <a:gd name="connsiteX1" fmla="*/ 1465540 w 8949000"/>
                <a:gd name="connsiteY1" fmla="*/ 0 h 4591050"/>
                <a:gd name="connsiteX2" fmla="*/ 8183810 w 8949000"/>
                <a:gd name="connsiteY2" fmla="*/ 0 h 4591050"/>
                <a:gd name="connsiteX3" fmla="*/ 8949000 w 8949000"/>
                <a:gd name="connsiteY3" fmla="*/ 765190 h 4591050"/>
                <a:gd name="connsiteX4" fmla="*/ 8949000 w 8949000"/>
                <a:gd name="connsiteY4" fmla="*/ 3825860 h 4591050"/>
                <a:gd name="connsiteX5" fmla="*/ 8183810 w 8949000"/>
                <a:gd name="connsiteY5" fmla="*/ 4591050 h 4591050"/>
                <a:gd name="connsiteX6" fmla="*/ 1465540 w 8949000"/>
                <a:gd name="connsiteY6" fmla="*/ 4591050 h 4591050"/>
                <a:gd name="connsiteX7" fmla="*/ 224100 w 8949000"/>
                <a:gd name="connsiteY7" fmla="*/ 3844910 h 4591050"/>
                <a:gd name="connsiteX8" fmla="*/ 5025 w 8949000"/>
                <a:gd name="connsiteY8" fmla="*/ 2571750 h 4591050"/>
                <a:gd name="connsiteX9" fmla="*/ 414600 w 8949000"/>
                <a:gd name="connsiteY9" fmla="*/ 803290 h 4591050"/>
                <a:gd name="connsiteX0" fmla="*/ 414600 w 9530037"/>
                <a:gd name="connsiteY0" fmla="*/ 803290 h 4591050"/>
                <a:gd name="connsiteX1" fmla="*/ 1465540 w 9530037"/>
                <a:gd name="connsiteY1" fmla="*/ 0 h 4591050"/>
                <a:gd name="connsiteX2" fmla="*/ 8183810 w 9530037"/>
                <a:gd name="connsiteY2" fmla="*/ 0 h 4591050"/>
                <a:gd name="connsiteX3" fmla="*/ 8949000 w 9530037"/>
                <a:gd name="connsiteY3" fmla="*/ 765190 h 4591050"/>
                <a:gd name="connsiteX4" fmla="*/ 9530025 w 9530037"/>
                <a:gd name="connsiteY4" fmla="*/ 2057400 h 4591050"/>
                <a:gd name="connsiteX5" fmla="*/ 8949000 w 9530037"/>
                <a:gd name="connsiteY5" fmla="*/ 3825860 h 4591050"/>
                <a:gd name="connsiteX6" fmla="*/ 8183810 w 9530037"/>
                <a:gd name="connsiteY6" fmla="*/ 4591050 h 4591050"/>
                <a:gd name="connsiteX7" fmla="*/ 1465540 w 9530037"/>
                <a:gd name="connsiteY7" fmla="*/ 4591050 h 4591050"/>
                <a:gd name="connsiteX8" fmla="*/ 224100 w 9530037"/>
                <a:gd name="connsiteY8" fmla="*/ 3844910 h 4591050"/>
                <a:gd name="connsiteX9" fmla="*/ 5025 w 9530037"/>
                <a:gd name="connsiteY9" fmla="*/ 2571750 h 4591050"/>
                <a:gd name="connsiteX10" fmla="*/ 414600 w 9530037"/>
                <a:gd name="connsiteY10" fmla="*/ 803290 h 4591050"/>
                <a:gd name="connsiteX0" fmla="*/ 414600 w 9577650"/>
                <a:gd name="connsiteY0" fmla="*/ 803290 h 4591050"/>
                <a:gd name="connsiteX1" fmla="*/ 1465540 w 9577650"/>
                <a:gd name="connsiteY1" fmla="*/ 0 h 4591050"/>
                <a:gd name="connsiteX2" fmla="*/ 8183810 w 9577650"/>
                <a:gd name="connsiteY2" fmla="*/ 0 h 4591050"/>
                <a:gd name="connsiteX3" fmla="*/ 9577650 w 9577650"/>
                <a:gd name="connsiteY3" fmla="*/ 708040 h 4591050"/>
                <a:gd name="connsiteX4" fmla="*/ 9530025 w 9577650"/>
                <a:gd name="connsiteY4" fmla="*/ 2057400 h 4591050"/>
                <a:gd name="connsiteX5" fmla="*/ 8949000 w 9577650"/>
                <a:gd name="connsiteY5" fmla="*/ 3825860 h 4591050"/>
                <a:gd name="connsiteX6" fmla="*/ 8183810 w 9577650"/>
                <a:gd name="connsiteY6" fmla="*/ 4591050 h 4591050"/>
                <a:gd name="connsiteX7" fmla="*/ 1465540 w 9577650"/>
                <a:gd name="connsiteY7" fmla="*/ 4591050 h 4591050"/>
                <a:gd name="connsiteX8" fmla="*/ 224100 w 9577650"/>
                <a:gd name="connsiteY8" fmla="*/ 3844910 h 4591050"/>
                <a:gd name="connsiteX9" fmla="*/ 5025 w 9577650"/>
                <a:gd name="connsiteY9" fmla="*/ 2571750 h 4591050"/>
                <a:gd name="connsiteX10" fmla="*/ 414600 w 9577650"/>
                <a:gd name="connsiteY10" fmla="*/ 803290 h 4591050"/>
                <a:gd name="connsiteX0" fmla="*/ 414600 w 9577650"/>
                <a:gd name="connsiteY0" fmla="*/ 803290 h 4611117"/>
                <a:gd name="connsiteX1" fmla="*/ 1465540 w 9577650"/>
                <a:gd name="connsiteY1" fmla="*/ 0 h 4611117"/>
                <a:gd name="connsiteX2" fmla="*/ 8183810 w 9577650"/>
                <a:gd name="connsiteY2" fmla="*/ 0 h 4611117"/>
                <a:gd name="connsiteX3" fmla="*/ 9577650 w 9577650"/>
                <a:gd name="connsiteY3" fmla="*/ 708040 h 4611117"/>
                <a:gd name="connsiteX4" fmla="*/ 9530025 w 9577650"/>
                <a:gd name="connsiteY4" fmla="*/ 2057400 h 4611117"/>
                <a:gd name="connsiteX5" fmla="*/ 9577650 w 9577650"/>
                <a:gd name="connsiteY5" fmla="*/ 4302110 h 4611117"/>
                <a:gd name="connsiteX6" fmla="*/ 8183810 w 9577650"/>
                <a:gd name="connsiteY6" fmla="*/ 4591050 h 4611117"/>
                <a:gd name="connsiteX7" fmla="*/ 1465540 w 9577650"/>
                <a:gd name="connsiteY7" fmla="*/ 4591050 h 4611117"/>
                <a:gd name="connsiteX8" fmla="*/ 224100 w 9577650"/>
                <a:gd name="connsiteY8" fmla="*/ 3844910 h 4611117"/>
                <a:gd name="connsiteX9" fmla="*/ 5025 w 9577650"/>
                <a:gd name="connsiteY9" fmla="*/ 2571750 h 4611117"/>
                <a:gd name="connsiteX10" fmla="*/ 414600 w 9577650"/>
                <a:gd name="connsiteY10" fmla="*/ 803290 h 4611117"/>
                <a:gd name="connsiteX0" fmla="*/ 414600 w 9577650"/>
                <a:gd name="connsiteY0" fmla="*/ 803290 h 4724400"/>
                <a:gd name="connsiteX1" fmla="*/ 1465540 w 9577650"/>
                <a:gd name="connsiteY1" fmla="*/ 0 h 4724400"/>
                <a:gd name="connsiteX2" fmla="*/ 8183810 w 9577650"/>
                <a:gd name="connsiteY2" fmla="*/ 0 h 4724400"/>
                <a:gd name="connsiteX3" fmla="*/ 9577650 w 9577650"/>
                <a:gd name="connsiteY3" fmla="*/ 708040 h 4724400"/>
                <a:gd name="connsiteX4" fmla="*/ 9530025 w 9577650"/>
                <a:gd name="connsiteY4" fmla="*/ 2057400 h 4724400"/>
                <a:gd name="connsiteX5" fmla="*/ 9577650 w 9577650"/>
                <a:gd name="connsiteY5" fmla="*/ 4302110 h 4724400"/>
                <a:gd name="connsiteX6" fmla="*/ 8126660 w 9577650"/>
                <a:gd name="connsiteY6" fmla="*/ 4724400 h 4724400"/>
                <a:gd name="connsiteX7" fmla="*/ 1465540 w 9577650"/>
                <a:gd name="connsiteY7" fmla="*/ 4591050 h 4724400"/>
                <a:gd name="connsiteX8" fmla="*/ 224100 w 9577650"/>
                <a:gd name="connsiteY8" fmla="*/ 3844910 h 4724400"/>
                <a:gd name="connsiteX9" fmla="*/ 5025 w 9577650"/>
                <a:gd name="connsiteY9" fmla="*/ 2571750 h 4724400"/>
                <a:gd name="connsiteX10" fmla="*/ 414600 w 9577650"/>
                <a:gd name="connsiteY10" fmla="*/ 803290 h 4724400"/>
                <a:gd name="connsiteX0" fmla="*/ 414600 w 9577650"/>
                <a:gd name="connsiteY0" fmla="*/ 803290 h 4724400"/>
                <a:gd name="connsiteX1" fmla="*/ 1465540 w 9577650"/>
                <a:gd name="connsiteY1" fmla="*/ 0 h 4724400"/>
                <a:gd name="connsiteX2" fmla="*/ 8183810 w 9577650"/>
                <a:gd name="connsiteY2" fmla="*/ 0 h 4724400"/>
                <a:gd name="connsiteX3" fmla="*/ 9577650 w 9577650"/>
                <a:gd name="connsiteY3" fmla="*/ 708040 h 4724400"/>
                <a:gd name="connsiteX4" fmla="*/ 9530025 w 9577650"/>
                <a:gd name="connsiteY4" fmla="*/ 2057400 h 4724400"/>
                <a:gd name="connsiteX5" fmla="*/ 9577650 w 9577650"/>
                <a:gd name="connsiteY5" fmla="*/ 4302110 h 4724400"/>
                <a:gd name="connsiteX6" fmla="*/ 8126660 w 9577650"/>
                <a:gd name="connsiteY6" fmla="*/ 4724400 h 4724400"/>
                <a:gd name="connsiteX7" fmla="*/ 1389340 w 9577650"/>
                <a:gd name="connsiteY7" fmla="*/ 4629150 h 4724400"/>
                <a:gd name="connsiteX8" fmla="*/ 224100 w 9577650"/>
                <a:gd name="connsiteY8" fmla="*/ 3844910 h 4724400"/>
                <a:gd name="connsiteX9" fmla="*/ 5025 w 9577650"/>
                <a:gd name="connsiteY9" fmla="*/ 2571750 h 4724400"/>
                <a:gd name="connsiteX10" fmla="*/ 414600 w 9577650"/>
                <a:gd name="connsiteY10" fmla="*/ 803290 h 4724400"/>
                <a:gd name="connsiteX0" fmla="*/ 414600 w 9577650"/>
                <a:gd name="connsiteY0" fmla="*/ 1031890 h 4953000"/>
                <a:gd name="connsiteX1" fmla="*/ 1465540 w 9577650"/>
                <a:gd name="connsiteY1" fmla="*/ 228600 h 4953000"/>
                <a:gd name="connsiteX2" fmla="*/ 8202860 w 9577650"/>
                <a:gd name="connsiteY2" fmla="*/ 0 h 4953000"/>
                <a:gd name="connsiteX3" fmla="*/ 9577650 w 9577650"/>
                <a:gd name="connsiteY3" fmla="*/ 936640 h 4953000"/>
                <a:gd name="connsiteX4" fmla="*/ 9530025 w 9577650"/>
                <a:gd name="connsiteY4" fmla="*/ 2286000 h 4953000"/>
                <a:gd name="connsiteX5" fmla="*/ 9577650 w 9577650"/>
                <a:gd name="connsiteY5" fmla="*/ 4530710 h 4953000"/>
                <a:gd name="connsiteX6" fmla="*/ 8126660 w 9577650"/>
                <a:gd name="connsiteY6" fmla="*/ 4953000 h 4953000"/>
                <a:gd name="connsiteX7" fmla="*/ 1389340 w 9577650"/>
                <a:gd name="connsiteY7" fmla="*/ 4857750 h 4953000"/>
                <a:gd name="connsiteX8" fmla="*/ 224100 w 9577650"/>
                <a:gd name="connsiteY8" fmla="*/ 4073510 h 4953000"/>
                <a:gd name="connsiteX9" fmla="*/ 5025 w 9577650"/>
                <a:gd name="connsiteY9" fmla="*/ 2800350 h 4953000"/>
                <a:gd name="connsiteX10" fmla="*/ 414600 w 9577650"/>
                <a:gd name="connsiteY10" fmla="*/ 1031890 h 4953000"/>
                <a:gd name="connsiteX0" fmla="*/ 414600 w 9653396"/>
                <a:gd name="connsiteY0" fmla="*/ 1038198 h 4959308"/>
                <a:gd name="connsiteX1" fmla="*/ 1465540 w 9653396"/>
                <a:gd name="connsiteY1" fmla="*/ 234908 h 4959308"/>
                <a:gd name="connsiteX2" fmla="*/ 8202860 w 9653396"/>
                <a:gd name="connsiteY2" fmla="*/ 6308 h 4959308"/>
                <a:gd name="connsiteX3" fmla="*/ 9577650 w 9653396"/>
                <a:gd name="connsiteY3" fmla="*/ 942948 h 4959308"/>
                <a:gd name="connsiteX4" fmla="*/ 9530025 w 9653396"/>
                <a:gd name="connsiteY4" fmla="*/ 2292308 h 4959308"/>
                <a:gd name="connsiteX5" fmla="*/ 9577650 w 9653396"/>
                <a:gd name="connsiteY5" fmla="*/ 4537018 h 4959308"/>
                <a:gd name="connsiteX6" fmla="*/ 8126660 w 9653396"/>
                <a:gd name="connsiteY6" fmla="*/ 4959308 h 4959308"/>
                <a:gd name="connsiteX7" fmla="*/ 1389340 w 9653396"/>
                <a:gd name="connsiteY7" fmla="*/ 4864058 h 4959308"/>
                <a:gd name="connsiteX8" fmla="*/ 224100 w 9653396"/>
                <a:gd name="connsiteY8" fmla="*/ 4079818 h 4959308"/>
                <a:gd name="connsiteX9" fmla="*/ 5025 w 9653396"/>
                <a:gd name="connsiteY9" fmla="*/ 2806658 h 4959308"/>
                <a:gd name="connsiteX10" fmla="*/ 414600 w 9653396"/>
                <a:gd name="connsiteY10" fmla="*/ 1038198 h 4959308"/>
                <a:gd name="connsiteX0" fmla="*/ 414600 w 9577822"/>
                <a:gd name="connsiteY0" fmla="*/ 1031890 h 4953000"/>
                <a:gd name="connsiteX1" fmla="*/ 1465540 w 9577822"/>
                <a:gd name="connsiteY1" fmla="*/ 228600 h 4953000"/>
                <a:gd name="connsiteX2" fmla="*/ 8202860 w 9577822"/>
                <a:gd name="connsiteY2" fmla="*/ 0 h 4953000"/>
                <a:gd name="connsiteX3" fmla="*/ 9577650 w 9577822"/>
                <a:gd name="connsiteY3" fmla="*/ 936640 h 4953000"/>
                <a:gd name="connsiteX4" fmla="*/ 9530025 w 9577822"/>
                <a:gd name="connsiteY4" fmla="*/ 2286000 h 4953000"/>
                <a:gd name="connsiteX5" fmla="*/ 9577650 w 9577822"/>
                <a:gd name="connsiteY5" fmla="*/ 4530710 h 4953000"/>
                <a:gd name="connsiteX6" fmla="*/ 8126660 w 9577822"/>
                <a:gd name="connsiteY6" fmla="*/ 4953000 h 4953000"/>
                <a:gd name="connsiteX7" fmla="*/ 1389340 w 9577822"/>
                <a:gd name="connsiteY7" fmla="*/ 4857750 h 4953000"/>
                <a:gd name="connsiteX8" fmla="*/ 224100 w 9577822"/>
                <a:gd name="connsiteY8" fmla="*/ 4073510 h 4953000"/>
                <a:gd name="connsiteX9" fmla="*/ 5025 w 9577822"/>
                <a:gd name="connsiteY9" fmla="*/ 2800350 h 4953000"/>
                <a:gd name="connsiteX10" fmla="*/ 414600 w 9577822"/>
                <a:gd name="connsiteY10" fmla="*/ 1031890 h 4953000"/>
                <a:gd name="connsiteX0" fmla="*/ 414600 w 9577822"/>
                <a:gd name="connsiteY0" fmla="*/ 1031890 h 4953000"/>
                <a:gd name="connsiteX1" fmla="*/ 1465540 w 9577822"/>
                <a:gd name="connsiteY1" fmla="*/ 228600 h 4953000"/>
                <a:gd name="connsiteX2" fmla="*/ 8202860 w 9577822"/>
                <a:gd name="connsiteY2" fmla="*/ 0 h 4953000"/>
                <a:gd name="connsiteX3" fmla="*/ 9577650 w 9577822"/>
                <a:gd name="connsiteY3" fmla="*/ 936640 h 4953000"/>
                <a:gd name="connsiteX4" fmla="*/ 9530025 w 9577822"/>
                <a:gd name="connsiteY4" fmla="*/ 2286000 h 4953000"/>
                <a:gd name="connsiteX5" fmla="*/ 9577650 w 9577822"/>
                <a:gd name="connsiteY5" fmla="*/ 4530710 h 4953000"/>
                <a:gd name="connsiteX6" fmla="*/ 8126660 w 9577822"/>
                <a:gd name="connsiteY6" fmla="*/ 4953000 h 4953000"/>
                <a:gd name="connsiteX7" fmla="*/ 1389340 w 9577822"/>
                <a:gd name="connsiteY7" fmla="*/ 4857750 h 4953000"/>
                <a:gd name="connsiteX8" fmla="*/ 224100 w 9577822"/>
                <a:gd name="connsiteY8" fmla="*/ 4073510 h 4953000"/>
                <a:gd name="connsiteX9" fmla="*/ 5025 w 9577822"/>
                <a:gd name="connsiteY9" fmla="*/ 2800350 h 4953000"/>
                <a:gd name="connsiteX10" fmla="*/ 414600 w 9577822"/>
                <a:gd name="connsiteY10" fmla="*/ 1031890 h 4953000"/>
                <a:gd name="connsiteX0" fmla="*/ 414600 w 9577822"/>
                <a:gd name="connsiteY0" fmla="*/ 1092110 h 5013220"/>
                <a:gd name="connsiteX1" fmla="*/ 1465540 w 9577822"/>
                <a:gd name="connsiteY1" fmla="*/ 98320 h 5013220"/>
                <a:gd name="connsiteX2" fmla="*/ 8202860 w 9577822"/>
                <a:gd name="connsiteY2" fmla="*/ 60220 h 5013220"/>
                <a:gd name="connsiteX3" fmla="*/ 9577650 w 9577822"/>
                <a:gd name="connsiteY3" fmla="*/ 996860 h 5013220"/>
                <a:gd name="connsiteX4" fmla="*/ 9530025 w 9577822"/>
                <a:gd name="connsiteY4" fmla="*/ 2346220 h 5013220"/>
                <a:gd name="connsiteX5" fmla="*/ 9577650 w 9577822"/>
                <a:gd name="connsiteY5" fmla="*/ 4590930 h 5013220"/>
                <a:gd name="connsiteX6" fmla="*/ 8126660 w 9577822"/>
                <a:gd name="connsiteY6" fmla="*/ 5013220 h 5013220"/>
                <a:gd name="connsiteX7" fmla="*/ 1389340 w 9577822"/>
                <a:gd name="connsiteY7" fmla="*/ 4917970 h 5013220"/>
                <a:gd name="connsiteX8" fmla="*/ 224100 w 9577822"/>
                <a:gd name="connsiteY8" fmla="*/ 4133730 h 5013220"/>
                <a:gd name="connsiteX9" fmla="*/ 5025 w 9577822"/>
                <a:gd name="connsiteY9" fmla="*/ 2860570 h 5013220"/>
                <a:gd name="connsiteX10" fmla="*/ 414600 w 9577822"/>
                <a:gd name="connsiteY10" fmla="*/ 1092110 h 5013220"/>
                <a:gd name="connsiteX0" fmla="*/ 414600 w 9577822"/>
                <a:gd name="connsiteY0" fmla="*/ 1092110 h 5013220"/>
                <a:gd name="connsiteX1" fmla="*/ 1465540 w 9577822"/>
                <a:gd name="connsiteY1" fmla="*/ 98320 h 5013220"/>
                <a:gd name="connsiteX2" fmla="*/ 8202860 w 9577822"/>
                <a:gd name="connsiteY2" fmla="*/ 60220 h 5013220"/>
                <a:gd name="connsiteX3" fmla="*/ 9577650 w 9577822"/>
                <a:gd name="connsiteY3" fmla="*/ 996860 h 5013220"/>
                <a:gd name="connsiteX4" fmla="*/ 9530025 w 9577822"/>
                <a:gd name="connsiteY4" fmla="*/ 2346220 h 5013220"/>
                <a:gd name="connsiteX5" fmla="*/ 9577650 w 9577822"/>
                <a:gd name="connsiteY5" fmla="*/ 4590930 h 5013220"/>
                <a:gd name="connsiteX6" fmla="*/ 8126660 w 9577822"/>
                <a:gd name="connsiteY6" fmla="*/ 5013220 h 5013220"/>
                <a:gd name="connsiteX7" fmla="*/ 1389340 w 9577822"/>
                <a:gd name="connsiteY7" fmla="*/ 4917970 h 5013220"/>
                <a:gd name="connsiteX8" fmla="*/ 224100 w 9577822"/>
                <a:gd name="connsiteY8" fmla="*/ 4133730 h 5013220"/>
                <a:gd name="connsiteX9" fmla="*/ 5025 w 9577822"/>
                <a:gd name="connsiteY9" fmla="*/ 2860570 h 5013220"/>
                <a:gd name="connsiteX10" fmla="*/ 414600 w 9577822"/>
                <a:gd name="connsiteY10" fmla="*/ 1092110 h 5013220"/>
                <a:gd name="connsiteX0" fmla="*/ 413054 w 9576276"/>
                <a:gd name="connsiteY0" fmla="*/ 1092110 h 5013220"/>
                <a:gd name="connsiteX1" fmla="*/ 1463994 w 9576276"/>
                <a:gd name="connsiteY1" fmla="*/ 98320 h 5013220"/>
                <a:gd name="connsiteX2" fmla="*/ 8201314 w 9576276"/>
                <a:gd name="connsiteY2" fmla="*/ 60220 h 5013220"/>
                <a:gd name="connsiteX3" fmla="*/ 9576104 w 9576276"/>
                <a:gd name="connsiteY3" fmla="*/ 996860 h 5013220"/>
                <a:gd name="connsiteX4" fmla="*/ 9528479 w 9576276"/>
                <a:gd name="connsiteY4" fmla="*/ 2346220 h 5013220"/>
                <a:gd name="connsiteX5" fmla="*/ 9576104 w 9576276"/>
                <a:gd name="connsiteY5" fmla="*/ 4590930 h 5013220"/>
                <a:gd name="connsiteX6" fmla="*/ 8125114 w 9576276"/>
                <a:gd name="connsiteY6" fmla="*/ 5013220 h 5013220"/>
                <a:gd name="connsiteX7" fmla="*/ 1387794 w 9576276"/>
                <a:gd name="connsiteY7" fmla="*/ 4917970 h 5013220"/>
                <a:gd name="connsiteX8" fmla="*/ 222554 w 9576276"/>
                <a:gd name="connsiteY8" fmla="*/ 4133730 h 5013220"/>
                <a:gd name="connsiteX9" fmla="*/ 3479 w 9576276"/>
                <a:gd name="connsiteY9" fmla="*/ 2860570 h 5013220"/>
                <a:gd name="connsiteX10" fmla="*/ 413054 w 9576276"/>
                <a:gd name="connsiteY10" fmla="*/ 1092110 h 5013220"/>
                <a:gd name="connsiteX0" fmla="*/ 44234 w 9588456"/>
                <a:gd name="connsiteY0" fmla="*/ 1033773 h 5050133"/>
                <a:gd name="connsiteX1" fmla="*/ 1476174 w 9588456"/>
                <a:gd name="connsiteY1" fmla="*/ 135233 h 5050133"/>
                <a:gd name="connsiteX2" fmla="*/ 8213494 w 9588456"/>
                <a:gd name="connsiteY2" fmla="*/ 97133 h 5050133"/>
                <a:gd name="connsiteX3" fmla="*/ 9588284 w 9588456"/>
                <a:gd name="connsiteY3" fmla="*/ 1033773 h 5050133"/>
                <a:gd name="connsiteX4" fmla="*/ 9540659 w 9588456"/>
                <a:gd name="connsiteY4" fmla="*/ 2383133 h 5050133"/>
                <a:gd name="connsiteX5" fmla="*/ 9588284 w 9588456"/>
                <a:gd name="connsiteY5" fmla="*/ 4627843 h 5050133"/>
                <a:gd name="connsiteX6" fmla="*/ 8137294 w 9588456"/>
                <a:gd name="connsiteY6" fmla="*/ 5050133 h 5050133"/>
                <a:gd name="connsiteX7" fmla="*/ 1399974 w 9588456"/>
                <a:gd name="connsiteY7" fmla="*/ 4954883 h 5050133"/>
                <a:gd name="connsiteX8" fmla="*/ 234734 w 9588456"/>
                <a:gd name="connsiteY8" fmla="*/ 4170643 h 5050133"/>
                <a:gd name="connsiteX9" fmla="*/ 15659 w 9588456"/>
                <a:gd name="connsiteY9" fmla="*/ 2897483 h 5050133"/>
                <a:gd name="connsiteX10" fmla="*/ 44234 w 9588456"/>
                <a:gd name="connsiteY10" fmla="*/ 1033773 h 5050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88456" h="5050133">
                  <a:moveTo>
                    <a:pt x="44234" y="1033773"/>
                  </a:moveTo>
                  <a:cubicBezTo>
                    <a:pt x="44234" y="611170"/>
                    <a:pt x="114631" y="291340"/>
                    <a:pt x="1476174" y="135233"/>
                  </a:cubicBezTo>
                  <a:cubicBezTo>
                    <a:pt x="2837717" y="-20874"/>
                    <a:pt x="6861476" y="-52624"/>
                    <a:pt x="8213494" y="97133"/>
                  </a:cubicBezTo>
                  <a:cubicBezTo>
                    <a:pt x="9565512" y="246890"/>
                    <a:pt x="9591459" y="628436"/>
                    <a:pt x="9588284" y="1033773"/>
                  </a:cubicBezTo>
                  <a:cubicBezTo>
                    <a:pt x="9585109" y="1439110"/>
                    <a:pt x="9524784" y="1634896"/>
                    <a:pt x="9540659" y="2383133"/>
                  </a:cubicBezTo>
                  <a:lnTo>
                    <a:pt x="9588284" y="4627843"/>
                  </a:lnTo>
                  <a:cubicBezTo>
                    <a:pt x="9588284" y="5050446"/>
                    <a:pt x="8559897" y="5050133"/>
                    <a:pt x="8137294" y="5050133"/>
                  </a:cubicBezTo>
                  <a:lnTo>
                    <a:pt x="1399974" y="4954883"/>
                  </a:lnTo>
                  <a:cubicBezTo>
                    <a:pt x="977371" y="4954883"/>
                    <a:pt x="234734" y="4593246"/>
                    <a:pt x="234734" y="4170643"/>
                  </a:cubicBezTo>
                  <a:cubicBezTo>
                    <a:pt x="80215" y="3805518"/>
                    <a:pt x="63284" y="3401245"/>
                    <a:pt x="15659" y="2897483"/>
                  </a:cubicBezTo>
                  <a:cubicBezTo>
                    <a:pt x="-31966" y="2393721"/>
                    <a:pt x="44234" y="1456376"/>
                    <a:pt x="44234" y="1033773"/>
                  </a:cubicBezTo>
                  <a:close/>
                </a:path>
              </a:pathLst>
            </a:custGeom>
            <a:solidFill>
              <a:srgbClr val="7453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4" name="圆角矩形 16">
              <a:extLst>
                <a:ext uri="{FF2B5EF4-FFF2-40B4-BE49-F238E27FC236}">
                  <a16:creationId xmlns="" xmlns:a16="http://schemas.microsoft.com/office/drawing/2014/main" id="{93DA515E-BF1B-4253-BDBF-AD1DB2974718}"/>
                </a:ext>
              </a:extLst>
            </p:cNvPr>
            <p:cNvSpPr/>
            <p:nvPr/>
          </p:nvSpPr>
          <p:spPr>
            <a:xfrm>
              <a:off x="1480800" y="1083600"/>
              <a:ext cx="9230400" cy="4690800"/>
            </a:xfrm>
            <a:custGeom>
              <a:avLst/>
              <a:gdLst>
                <a:gd name="connsiteX0" fmla="*/ 0 w 8248650"/>
                <a:gd name="connsiteY0" fmla="*/ 765190 h 4591050"/>
                <a:gd name="connsiteX1" fmla="*/ 765190 w 8248650"/>
                <a:gd name="connsiteY1" fmla="*/ 0 h 4591050"/>
                <a:gd name="connsiteX2" fmla="*/ 7483460 w 8248650"/>
                <a:gd name="connsiteY2" fmla="*/ 0 h 4591050"/>
                <a:gd name="connsiteX3" fmla="*/ 8248650 w 8248650"/>
                <a:gd name="connsiteY3" fmla="*/ 765190 h 4591050"/>
                <a:gd name="connsiteX4" fmla="*/ 8248650 w 8248650"/>
                <a:gd name="connsiteY4" fmla="*/ 3825860 h 4591050"/>
                <a:gd name="connsiteX5" fmla="*/ 7483460 w 8248650"/>
                <a:gd name="connsiteY5" fmla="*/ 4591050 h 4591050"/>
                <a:gd name="connsiteX6" fmla="*/ 765190 w 8248650"/>
                <a:gd name="connsiteY6" fmla="*/ 4591050 h 4591050"/>
                <a:gd name="connsiteX7" fmla="*/ 0 w 8248650"/>
                <a:gd name="connsiteY7" fmla="*/ 3825860 h 4591050"/>
                <a:gd name="connsiteX8" fmla="*/ 0 w 8248650"/>
                <a:gd name="connsiteY8" fmla="*/ 765190 h 4591050"/>
                <a:gd name="connsiteX0" fmla="*/ 0 w 8534400"/>
                <a:gd name="connsiteY0" fmla="*/ 803290 h 4591050"/>
                <a:gd name="connsiteX1" fmla="*/ 1050940 w 8534400"/>
                <a:gd name="connsiteY1" fmla="*/ 0 h 4591050"/>
                <a:gd name="connsiteX2" fmla="*/ 7769210 w 8534400"/>
                <a:gd name="connsiteY2" fmla="*/ 0 h 4591050"/>
                <a:gd name="connsiteX3" fmla="*/ 8534400 w 8534400"/>
                <a:gd name="connsiteY3" fmla="*/ 765190 h 4591050"/>
                <a:gd name="connsiteX4" fmla="*/ 8534400 w 8534400"/>
                <a:gd name="connsiteY4" fmla="*/ 3825860 h 4591050"/>
                <a:gd name="connsiteX5" fmla="*/ 7769210 w 8534400"/>
                <a:gd name="connsiteY5" fmla="*/ 4591050 h 4591050"/>
                <a:gd name="connsiteX6" fmla="*/ 1050940 w 8534400"/>
                <a:gd name="connsiteY6" fmla="*/ 4591050 h 4591050"/>
                <a:gd name="connsiteX7" fmla="*/ 285750 w 8534400"/>
                <a:gd name="connsiteY7" fmla="*/ 3825860 h 4591050"/>
                <a:gd name="connsiteX8" fmla="*/ 0 w 8534400"/>
                <a:gd name="connsiteY8" fmla="*/ 803290 h 4591050"/>
                <a:gd name="connsiteX0" fmla="*/ 414600 w 8949000"/>
                <a:gd name="connsiteY0" fmla="*/ 803290 h 4591050"/>
                <a:gd name="connsiteX1" fmla="*/ 1465540 w 8949000"/>
                <a:gd name="connsiteY1" fmla="*/ 0 h 4591050"/>
                <a:gd name="connsiteX2" fmla="*/ 8183810 w 8949000"/>
                <a:gd name="connsiteY2" fmla="*/ 0 h 4591050"/>
                <a:gd name="connsiteX3" fmla="*/ 8949000 w 8949000"/>
                <a:gd name="connsiteY3" fmla="*/ 765190 h 4591050"/>
                <a:gd name="connsiteX4" fmla="*/ 8949000 w 8949000"/>
                <a:gd name="connsiteY4" fmla="*/ 3825860 h 4591050"/>
                <a:gd name="connsiteX5" fmla="*/ 8183810 w 8949000"/>
                <a:gd name="connsiteY5" fmla="*/ 4591050 h 4591050"/>
                <a:gd name="connsiteX6" fmla="*/ 1465540 w 8949000"/>
                <a:gd name="connsiteY6" fmla="*/ 4591050 h 4591050"/>
                <a:gd name="connsiteX7" fmla="*/ 700350 w 8949000"/>
                <a:gd name="connsiteY7" fmla="*/ 3825860 h 4591050"/>
                <a:gd name="connsiteX8" fmla="*/ 5025 w 8949000"/>
                <a:gd name="connsiteY8" fmla="*/ 2571750 h 4591050"/>
                <a:gd name="connsiteX9" fmla="*/ 414600 w 8949000"/>
                <a:gd name="connsiteY9" fmla="*/ 803290 h 4591050"/>
                <a:gd name="connsiteX0" fmla="*/ 414600 w 8949000"/>
                <a:gd name="connsiteY0" fmla="*/ 803290 h 4591050"/>
                <a:gd name="connsiteX1" fmla="*/ 1465540 w 8949000"/>
                <a:gd name="connsiteY1" fmla="*/ 0 h 4591050"/>
                <a:gd name="connsiteX2" fmla="*/ 8183810 w 8949000"/>
                <a:gd name="connsiteY2" fmla="*/ 0 h 4591050"/>
                <a:gd name="connsiteX3" fmla="*/ 8949000 w 8949000"/>
                <a:gd name="connsiteY3" fmla="*/ 765190 h 4591050"/>
                <a:gd name="connsiteX4" fmla="*/ 8949000 w 8949000"/>
                <a:gd name="connsiteY4" fmla="*/ 3825860 h 4591050"/>
                <a:gd name="connsiteX5" fmla="*/ 8183810 w 8949000"/>
                <a:gd name="connsiteY5" fmla="*/ 4591050 h 4591050"/>
                <a:gd name="connsiteX6" fmla="*/ 1465540 w 8949000"/>
                <a:gd name="connsiteY6" fmla="*/ 4591050 h 4591050"/>
                <a:gd name="connsiteX7" fmla="*/ 224100 w 8949000"/>
                <a:gd name="connsiteY7" fmla="*/ 3844910 h 4591050"/>
                <a:gd name="connsiteX8" fmla="*/ 5025 w 8949000"/>
                <a:gd name="connsiteY8" fmla="*/ 2571750 h 4591050"/>
                <a:gd name="connsiteX9" fmla="*/ 414600 w 8949000"/>
                <a:gd name="connsiteY9" fmla="*/ 803290 h 4591050"/>
                <a:gd name="connsiteX0" fmla="*/ 414600 w 9530037"/>
                <a:gd name="connsiteY0" fmla="*/ 803290 h 4591050"/>
                <a:gd name="connsiteX1" fmla="*/ 1465540 w 9530037"/>
                <a:gd name="connsiteY1" fmla="*/ 0 h 4591050"/>
                <a:gd name="connsiteX2" fmla="*/ 8183810 w 9530037"/>
                <a:gd name="connsiteY2" fmla="*/ 0 h 4591050"/>
                <a:gd name="connsiteX3" fmla="*/ 8949000 w 9530037"/>
                <a:gd name="connsiteY3" fmla="*/ 765190 h 4591050"/>
                <a:gd name="connsiteX4" fmla="*/ 9530025 w 9530037"/>
                <a:gd name="connsiteY4" fmla="*/ 2057400 h 4591050"/>
                <a:gd name="connsiteX5" fmla="*/ 8949000 w 9530037"/>
                <a:gd name="connsiteY5" fmla="*/ 3825860 h 4591050"/>
                <a:gd name="connsiteX6" fmla="*/ 8183810 w 9530037"/>
                <a:gd name="connsiteY6" fmla="*/ 4591050 h 4591050"/>
                <a:gd name="connsiteX7" fmla="*/ 1465540 w 9530037"/>
                <a:gd name="connsiteY7" fmla="*/ 4591050 h 4591050"/>
                <a:gd name="connsiteX8" fmla="*/ 224100 w 9530037"/>
                <a:gd name="connsiteY8" fmla="*/ 3844910 h 4591050"/>
                <a:gd name="connsiteX9" fmla="*/ 5025 w 9530037"/>
                <a:gd name="connsiteY9" fmla="*/ 2571750 h 4591050"/>
                <a:gd name="connsiteX10" fmla="*/ 414600 w 9530037"/>
                <a:gd name="connsiteY10" fmla="*/ 803290 h 4591050"/>
                <a:gd name="connsiteX0" fmla="*/ 414600 w 9577650"/>
                <a:gd name="connsiteY0" fmla="*/ 803290 h 4591050"/>
                <a:gd name="connsiteX1" fmla="*/ 1465540 w 9577650"/>
                <a:gd name="connsiteY1" fmla="*/ 0 h 4591050"/>
                <a:gd name="connsiteX2" fmla="*/ 8183810 w 9577650"/>
                <a:gd name="connsiteY2" fmla="*/ 0 h 4591050"/>
                <a:gd name="connsiteX3" fmla="*/ 9577650 w 9577650"/>
                <a:gd name="connsiteY3" fmla="*/ 708040 h 4591050"/>
                <a:gd name="connsiteX4" fmla="*/ 9530025 w 9577650"/>
                <a:gd name="connsiteY4" fmla="*/ 2057400 h 4591050"/>
                <a:gd name="connsiteX5" fmla="*/ 8949000 w 9577650"/>
                <a:gd name="connsiteY5" fmla="*/ 3825860 h 4591050"/>
                <a:gd name="connsiteX6" fmla="*/ 8183810 w 9577650"/>
                <a:gd name="connsiteY6" fmla="*/ 4591050 h 4591050"/>
                <a:gd name="connsiteX7" fmla="*/ 1465540 w 9577650"/>
                <a:gd name="connsiteY7" fmla="*/ 4591050 h 4591050"/>
                <a:gd name="connsiteX8" fmla="*/ 224100 w 9577650"/>
                <a:gd name="connsiteY8" fmla="*/ 3844910 h 4591050"/>
                <a:gd name="connsiteX9" fmla="*/ 5025 w 9577650"/>
                <a:gd name="connsiteY9" fmla="*/ 2571750 h 4591050"/>
                <a:gd name="connsiteX10" fmla="*/ 414600 w 9577650"/>
                <a:gd name="connsiteY10" fmla="*/ 803290 h 4591050"/>
                <a:gd name="connsiteX0" fmla="*/ 414600 w 9577650"/>
                <a:gd name="connsiteY0" fmla="*/ 803290 h 4611117"/>
                <a:gd name="connsiteX1" fmla="*/ 1465540 w 9577650"/>
                <a:gd name="connsiteY1" fmla="*/ 0 h 4611117"/>
                <a:gd name="connsiteX2" fmla="*/ 8183810 w 9577650"/>
                <a:gd name="connsiteY2" fmla="*/ 0 h 4611117"/>
                <a:gd name="connsiteX3" fmla="*/ 9577650 w 9577650"/>
                <a:gd name="connsiteY3" fmla="*/ 708040 h 4611117"/>
                <a:gd name="connsiteX4" fmla="*/ 9530025 w 9577650"/>
                <a:gd name="connsiteY4" fmla="*/ 2057400 h 4611117"/>
                <a:gd name="connsiteX5" fmla="*/ 9577650 w 9577650"/>
                <a:gd name="connsiteY5" fmla="*/ 4302110 h 4611117"/>
                <a:gd name="connsiteX6" fmla="*/ 8183810 w 9577650"/>
                <a:gd name="connsiteY6" fmla="*/ 4591050 h 4611117"/>
                <a:gd name="connsiteX7" fmla="*/ 1465540 w 9577650"/>
                <a:gd name="connsiteY7" fmla="*/ 4591050 h 4611117"/>
                <a:gd name="connsiteX8" fmla="*/ 224100 w 9577650"/>
                <a:gd name="connsiteY8" fmla="*/ 3844910 h 4611117"/>
                <a:gd name="connsiteX9" fmla="*/ 5025 w 9577650"/>
                <a:gd name="connsiteY9" fmla="*/ 2571750 h 4611117"/>
                <a:gd name="connsiteX10" fmla="*/ 414600 w 9577650"/>
                <a:gd name="connsiteY10" fmla="*/ 803290 h 4611117"/>
                <a:gd name="connsiteX0" fmla="*/ 414600 w 9577650"/>
                <a:gd name="connsiteY0" fmla="*/ 803290 h 4724400"/>
                <a:gd name="connsiteX1" fmla="*/ 1465540 w 9577650"/>
                <a:gd name="connsiteY1" fmla="*/ 0 h 4724400"/>
                <a:gd name="connsiteX2" fmla="*/ 8183810 w 9577650"/>
                <a:gd name="connsiteY2" fmla="*/ 0 h 4724400"/>
                <a:gd name="connsiteX3" fmla="*/ 9577650 w 9577650"/>
                <a:gd name="connsiteY3" fmla="*/ 708040 h 4724400"/>
                <a:gd name="connsiteX4" fmla="*/ 9530025 w 9577650"/>
                <a:gd name="connsiteY4" fmla="*/ 2057400 h 4724400"/>
                <a:gd name="connsiteX5" fmla="*/ 9577650 w 9577650"/>
                <a:gd name="connsiteY5" fmla="*/ 4302110 h 4724400"/>
                <a:gd name="connsiteX6" fmla="*/ 8126660 w 9577650"/>
                <a:gd name="connsiteY6" fmla="*/ 4724400 h 4724400"/>
                <a:gd name="connsiteX7" fmla="*/ 1465540 w 9577650"/>
                <a:gd name="connsiteY7" fmla="*/ 4591050 h 4724400"/>
                <a:gd name="connsiteX8" fmla="*/ 224100 w 9577650"/>
                <a:gd name="connsiteY8" fmla="*/ 3844910 h 4724400"/>
                <a:gd name="connsiteX9" fmla="*/ 5025 w 9577650"/>
                <a:gd name="connsiteY9" fmla="*/ 2571750 h 4724400"/>
                <a:gd name="connsiteX10" fmla="*/ 414600 w 9577650"/>
                <a:gd name="connsiteY10" fmla="*/ 803290 h 4724400"/>
                <a:gd name="connsiteX0" fmla="*/ 414600 w 9577650"/>
                <a:gd name="connsiteY0" fmla="*/ 803290 h 4724400"/>
                <a:gd name="connsiteX1" fmla="*/ 1465540 w 9577650"/>
                <a:gd name="connsiteY1" fmla="*/ 0 h 4724400"/>
                <a:gd name="connsiteX2" fmla="*/ 8183810 w 9577650"/>
                <a:gd name="connsiteY2" fmla="*/ 0 h 4724400"/>
                <a:gd name="connsiteX3" fmla="*/ 9577650 w 9577650"/>
                <a:gd name="connsiteY3" fmla="*/ 708040 h 4724400"/>
                <a:gd name="connsiteX4" fmla="*/ 9530025 w 9577650"/>
                <a:gd name="connsiteY4" fmla="*/ 2057400 h 4724400"/>
                <a:gd name="connsiteX5" fmla="*/ 9577650 w 9577650"/>
                <a:gd name="connsiteY5" fmla="*/ 4302110 h 4724400"/>
                <a:gd name="connsiteX6" fmla="*/ 8126660 w 9577650"/>
                <a:gd name="connsiteY6" fmla="*/ 4724400 h 4724400"/>
                <a:gd name="connsiteX7" fmla="*/ 1389340 w 9577650"/>
                <a:gd name="connsiteY7" fmla="*/ 4629150 h 4724400"/>
                <a:gd name="connsiteX8" fmla="*/ 224100 w 9577650"/>
                <a:gd name="connsiteY8" fmla="*/ 3844910 h 4724400"/>
                <a:gd name="connsiteX9" fmla="*/ 5025 w 9577650"/>
                <a:gd name="connsiteY9" fmla="*/ 2571750 h 4724400"/>
                <a:gd name="connsiteX10" fmla="*/ 414600 w 9577650"/>
                <a:gd name="connsiteY10" fmla="*/ 803290 h 4724400"/>
                <a:gd name="connsiteX0" fmla="*/ 414600 w 9577650"/>
                <a:gd name="connsiteY0" fmla="*/ 1031890 h 4953000"/>
                <a:gd name="connsiteX1" fmla="*/ 1465540 w 9577650"/>
                <a:gd name="connsiteY1" fmla="*/ 228600 h 4953000"/>
                <a:gd name="connsiteX2" fmla="*/ 8202860 w 9577650"/>
                <a:gd name="connsiteY2" fmla="*/ 0 h 4953000"/>
                <a:gd name="connsiteX3" fmla="*/ 9577650 w 9577650"/>
                <a:gd name="connsiteY3" fmla="*/ 936640 h 4953000"/>
                <a:gd name="connsiteX4" fmla="*/ 9530025 w 9577650"/>
                <a:gd name="connsiteY4" fmla="*/ 2286000 h 4953000"/>
                <a:gd name="connsiteX5" fmla="*/ 9577650 w 9577650"/>
                <a:gd name="connsiteY5" fmla="*/ 4530710 h 4953000"/>
                <a:gd name="connsiteX6" fmla="*/ 8126660 w 9577650"/>
                <a:gd name="connsiteY6" fmla="*/ 4953000 h 4953000"/>
                <a:gd name="connsiteX7" fmla="*/ 1389340 w 9577650"/>
                <a:gd name="connsiteY7" fmla="*/ 4857750 h 4953000"/>
                <a:gd name="connsiteX8" fmla="*/ 224100 w 9577650"/>
                <a:gd name="connsiteY8" fmla="*/ 4073510 h 4953000"/>
                <a:gd name="connsiteX9" fmla="*/ 5025 w 9577650"/>
                <a:gd name="connsiteY9" fmla="*/ 2800350 h 4953000"/>
                <a:gd name="connsiteX10" fmla="*/ 414600 w 9577650"/>
                <a:gd name="connsiteY10" fmla="*/ 1031890 h 4953000"/>
                <a:gd name="connsiteX0" fmla="*/ 414600 w 9653396"/>
                <a:gd name="connsiteY0" fmla="*/ 1038198 h 4959308"/>
                <a:gd name="connsiteX1" fmla="*/ 1465540 w 9653396"/>
                <a:gd name="connsiteY1" fmla="*/ 234908 h 4959308"/>
                <a:gd name="connsiteX2" fmla="*/ 8202860 w 9653396"/>
                <a:gd name="connsiteY2" fmla="*/ 6308 h 4959308"/>
                <a:gd name="connsiteX3" fmla="*/ 9577650 w 9653396"/>
                <a:gd name="connsiteY3" fmla="*/ 942948 h 4959308"/>
                <a:gd name="connsiteX4" fmla="*/ 9530025 w 9653396"/>
                <a:gd name="connsiteY4" fmla="*/ 2292308 h 4959308"/>
                <a:gd name="connsiteX5" fmla="*/ 9577650 w 9653396"/>
                <a:gd name="connsiteY5" fmla="*/ 4537018 h 4959308"/>
                <a:gd name="connsiteX6" fmla="*/ 8126660 w 9653396"/>
                <a:gd name="connsiteY6" fmla="*/ 4959308 h 4959308"/>
                <a:gd name="connsiteX7" fmla="*/ 1389340 w 9653396"/>
                <a:gd name="connsiteY7" fmla="*/ 4864058 h 4959308"/>
                <a:gd name="connsiteX8" fmla="*/ 224100 w 9653396"/>
                <a:gd name="connsiteY8" fmla="*/ 4079818 h 4959308"/>
                <a:gd name="connsiteX9" fmla="*/ 5025 w 9653396"/>
                <a:gd name="connsiteY9" fmla="*/ 2806658 h 4959308"/>
                <a:gd name="connsiteX10" fmla="*/ 414600 w 9653396"/>
                <a:gd name="connsiteY10" fmla="*/ 1038198 h 4959308"/>
                <a:gd name="connsiteX0" fmla="*/ 414600 w 9577822"/>
                <a:gd name="connsiteY0" fmla="*/ 1031890 h 4953000"/>
                <a:gd name="connsiteX1" fmla="*/ 1465540 w 9577822"/>
                <a:gd name="connsiteY1" fmla="*/ 228600 h 4953000"/>
                <a:gd name="connsiteX2" fmla="*/ 8202860 w 9577822"/>
                <a:gd name="connsiteY2" fmla="*/ 0 h 4953000"/>
                <a:gd name="connsiteX3" fmla="*/ 9577650 w 9577822"/>
                <a:gd name="connsiteY3" fmla="*/ 936640 h 4953000"/>
                <a:gd name="connsiteX4" fmla="*/ 9530025 w 9577822"/>
                <a:gd name="connsiteY4" fmla="*/ 2286000 h 4953000"/>
                <a:gd name="connsiteX5" fmla="*/ 9577650 w 9577822"/>
                <a:gd name="connsiteY5" fmla="*/ 4530710 h 4953000"/>
                <a:gd name="connsiteX6" fmla="*/ 8126660 w 9577822"/>
                <a:gd name="connsiteY6" fmla="*/ 4953000 h 4953000"/>
                <a:gd name="connsiteX7" fmla="*/ 1389340 w 9577822"/>
                <a:gd name="connsiteY7" fmla="*/ 4857750 h 4953000"/>
                <a:gd name="connsiteX8" fmla="*/ 224100 w 9577822"/>
                <a:gd name="connsiteY8" fmla="*/ 4073510 h 4953000"/>
                <a:gd name="connsiteX9" fmla="*/ 5025 w 9577822"/>
                <a:gd name="connsiteY9" fmla="*/ 2800350 h 4953000"/>
                <a:gd name="connsiteX10" fmla="*/ 414600 w 9577822"/>
                <a:gd name="connsiteY10" fmla="*/ 1031890 h 4953000"/>
                <a:gd name="connsiteX0" fmla="*/ 414600 w 9577822"/>
                <a:gd name="connsiteY0" fmla="*/ 1031890 h 4953000"/>
                <a:gd name="connsiteX1" fmla="*/ 1465540 w 9577822"/>
                <a:gd name="connsiteY1" fmla="*/ 228600 h 4953000"/>
                <a:gd name="connsiteX2" fmla="*/ 8202860 w 9577822"/>
                <a:gd name="connsiteY2" fmla="*/ 0 h 4953000"/>
                <a:gd name="connsiteX3" fmla="*/ 9577650 w 9577822"/>
                <a:gd name="connsiteY3" fmla="*/ 936640 h 4953000"/>
                <a:gd name="connsiteX4" fmla="*/ 9530025 w 9577822"/>
                <a:gd name="connsiteY4" fmla="*/ 2286000 h 4953000"/>
                <a:gd name="connsiteX5" fmla="*/ 9577650 w 9577822"/>
                <a:gd name="connsiteY5" fmla="*/ 4530710 h 4953000"/>
                <a:gd name="connsiteX6" fmla="*/ 8126660 w 9577822"/>
                <a:gd name="connsiteY6" fmla="*/ 4953000 h 4953000"/>
                <a:gd name="connsiteX7" fmla="*/ 1389340 w 9577822"/>
                <a:gd name="connsiteY7" fmla="*/ 4857750 h 4953000"/>
                <a:gd name="connsiteX8" fmla="*/ 224100 w 9577822"/>
                <a:gd name="connsiteY8" fmla="*/ 4073510 h 4953000"/>
                <a:gd name="connsiteX9" fmla="*/ 5025 w 9577822"/>
                <a:gd name="connsiteY9" fmla="*/ 2800350 h 4953000"/>
                <a:gd name="connsiteX10" fmla="*/ 414600 w 9577822"/>
                <a:gd name="connsiteY10" fmla="*/ 1031890 h 4953000"/>
                <a:gd name="connsiteX0" fmla="*/ 414600 w 9577822"/>
                <a:gd name="connsiteY0" fmla="*/ 1092110 h 5013220"/>
                <a:gd name="connsiteX1" fmla="*/ 1465540 w 9577822"/>
                <a:gd name="connsiteY1" fmla="*/ 98320 h 5013220"/>
                <a:gd name="connsiteX2" fmla="*/ 8202860 w 9577822"/>
                <a:gd name="connsiteY2" fmla="*/ 60220 h 5013220"/>
                <a:gd name="connsiteX3" fmla="*/ 9577650 w 9577822"/>
                <a:gd name="connsiteY3" fmla="*/ 996860 h 5013220"/>
                <a:gd name="connsiteX4" fmla="*/ 9530025 w 9577822"/>
                <a:gd name="connsiteY4" fmla="*/ 2346220 h 5013220"/>
                <a:gd name="connsiteX5" fmla="*/ 9577650 w 9577822"/>
                <a:gd name="connsiteY5" fmla="*/ 4590930 h 5013220"/>
                <a:gd name="connsiteX6" fmla="*/ 8126660 w 9577822"/>
                <a:gd name="connsiteY6" fmla="*/ 5013220 h 5013220"/>
                <a:gd name="connsiteX7" fmla="*/ 1389340 w 9577822"/>
                <a:gd name="connsiteY7" fmla="*/ 4917970 h 5013220"/>
                <a:gd name="connsiteX8" fmla="*/ 224100 w 9577822"/>
                <a:gd name="connsiteY8" fmla="*/ 4133730 h 5013220"/>
                <a:gd name="connsiteX9" fmla="*/ 5025 w 9577822"/>
                <a:gd name="connsiteY9" fmla="*/ 2860570 h 5013220"/>
                <a:gd name="connsiteX10" fmla="*/ 414600 w 9577822"/>
                <a:gd name="connsiteY10" fmla="*/ 1092110 h 5013220"/>
                <a:gd name="connsiteX0" fmla="*/ 414600 w 9577822"/>
                <a:gd name="connsiteY0" fmla="*/ 1092110 h 5013220"/>
                <a:gd name="connsiteX1" fmla="*/ 1465540 w 9577822"/>
                <a:gd name="connsiteY1" fmla="*/ 98320 h 5013220"/>
                <a:gd name="connsiteX2" fmla="*/ 8202860 w 9577822"/>
                <a:gd name="connsiteY2" fmla="*/ 60220 h 5013220"/>
                <a:gd name="connsiteX3" fmla="*/ 9577650 w 9577822"/>
                <a:gd name="connsiteY3" fmla="*/ 996860 h 5013220"/>
                <a:gd name="connsiteX4" fmla="*/ 9530025 w 9577822"/>
                <a:gd name="connsiteY4" fmla="*/ 2346220 h 5013220"/>
                <a:gd name="connsiteX5" fmla="*/ 9577650 w 9577822"/>
                <a:gd name="connsiteY5" fmla="*/ 4590930 h 5013220"/>
                <a:gd name="connsiteX6" fmla="*/ 8126660 w 9577822"/>
                <a:gd name="connsiteY6" fmla="*/ 5013220 h 5013220"/>
                <a:gd name="connsiteX7" fmla="*/ 1389340 w 9577822"/>
                <a:gd name="connsiteY7" fmla="*/ 4917970 h 5013220"/>
                <a:gd name="connsiteX8" fmla="*/ 224100 w 9577822"/>
                <a:gd name="connsiteY8" fmla="*/ 4133730 h 5013220"/>
                <a:gd name="connsiteX9" fmla="*/ 5025 w 9577822"/>
                <a:gd name="connsiteY9" fmla="*/ 2860570 h 5013220"/>
                <a:gd name="connsiteX10" fmla="*/ 414600 w 9577822"/>
                <a:gd name="connsiteY10" fmla="*/ 1092110 h 5013220"/>
                <a:gd name="connsiteX0" fmla="*/ 413054 w 9576276"/>
                <a:gd name="connsiteY0" fmla="*/ 1092110 h 5013220"/>
                <a:gd name="connsiteX1" fmla="*/ 1463994 w 9576276"/>
                <a:gd name="connsiteY1" fmla="*/ 98320 h 5013220"/>
                <a:gd name="connsiteX2" fmla="*/ 8201314 w 9576276"/>
                <a:gd name="connsiteY2" fmla="*/ 60220 h 5013220"/>
                <a:gd name="connsiteX3" fmla="*/ 9576104 w 9576276"/>
                <a:gd name="connsiteY3" fmla="*/ 996860 h 5013220"/>
                <a:gd name="connsiteX4" fmla="*/ 9528479 w 9576276"/>
                <a:gd name="connsiteY4" fmla="*/ 2346220 h 5013220"/>
                <a:gd name="connsiteX5" fmla="*/ 9576104 w 9576276"/>
                <a:gd name="connsiteY5" fmla="*/ 4590930 h 5013220"/>
                <a:gd name="connsiteX6" fmla="*/ 8125114 w 9576276"/>
                <a:gd name="connsiteY6" fmla="*/ 5013220 h 5013220"/>
                <a:gd name="connsiteX7" fmla="*/ 1387794 w 9576276"/>
                <a:gd name="connsiteY7" fmla="*/ 4917970 h 5013220"/>
                <a:gd name="connsiteX8" fmla="*/ 222554 w 9576276"/>
                <a:gd name="connsiteY8" fmla="*/ 4133730 h 5013220"/>
                <a:gd name="connsiteX9" fmla="*/ 3479 w 9576276"/>
                <a:gd name="connsiteY9" fmla="*/ 2860570 h 5013220"/>
                <a:gd name="connsiteX10" fmla="*/ 413054 w 9576276"/>
                <a:gd name="connsiteY10" fmla="*/ 1092110 h 5013220"/>
                <a:gd name="connsiteX0" fmla="*/ 44234 w 9588456"/>
                <a:gd name="connsiteY0" fmla="*/ 1033773 h 5050133"/>
                <a:gd name="connsiteX1" fmla="*/ 1476174 w 9588456"/>
                <a:gd name="connsiteY1" fmla="*/ 135233 h 5050133"/>
                <a:gd name="connsiteX2" fmla="*/ 8213494 w 9588456"/>
                <a:gd name="connsiteY2" fmla="*/ 97133 h 5050133"/>
                <a:gd name="connsiteX3" fmla="*/ 9588284 w 9588456"/>
                <a:gd name="connsiteY3" fmla="*/ 1033773 h 5050133"/>
                <a:gd name="connsiteX4" fmla="*/ 9540659 w 9588456"/>
                <a:gd name="connsiteY4" fmla="*/ 2383133 h 5050133"/>
                <a:gd name="connsiteX5" fmla="*/ 9588284 w 9588456"/>
                <a:gd name="connsiteY5" fmla="*/ 4627843 h 5050133"/>
                <a:gd name="connsiteX6" fmla="*/ 8137294 w 9588456"/>
                <a:gd name="connsiteY6" fmla="*/ 5050133 h 5050133"/>
                <a:gd name="connsiteX7" fmla="*/ 1399974 w 9588456"/>
                <a:gd name="connsiteY7" fmla="*/ 4954883 h 5050133"/>
                <a:gd name="connsiteX8" fmla="*/ 234734 w 9588456"/>
                <a:gd name="connsiteY8" fmla="*/ 4170643 h 5050133"/>
                <a:gd name="connsiteX9" fmla="*/ 15659 w 9588456"/>
                <a:gd name="connsiteY9" fmla="*/ 2897483 h 5050133"/>
                <a:gd name="connsiteX10" fmla="*/ 44234 w 9588456"/>
                <a:gd name="connsiteY10" fmla="*/ 1033773 h 5050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88456" h="5050133">
                  <a:moveTo>
                    <a:pt x="44234" y="1033773"/>
                  </a:moveTo>
                  <a:cubicBezTo>
                    <a:pt x="44234" y="611170"/>
                    <a:pt x="114631" y="291340"/>
                    <a:pt x="1476174" y="135233"/>
                  </a:cubicBezTo>
                  <a:cubicBezTo>
                    <a:pt x="2837717" y="-20874"/>
                    <a:pt x="6861476" y="-52624"/>
                    <a:pt x="8213494" y="97133"/>
                  </a:cubicBezTo>
                  <a:cubicBezTo>
                    <a:pt x="9565512" y="246890"/>
                    <a:pt x="9591459" y="628436"/>
                    <a:pt x="9588284" y="1033773"/>
                  </a:cubicBezTo>
                  <a:cubicBezTo>
                    <a:pt x="9585109" y="1439110"/>
                    <a:pt x="9524784" y="1634896"/>
                    <a:pt x="9540659" y="2383133"/>
                  </a:cubicBezTo>
                  <a:lnTo>
                    <a:pt x="9588284" y="4627843"/>
                  </a:lnTo>
                  <a:cubicBezTo>
                    <a:pt x="9588284" y="5050446"/>
                    <a:pt x="8559897" y="5050133"/>
                    <a:pt x="8137294" y="5050133"/>
                  </a:cubicBezTo>
                  <a:lnTo>
                    <a:pt x="1399974" y="4954883"/>
                  </a:lnTo>
                  <a:cubicBezTo>
                    <a:pt x="977371" y="4954883"/>
                    <a:pt x="234734" y="4593246"/>
                    <a:pt x="234734" y="4170643"/>
                  </a:cubicBezTo>
                  <a:cubicBezTo>
                    <a:pt x="80215" y="3805518"/>
                    <a:pt x="63284" y="3401245"/>
                    <a:pt x="15659" y="2897483"/>
                  </a:cubicBezTo>
                  <a:cubicBezTo>
                    <a:pt x="-31966" y="2393721"/>
                    <a:pt x="44234" y="1456376"/>
                    <a:pt x="44234" y="1033773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8C8258CF-7328-4F86-985A-0701D196E6AA}"/>
              </a:ext>
            </a:extLst>
          </p:cNvPr>
          <p:cNvGrpSpPr/>
          <p:nvPr/>
        </p:nvGrpSpPr>
        <p:grpSpPr>
          <a:xfrm>
            <a:off x="5715916" y="3174263"/>
            <a:ext cx="5982222" cy="3035818"/>
            <a:chOff x="1120800" y="723600"/>
            <a:chExt cx="9950400" cy="5410800"/>
          </a:xfrm>
        </p:grpSpPr>
        <p:sp>
          <p:nvSpPr>
            <p:cNvPr id="36" name="圆角矩形 16">
              <a:extLst>
                <a:ext uri="{FF2B5EF4-FFF2-40B4-BE49-F238E27FC236}">
                  <a16:creationId xmlns="" xmlns:a16="http://schemas.microsoft.com/office/drawing/2014/main" id="{2DA86338-6B1D-4E6D-98AF-D99C7DD12B2E}"/>
                </a:ext>
              </a:extLst>
            </p:cNvPr>
            <p:cNvSpPr/>
            <p:nvPr/>
          </p:nvSpPr>
          <p:spPr>
            <a:xfrm>
              <a:off x="1120800" y="723600"/>
              <a:ext cx="9950400" cy="5410800"/>
            </a:xfrm>
            <a:custGeom>
              <a:avLst/>
              <a:gdLst>
                <a:gd name="connsiteX0" fmla="*/ 0 w 8248650"/>
                <a:gd name="connsiteY0" fmla="*/ 765190 h 4591050"/>
                <a:gd name="connsiteX1" fmla="*/ 765190 w 8248650"/>
                <a:gd name="connsiteY1" fmla="*/ 0 h 4591050"/>
                <a:gd name="connsiteX2" fmla="*/ 7483460 w 8248650"/>
                <a:gd name="connsiteY2" fmla="*/ 0 h 4591050"/>
                <a:gd name="connsiteX3" fmla="*/ 8248650 w 8248650"/>
                <a:gd name="connsiteY3" fmla="*/ 765190 h 4591050"/>
                <a:gd name="connsiteX4" fmla="*/ 8248650 w 8248650"/>
                <a:gd name="connsiteY4" fmla="*/ 3825860 h 4591050"/>
                <a:gd name="connsiteX5" fmla="*/ 7483460 w 8248650"/>
                <a:gd name="connsiteY5" fmla="*/ 4591050 h 4591050"/>
                <a:gd name="connsiteX6" fmla="*/ 765190 w 8248650"/>
                <a:gd name="connsiteY6" fmla="*/ 4591050 h 4591050"/>
                <a:gd name="connsiteX7" fmla="*/ 0 w 8248650"/>
                <a:gd name="connsiteY7" fmla="*/ 3825860 h 4591050"/>
                <a:gd name="connsiteX8" fmla="*/ 0 w 8248650"/>
                <a:gd name="connsiteY8" fmla="*/ 765190 h 4591050"/>
                <a:gd name="connsiteX0" fmla="*/ 0 w 8534400"/>
                <a:gd name="connsiteY0" fmla="*/ 803290 h 4591050"/>
                <a:gd name="connsiteX1" fmla="*/ 1050940 w 8534400"/>
                <a:gd name="connsiteY1" fmla="*/ 0 h 4591050"/>
                <a:gd name="connsiteX2" fmla="*/ 7769210 w 8534400"/>
                <a:gd name="connsiteY2" fmla="*/ 0 h 4591050"/>
                <a:gd name="connsiteX3" fmla="*/ 8534400 w 8534400"/>
                <a:gd name="connsiteY3" fmla="*/ 765190 h 4591050"/>
                <a:gd name="connsiteX4" fmla="*/ 8534400 w 8534400"/>
                <a:gd name="connsiteY4" fmla="*/ 3825860 h 4591050"/>
                <a:gd name="connsiteX5" fmla="*/ 7769210 w 8534400"/>
                <a:gd name="connsiteY5" fmla="*/ 4591050 h 4591050"/>
                <a:gd name="connsiteX6" fmla="*/ 1050940 w 8534400"/>
                <a:gd name="connsiteY6" fmla="*/ 4591050 h 4591050"/>
                <a:gd name="connsiteX7" fmla="*/ 285750 w 8534400"/>
                <a:gd name="connsiteY7" fmla="*/ 3825860 h 4591050"/>
                <a:gd name="connsiteX8" fmla="*/ 0 w 8534400"/>
                <a:gd name="connsiteY8" fmla="*/ 803290 h 4591050"/>
                <a:gd name="connsiteX0" fmla="*/ 414600 w 8949000"/>
                <a:gd name="connsiteY0" fmla="*/ 803290 h 4591050"/>
                <a:gd name="connsiteX1" fmla="*/ 1465540 w 8949000"/>
                <a:gd name="connsiteY1" fmla="*/ 0 h 4591050"/>
                <a:gd name="connsiteX2" fmla="*/ 8183810 w 8949000"/>
                <a:gd name="connsiteY2" fmla="*/ 0 h 4591050"/>
                <a:gd name="connsiteX3" fmla="*/ 8949000 w 8949000"/>
                <a:gd name="connsiteY3" fmla="*/ 765190 h 4591050"/>
                <a:gd name="connsiteX4" fmla="*/ 8949000 w 8949000"/>
                <a:gd name="connsiteY4" fmla="*/ 3825860 h 4591050"/>
                <a:gd name="connsiteX5" fmla="*/ 8183810 w 8949000"/>
                <a:gd name="connsiteY5" fmla="*/ 4591050 h 4591050"/>
                <a:gd name="connsiteX6" fmla="*/ 1465540 w 8949000"/>
                <a:gd name="connsiteY6" fmla="*/ 4591050 h 4591050"/>
                <a:gd name="connsiteX7" fmla="*/ 700350 w 8949000"/>
                <a:gd name="connsiteY7" fmla="*/ 3825860 h 4591050"/>
                <a:gd name="connsiteX8" fmla="*/ 5025 w 8949000"/>
                <a:gd name="connsiteY8" fmla="*/ 2571750 h 4591050"/>
                <a:gd name="connsiteX9" fmla="*/ 414600 w 8949000"/>
                <a:gd name="connsiteY9" fmla="*/ 803290 h 4591050"/>
                <a:gd name="connsiteX0" fmla="*/ 414600 w 8949000"/>
                <a:gd name="connsiteY0" fmla="*/ 803290 h 4591050"/>
                <a:gd name="connsiteX1" fmla="*/ 1465540 w 8949000"/>
                <a:gd name="connsiteY1" fmla="*/ 0 h 4591050"/>
                <a:gd name="connsiteX2" fmla="*/ 8183810 w 8949000"/>
                <a:gd name="connsiteY2" fmla="*/ 0 h 4591050"/>
                <a:gd name="connsiteX3" fmla="*/ 8949000 w 8949000"/>
                <a:gd name="connsiteY3" fmla="*/ 765190 h 4591050"/>
                <a:gd name="connsiteX4" fmla="*/ 8949000 w 8949000"/>
                <a:gd name="connsiteY4" fmla="*/ 3825860 h 4591050"/>
                <a:gd name="connsiteX5" fmla="*/ 8183810 w 8949000"/>
                <a:gd name="connsiteY5" fmla="*/ 4591050 h 4591050"/>
                <a:gd name="connsiteX6" fmla="*/ 1465540 w 8949000"/>
                <a:gd name="connsiteY6" fmla="*/ 4591050 h 4591050"/>
                <a:gd name="connsiteX7" fmla="*/ 224100 w 8949000"/>
                <a:gd name="connsiteY7" fmla="*/ 3844910 h 4591050"/>
                <a:gd name="connsiteX8" fmla="*/ 5025 w 8949000"/>
                <a:gd name="connsiteY8" fmla="*/ 2571750 h 4591050"/>
                <a:gd name="connsiteX9" fmla="*/ 414600 w 8949000"/>
                <a:gd name="connsiteY9" fmla="*/ 803290 h 4591050"/>
                <a:gd name="connsiteX0" fmla="*/ 414600 w 9530037"/>
                <a:gd name="connsiteY0" fmla="*/ 803290 h 4591050"/>
                <a:gd name="connsiteX1" fmla="*/ 1465540 w 9530037"/>
                <a:gd name="connsiteY1" fmla="*/ 0 h 4591050"/>
                <a:gd name="connsiteX2" fmla="*/ 8183810 w 9530037"/>
                <a:gd name="connsiteY2" fmla="*/ 0 h 4591050"/>
                <a:gd name="connsiteX3" fmla="*/ 8949000 w 9530037"/>
                <a:gd name="connsiteY3" fmla="*/ 765190 h 4591050"/>
                <a:gd name="connsiteX4" fmla="*/ 9530025 w 9530037"/>
                <a:gd name="connsiteY4" fmla="*/ 2057400 h 4591050"/>
                <a:gd name="connsiteX5" fmla="*/ 8949000 w 9530037"/>
                <a:gd name="connsiteY5" fmla="*/ 3825860 h 4591050"/>
                <a:gd name="connsiteX6" fmla="*/ 8183810 w 9530037"/>
                <a:gd name="connsiteY6" fmla="*/ 4591050 h 4591050"/>
                <a:gd name="connsiteX7" fmla="*/ 1465540 w 9530037"/>
                <a:gd name="connsiteY7" fmla="*/ 4591050 h 4591050"/>
                <a:gd name="connsiteX8" fmla="*/ 224100 w 9530037"/>
                <a:gd name="connsiteY8" fmla="*/ 3844910 h 4591050"/>
                <a:gd name="connsiteX9" fmla="*/ 5025 w 9530037"/>
                <a:gd name="connsiteY9" fmla="*/ 2571750 h 4591050"/>
                <a:gd name="connsiteX10" fmla="*/ 414600 w 9530037"/>
                <a:gd name="connsiteY10" fmla="*/ 803290 h 4591050"/>
                <a:gd name="connsiteX0" fmla="*/ 414600 w 9577650"/>
                <a:gd name="connsiteY0" fmla="*/ 803290 h 4591050"/>
                <a:gd name="connsiteX1" fmla="*/ 1465540 w 9577650"/>
                <a:gd name="connsiteY1" fmla="*/ 0 h 4591050"/>
                <a:gd name="connsiteX2" fmla="*/ 8183810 w 9577650"/>
                <a:gd name="connsiteY2" fmla="*/ 0 h 4591050"/>
                <a:gd name="connsiteX3" fmla="*/ 9577650 w 9577650"/>
                <a:gd name="connsiteY3" fmla="*/ 708040 h 4591050"/>
                <a:gd name="connsiteX4" fmla="*/ 9530025 w 9577650"/>
                <a:gd name="connsiteY4" fmla="*/ 2057400 h 4591050"/>
                <a:gd name="connsiteX5" fmla="*/ 8949000 w 9577650"/>
                <a:gd name="connsiteY5" fmla="*/ 3825860 h 4591050"/>
                <a:gd name="connsiteX6" fmla="*/ 8183810 w 9577650"/>
                <a:gd name="connsiteY6" fmla="*/ 4591050 h 4591050"/>
                <a:gd name="connsiteX7" fmla="*/ 1465540 w 9577650"/>
                <a:gd name="connsiteY7" fmla="*/ 4591050 h 4591050"/>
                <a:gd name="connsiteX8" fmla="*/ 224100 w 9577650"/>
                <a:gd name="connsiteY8" fmla="*/ 3844910 h 4591050"/>
                <a:gd name="connsiteX9" fmla="*/ 5025 w 9577650"/>
                <a:gd name="connsiteY9" fmla="*/ 2571750 h 4591050"/>
                <a:gd name="connsiteX10" fmla="*/ 414600 w 9577650"/>
                <a:gd name="connsiteY10" fmla="*/ 803290 h 4591050"/>
                <a:gd name="connsiteX0" fmla="*/ 414600 w 9577650"/>
                <a:gd name="connsiteY0" fmla="*/ 803290 h 4611117"/>
                <a:gd name="connsiteX1" fmla="*/ 1465540 w 9577650"/>
                <a:gd name="connsiteY1" fmla="*/ 0 h 4611117"/>
                <a:gd name="connsiteX2" fmla="*/ 8183810 w 9577650"/>
                <a:gd name="connsiteY2" fmla="*/ 0 h 4611117"/>
                <a:gd name="connsiteX3" fmla="*/ 9577650 w 9577650"/>
                <a:gd name="connsiteY3" fmla="*/ 708040 h 4611117"/>
                <a:gd name="connsiteX4" fmla="*/ 9530025 w 9577650"/>
                <a:gd name="connsiteY4" fmla="*/ 2057400 h 4611117"/>
                <a:gd name="connsiteX5" fmla="*/ 9577650 w 9577650"/>
                <a:gd name="connsiteY5" fmla="*/ 4302110 h 4611117"/>
                <a:gd name="connsiteX6" fmla="*/ 8183810 w 9577650"/>
                <a:gd name="connsiteY6" fmla="*/ 4591050 h 4611117"/>
                <a:gd name="connsiteX7" fmla="*/ 1465540 w 9577650"/>
                <a:gd name="connsiteY7" fmla="*/ 4591050 h 4611117"/>
                <a:gd name="connsiteX8" fmla="*/ 224100 w 9577650"/>
                <a:gd name="connsiteY8" fmla="*/ 3844910 h 4611117"/>
                <a:gd name="connsiteX9" fmla="*/ 5025 w 9577650"/>
                <a:gd name="connsiteY9" fmla="*/ 2571750 h 4611117"/>
                <a:gd name="connsiteX10" fmla="*/ 414600 w 9577650"/>
                <a:gd name="connsiteY10" fmla="*/ 803290 h 4611117"/>
                <a:gd name="connsiteX0" fmla="*/ 414600 w 9577650"/>
                <a:gd name="connsiteY0" fmla="*/ 803290 h 4724400"/>
                <a:gd name="connsiteX1" fmla="*/ 1465540 w 9577650"/>
                <a:gd name="connsiteY1" fmla="*/ 0 h 4724400"/>
                <a:gd name="connsiteX2" fmla="*/ 8183810 w 9577650"/>
                <a:gd name="connsiteY2" fmla="*/ 0 h 4724400"/>
                <a:gd name="connsiteX3" fmla="*/ 9577650 w 9577650"/>
                <a:gd name="connsiteY3" fmla="*/ 708040 h 4724400"/>
                <a:gd name="connsiteX4" fmla="*/ 9530025 w 9577650"/>
                <a:gd name="connsiteY4" fmla="*/ 2057400 h 4724400"/>
                <a:gd name="connsiteX5" fmla="*/ 9577650 w 9577650"/>
                <a:gd name="connsiteY5" fmla="*/ 4302110 h 4724400"/>
                <a:gd name="connsiteX6" fmla="*/ 8126660 w 9577650"/>
                <a:gd name="connsiteY6" fmla="*/ 4724400 h 4724400"/>
                <a:gd name="connsiteX7" fmla="*/ 1465540 w 9577650"/>
                <a:gd name="connsiteY7" fmla="*/ 4591050 h 4724400"/>
                <a:gd name="connsiteX8" fmla="*/ 224100 w 9577650"/>
                <a:gd name="connsiteY8" fmla="*/ 3844910 h 4724400"/>
                <a:gd name="connsiteX9" fmla="*/ 5025 w 9577650"/>
                <a:gd name="connsiteY9" fmla="*/ 2571750 h 4724400"/>
                <a:gd name="connsiteX10" fmla="*/ 414600 w 9577650"/>
                <a:gd name="connsiteY10" fmla="*/ 803290 h 4724400"/>
                <a:gd name="connsiteX0" fmla="*/ 414600 w 9577650"/>
                <a:gd name="connsiteY0" fmla="*/ 803290 h 4724400"/>
                <a:gd name="connsiteX1" fmla="*/ 1465540 w 9577650"/>
                <a:gd name="connsiteY1" fmla="*/ 0 h 4724400"/>
                <a:gd name="connsiteX2" fmla="*/ 8183810 w 9577650"/>
                <a:gd name="connsiteY2" fmla="*/ 0 h 4724400"/>
                <a:gd name="connsiteX3" fmla="*/ 9577650 w 9577650"/>
                <a:gd name="connsiteY3" fmla="*/ 708040 h 4724400"/>
                <a:gd name="connsiteX4" fmla="*/ 9530025 w 9577650"/>
                <a:gd name="connsiteY4" fmla="*/ 2057400 h 4724400"/>
                <a:gd name="connsiteX5" fmla="*/ 9577650 w 9577650"/>
                <a:gd name="connsiteY5" fmla="*/ 4302110 h 4724400"/>
                <a:gd name="connsiteX6" fmla="*/ 8126660 w 9577650"/>
                <a:gd name="connsiteY6" fmla="*/ 4724400 h 4724400"/>
                <a:gd name="connsiteX7" fmla="*/ 1389340 w 9577650"/>
                <a:gd name="connsiteY7" fmla="*/ 4629150 h 4724400"/>
                <a:gd name="connsiteX8" fmla="*/ 224100 w 9577650"/>
                <a:gd name="connsiteY8" fmla="*/ 3844910 h 4724400"/>
                <a:gd name="connsiteX9" fmla="*/ 5025 w 9577650"/>
                <a:gd name="connsiteY9" fmla="*/ 2571750 h 4724400"/>
                <a:gd name="connsiteX10" fmla="*/ 414600 w 9577650"/>
                <a:gd name="connsiteY10" fmla="*/ 803290 h 4724400"/>
                <a:gd name="connsiteX0" fmla="*/ 414600 w 9577650"/>
                <a:gd name="connsiteY0" fmla="*/ 1031890 h 4953000"/>
                <a:gd name="connsiteX1" fmla="*/ 1465540 w 9577650"/>
                <a:gd name="connsiteY1" fmla="*/ 228600 h 4953000"/>
                <a:gd name="connsiteX2" fmla="*/ 8202860 w 9577650"/>
                <a:gd name="connsiteY2" fmla="*/ 0 h 4953000"/>
                <a:gd name="connsiteX3" fmla="*/ 9577650 w 9577650"/>
                <a:gd name="connsiteY3" fmla="*/ 936640 h 4953000"/>
                <a:gd name="connsiteX4" fmla="*/ 9530025 w 9577650"/>
                <a:gd name="connsiteY4" fmla="*/ 2286000 h 4953000"/>
                <a:gd name="connsiteX5" fmla="*/ 9577650 w 9577650"/>
                <a:gd name="connsiteY5" fmla="*/ 4530710 h 4953000"/>
                <a:gd name="connsiteX6" fmla="*/ 8126660 w 9577650"/>
                <a:gd name="connsiteY6" fmla="*/ 4953000 h 4953000"/>
                <a:gd name="connsiteX7" fmla="*/ 1389340 w 9577650"/>
                <a:gd name="connsiteY7" fmla="*/ 4857750 h 4953000"/>
                <a:gd name="connsiteX8" fmla="*/ 224100 w 9577650"/>
                <a:gd name="connsiteY8" fmla="*/ 4073510 h 4953000"/>
                <a:gd name="connsiteX9" fmla="*/ 5025 w 9577650"/>
                <a:gd name="connsiteY9" fmla="*/ 2800350 h 4953000"/>
                <a:gd name="connsiteX10" fmla="*/ 414600 w 9577650"/>
                <a:gd name="connsiteY10" fmla="*/ 1031890 h 4953000"/>
                <a:gd name="connsiteX0" fmla="*/ 414600 w 9653396"/>
                <a:gd name="connsiteY0" fmla="*/ 1038198 h 4959308"/>
                <a:gd name="connsiteX1" fmla="*/ 1465540 w 9653396"/>
                <a:gd name="connsiteY1" fmla="*/ 234908 h 4959308"/>
                <a:gd name="connsiteX2" fmla="*/ 8202860 w 9653396"/>
                <a:gd name="connsiteY2" fmla="*/ 6308 h 4959308"/>
                <a:gd name="connsiteX3" fmla="*/ 9577650 w 9653396"/>
                <a:gd name="connsiteY3" fmla="*/ 942948 h 4959308"/>
                <a:gd name="connsiteX4" fmla="*/ 9530025 w 9653396"/>
                <a:gd name="connsiteY4" fmla="*/ 2292308 h 4959308"/>
                <a:gd name="connsiteX5" fmla="*/ 9577650 w 9653396"/>
                <a:gd name="connsiteY5" fmla="*/ 4537018 h 4959308"/>
                <a:gd name="connsiteX6" fmla="*/ 8126660 w 9653396"/>
                <a:gd name="connsiteY6" fmla="*/ 4959308 h 4959308"/>
                <a:gd name="connsiteX7" fmla="*/ 1389340 w 9653396"/>
                <a:gd name="connsiteY7" fmla="*/ 4864058 h 4959308"/>
                <a:gd name="connsiteX8" fmla="*/ 224100 w 9653396"/>
                <a:gd name="connsiteY8" fmla="*/ 4079818 h 4959308"/>
                <a:gd name="connsiteX9" fmla="*/ 5025 w 9653396"/>
                <a:gd name="connsiteY9" fmla="*/ 2806658 h 4959308"/>
                <a:gd name="connsiteX10" fmla="*/ 414600 w 9653396"/>
                <a:gd name="connsiteY10" fmla="*/ 1038198 h 4959308"/>
                <a:gd name="connsiteX0" fmla="*/ 414600 w 9577822"/>
                <a:gd name="connsiteY0" fmla="*/ 1031890 h 4953000"/>
                <a:gd name="connsiteX1" fmla="*/ 1465540 w 9577822"/>
                <a:gd name="connsiteY1" fmla="*/ 228600 h 4953000"/>
                <a:gd name="connsiteX2" fmla="*/ 8202860 w 9577822"/>
                <a:gd name="connsiteY2" fmla="*/ 0 h 4953000"/>
                <a:gd name="connsiteX3" fmla="*/ 9577650 w 9577822"/>
                <a:gd name="connsiteY3" fmla="*/ 936640 h 4953000"/>
                <a:gd name="connsiteX4" fmla="*/ 9530025 w 9577822"/>
                <a:gd name="connsiteY4" fmla="*/ 2286000 h 4953000"/>
                <a:gd name="connsiteX5" fmla="*/ 9577650 w 9577822"/>
                <a:gd name="connsiteY5" fmla="*/ 4530710 h 4953000"/>
                <a:gd name="connsiteX6" fmla="*/ 8126660 w 9577822"/>
                <a:gd name="connsiteY6" fmla="*/ 4953000 h 4953000"/>
                <a:gd name="connsiteX7" fmla="*/ 1389340 w 9577822"/>
                <a:gd name="connsiteY7" fmla="*/ 4857750 h 4953000"/>
                <a:gd name="connsiteX8" fmla="*/ 224100 w 9577822"/>
                <a:gd name="connsiteY8" fmla="*/ 4073510 h 4953000"/>
                <a:gd name="connsiteX9" fmla="*/ 5025 w 9577822"/>
                <a:gd name="connsiteY9" fmla="*/ 2800350 h 4953000"/>
                <a:gd name="connsiteX10" fmla="*/ 414600 w 9577822"/>
                <a:gd name="connsiteY10" fmla="*/ 1031890 h 4953000"/>
                <a:gd name="connsiteX0" fmla="*/ 414600 w 9577822"/>
                <a:gd name="connsiteY0" fmla="*/ 1031890 h 4953000"/>
                <a:gd name="connsiteX1" fmla="*/ 1465540 w 9577822"/>
                <a:gd name="connsiteY1" fmla="*/ 228600 h 4953000"/>
                <a:gd name="connsiteX2" fmla="*/ 8202860 w 9577822"/>
                <a:gd name="connsiteY2" fmla="*/ 0 h 4953000"/>
                <a:gd name="connsiteX3" fmla="*/ 9577650 w 9577822"/>
                <a:gd name="connsiteY3" fmla="*/ 936640 h 4953000"/>
                <a:gd name="connsiteX4" fmla="*/ 9530025 w 9577822"/>
                <a:gd name="connsiteY4" fmla="*/ 2286000 h 4953000"/>
                <a:gd name="connsiteX5" fmla="*/ 9577650 w 9577822"/>
                <a:gd name="connsiteY5" fmla="*/ 4530710 h 4953000"/>
                <a:gd name="connsiteX6" fmla="*/ 8126660 w 9577822"/>
                <a:gd name="connsiteY6" fmla="*/ 4953000 h 4953000"/>
                <a:gd name="connsiteX7" fmla="*/ 1389340 w 9577822"/>
                <a:gd name="connsiteY7" fmla="*/ 4857750 h 4953000"/>
                <a:gd name="connsiteX8" fmla="*/ 224100 w 9577822"/>
                <a:gd name="connsiteY8" fmla="*/ 4073510 h 4953000"/>
                <a:gd name="connsiteX9" fmla="*/ 5025 w 9577822"/>
                <a:gd name="connsiteY9" fmla="*/ 2800350 h 4953000"/>
                <a:gd name="connsiteX10" fmla="*/ 414600 w 9577822"/>
                <a:gd name="connsiteY10" fmla="*/ 1031890 h 4953000"/>
                <a:gd name="connsiteX0" fmla="*/ 414600 w 9577822"/>
                <a:gd name="connsiteY0" fmla="*/ 1092110 h 5013220"/>
                <a:gd name="connsiteX1" fmla="*/ 1465540 w 9577822"/>
                <a:gd name="connsiteY1" fmla="*/ 98320 h 5013220"/>
                <a:gd name="connsiteX2" fmla="*/ 8202860 w 9577822"/>
                <a:gd name="connsiteY2" fmla="*/ 60220 h 5013220"/>
                <a:gd name="connsiteX3" fmla="*/ 9577650 w 9577822"/>
                <a:gd name="connsiteY3" fmla="*/ 996860 h 5013220"/>
                <a:gd name="connsiteX4" fmla="*/ 9530025 w 9577822"/>
                <a:gd name="connsiteY4" fmla="*/ 2346220 h 5013220"/>
                <a:gd name="connsiteX5" fmla="*/ 9577650 w 9577822"/>
                <a:gd name="connsiteY5" fmla="*/ 4590930 h 5013220"/>
                <a:gd name="connsiteX6" fmla="*/ 8126660 w 9577822"/>
                <a:gd name="connsiteY6" fmla="*/ 5013220 h 5013220"/>
                <a:gd name="connsiteX7" fmla="*/ 1389340 w 9577822"/>
                <a:gd name="connsiteY7" fmla="*/ 4917970 h 5013220"/>
                <a:gd name="connsiteX8" fmla="*/ 224100 w 9577822"/>
                <a:gd name="connsiteY8" fmla="*/ 4133730 h 5013220"/>
                <a:gd name="connsiteX9" fmla="*/ 5025 w 9577822"/>
                <a:gd name="connsiteY9" fmla="*/ 2860570 h 5013220"/>
                <a:gd name="connsiteX10" fmla="*/ 414600 w 9577822"/>
                <a:gd name="connsiteY10" fmla="*/ 1092110 h 5013220"/>
                <a:gd name="connsiteX0" fmla="*/ 414600 w 9577822"/>
                <a:gd name="connsiteY0" fmla="*/ 1092110 h 5013220"/>
                <a:gd name="connsiteX1" fmla="*/ 1465540 w 9577822"/>
                <a:gd name="connsiteY1" fmla="*/ 98320 h 5013220"/>
                <a:gd name="connsiteX2" fmla="*/ 8202860 w 9577822"/>
                <a:gd name="connsiteY2" fmla="*/ 60220 h 5013220"/>
                <a:gd name="connsiteX3" fmla="*/ 9577650 w 9577822"/>
                <a:gd name="connsiteY3" fmla="*/ 996860 h 5013220"/>
                <a:gd name="connsiteX4" fmla="*/ 9530025 w 9577822"/>
                <a:gd name="connsiteY4" fmla="*/ 2346220 h 5013220"/>
                <a:gd name="connsiteX5" fmla="*/ 9577650 w 9577822"/>
                <a:gd name="connsiteY5" fmla="*/ 4590930 h 5013220"/>
                <a:gd name="connsiteX6" fmla="*/ 8126660 w 9577822"/>
                <a:gd name="connsiteY6" fmla="*/ 5013220 h 5013220"/>
                <a:gd name="connsiteX7" fmla="*/ 1389340 w 9577822"/>
                <a:gd name="connsiteY7" fmla="*/ 4917970 h 5013220"/>
                <a:gd name="connsiteX8" fmla="*/ 224100 w 9577822"/>
                <a:gd name="connsiteY8" fmla="*/ 4133730 h 5013220"/>
                <a:gd name="connsiteX9" fmla="*/ 5025 w 9577822"/>
                <a:gd name="connsiteY9" fmla="*/ 2860570 h 5013220"/>
                <a:gd name="connsiteX10" fmla="*/ 414600 w 9577822"/>
                <a:gd name="connsiteY10" fmla="*/ 1092110 h 5013220"/>
                <a:gd name="connsiteX0" fmla="*/ 413054 w 9576276"/>
                <a:gd name="connsiteY0" fmla="*/ 1092110 h 5013220"/>
                <a:gd name="connsiteX1" fmla="*/ 1463994 w 9576276"/>
                <a:gd name="connsiteY1" fmla="*/ 98320 h 5013220"/>
                <a:gd name="connsiteX2" fmla="*/ 8201314 w 9576276"/>
                <a:gd name="connsiteY2" fmla="*/ 60220 h 5013220"/>
                <a:gd name="connsiteX3" fmla="*/ 9576104 w 9576276"/>
                <a:gd name="connsiteY3" fmla="*/ 996860 h 5013220"/>
                <a:gd name="connsiteX4" fmla="*/ 9528479 w 9576276"/>
                <a:gd name="connsiteY4" fmla="*/ 2346220 h 5013220"/>
                <a:gd name="connsiteX5" fmla="*/ 9576104 w 9576276"/>
                <a:gd name="connsiteY5" fmla="*/ 4590930 h 5013220"/>
                <a:gd name="connsiteX6" fmla="*/ 8125114 w 9576276"/>
                <a:gd name="connsiteY6" fmla="*/ 5013220 h 5013220"/>
                <a:gd name="connsiteX7" fmla="*/ 1387794 w 9576276"/>
                <a:gd name="connsiteY7" fmla="*/ 4917970 h 5013220"/>
                <a:gd name="connsiteX8" fmla="*/ 222554 w 9576276"/>
                <a:gd name="connsiteY8" fmla="*/ 4133730 h 5013220"/>
                <a:gd name="connsiteX9" fmla="*/ 3479 w 9576276"/>
                <a:gd name="connsiteY9" fmla="*/ 2860570 h 5013220"/>
                <a:gd name="connsiteX10" fmla="*/ 413054 w 9576276"/>
                <a:gd name="connsiteY10" fmla="*/ 1092110 h 5013220"/>
                <a:gd name="connsiteX0" fmla="*/ 44234 w 9588456"/>
                <a:gd name="connsiteY0" fmla="*/ 1033773 h 5050133"/>
                <a:gd name="connsiteX1" fmla="*/ 1476174 w 9588456"/>
                <a:gd name="connsiteY1" fmla="*/ 135233 h 5050133"/>
                <a:gd name="connsiteX2" fmla="*/ 8213494 w 9588456"/>
                <a:gd name="connsiteY2" fmla="*/ 97133 h 5050133"/>
                <a:gd name="connsiteX3" fmla="*/ 9588284 w 9588456"/>
                <a:gd name="connsiteY3" fmla="*/ 1033773 h 5050133"/>
                <a:gd name="connsiteX4" fmla="*/ 9540659 w 9588456"/>
                <a:gd name="connsiteY4" fmla="*/ 2383133 h 5050133"/>
                <a:gd name="connsiteX5" fmla="*/ 9588284 w 9588456"/>
                <a:gd name="connsiteY5" fmla="*/ 4627843 h 5050133"/>
                <a:gd name="connsiteX6" fmla="*/ 8137294 w 9588456"/>
                <a:gd name="connsiteY6" fmla="*/ 5050133 h 5050133"/>
                <a:gd name="connsiteX7" fmla="*/ 1399974 w 9588456"/>
                <a:gd name="connsiteY7" fmla="*/ 4954883 h 5050133"/>
                <a:gd name="connsiteX8" fmla="*/ 234734 w 9588456"/>
                <a:gd name="connsiteY8" fmla="*/ 4170643 h 5050133"/>
                <a:gd name="connsiteX9" fmla="*/ 15659 w 9588456"/>
                <a:gd name="connsiteY9" fmla="*/ 2897483 h 5050133"/>
                <a:gd name="connsiteX10" fmla="*/ 44234 w 9588456"/>
                <a:gd name="connsiteY10" fmla="*/ 1033773 h 5050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88456" h="5050133">
                  <a:moveTo>
                    <a:pt x="44234" y="1033773"/>
                  </a:moveTo>
                  <a:cubicBezTo>
                    <a:pt x="44234" y="611170"/>
                    <a:pt x="114631" y="291340"/>
                    <a:pt x="1476174" y="135233"/>
                  </a:cubicBezTo>
                  <a:cubicBezTo>
                    <a:pt x="2837717" y="-20874"/>
                    <a:pt x="6861476" y="-52624"/>
                    <a:pt x="8213494" y="97133"/>
                  </a:cubicBezTo>
                  <a:cubicBezTo>
                    <a:pt x="9565512" y="246890"/>
                    <a:pt x="9591459" y="628436"/>
                    <a:pt x="9588284" y="1033773"/>
                  </a:cubicBezTo>
                  <a:cubicBezTo>
                    <a:pt x="9585109" y="1439110"/>
                    <a:pt x="9524784" y="1634896"/>
                    <a:pt x="9540659" y="2383133"/>
                  </a:cubicBezTo>
                  <a:lnTo>
                    <a:pt x="9588284" y="4627843"/>
                  </a:lnTo>
                  <a:cubicBezTo>
                    <a:pt x="9588284" y="5050446"/>
                    <a:pt x="8559897" y="5050133"/>
                    <a:pt x="8137294" y="5050133"/>
                  </a:cubicBezTo>
                  <a:lnTo>
                    <a:pt x="1399974" y="4954883"/>
                  </a:lnTo>
                  <a:cubicBezTo>
                    <a:pt x="977371" y="4954883"/>
                    <a:pt x="234734" y="4593246"/>
                    <a:pt x="234734" y="4170643"/>
                  </a:cubicBezTo>
                  <a:cubicBezTo>
                    <a:pt x="80215" y="3805518"/>
                    <a:pt x="63284" y="3401245"/>
                    <a:pt x="15659" y="2897483"/>
                  </a:cubicBezTo>
                  <a:cubicBezTo>
                    <a:pt x="-31966" y="2393721"/>
                    <a:pt x="44234" y="1456376"/>
                    <a:pt x="44234" y="10337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圆角矩形 16">
              <a:extLst>
                <a:ext uri="{FF2B5EF4-FFF2-40B4-BE49-F238E27FC236}">
                  <a16:creationId xmlns="" xmlns:a16="http://schemas.microsoft.com/office/drawing/2014/main" id="{55B1A76C-1367-4885-BD6D-CD308FECE897}"/>
                </a:ext>
              </a:extLst>
            </p:cNvPr>
            <p:cNvSpPr/>
            <p:nvPr/>
          </p:nvSpPr>
          <p:spPr>
            <a:xfrm>
              <a:off x="1301772" y="903934"/>
              <a:ext cx="9588456" cy="5050133"/>
            </a:xfrm>
            <a:custGeom>
              <a:avLst/>
              <a:gdLst>
                <a:gd name="connsiteX0" fmla="*/ 0 w 8248650"/>
                <a:gd name="connsiteY0" fmla="*/ 765190 h 4591050"/>
                <a:gd name="connsiteX1" fmla="*/ 765190 w 8248650"/>
                <a:gd name="connsiteY1" fmla="*/ 0 h 4591050"/>
                <a:gd name="connsiteX2" fmla="*/ 7483460 w 8248650"/>
                <a:gd name="connsiteY2" fmla="*/ 0 h 4591050"/>
                <a:gd name="connsiteX3" fmla="*/ 8248650 w 8248650"/>
                <a:gd name="connsiteY3" fmla="*/ 765190 h 4591050"/>
                <a:gd name="connsiteX4" fmla="*/ 8248650 w 8248650"/>
                <a:gd name="connsiteY4" fmla="*/ 3825860 h 4591050"/>
                <a:gd name="connsiteX5" fmla="*/ 7483460 w 8248650"/>
                <a:gd name="connsiteY5" fmla="*/ 4591050 h 4591050"/>
                <a:gd name="connsiteX6" fmla="*/ 765190 w 8248650"/>
                <a:gd name="connsiteY6" fmla="*/ 4591050 h 4591050"/>
                <a:gd name="connsiteX7" fmla="*/ 0 w 8248650"/>
                <a:gd name="connsiteY7" fmla="*/ 3825860 h 4591050"/>
                <a:gd name="connsiteX8" fmla="*/ 0 w 8248650"/>
                <a:gd name="connsiteY8" fmla="*/ 765190 h 4591050"/>
                <a:gd name="connsiteX0" fmla="*/ 0 w 8534400"/>
                <a:gd name="connsiteY0" fmla="*/ 803290 h 4591050"/>
                <a:gd name="connsiteX1" fmla="*/ 1050940 w 8534400"/>
                <a:gd name="connsiteY1" fmla="*/ 0 h 4591050"/>
                <a:gd name="connsiteX2" fmla="*/ 7769210 w 8534400"/>
                <a:gd name="connsiteY2" fmla="*/ 0 h 4591050"/>
                <a:gd name="connsiteX3" fmla="*/ 8534400 w 8534400"/>
                <a:gd name="connsiteY3" fmla="*/ 765190 h 4591050"/>
                <a:gd name="connsiteX4" fmla="*/ 8534400 w 8534400"/>
                <a:gd name="connsiteY4" fmla="*/ 3825860 h 4591050"/>
                <a:gd name="connsiteX5" fmla="*/ 7769210 w 8534400"/>
                <a:gd name="connsiteY5" fmla="*/ 4591050 h 4591050"/>
                <a:gd name="connsiteX6" fmla="*/ 1050940 w 8534400"/>
                <a:gd name="connsiteY6" fmla="*/ 4591050 h 4591050"/>
                <a:gd name="connsiteX7" fmla="*/ 285750 w 8534400"/>
                <a:gd name="connsiteY7" fmla="*/ 3825860 h 4591050"/>
                <a:gd name="connsiteX8" fmla="*/ 0 w 8534400"/>
                <a:gd name="connsiteY8" fmla="*/ 803290 h 4591050"/>
                <a:gd name="connsiteX0" fmla="*/ 414600 w 8949000"/>
                <a:gd name="connsiteY0" fmla="*/ 803290 h 4591050"/>
                <a:gd name="connsiteX1" fmla="*/ 1465540 w 8949000"/>
                <a:gd name="connsiteY1" fmla="*/ 0 h 4591050"/>
                <a:gd name="connsiteX2" fmla="*/ 8183810 w 8949000"/>
                <a:gd name="connsiteY2" fmla="*/ 0 h 4591050"/>
                <a:gd name="connsiteX3" fmla="*/ 8949000 w 8949000"/>
                <a:gd name="connsiteY3" fmla="*/ 765190 h 4591050"/>
                <a:gd name="connsiteX4" fmla="*/ 8949000 w 8949000"/>
                <a:gd name="connsiteY4" fmla="*/ 3825860 h 4591050"/>
                <a:gd name="connsiteX5" fmla="*/ 8183810 w 8949000"/>
                <a:gd name="connsiteY5" fmla="*/ 4591050 h 4591050"/>
                <a:gd name="connsiteX6" fmla="*/ 1465540 w 8949000"/>
                <a:gd name="connsiteY6" fmla="*/ 4591050 h 4591050"/>
                <a:gd name="connsiteX7" fmla="*/ 700350 w 8949000"/>
                <a:gd name="connsiteY7" fmla="*/ 3825860 h 4591050"/>
                <a:gd name="connsiteX8" fmla="*/ 5025 w 8949000"/>
                <a:gd name="connsiteY8" fmla="*/ 2571750 h 4591050"/>
                <a:gd name="connsiteX9" fmla="*/ 414600 w 8949000"/>
                <a:gd name="connsiteY9" fmla="*/ 803290 h 4591050"/>
                <a:gd name="connsiteX0" fmla="*/ 414600 w 8949000"/>
                <a:gd name="connsiteY0" fmla="*/ 803290 h 4591050"/>
                <a:gd name="connsiteX1" fmla="*/ 1465540 w 8949000"/>
                <a:gd name="connsiteY1" fmla="*/ 0 h 4591050"/>
                <a:gd name="connsiteX2" fmla="*/ 8183810 w 8949000"/>
                <a:gd name="connsiteY2" fmla="*/ 0 h 4591050"/>
                <a:gd name="connsiteX3" fmla="*/ 8949000 w 8949000"/>
                <a:gd name="connsiteY3" fmla="*/ 765190 h 4591050"/>
                <a:gd name="connsiteX4" fmla="*/ 8949000 w 8949000"/>
                <a:gd name="connsiteY4" fmla="*/ 3825860 h 4591050"/>
                <a:gd name="connsiteX5" fmla="*/ 8183810 w 8949000"/>
                <a:gd name="connsiteY5" fmla="*/ 4591050 h 4591050"/>
                <a:gd name="connsiteX6" fmla="*/ 1465540 w 8949000"/>
                <a:gd name="connsiteY6" fmla="*/ 4591050 h 4591050"/>
                <a:gd name="connsiteX7" fmla="*/ 224100 w 8949000"/>
                <a:gd name="connsiteY7" fmla="*/ 3844910 h 4591050"/>
                <a:gd name="connsiteX8" fmla="*/ 5025 w 8949000"/>
                <a:gd name="connsiteY8" fmla="*/ 2571750 h 4591050"/>
                <a:gd name="connsiteX9" fmla="*/ 414600 w 8949000"/>
                <a:gd name="connsiteY9" fmla="*/ 803290 h 4591050"/>
                <a:gd name="connsiteX0" fmla="*/ 414600 w 9530037"/>
                <a:gd name="connsiteY0" fmla="*/ 803290 h 4591050"/>
                <a:gd name="connsiteX1" fmla="*/ 1465540 w 9530037"/>
                <a:gd name="connsiteY1" fmla="*/ 0 h 4591050"/>
                <a:gd name="connsiteX2" fmla="*/ 8183810 w 9530037"/>
                <a:gd name="connsiteY2" fmla="*/ 0 h 4591050"/>
                <a:gd name="connsiteX3" fmla="*/ 8949000 w 9530037"/>
                <a:gd name="connsiteY3" fmla="*/ 765190 h 4591050"/>
                <a:gd name="connsiteX4" fmla="*/ 9530025 w 9530037"/>
                <a:gd name="connsiteY4" fmla="*/ 2057400 h 4591050"/>
                <a:gd name="connsiteX5" fmla="*/ 8949000 w 9530037"/>
                <a:gd name="connsiteY5" fmla="*/ 3825860 h 4591050"/>
                <a:gd name="connsiteX6" fmla="*/ 8183810 w 9530037"/>
                <a:gd name="connsiteY6" fmla="*/ 4591050 h 4591050"/>
                <a:gd name="connsiteX7" fmla="*/ 1465540 w 9530037"/>
                <a:gd name="connsiteY7" fmla="*/ 4591050 h 4591050"/>
                <a:gd name="connsiteX8" fmla="*/ 224100 w 9530037"/>
                <a:gd name="connsiteY8" fmla="*/ 3844910 h 4591050"/>
                <a:gd name="connsiteX9" fmla="*/ 5025 w 9530037"/>
                <a:gd name="connsiteY9" fmla="*/ 2571750 h 4591050"/>
                <a:gd name="connsiteX10" fmla="*/ 414600 w 9530037"/>
                <a:gd name="connsiteY10" fmla="*/ 803290 h 4591050"/>
                <a:gd name="connsiteX0" fmla="*/ 414600 w 9577650"/>
                <a:gd name="connsiteY0" fmla="*/ 803290 h 4591050"/>
                <a:gd name="connsiteX1" fmla="*/ 1465540 w 9577650"/>
                <a:gd name="connsiteY1" fmla="*/ 0 h 4591050"/>
                <a:gd name="connsiteX2" fmla="*/ 8183810 w 9577650"/>
                <a:gd name="connsiteY2" fmla="*/ 0 h 4591050"/>
                <a:gd name="connsiteX3" fmla="*/ 9577650 w 9577650"/>
                <a:gd name="connsiteY3" fmla="*/ 708040 h 4591050"/>
                <a:gd name="connsiteX4" fmla="*/ 9530025 w 9577650"/>
                <a:gd name="connsiteY4" fmla="*/ 2057400 h 4591050"/>
                <a:gd name="connsiteX5" fmla="*/ 8949000 w 9577650"/>
                <a:gd name="connsiteY5" fmla="*/ 3825860 h 4591050"/>
                <a:gd name="connsiteX6" fmla="*/ 8183810 w 9577650"/>
                <a:gd name="connsiteY6" fmla="*/ 4591050 h 4591050"/>
                <a:gd name="connsiteX7" fmla="*/ 1465540 w 9577650"/>
                <a:gd name="connsiteY7" fmla="*/ 4591050 h 4591050"/>
                <a:gd name="connsiteX8" fmla="*/ 224100 w 9577650"/>
                <a:gd name="connsiteY8" fmla="*/ 3844910 h 4591050"/>
                <a:gd name="connsiteX9" fmla="*/ 5025 w 9577650"/>
                <a:gd name="connsiteY9" fmla="*/ 2571750 h 4591050"/>
                <a:gd name="connsiteX10" fmla="*/ 414600 w 9577650"/>
                <a:gd name="connsiteY10" fmla="*/ 803290 h 4591050"/>
                <a:gd name="connsiteX0" fmla="*/ 414600 w 9577650"/>
                <a:gd name="connsiteY0" fmla="*/ 803290 h 4611117"/>
                <a:gd name="connsiteX1" fmla="*/ 1465540 w 9577650"/>
                <a:gd name="connsiteY1" fmla="*/ 0 h 4611117"/>
                <a:gd name="connsiteX2" fmla="*/ 8183810 w 9577650"/>
                <a:gd name="connsiteY2" fmla="*/ 0 h 4611117"/>
                <a:gd name="connsiteX3" fmla="*/ 9577650 w 9577650"/>
                <a:gd name="connsiteY3" fmla="*/ 708040 h 4611117"/>
                <a:gd name="connsiteX4" fmla="*/ 9530025 w 9577650"/>
                <a:gd name="connsiteY4" fmla="*/ 2057400 h 4611117"/>
                <a:gd name="connsiteX5" fmla="*/ 9577650 w 9577650"/>
                <a:gd name="connsiteY5" fmla="*/ 4302110 h 4611117"/>
                <a:gd name="connsiteX6" fmla="*/ 8183810 w 9577650"/>
                <a:gd name="connsiteY6" fmla="*/ 4591050 h 4611117"/>
                <a:gd name="connsiteX7" fmla="*/ 1465540 w 9577650"/>
                <a:gd name="connsiteY7" fmla="*/ 4591050 h 4611117"/>
                <a:gd name="connsiteX8" fmla="*/ 224100 w 9577650"/>
                <a:gd name="connsiteY8" fmla="*/ 3844910 h 4611117"/>
                <a:gd name="connsiteX9" fmla="*/ 5025 w 9577650"/>
                <a:gd name="connsiteY9" fmla="*/ 2571750 h 4611117"/>
                <a:gd name="connsiteX10" fmla="*/ 414600 w 9577650"/>
                <a:gd name="connsiteY10" fmla="*/ 803290 h 4611117"/>
                <a:gd name="connsiteX0" fmla="*/ 414600 w 9577650"/>
                <a:gd name="connsiteY0" fmla="*/ 803290 h 4724400"/>
                <a:gd name="connsiteX1" fmla="*/ 1465540 w 9577650"/>
                <a:gd name="connsiteY1" fmla="*/ 0 h 4724400"/>
                <a:gd name="connsiteX2" fmla="*/ 8183810 w 9577650"/>
                <a:gd name="connsiteY2" fmla="*/ 0 h 4724400"/>
                <a:gd name="connsiteX3" fmla="*/ 9577650 w 9577650"/>
                <a:gd name="connsiteY3" fmla="*/ 708040 h 4724400"/>
                <a:gd name="connsiteX4" fmla="*/ 9530025 w 9577650"/>
                <a:gd name="connsiteY4" fmla="*/ 2057400 h 4724400"/>
                <a:gd name="connsiteX5" fmla="*/ 9577650 w 9577650"/>
                <a:gd name="connsiteY5" fmla="*/ 4302110 h 4724400"/>
                <a:gd name="connsiteX6" fmla="*/ 8126660 w 9577650"/>
                <a:gd name="connsiteY6" fmla="*/ 4724400 h 4724400"/>
                <a:gd name="connsiteX7" fmla="*/ 1465540 w 9577650"/>
                <a:gd name="connsiteY7" fmla="*/ 4591050 h 4724400"/>
                <a:gd name="connsiteX8" fmla="*/ 224100 w 9577650"/>
                <a:gd name="connsiteY8" fmla="*/ 3844910 h 4724400"/>
                <a:gd name="connsiteX9" fmla="*/ 5025 w 9577650"/>
                <a:gd name="connsiteY9" fmla="*/ 2571750 h 4724400"/>
                <a:gd name="connsiteX10" fmla="*/ 414600 w 9577650"/>
                <a:gd name="connsiteY10" fmla="*/ 803290 h 4724400"/>
                <a:gd name="connsiteX0" fmla="*/ 414600 w 9577650"/>
                <a:gd name="connsiteY0" fmla="*/ 803290 h 4724400"/>
                <a:gd name="connsiteX1" fmla="*/ 1465540 w 9577650"/>
                <a:gd name="connsiteY1" fmla="*/ 0 h 4724400"/>
                <a:gd name="connsiteX2" fmla="*/ 8183810 w 9577650"/>
                <a:gd name="connsiteY2" fmla="*/ 0 h 4724400"/>
                <a:gd name="connsiteX3" fmla="*/ 9577650 w 9577650"/>
                <a:gd name="connsiteY3" fmla="*/ 708040 h 4724400"/>
                <a:gd name="connsiteX4" fmla="*/ 9530025 w 9577650"/>
                <a:gd name="connsiteY4" fmla="*/ 2057400 h 4724400"/>
                <a:gd name="connsiteX5" fmla="*/ 9577650 w 9577650"/>
                <a:gd name="connsiteY5" fmla="*/ 4302110 h 4724400"/>
                <a:gd name="connsiteX6" fmla="*/ 8126660 w 9577650"/>
                <a:gd name="connsiteY6" fmla="*/ 4724400 h 4724400"/>
                <a:gd name="connsiteX7" fmla="*/ 1389340 w 9577650"/>
                <a:gd name="connsiteY7" fmla="*/ 4629150 h 4724400"/>
                <a:gd name="connsiteX8" fmla="*/ 224100 w 9577650"/>
                <a:gd name="connsiteY8" fmla="*/ 3844910 h 4724400"/>
                <a:gd name="connsiteX9" fmla="*/ 5025 w 9577650"/>
                <a:gd name="connsiteY9" fmla="*/ 2571750 h 4724400"/>
                <a:gd name="connsiteX10" fmla="*/ 414600 w 9577650"/>
                <a:gd name="connsiteY10" fmla="*/ 803290 h 4724400"/>
                <a:gd name="connsiteX0" fmla="*/ 414600 w 9577650"/>
                <a:gd name="connsiteY0" fmla="*/ 1031890 h 4953000"/>
                <a:gd name="connsiteX1" fmla="*/ 1465540 w 9577650"/>
                <a:gd name="connsiteY1" fmla="*/ 228600 h 4953000"/>
                <a:gd name="connsiteX2" fmla="*/ 8202860 w 9577650"/>
                <a:gd name="connsiteY2" fmla="*/ 0 h 4953000"/>
                <a:gd name="connsiteX3" fmla="*/ 9577650 w 9577650"/>
                <a:gd name="connsiteY3" fmla="*/ 936640 h 4953000"/>
                <a:gd name="connsiteX4" fmla="*/ 9530025 w 9577650"/>
                <a:gd name="connsiteY4" fmla="*/ 2286000 h 4953000"/>
                <a:gd name="connsiteX5" fmla="*/ 9577650 w 9577650"/>
                <a:gd name="connsiteY5" fmla="*/ 4530710 h 4953000"/>
                <a:gd name="connsiteX6" fmla="*/ 8126660 w 9577650"/>
                <a:gd name="connsiteY6" fmla="*/ 4953000 h 4953000"/>
                <a:gd name="connsiteX7" fmla="*/ 1389340 w 9577650"/>
                <a:gd name="connsiteY7" fmla="*/ 4857750 h 4953000"/>
                <a:gd name="connsiteX8" fmla="*/ 224100 w 9577650"/>
                <a:gd name="connsiteY8" fmla="*/ 4073510 h 4953000"/>
                <a:gd name="connsiteX9" fmla="*/ 5025 w 9577650"/>
                <a:gd name="connsiteY9" fmla="*/ 2800350 h 4953000"/>
                <a:gd name="connsiteX10" fmla="*/ 414600 w 9577650"/>
                <a:gd name="connsiteY10" fmla="*/ 1031890 h 4953000"/>
                <a:gd name="connsiteX0" fmla="*/ 414600 w 9653396"/>
                <a:gd name="connsiteY0" fmla="*/ 1038198 h 4959308"/>
                <a:gd name="connsiteX1" fmla="*/ 1465540 w 9653396"/>
                <a:gd name="connsiteY1" fmla="*/ 234908 h 4959308"/>
                <a:gd name="connsiteX2" fmla="*/ 8202860 w 9653396"/>
                <a:gd name="connsiteY2" fmla="*/ 6308 h 4959308"/>
                <a:gd name="connsiteX3" fmla="*/ 9577650 w 9653396"/>
                <a:gd name="connsiteY3" fmla="*/ 942948 h 4959308"/>
                <a:gd name="connsiteX4" fmla="*/ 9530025 w 9653396"/>
                <a:gd name="connsiteY4" fmla="*/ 2292308 h 4959308"/>
                <a:gd name="connsiteX5" fmla="*/ 9577650 w 9653396"/>
                <a:gd name="connsiteY5" fmla="*/ 4537018 h 4959308"/>
                <a:gd name="connsiteX6" fmla="*/ 8126660 w 9653396"/>
                <a:gd name="connsiteY6" fmla="*/ 4959308 h 4959308"/>
                <a:gd name="connsiteX7" fmla="*/ 1389340 w 9653396"/>
                <a:gd name="connsiteY7" fmla="*/ 4864058 h 4959308"/>
                <a:gd name="connsiteX8" fmla="*/ 224100 w 9653396"/>
                <a:gd name="connsiteY8" fmla="*/ 4079818 h 4959308"/>
                <a:gd name="connsiteX9" fmla="*/ 5025 w 9653396"/>
                <a:gd name="connsiteY9" fmla="*/ 2806658 h 4959308"/>
                <a:gd name="connsiteX10" fmla="*/ 414600 w 9653396"/>
                <a:gd name="connsiteY10" fmla="*/ 1038198 h 4959308"/>
                <a:gd name="connsiteX0" fmla="*/ 414600 w 9577822"/>
                <a:gd name="connsiteY0" fmla="*/ 1031890 h 4953000"/>
                <a:gd name="connsiteX1" fmla="*/ 1465540 w 9577822"/>
                <a:gd name="connsiteY1" fmla="*/ 228600 h 4953000"/>
                <a:gd name="connsiteX2" fmla="*/ 8202860 w 9577822"/>
                <a:gd name="connsiteY2" fmla="*/ 0 h 4953000"/>
                <a:gd name="connsiteX3" fmla="*/ 9577650 w 9577822"/>
                <a:gd name="connsiteY3" fmla="*/ 936640 h 4953000"/>
                <a:gd name="connsiteX4" fmla="*/ 9530025 w 9577822"/>
                <a:gd name="connsiteY4" fmla="*/ 2286000 h 4953000"/>
                <a:gd name="connsiteX5" fmla="*/ 9577650 w 9577822"/>
                <a:gd name="connsiteY5" fmla="*/ 4530710 h 4953000"/>
                <a:gd name="connsiteX6" fmla="*/ 8126660 w 9577822"/>
                <a:gd name="connsiteY6" fmla="*/ 4953000 h 4953000"/>
                <a:gd name="connsiteX7" fmla="*/ 1389340 w 9577822"/>
                <a:gd name="connsiteY7" fmla="*/ 4857750 h 4953000"/>
                <a:gd name="connsiteX8" fmla="*/ 224100 w 9577822"/>
                <a:gd name="connsiteY8" fmla="*/ 4073510 h 4953000"/>
                <a:gd name="connsiteX9" fmla="*/ 5025 w 9577822"/>
                <a:gd name="connsiteY9" fmla="*/ 2800350 h 4953000"/>
                <a:gd name="connsiteX10" fmla="*/ 414600 w 9577822"/>
                <a:gd name="connsiteY10" fmla="*/ 1031890 h 4953000"/>
                <a:gd name="connsiteX0" fmla="*/ 414600 w 9577822"/>
                <a:gd name="connsiteY0" fmla="*/ 1031890 h 4953000"/>
                <a:gd name="connsiteX1" fmla="*/ 1465540 w 9577822"/>
                <a:gd name="connsiteY1" fmla="*/ 228600 h 4953000"/>
                <a:gd name="connsiteX2" fmla="*/ 8202860 w 9577822"/>
                <a:gd name="connsiteY2" fmla="*/ 0 h 4953000"/>
                <a:gd name="connsiteX3" fmla="*/ 9577650 w 9577822"/>
                <a:gd name="connsiteY3" fmla="*/ 936640 h 4953000"/>
                <a:gd name="connsiteX4" fmla="*/ 9530025 w 9577822"/>
                <a:gd name="connsiteY4" fmla="*/ 2286000 h 4953000"/>
                <a:gd name="connsiteX5" fmla="*/ 9577650 w 9577822"/>
                <a:gd name="connsiteY5" fmla="*/ 4530710 h 4953000"/>
                <a:gd name="connsiteX6" fmla="*/ 8126660 w 9577822"/>
                <a:gd name="connsiteY6" fmla="*/ 4953000 h 4953000"/>
                <a:gd name="connsiteX7" fmla="*/ 1389340 w 9577822"/>
                <a:gd name="connsiteY7" fmla="*/ 4857750 h 4953000"/>
                <a:gd name="connsiteX8" fmla="*/ 224100 w 9577822"/>
                <a:gd name="connsiteY8" fmla="*/ 4073510 h 4953000"/>
                <a:gd name="connsiteX9" fmla="*/ 5025 w 9577822"/>
                <a:gd name="connsiteY9" fmla="*/ 2800350 h 4953000"/>
                <a:gd name="connsiteX10" fmla="*/ 414600 w 9577822"/>
                <a:gd name="connsiteY10" fmla="*/ 1031890 h 4953000"/>
                <a:gd name="connsiteX0" fmla="*/ 414600 w 9577822"/>
                <a:gd name="connsiteY0" fmla="*/ 1092110 h 5013220"/>
                <a:gd name="connsiteX1" fmla="*/ 1465540 w 9577822"/>
                <a:gd name="connsiteY1" fmla="*/ 98320 h 5013220"/>
                <a:gd name="connsiteX2" fmla="*/ 8202860 w 9577822"/>
                <a:gd name="connsiteY2" fmla="*/ 60220 h 5013220"/>
                <a:gd name="connsiteX3" fmla="*/ 9577650 w 9577822"/>
                <a:gd name="connsiteY3" fmla="*/ 996860 h 5013220"/>
                <a:gd name="connsiteX4" fmla="*/ 9530025 w 9577822"/>
                <a:gd name="connsiteY4" fmla="*/ 2346220 h 5013220"/>
                <a:gd name="connsiteX5" fmla="*/ 9577650 w 9577822"/>
                <a:gd name="connsiteY5" fmla="*/ 4590930 h 5013220"/>
                <a:gd name="connsiteX6" fmla="*/ 8126660 w 9577822"/>
                <a:gd name="connsiteY6" fmla="*/ 5013220 h 5013220"/>
                <a:gd name="connsiteX7" fmla="*/ 1389340 w 9577822"/>
                <a:gd name="connsiteY7" fmla="*/ 4917970 h 5013220"/>
                <a:gd name="connsiteX8" fmla="*/ 224100 w 9577822"/>
                <a:gd name="connsiteY8" fmla="*/ 4133730 h 5013220"/>
                <a:gd name="connsiteX9" fmla="*/ 5025 w 9577822"/>
                <a:gd name="connsiteY9" fmla="*/ 2860570 h 5013220"/>
                <a:gd name="connsiteX10" fmla="*/ 414600 w 9577822"/>
                <a:gd name="connsiteY10" fmla="*/ 1092110 h 5013220"/>
                <a:gd name="connsiteX0" fmla="*/ 414600 w 9577822"/>
                <a:gd name="connsiteY0" fmla="*/ 1092110 h 5013220"/>
                <a:gd name="connsiteX1" fmla="*/ 1465540 w 9577822"/>
                <a:gd name="connsiteY1" fmla="*/ 98320 h 5013220"/>
                <a:gd name="connsiteX2" fmla="*/ 8202860 w 9577822"/>
                <a:gd name="connsiteY2" fmla="*/ 60220 h 5013220"/>
                <a:gd name="connsiteX3" fmla="*/ 9577650 w 9577822"/>
                <a:gd name="connsiteY3" fmla="*/ 996860 h 5013220"/>
                <a:gd name="connsiteX4" fmla="*/ 9530025 w 9577822"/>
                <a:gd name="connsiteY4" fmla="*/ 2346220 h 5013220"/>
                <a:gd name="connsiteX5" fmla="*/ 9577650 w 9577822"/>
                <a:gd name="connsiteY5" fmla="*/ 4590930 h 5013220"/>
                <a:gd name="connsiteX6" fmla="*/ 8126660 w 9577822"/>
                <a:gd name="connsiteY6" fmla="*/ 5013220 h 5013220"/>
                <a:gd name="connsiteX7" fmla="*/ 1389340 w 9577822"/>
                <a:gd name="connsiteY7" fmla="*/ 4917970 h 5013220"/>
                <a:gd name="connsiteX8" fmla="*/ 224100 w 9577822"/>
                <a:gd name="connsiteY8" fmla="*/ 4133730 h 5013220"/>
                <a:gd name="connsiteX9" fmla="*/ 5025 w 9577822"/>
                <a:gd name="connsiteY9" fmla="*/ 2860570 h 5013220"/>
                <a:gd name="connsiteX10" fmla="*/ 414600 w 9577822"/>
                <a:gd name="connsiteY10" fmla="*/ 1092110 h 5013220"/>
                <a:gd name="connsiteX0" fmla="*/ 413054 w 9576276"/>
                <a:gd name="connsiteY0" fmla="*/ 1092110 h 5013220"/>
                <a:gd name="connsiteX1" fmla="*/ 1463994 w 9576276"/>
                <a:gd name="connsiteY1" fmla="*/ 98320 h 5013220"/>
                <a:gd name="connsiteX2" fmla="*/ 8201314 w 9576276"/>
                <a:gd name="connsiteY2" fmla="*/ 60220 h 5013220"/>
                <a:gd name="connsiteX3" fmla="*/ 9576104 w 9576276"/>
                <a:gd name="connsiteY3" fmla="*/ 996860 h 5013220"/>
                <a:gd name="connsiteX4" fmla="*/ 9528479 w 9576276"/>
                <a:gd name="connsiteY4" fmla="*/ 2346220 h 5013220"/>
                <a:gd name="connsiteX5" fmla="*/ 9576104 w 9576276"/>
                <a:gd name="connsiteY5" fmla="*/ 4590930 h 5013220"/>
                <a:gd name="connsiteX6" fmla="*/ 8125114 w 9576276"/>
                <a:gd name="connsiteY6" fmla="*/ 5013220 h 5013220"/>
                <a:gd name="connsiteX7" fmla="*/ 1387794 w 9576276"/>
                <a:gd name="connsiteY7" fmla="*/ 4917970 h 5013220"/>
                <a:gd name="connsiteX8" fmla="*/ 222554 w 9576276"/>
                <a:gd name="connsiteY8" fmla="*/ 4133730 h 5013220"/>
                <a:gd name="connsiteX9" fmla="*/ 3479 w 9576276"/>
                <a:gd name="connsiteY9" fmla="*/ 2860570 h 5013220"/>
                <a:gd name="connsiteX10" fmla="*/ 413054 w 9576276"/>
                <a:gd name="connsiteY10" fmla="*/ 1092110 h 5013220"/>
                <a:gd name="connsiteX0" fmla="*/ 44234 w 9588456"/>
                <a:gd name="connsiteY0" fmla="*/ 1033773 h 5050133"/>
                <a:gd name="connsiteX1" fmla="*/ 1476174 w 9588456"/>
                <a:gd name="connsiteY1" fmla="*/ 135233 h 5050133"/>
                <a:gd name="connsiteX2" fmla="*/ 8213494 w 9588456"/>
                <a:gd name="connsiteY2" fmla="*/ 97133 h 5050133"/>
                <a:gd name="connsiteX3" fmla="*/ 9588284 w 9588456"/>
                <a:gd name="connsiteY3" fmla="*/ 1033773 h 5050133"/>
                <a:gd name="connsiteX4" fmla="*/ 9540659 w 9588456"/>
                <a:gd name="connsiteY4" fmla="*/ 2383133 h 5050133"/>
                <a:gd name="connsiteX5" fmla="*/ 9588284 w 9588456"/>
                <a:gd name="connsiteY5" fmla="*/ 4627843 h 5050133"/>
                <a:gd name="connsiteX6" fmla="*/ 8137294 w 9588456"/>
                <a:gd name="connsiteY6" fmla="*/ 5050133 h 5050133"/>
                <a:gd name="connsiteX7" fmla="*/ 1399974 w 9588456"/>
                <a:gd name="connsiteY7" fmla="*/ 4954883 h 5050133"/>
                <a:gd name="connsiteX8" fmla="*/ 234734 w 9588456"/>
                <a:gd name="connsiteY8" fmla="*/ 4170643 h 5050133"/>
                <a:gd name="connsiteX9" fmla="*/ 15659 w 9588456"/>
                <a:gd name="connsiteY9" fmla="*/ 2897483 h 5050133"/>
                <a:gd name="connsiteX10" fmla="*/ 44234 w 9588456"/>
                <a:gd name="connsiteY10" fmla="*/ 1033773 h 5050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88456" h="5050133">
                  <a:moveTo>
                    <a:pt x="44234" y="1033773"/>
                  </a:moveTo>
                  <a:cubicBezTo>
                    <a:pt x="44234" y="611170"/>
                    <a:pt x="114631" y="291340"/>
                    <a:pt x="1476174" y="135233"/>
                  </a:cubicBezTo>
                  <a:cubicBezTo>
                    <a:pt x="2837717" y="-20874"/>
                    <a:pt x="6861476" y="-52624"/>
                    <a:pt x="8213494" y="97133"/>
                  </a:cubicBezTo>
                  <a:cubicBezTo>
                    <a:pt x="9565512" y="246890"/>
                    <a:pt x="9591459" y="628436"/>
                    <a:pt x="9588284" y="1033773"/>
                  </a:cubicBezTo>
                  <a:cubicBezTo>
                    <a:pt x="9585109" y="1439110"/>
                    <a:pt x="9524784" y="1634896"/>
                    <a:pt x="9540659" y="2383133"/>
                  </a:cubicBezTo>
                  <a:lnTo>
                    <a:pt x="9588284" y="4627843"/>
                  </a:lnTo>
                  <a:cubicBezTo>
                    <a:pt x="9588284" y="5050446"/>
                    <a:pt x="8559897" y="5050133"/>
                    <a:pt x="8137294" y="5050133"/>
                  </a:cubicBezTo>
                  <a:lnTo>
                    <a:pt x="1399974" y="4954883"/>
                  </a:lnTo>
                  <a:cubicBezTo>
                    <a:pt x="977371" y="4954883"/>
                    <a:pt x="234734" y="4593246"/>
                    <a:pt x="234734" y="4170643"/>
                  </a:cubicBezTo>
                  <a:cubicBezTo>
                    <a:pt x="80215" y="3805518"/>
                    <a:pt x="63284" y="3401245"/>
                    <a:pt x="15659" y="2897483"/>
                  </a:cubicBezTo>
                  <a:cubicBezTo>
                    <a:pt x="-31966" y="2393721"/>
                    <a:pt x="44234" y="1456376"/>
                    <a:pt x="44234" y="1033773"/>
                  </a:cubicBezTo>
                  <a:close/>
                </a:path>
              </a:pathLst>
            </a:custGeom>
            <a:solidFill>
              <a:srgbClr val="E5D7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8" name="圆角矩形 16">
              <a:extLst>
                <a:ext uri="{FF2B5EF4-FFF2-40B4-BE49-F238E27FC236}">
                  <a16:creationId xmlns="" xmlns:a16="http://schemas.microsoft.com/office/drawing/2014/main" id="{BF82FAE6-5D73-48C3-BAFC-FD04FC2EDD5B}"/>
                </a:ext>
              </a:extLst>
            </p:cNvPr>
            <p:cNvSpPr/>
            <p:nvPr/>
          </p:nvSpPr>
          <p:spPr>
            <a:xfrm>
              <a:off x="1480800" y="1083600"/>
              <a:ext cx="9230400" cy="4690800"/>
            </a:xfrm>
            <a:custGeom>
              <a:avLst/>
              <a:gdLst>
                <a:gd name="connsiteX0" fmla="*/ 0 w 8248650"/>
                <a:gd name="connsiteY0" fmla="*/ 765190 h 4591050"/>
                <a:gd name="connsiteX1" fmla="*/ 765190 w 8248650"/>
                <a:gd name="connsiteY1" fmla="*/ 0 h 4591050"/>
                <a:gd name="connsiteX2" fmla="*/ 7483460 w 8248650"/>
                <a:gd name="connsiteY2" fmla="*/ 0 h 4591050"/>
                <a:gd name="connsiteX3" fmla="*/ 8248650 w 8248650"/>
                <a:gd name="connsiteY3" fmla="*/ 765190 h 4591050"/>
                <a:gd name="connsiteX4" fmla="*/ 8248650 w 8248650"/>
                <a:gd name="connsiteY4" fmla="*/ 3825860 h 4591050"/>
                <a:gd name="connsiteX5" fmla="*/ 7483460 w 8248650"/>
                <a:gd name="connsiteY5" fmla="*/ 4591050 h 4591050"/>
                <a:gd name="connsiteX6" fmla="*/ 765190 w 8248650"/>
                <a:gd name="connsiteY6" fmla="*/ 4591050 h 4591050"/>
                <a:gd name="connsiteX7" fmla="*/ 0 w 8248650"/>
                <a:gd name="connsiteY7" fmla="*/ 3825860 h 4591050"/>
                <a:gd name="connsiteX8" fmla="*/ 0 w 8248650"/>
                <a:gd name="connsiteY8" fmla="*/ 765190 h 4591050"/>
                <a:gd name="connsiteX0" fmla="*/ 0 w 8534400"/>
                <a:gd name="connsiteY0" fmla="*/ 803290 h 4591050"/>
                <a:gd name="connsiteX1" fmla="*/ 1050940 w 8534400"/>
                <a:gd name="connsiteY1" fmla="*/ 0 h 4591050"/>
                <a:gd name="connsiteX2" fmla="*/ 7769210 w 8534400"/>
                <a:gd name="connsiteY2" fmla="*/ 0 h 4591050"/>
                <a:gd name="connsiteX3" fmla="*/ 8534400 w 8534400"/>
                <a:gd name="connsiteY3" fmla="*/ 765190 h 4591050"/>
                <a:gd name="connsiteX4" fmla="*/ 8534400 w 8534400"/>
                <a:gd name="connsiteY4" fmla="*/ 3825860 h 4591050"/>
                <a:gd name="connsiteX5" fmla="*/ 7769210 w 8534400"/>
                <a:gd name="connsiteY5" fmla="*/ 4591050 h 4591050"/>
                <a:gd name="connsiteX6" fmla="*/ 1050940 w 8534400"/>
                <a:gd name="connsiteY6" fmla="*/ 4591050 h 4591050"/>
                <a:gd name="connsiteX7" fmla="*/ 285750 w 8534400"/>
                <a:gd name="connsiteY7" fmla="*/ 3825860 h 4591050"/>
                <a:gd name="connsiteX8" fmla="*/ 0 w 8534400"/>
                <a:gd name="connsiteY8" fmla="*/ 803290 h 4591050"/>
                <a:gd name="connsiteX0" fmla="*/ 414600 w 8949000"/>
                <a:gd name="connsiteY0" fmla="*/ 803290 h 4591050"/>
                <a:gd name="connsiteX1" fmla="*/ 1465540 w 8949000"/>
                <a:gd name="connsiteY1" fmla="*/ 0 h 4591050"/>
                <a:gd name="connsiteX2" fmla="*/ 8183810 w 8949000"/>
                <a:gd name="connsiteY2" fmla="*/ 0 h 4591050"/>
                <a:gd name="connsiteX3" fmla="*/ 8949000 w 8949000"/>
                <a:gd name="connsiteY3" fmla="*/ 765190 h 4591050"/>
                <a:gd name="connsiteX4" fmla="*/ 8949000 w 8949000"/>
                <a:gd name="connsiteY4" fmla="*/ 3825860 h 4591050"/>
                <a:gd name="connsiteX5" fmla="*/ 8183810 w 8949000"/>
                <a:gd name="connsiteY5" fmla="*/ 4591050 h 4591050"/>
                <a:gd name="connsiteX6" fmla="*/ 1465540 w 8949000"/>
                <a:gd name="connsiteY6" fmla="*/ 4591050 h 4591050"/>
                <a:gd name="connsiteX7" fmla="*/ 700350 w 8949000"/>
                <a:gd name="connsiteY7" fmla="*/ 3825860 h 4591050"/>
                <a:gd name="connsiteX8" fmla="*/ 5025 w 8949000"/>
                <a:gd name="connsiteY8" fmla="*/ 2571750 h 4591050"/>
                <a:gd name="connsiteX9" fmla="*/ 414600 w 8949000"/>
                <a:gd name="connsiteY9" fmla="*/ 803290 h 4591050"/>
                <a:gd name="connsiteX0" fmla="*/ 414600 w 8949000"/>
                <a:gd name="connsiteY0" fmla="*/ 803290 h 4591050"/>
                <a:gd name="connsiteX1" fmla="*/ 1465540 w 8949000"/>
                <a:gd name="connsiteY1" fmla="*/ 0 h 4591050"/>
                <a:gd name="connsiteX2" fmla="*/ 8183810 w 8949000"/>
                <a:gd name="connsiteY2" fmla="*/ 0 h 4591050"/>
                <a:gd name="connsiteX3" fmla="*/ 8949000 w 8949000"/>
                <a:gd name="connsiteY3" fmla="*/ 765190 h 4591050"/>
                <a:gd name="connsiteX4" fmla="*/ 8949000 w 8949000"/>
                <a:gd name="connsiteY4" fmla="*/ 3825860 h 4591050"/>
                <a:gd name="connsiteX5" fmla="*/ 8183810 w 8949000"/>
                <a:gd name="connsiteY5" fmla="*/ 4591050 h 4591050"/>
                <a:gd name="connsiteX6" fmla="*/ 1465540 w 8949000"/>
                <a:gd name="connsiteY6" fmla="*/ 4591050 h 4591050"/>
                <a:gd name="connsiteX7" fmla="*/ 224100 w 8949000"/>
                <a:gd name="connsiteY7" fmla="*/ 3844910 h 4591050"/>
                <a:gd name="connsiteX8" fmla="*/ 5025 w 8949000"/>
                <a:gd name="connsiteY8" fmla="*/ 2571750 h 4591050"/>
                <a:gd name="connsiteX9" fmla="*/ 414600 w 8949000"/>
                <a:gd name="connsiteY9" fmla="*/ 803290 h 4591050"/>
                <a:gd name="connsiteX0" fmla="*/ 414600 w 9530037"/>
                <a:gd name="connsiteY0" fmla="*/ 803290 h 4591050"/>
                <a:gd name="connsiteX1" fmla="*/ 1465540 w 9530037"/>
                <a:gd name="connsiteY1" fmla="*/ 0 h 4591050"/>
                <a:gd name="connsiteX2" fmla="*/ 8183810 w 9530037"/>
                <a:gd name="connsiteY2" fmla="*/ 0 h 4591050"/>
                <a:gd name="connsiteX3" fmla="*/ 8949000 w 9530037"/>
                <a:gd name="connsiteY3" fmla="*/ 765190 h 4591050"/>
                <a:gd name="connsiteX4" fmla="*/ 9530025 w 9530037"/>
                <a:gd name="connsiteY4" fmla="*/ 2057400 h 4591050"/>
                <a:gd name="connsiteX5" fmla="*/ 8949000 w 9530037"/>
                <a:gd name="connsiteY5" fmla="*/ 3825860 h 4591050"/>
                <a:gd name="connsiteX6" fmla="*/ 8183810 w 9530037"/>
                <a:gd name="connsiteY6" fmla="*/ 4591050 h 4591050"/>
                <a:gd name="connsiteX7" fmla="*/ 1465540 w 9530037"/>
                <a:gd name="connsiteY7" fmla="*/ 4591050 h 4591050"/>
                <a:gd name="connsiteX8" fmla="*/ 224100 w 9530037"/>
                <a:gd name="connsiteY8" fmla="*/ 3844910 h 4591050"/>
                <a:gd name="connsiteX9" fmla="*/ 5025 w 9530037"/>
                <a:gd name="connsiteY9" fmla="*/ 2571750 h 4591050"/>
                <a:gd name="connsiteX10" fmla="*/ 414600 w 9530037"/>
                <a:gd name="connsiteY10" fmla="*/ 803290 h 4591050"/>
                <a:gd name="connsiteX0" fmla="*/ 414600 w 9577650"/>
                <a:gd name="connsiteY0" fmla="*/ 803290 h 4591050"/>
                <a:gd name="connsiteX1" fmla="*/ 1465540 w 9577650"/>
                <a:gd name="connsiteY1" fmla="*/ 0 h 4591050"/>
                <a:gd name="connsiteX2" fmla="*/ 8183810 w 9577650"/>
                <a:gd name="connsiteY2" fmla="*/ 0 h 4591050"/>
                <a:gd name="connsiteX3" fmla="*/ 9577650 w 9577650"/>
                <a:gd name="connsiteY3" fmla="*/ 708040 h 4591050"/>
                <a:gd name="connsiteX4" fmla="*/ 9530025 w 9577650"/>
                <a:gd name="connsiteY4" fmla="*/ 2057400 h 4591050"/>
                <a:gd name="connsiteX5" fmla="*/ 8949000 w 9577650"/>
                <a:gd name="connsiteY5" fmla="*/ 3825860 h 4591050"/>
                <a:gd name="connsiteX6" fmla="*/ 8183810 w 9577650"/>
                <a:gd name="connsiteY6" fmla="*/ 4591050 h 4591050"/>
                <a:gd name="connsiteX7" fmla="*/ 1465540 w 9577650"/>
                <a:gd name="connsiteY7" fmla="*/ 4591050 h 4591050"/>
                <a:gd name="connsiteX8" fmla="*/ 224100 w 9577650"/>
                <a:gd name="connsiteY8" fmla="*/ 3844910 h 4591050"/>
                <a:gd name="connsiteX9" fmla="*/ 5025 w 9577650"/>
                <a:gd name="connsiteY9" fmla="*/ 2571750 h 4591050"/>
                <a:gd name="connsiteX10" fmla="*/ 414600 w 9577650"/>
                <a:gd name="connsiteY10" fmla="*/ 803290 h 4591050"/>
                <a:gd name="connsiteX0" fmla="*/ 414600 w 9577650"/>
                <a:gd name="connsiteY0" fmla="*/ 803290 h 4611117"/>
                <a:gd name="connsiteX1" fmla="*/ 1465540 w 9577650"/>
                <a:gd name="connsiteY1" fmla="*/ 0 h 4611117"/>
                <a:gd name="connsiteX2" fmla="*/ 8183810 w 9577650"/>
                <a:gd name="connsiteY2" fmla="*/ 0 h 4611117"/>
                <a:gd name="connsiteX3" fmla="*/ 9577650 w 9577650"/>
                <a:gd name="connsiteY3" fmla="*/ 708040 h 4611117"/>
                <a:gd name="connsiteX4" fmla="*/ 9530025 w 9577650"/>
                <a:gd name="connsiteY4" fmla="*/ 2057400 h 4611117"/>
                <a:gd name="connsiteX5" fmla="*/ 9577650 w 9577650"/>
                <a:gd name="connsiteY5" fmla="*/ 4302110 h 4611117"/>
                <a:gd name="connsiteX6" fmla="*/ 8183810 w 9577650"/>
                <a:gd name="connsiteY6" fmla="*/ 4591050 h 4611117"/>
                <a:gd name="connsiteX7" fmla="*/ 1465540 w 9577650"/>
                <a:gd name="connsiteY7" fmla="*/ 4591050 h 4611117"/>
                <a:gd name="connsiteX8" fmla="*/ 224100 w 9577650"/>
                <a:gd name="connsiteY8" fmla="*/ 3844910 h 4611117"/>
                <a:gd name="connsiteX9" fmla="*/ 5025 w 9577650"/>
                <a:gd name="connsiteY9" fmla="*/ 2571750 h 4611117"/>
                <a:gd name="connsiteX10" fmla="*/ 414600 w 9577650"/>
                <a:gd name="connsiteY10" fmla="*/ 803290 h 4611117"/>
                <a:gd name="connsiteX0" fmla="*/ 414600 w 9577650"/>
                <a:gd name="connsiteY0" fmla="*/ 803290 h 4724400"/>
                <a:gd name="connsiteX1" fmla="*/ 1465540 w 9577650"/>
                <a:gd name="connsiteY1" fmla="*/ 0 h 4724400"/>
                <a:gd name="connsiteX2" fmla="*/ 8183810 w 9577650"/>
                <a:gd name="connsiteY2" fmla="*/ 0 h 4724400"/>
                <a:gd name="connsiteX3" fmla="*/ 9577650 w 9577650"/>
                <a:gd name="connsiteY3" fmla="*/ 708040 h 4724400"/>
                <a:gd name="connsiteX4" fmla="*/ 9530025 w 9577650"/>
                <a:gd name="connsiteY4" fmla="*/ 2057400 h 4724400"/>
                <a:gd name="connsiteX5" fmla="*/ 9577650 w 9577650"/>
                <a:gd name="connsiteY5" fmla="*/ 4302110 h 4724400"/>
                <a:gd name="connsiteX6" fmla="*/ 8126660 w 9577650"/>
                <a:gd name="connsiteY6" fmla="*/ 4724400 h 4724400"/>
                <a:gd name="connsiteX7" fmla="*/ 1465540 w 9577650"/>
                <a:gd name="connsiteY7" fmla="*/ 4591050 h 4724400"/>
                <a:gd name="connsiteX8" fmla="*/ 224100 w 9577650"/>
                <a:gd name="connsiteY8" fmla="*/ 3844910 h 4724400"/>
                <a:gd name="connsiteX9" fmla="*/ 5025 w 9577650"/>
                <a:gd name="connsiteY9" fmla="*/ 2571750 h 4724400"/>
                <a:gd name="connsiteX10" fmla="*/ 414600 w 9577650"/>
                <a:gd name="connsiteY10" fmla="*/ 803290 h 4724400"/>
                <a:gd name="connsiteX0" fmla="*/ 414600 w 9577650"/>
                <a:gd name="connsiteY0" fmla="*/ 803290 h 4724400"/>
                <a:gd name="connsiteX1" fmla="*/ 1465540 w 9577650"/>
                <a:gd name="connsiteY1" fmla="*/ 0 h 4724400"/>
                <a:gd name="connsiteX2" fmla="*/ 8183810 w 9577650"/>
                <a:gd name="connsiteY2" fmla="*/ 0 h 4724400"/>
                <a:gd name="connsiteX3" fmla="*/ 9577650 w 9577650"/>
                <a:gd name="connsiteY3" fmla="*/ 708040 h 4724400"/>
                <a:gd name="connsiteX4" fmla="*/ 9530025 w 9577650"/>
                <a:gd name="connsiteY4" fmla="*/ 2057400 h 4724400"/>
                <a:gd name="connsiteX5" fmla="*/ 9577650 w 9577650"/>
                <a:gd name="connsiteY5" fmla="*/ 4302110 h 4724400"/>
                <a:gd name="connsiteX6" fmla="*/ 8126660 w 9577650"/>
                <a:gd name="connsiteY6" fmla="*/ 4724400 h 4724400"/>
                <a:gd name="connsiteX7" fmla="*/ 1389340 w 9577650"/>
                <a:gd name="connsiteY7" fmla="*/ 4629150 h 4724400"/>
                <a:gd name="connsiteX8" fmla="*/ 224100 w 9577650"/>
                <a:gd name="connsiteY8" fmla="*/ 3844910 h 4724400"/>
                <a:gd name="connsiteX9" fmla="*/ 5025 w 9577650"/>
                <a:gd name="connsiteY9" fmla="*/ 2571750 h 4724400"/>
                <a:gd name="connsiteX10" fmla="*/ 414600 w 9577650"/>
                <a:gd name="connsiteY10" fmla="*/ 803290 h 4724400"/>
                <a:gd name="connsiteX0" fmla="*/ 414600 w 9577650"/>
                <a:gd name="connsiteY0" fmla="*/ 1031890 h 4953000"/>
                <a:gd name="connsiteX1" fmla="*/ 1465540 w 9577650"/>
                <a:gd name="connsiteY1" fmla="*/ 228600 h 4953000"/>
                <a:gd name="connsiteX2" fmla="*/ 8202860 w 9577650"/>
                <a:gd name="connsiteY2" fmla="*/ 0 h 4953000"/>
                <a:gd name="connsiteX3" fmla="*/ 9577650 w 9577650"/>
                <a:gd name="connsiteY3" fmla="*/ 936640 h 4953000"/>
                <a:gd name="connsiteX4" fmla="*/ 9530025 w 9577650"/>
                <a:gd name="connsiteY4" fmla="*/ 2286000 h 4953000"/>
                <a:gd name="connsiteX5" fmla="*/ 9577650 w 9577650"/>
                <a:gd name="connsiteY5" fmla="*/ 4530710 h 4953000"/>
                <a:gd name="connsiteX6" fmla="*/ 8126660 w 9577650"/>
                <a:gd name="connsiteY6" fmla="*/ 4953000 h 4953000"/>
                <a:gd name="connsiteX7" fmla="*/ 1389340 w 9577650"/>
                <a:gd name="connsiteY7" fmla="*/ 4857750 h 4953000"/>
                <a:gd name="connsiteX8" fmla="*/ 224100 w 9577650"/>
                <a:gd name="connsiteY8" fmla="*/ 4073510 h 4953000"/>
                <a:gd name="connsiteX9" fmla="*/ 5025 w 9577650"/>
                <a:gd name="connsiteY9" fmla="*/ 2800350 h 4953000"/>
                <a:gd name="connsiteX10" fmla="*/ 414600 w 9577650"/>
                <a:gd name="connsiteY10" fmla="*/ 1031890 h 4953000"/>
                <a:gd name="connsiteX0" fmla="*/ 414600 w 9653396"/>
                <a:gd name="connsiteY0" fmla="*/ 1038198 h 4959308"/>
                <a:gd name="connsiteX1" fmla="*/ 1465540 w 9653396"/>
                <a:gd name="connsiteY1" fmla="*/ 234908 h 4959308"/>
                <a:gd name="connsiteX2" fmla="*/ 8202860 w 9653396"/>
                <a:gd name="connsiteY2" fmla="*/ 6308 h 4959308"/>
                <a:gd name="connsiteX3" fmla="*/ 9577650 w 9653396"/>
                <a:gd name="connsiteY3" fmla="*/ 942948 h 4959308"/>
                <a:gd name="connsiteX4" fmla="*/ 9530025 w 9653396"/>
                <a:gd name="connsiteY4" fmla="*/ 2292308 h 4959308"/>
                <a:gd name="connsiteX5" fmla="*/ 9577650 w 9653396"/>
                <a:gd name="connsiteY5" fmla="*/ 4537018 h 4959308"/>
                <a:gd name="connsiteX6" fmla="*/ 8126660 w 9653396"/>
                <a:gd name="connsiteY6" fmla="*/ 4959308 h 4959308"/>
                <a:gd name="connsiteX7" fmla="*/ 1389340 w 9653396"/>
                <a:gd name="connsiteY7" fmla="*/ 4864058 h 4959308"/>
                <a:gd name="connsiteX8" fmla="*/ 224100 w 9653396"/>
                <a:gd name="connsiteY8" fmla="*/ 4079818 h 4959308"/>
                <a:gd name="connsiteX9" fmla="*/ 5025 w 9653396"/>
                <a:gd name="connsiteY9" fmla="*/ 2806658 h 4959308"/>
                <a:gd name="connsiteX10" fmla="*/ 414600 w 9653396"/>
                <a:gd name="connsiteY10" fmla="*/ 1038198 h 4959308"/>
                <a:gd name="connsiteX0" fmla="*/ 414600 w 9577822"/>
                <a:gd name="connsiteY0" fmla="*/ 1031890 h 4953000"/>
                <a:gd name="connsiteX1" fmla="*/ 1465540 w 9577822"/>
                <a:gd name="connsiteY1" fmla="*/ 228600 h 4953000"/>
                <a:gd name="connsiteX2" fmla="*/ 8202860 w 9577822"/>
                <a:gd name="connsiteY2" fmla="*/ 0 h 4953000"/>
                <a:gd name="connsiteX3" fmla="*/ 9577650 w 9577822"/>
                <a:gd name="connsiteY3" fmla="*/ 936640 h 4953000"/>
                <a:gd name="connsiteX4" fmla="*/ 9530025 w 9577822"/>
                <a:gd name="connsiteY4" fmla="*/ 2286000 h 4953000"/>
                <a:gd name="connsiteX5" fmla="*/ 9577650 w 9577822"/>
                <a:gd name="connsiteY5" fmla="*/ 4530710 h 4953000"/>
                <a:gd name="connsiteX6" fmla="*/ 8126660 w 9577822"/>
                <a:gd name="connsiteY6" fmla="*/ 4953000 h 4953000"/>
                <a:gd name="connsiteX7" fmla="*/ 1389340 w 9577822"/>
                <a:gd name="connsiteY7" fmla="*/ 4857750 h 4953000"/>
                <a:gd name="connsiteX8" fmla="*/ 224100 w 9577822"/>
                <a:gd name="connsiteY8" fmla="*/ 4073510 h 4953000"/>
                <a:gd name="connsiteX9" fmla="*/ 5025 w 9577822"/>
                <a:gd name="connsiteY9" fmla="*/ 2800350 h 4953000"/>
                <a:gd name="connsiteX10" fmla="*/ 414600 w 9577822"/>
                <a:gd name="connsiteY10" fmla="*/ 1031890 h 4953000"/>
                <a:gd name="connsiteX0" fmla="*/ 414600 w 9577822"/>
                <a:gd name="connsiteY0" fmla="*/ 1031890 h 4953000"/>
                <a:gd name="connsiteX1" fmla="*/ 1465540 w 9577822"/>
                <a:gd name="connsiteY1" fmla="*/ 228600 h 4953000"/>
                <a:gd name="connsiteX2" fmla="*/ 8202860 w 9577822"/>
                <a:gd name="connsiteY2" fmla="*/ 0 h 4953000"/>
                <a:gd name="connsiteX3" fmla="*/ 9577650 w 9577822"/>
                <a:gd name="connsiteY3" fmla="*/ 936640 h 4953000"/>
                <a:gd name="connsiteX4" fmla="*/ 9530025 w 9577822"/>
                <a:gd name="connsiteY4" fmla="*/ 2286000 h 4953000"/>
                <a:gd name="connsiteX5" fmla="*/ 9577650 w 9577822"/>
                <a:gd name="connsiteY5" fmla="*/ 4530710 h 4953000"/>
                <a:gd name="connsiteX6" fmla="*/ 8126660 w 9577822"/>
                <a:gd name="connsiteY6" fmla="*/ 4953000 h 4953000"/>
                <a:gd name="connsiteX7" fmla="*/ 1389340 w 9577822"/>
                <a:gd name="connsiteY7" fmla="*/ 4857750 h 4953000"/>
                <a:gd name="connsiteX8" fmla="*/ 224100 w 9577822"/>
                <a:gd name="connsiteY8" fmla="*/ 4073510 h 4953000"/>
                <a:gd name="connsiteX9" fmla="*/ 5025 w 9577822"/>
                <a:gd name="connsiteY9" fmla="*/ 2800350 h 4953000"/>
                <a:gd name="connsiteX10" fmla="*/ 414600 w 9577822"/>
                <a:gd name="connsiteY10" fmla="*/ 1031890 h 4953000"/>
                <a:gd name="connsiteX0" fmla="*/ 414600 w 9577822"/>
                <a:gd name="connsiteY0" fmla="*/ 1092110 h 5013220"/>
                <a:gd name="connsiteX1" fmla="*/ 1465540 w 9577822"/>
                <a:gd name="connsiteY1" fmla="*/ 98320 h 5013220"/>
                <a:gd name="connsiteX2" fmla="*/ 8202860 w 9577822"/>
                <a:gd name="connsiteY2" fmla="*/ 60220 h 5013220"/>
                <a:gd name="connsiteX3" fmla="*/ 9577650 w 9577822"/>
                <a:gd name="connsiteY3" fmla="*/ 996860 h 5013220"/>
                <a:gd name="connsiteX4" fmla="*/ 9530025 w 9577822"/>
                <a:gd name="connsiteY4" fmla="*/ 2346220 h 5013220"/>
                <a:gd name="connsiteX5" fmla="*/ 9577650 w 9577822"/>
                <a:gd name="connsiteY5" fmla="*/ 4590930 h 5013220"/>
                <a:gd name="connsiteX6" fmla="*/ 8126660 w 9577822"/>
                <a:gd name="connsiteY6" fmla="*/ 5013220 h 5013220"/>
                <a:gd name="connsiteX7" fmla="*/ 1389340 w 9577822"/>
                <a:gd name="connsiteY7" fmla="*/ 4917970 h 5013220"/>
                <a:gd name="connsiteX8" fmla="*/ 224100 w 9577822"/>
                <a:gd name="connsiteY8" fmla="*/ 4133730 h 5013220"/>
                <a:gd name="connsiteX9" fmla="*/ 5025 w 9577822"/>
                <a:gd name="connsiteY9" fmla="*/ 2860570 h 5013220"/>
                <a:gd name="connsiteX10" fmla="*/ 414600 w 9577822"/>
                <a:gd name="connsiteY10" fmla="*/ 1092110 h 5013220"/>
                <a:gd name="connsiteX0" fmla="*/ 414600 w 9577822"/>
                <a:gd name="connsiteY0" fmla="*/ 1092110 h 5013220"/>
                <a:gd name="connsiteX1" fmla="*/ 1465540 w 9577822"/>
                <a:gd name="connsiteY1" fmla="*/ 98320 h 5013220"/>
                <a:gd name="connsiteX2" fmla="*/ 8202860 w 9577822"/>
                <a:gd name="connsiteY2" fmla="*/ 60220 h 5013220"/>
                <a:gd name="connsiteX3" fmla="*/ 9577650 w 9577822"/>
                <a:gd name="connsiteY3" fmla="*/ 996860 h 5013220"/>
                <a:gd name="connsiteX4" fmla="*/ 9530025 w 9577822"/>
                <a:gd name="connsiteY4" fmla="*/ 2346220 h 5013220"/>
                <a:gd name="connsiteX5" fmla="*/ 9577650 w 9577822"/>
                <a:gd name="connsiteY5" fmla="*/ 4590930 h 5013220"/>
                <a:gd name="connsiteX6" fmla="*/ 8126660 w 9577822"/>
                <a:gd name="connsiteY6" fmla="*/ 5013220 h 5013220"/>
                <a:gd name="connsiteX7" fmla="*/ 1389340 w 9577822"/>
                <a:gd name="connsiteY7" fmla="*/ 4917970 h 5013220"/>
                <a:gd name="connsiteX8" fmla="*/ 224100 w 9577822"/>
                <a:gd name="connsiteY8" fmla="*/ 4133730 h 5013220"/>
                <a:gd name="connsiteX9" fmla="*/ 5025 w 9577822"/>
                <a:gd name="connsiteY9" fmla="*/ 2860570 h 5013220"/>
                <a:gd name="connsiteX10" fmla="*/ 414600 w 9577822"/>
                <a:gd name="connsiteY10" fmla="*/ 1092110 h 5013220"/>
                <a:gd name="connsiteX0" fmla="*/ 413054 w 9576276"/>
                <a:gd name="connsiteY0" fmla="*/ 1092110 h 5013220"/>
                <a:gd name="connsiteX1" fmla="*/ 1463994 w 9576276"/>
                <a:gd name="connsiteY1" fmla="*/ 98320 h 5013220"/>
                <a:gd name="connsiteX2" fmla="*/ 8201314 w 9576276"/>
                <a:gd name="connsiteY2" fmla="*/ 60220 h 5013220"/>
                <a:gd name="connsiteX3" fmla="*/ 9576104 w 9576276"/>
                <a:gd name="connsiteY3" fmla="*/ 996860 h 5013220"/>
                <a:gd name="connsiteX4" fmla="*/ 9528479 w 9576276"/>
                <a:gd name="connsiteY4" fmla="*/ 2346220 h 5013220"/>
                <a:gd name="connsiteX5" fmla="*/ 9576104 w 9576276"/>
                <a:gd name="connsiteY5" fmla="*/ 4590930 h 5013220"/>
                <a:gd name="connsiteX6" fmla="*/ 8125114 w 9576276"/>
                <a:gd name="connsiteY6" fmla="*/ 5013220 h 5013220"/>
                <a:gd name="connsiteX7" fmla="*/ 1387794 w 9576276"/>
                <a:gd name="connsiteY7" fmla="*/ 4917970 h 5013220"/>
                <a:gd name="connsiteX8" fmla="*/ 222554 w 9576276"/>
                <a:gd name="connsiteY8" fmla="*/ 4133730 h 5013220"/>
                <a:gd name="connsiteX9" fmla="*/ 3479 w 9576276"/>
                <a:gd name="connsiteY9" fmla="*/ 2860570 h 5013220"/>
                <a:gd name="connsiteX10" fmla="*/ 413054 w 9576276"/>
                <a:gd name="connsiteY10" fmla="*/ 1092110 h 5013220"/>
                <a:gd name="connsiteX0" fmla="*/ 44234 w 9588456"/>
                <a:gd name="connsiteY0" fmla="*/ 1033773 h 5050133"/>
                <a:gd name="connsiteX1" fmla="*/ 1476174 w 9588456"/>
                <a:gd name="connsiteY1" fmla="*/ 135233 h 5050133"/>
                <a:gd name="connsiteX2" fmla="*/ 8213494 w 9588456"/>
                <a:gd name="connsiteY2" fmla="*/ 97133 h 5050133"/>
                <a:gd name="connsiteX3" fmla="*/ 9588284 w 9588456"/>
                <a:gd name="connsiteY3" fmla="*/ 1033773 h 5050133"/>
                <a:gd name="connsiteX4" fmla="*/ 9540659 w 9588456"/>
                <a:gd name="connsiteY4" fmla="*/ 2383133 h 5050133"/>
                <a:gd name="connsiteX5" fmla="*/ 9588284 w 9588456"/>
                <a:gd name="connsiteY5" fmla="*/ 4627843 h 5050133"/>
                <a:gd name="connsiteX6" fmla="*/ 8137294 w 9588456"/>
                <a:gd name="connsiteY6" fmla="*/ 5050133 h 5050133"/>
                <a:gd name="connsiteX7" fmla="*/ 1399974 w 9588456"/>
                <a:gd name="connsiteY7" fmla="*/ 4954883 h 5050133"/>
                <a:gd name="connsiteX8" fmla="*/ 234734 w 9588456"/>
                <a:gd name="connsiteY8" fmla="*/ 4170643 h 5050133"/>
                <a:gd name="connsiteX9" fmla="*/ 15659 w 9588456"/>
                <a:gd name="connsiteY9" fmla="*/ 2897483 h 5050133"/>
                <a:gd name="connsiteX10" fmla="*/ 44234 w 9588456"/>
                <a:gd name="connsiteY10" fmla="*/ 1033773 h 5050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88456" h="5050133">
                  <a:moveTo>
                    <a:pt x="44234" y="1033773"/>
                  </a:moveTo>
                  <a:cubicBezTo>
                    <a:pt x="44234" y="611170"/>
                    <a:pt x="114631" y="291340"/>
                    <a:pt x="1476174" y="135233"/>
                  </a:cubicBezTo>
                  <a:cubicBezTo>
                    <a:pt x="2837717" y="-20874"/>
                    <a:pt x="6861476" y="-52624"/>
                    <a:pt x="8213494" y="97133"/>
                  </a:cubicBezTo>
                  <a:cubicBezTo>
                    <a:pt x="9565512" y="246890"/>
                    <a:pt x="9591459" y="628436"/>
                    <a:pt x="9588284" y="1033773"/>
                  </a:cubicBezTo>
                  <a:cubicBezTo>
                    <a:pt x="9585109" y="1439110"/>
                    <a:pt x="9524784" y="1634896"/>
                    <a:pt x="9540659" y="2383133"/>
                  </a:cubicBezTo>
                  <a:lnTo>
                    <a:pt x="9588284" y="4627843"/>
                  </a:lnTo>
                  <a:cubicBezTo>
                    <a:pt x="9588284" y="5050446"/>
                    <a:pt x="8559897" y="5050133"/>
                    <a:pt x="8137294" y="5050133"/>
                  </a:cubicBezTo>
                  <a:lnTo>
                    <a:pt x="1399974" y="4954883"/>
                  </a:lnTo>
                  <a:cubicBezTo>
                    <a:pt x="977371" y="4954883"/>
                    <a:pt x="234734" y="4593246"/>
                    <a:pt x="234734" y="4170643"/>
                  </a:cubicBezTo>
                  <a:cubicBezTo>
                    <a:pt x="80215" y="3805518"/>
                    <a:pt x="63284" y="3401245"/>
                    <a:pt x="15659" y="2897483"/>
                  </a:cubicBezTo>
                  <a:cubicBezTo>
                    <a:pt x="-31966" y="2393721"/>
                    <a:pt x="44234" y="1456376"/>
                    <a:pt x="44234" y="1033773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44B533C2-D78E-4BAB-9C51-FEE352A6AB1B}"/>
              </a:ext>
            </a:extLst>
          </p:cNvPr>
          <p:cNvSpPr/>
          <p:nvPr/>
        </p:nvSpPr>
        <p:spPr>
          <a:xfrm>
            <a:off x="1957518" y="1709798"/>
            <a:ext cx="4981963" cy="2264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步行走人行道，骑车走慢车道。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主动给老弱病残孕让座让路。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不翻跃交通隔离护栏。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不在乘坐公共交通工具时吃东西。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上学放学时走规定路线。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乘车有序排队，不拥挤、不插队。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2F87BDB1-3BE0-404D-93ED-2354A5FE94A8}"/>
              </a:ext>
            </a:extLst>
          </p:cNvPr>
          <p:cNvSpPr/>
          <p:nvPr/>
        </p:nvSpPr>
        <p:spPr>
          <a:xfrm>
            <a:off x="6257016" y="3758585"/>
            <a:ext cx="4981963" cy="1526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上下楼梯靠右行，不上跑、不下跳，不并排前行，不推挤他人。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乘自动扶梯靠右站立，空出左侧通道。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不乱按电梯的按钮。 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="" xmlns:a16="http://schemas.microsoft.com/office/drawing/2014/main" id="{C53164D3-94E1-48A1-A018-AEF1EE57BA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5870" y="3427065"/>
            <a:ext cx="3211852" cy="3211852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0063859F-C527-46F3-9146-D1B4873783F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451" y="429182"/>
            <a:ext cx="4420284" cy="2902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7149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9" grpId="0"/>
      <p:bldP spid="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A2612F9B-BE32-4BE1-911F-F46D11008C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观 赏 之 礼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456EB50B-02D5-47E0-AE67-9F78FC353BAD}"/>
              </a:ext>
            </a:extLst>
          </p:cNvPr>
          <p:cNvSpPr/>
          <p:nvPr/>
        </p:nvSpPr>
        <p:spPr>
          <a:xfrm>
            <a:off x="441487" y="2068504"/>
            <a:ext cx="21916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  <a:buFont typeface="Wingdings" panose="05000000000000000000" pitchFamily="2" charset="2"/>
              <a:buChar char="v"/>
            </a:pPr>
            <a:r>
              <a:rPr lang="zh-CN" altLang="en-US" sz="3200" b="1" dirty="0">
                <a:solidFill>
                  <a:srgbClr val="996633"/>
                </a:solidFill>
                <a:ea typeface="方正隶变_GBK" charset="-122"/>
              </a:rPr>
              <a:t>遵守秩序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9EEC49A-C9DE-41CC-BB3B-D44EB1DF9860}"/>
              </a:ext>
            </a:extLst>
          </p:cNvPr>
          <p:cNvSpPr/>
          <p:nvPr/>
        </p:nvSpPr>
        <p:spPr>
          <a:xfrm>
            <a:off x="441487" y="3095701"/>
            <a:ext cx="21916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  <a:buFont typeface="Wingdings" panose="05000000000000000000" pitchFamily="2" charset="2"/>
              <a:buChar char="v"/>
            </a:pPr>
            <a:r>
              <a:rPr lang="zh-CN" altLang="en-US" sz="3200" b="1" dirty="0">
                <a:solidFill>
                  <a:srgbClr val="996633"/>
                </a:solidFill>
                <a:ea typeface="方正隶变_GBK" charset="-122"/>
              </a:rPr>
              <a:t>爱护环境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E38F952D-06EE-493F-82AB-EA019AD8DBB2}"/>
              </a:ext>
            </a:extLst>
          </p:cNvPr>
          <p:cNvSpPr/>
          <p:nvPr/>
        </p:nvSpPr>
        <p:spPr>
          <a:xfrm>
            <a:off x="441487" y="4157883"/>
            <a:ext cx="21916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  <a:buFont typeface="Wingdings" panose="05000000000000000000" pitchFamily="2" charset="2"/>
              <a:buChar char="v"/>
            </a:pPr>
            <a:r>
              <a:rPr lang="zh-CN" altLang="en-US" sz="3200" b="1" dirty="0">
                <a:solidFill>
                  <a:srgbClr val="996633"/>
                </a:solidFill>
                <a:ea typeface="方正隶变_GBK" charset="-122"/>
              </a:rPr>
              <a:t>专心欣赏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C1D63C5B-7A9C-40A8-84CE-B5FA1CAE6ACE}"/>
              </a:ext>
            </a:extLst>
          </p:cNvPr>
          <p:cNvSpPr/>
          <p:nvPr/>
        </p:nvSpPr>
        <p:spPr>
          <a:xfrm>
            <a:off x="441487" y="5160441"/>
            <a:ext cx="21916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  <a:buFont typeface="Wingdings" panose="05000000000000000000" pitchFamily="2" charset="2"/>
              <a:buChar char="v"/>
            </a:pPr>
            <a:r>
              <a:rPr lang="zh-CN" altLang="en-US" sz="3200" b="1" dirty="0">
                <a:solidFill>
                  <a:srgbClr val="996633"/>
                </a:solidFill>
                <a:ea typeface="方正隶变_GBK" charset="-122"/>
              </a:rPr>
              <a:t>礼貌喝彩</a:t>
            </a:r>
          </a:p>
        </p:txBody>
      </p:sp>
      <p:sp>
        <p:nvSpPr>
          <p:cNvPr id="29" name="矩形 23">
            <a:extLst>
              <a:ext uri="{FF2B5EF4-FFF2-40B4-BE49-F238E27FC236}">
                <a16:creationId xmlns="" xmlns:a16="http://schemas.microsoft.com/office/drawing/2014/main" id="{065631F3-D5D2-401F-8BFA-04C7993CB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7149" y="2068504"/>
            <a:ext cx="3060663" cy="5524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sp>
        <p:nvSpPr>
          <p:cNvPr id="30" name="矩形 23">
            <a:extLst>
              <a:ext uri="{FF2B5EF4-FFF2-40B4-BE49-F238E27FC236}">
                <a16:creationId xmlns="" xmlns:a16="http://schemas.microsoft.com/office/drawing/2014/main" id="{3FBC203E-0494-4579-B844-017E59F795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7149" y="3087990"/>
            <a:ext cx="3060663" cy="5524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sp>
        <p:nvSpPr>
          <p:cNvPr id="31" name="矩形 23">
            <a:extLst>
              <a:ext uri="{FF2B5EF4-FFF2-40B4-BE49-F238E27FC236}">
                <a16:creationId xmlns="" xmlns:a16="http://schemas.microsoft.com/office/drawing/2014/main" id="{82FF632F-541E-4733-B434-42528BF736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7148" y="4139346"/>
            <a:ext cx="3060663" cy="5524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sp>
        <p:nvSpPr>
          <p:cNvPr id="32" name="矩形 23">
            <a:extLst>
              <a:ext uri="{FF2B5EF4-FFF2-40B4-BE49-F238E27FC236}">
                <a16:creationId xmlns="" xmlns:a16="http://schemas.microsoft.com/office/drawing/2014/main" id="{CBF40064-0A95-4193-B1CA-0D15A58AF1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7147" y="5184502"/>
            <a:ext cx="3060663" cy="5524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ACC2F8DE-4DD5-4F8D-9B87-59A83FD59F65}"/>
              </a:ext>
            </a:extLst>
          </p:cNvPr>
          <p:cNvGrpSpPr/>
          <p:nvPr/>
        </p:nvGrpSpPr>
        <p:grpSpPr>
          <a:xfrm>
            <a:off x="6191322" y="2055940"/>
            <a:ext cx="1283535" cy="3664653"/>
            <a:chOff x="4268810" y="2133600"/>
            <a:chExt cx="1283535" cy="3664653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9E9E2CC7-9146-4B61-8536-2EC0128C314C}"/>
                </a:ext>
              </a:extLst>
            </p:cNvPr>
            <p:cNvGrpSpPr/>
            <p:nvPr/>
          </p:nvGrpSpPr>
          <p:grpSpPr>
            <a:xfrm>
              <a:off x="4308308" y="2133600"/>
              <a:ext cx="1244037" cy="584775"/>
              <a:chOff x="4308308" y="2133600"/>
              <a:chExt cx="1244037" cy="584775"/>
            </a:xfrm>
          </p:grpSpPr>
          <p:sp>
            <p:nvSpPr>
              <p:cNvPr id="6" name="矩形 5">
                <a:extLst>
                  <a:ext uri="{FF2B5EF4-FFF2-40B4-BE49-F238E27FC236}">
                    <a16:creationId xmlns="" xmlns:a16="http://schemas.microsoft.com/office/drawing/2014/main" id="{F3CE6950-8157-4ED6-8E70-01B037312234}"/>
                  </a:ext>
                </a:extLst>
              </p:cNvPr>
              <p:cNvSpPr/>
              <p:nvPr/>
            </p:nvSpPr>
            <p:spPr>
              <a:xfrm>
                <a:off x="4571668" y="2133600"/>
                <a:ext cx="980677" cy="584775"/>
              </a:xfrm>
              <a:prstGeom prst="rect">
                <a:avLst/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="" xmlns:a16="http://schemas.microsoft.com/office/drawing/2014/main" id="{B15BCF63-8FEF-4C47-B302-52403BA5BE56}"/>
                  </a:ext>
                </a:extLst>
              </p:cNvPr>
              <p:cNvSpPr/>
              <p:nvPr/>
            </p:nvSpPr>
            <p:spPr>
              <a:xfrm>
                <a:off x="4308308" y="2133600"/>
                <a:ext cx="584775" cy="584775"/>
              </a:xfrm>
              <a:prstGeom prst="ellipse">
                <a:avLst/>
              </a:prstGeom>
              <a:solidFill>
                <a:srgbClr val="74534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01</a:t>
                </a:r>
                <a:endParaRPr lang="zh-CN" altLang="en-US" sz="1600" dirty="0"/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40AD4C67-156B-4214-AE58-F683FE946442}"/>
                </a:ext>
              </a:extLst>
            </p:cNvPr>
            <p:cNvGrpSpPr/>
            <p:nvPr/>
          </p:nvGrpSpPr>
          <p:grpSpPr>
            <a:xfrm>
              <a:off x="4275482" y="3168704"/>
              <a:ext cx="1123667" cy="589432"/>
              <a:chOff x="4275482" y="2149856"/>
              <a:chExt cx="1123667" cy="589432"/>
            </a:xfrm>
          </p:grpSpPr>
          <p:sp>
            <p:nvSpPr>
              <p:cNvPr id="15" name="矩形 14">
                <a:extLst>
                  <a:ext uri="{FF2B5EF4-FFF2-40B4-BE49-F238E27FC236}">
                    <a16:creationId xmlns="" xmlns:a16="http://schemas.microsoft.com/office/drawing/2014/main" id="{924DF757-4207-457E-A423-47923722E07C}"/>
                  </a:ext>
                </a:extLst>
              </p:cNvPr>
              <p:cNvSpPr/>
              <p:nvPr/>
            </p:nvSpPr>
            <p:spPr>
              <a:xfrm>
                <a:off x="4535726" y="2154513"/>
                <a:ext cx="863423" cy="584775"/>
              </a:xfrm>
              <a:prstGeom prst="rect">
                <a:avLst/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6" name="椭圆 15">
                <a:extLst>
                  <a:ext uri="{FF2B5EF4-FFF2-40B4-BE49-F238E27FC236}">
                    <a16:creationId xmlns="" xmlns:a16="http://schemas.microsoft.com/office/drawing/2014/main" id="{DF0093CA-D178-43F1-8F03-E20F748FDEB1}"/>
                  </a:ext>
                </a:extLst>
              </p:cNvPr>
              <p:cNvSpPr/>
              <p:nvPr/>
            </p:nvSpPr>
            <p:spPr>
              <a:xfrm>
                <a:off x="4275482" y="2149856"/>
                <a:ext cx="584775" cy="584775"/>
              </a:xfrm>
              <a:prstGeom prst="ellipse">
                <a:avLst/>
              </a:prstGeom>
              <a:solidFill>
                <a:srgbClr val="74534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02</a:t>
                </a:r>
                <a:endParaRPr lang="zh-CN" altLang="en-US" sz="1600" dirty="0"/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F3988873-EA58-44F5-A41C-7D21887AE479}"/>
                </a:ext>
              </a:extLst>
            </p:cNvPr>
            <p:cNvGrpSpPr/>
            <p:nvPr/>
          </p:nvGrpSpPr>
          <p:grpSpPr>
            <a:xfrm>
              <a:off x="4268810" y="4222979"/>
              <a:ext cx="1115825" cy="584775"/>
              <a:chOff x="4268810" y="2133600"/>
              <a:chExt cx="1115825" cy="584775"/>
            </a:xfrm>
          </p:grpSpPr>
          <p:sp>
            <p:nvSpPr>
              <p:cNvPr id="18" name="矩形 17">
                <a:extLst>
                  <a:ext uri="{FF2B5EF4-FFF2-40B4-BE49-F238E27FC236}">
                    <a16:creationId xmlns="" xmlns:a16="http://schemas.microsoft.com/office/drawing/2014/main" id="{4B774F57-C7F3-4298-88B8-87396A75265B}"/>
                  </a:ext>
                </a:extLst>
              </p:cNvPr>
              <p:cNvSpPr/>
              <p:nvPr/>
            </p:nvSpPr>
            <p:spPr>
              <a:xfrm>
                <a:off x="4521212" y="2133600"/>
                <a:ext cx="863423" cy="584775"/>
              </a:xfrm>
              <a:prstGeom prst="rect">
                <a:avLst/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9" name="椭圆 18">
                <a:extLst>
                  <a:ext uri="{FF2B5EF4-FFF2-40B4-BE49-F238E27FC236}">
                    <a16:creationId xmlns="" xmlns:a16="http://schemas.microsoft.com/office/drawing/2014/main" id="{9F0E44BA-B6BC-46FE-8F71-4826D4C33838}"/>
                  </a:ext>
                </a:extLst>
              </p:cNvPr>
              <p:cNvSpPr/>
              <p:nvPr/>
            </p:nvSpPr>
            <p:spPr>
              <a:xfrm>
                <a:off x="4268810" y="2133600"/>
                <a:ext cx="584775" cy="584775"/>
              </a:xfrm>
              <a:prstGeom prst="ellipse">
                <a:avLst/>
              </a:prstGeom>
              <a:solidFill>
                <a:srgbClr val="74534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03</a:t>
                </a:r>
                <a:endParaRPr lang="zh-CN" altLang="en-US" sz="1600" dirty="0"/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7B48BE4D-18D2-457F-B469-83CED1572D89}"/>
                </a:ext>
              </a:extLst>
            </p:cNvPr>
            <p:cNvGrpSpPr/>
            <p:nvPr/>
          </p:nvGrpSpPr>
          <p:grpSpPr>
            <a:xfrm>
              <a:off x="4283423" y="5213478"/>
              <a:ext cx="1155811" cy="584775"/>
              <a:chOff x="4276274" y="2158221"/>
              <a:chExt cx="1155811" cy="584775"/>
            </a:xfrm>
          </p:grpSpPr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00B5C4B4-5200-4907-AC5B-B70D4059BF0E}"/>
                  </a:ext>
                </a:extLst>
              </p:cNvPr>
              <p:cNvSpPr/>
              <p:nvPr/>
            </p:nvSpPr>
            <p:spPr>
              <a:xfrm>
                <a:off x="4568662" y="2158221"/>
                <a:ext cx="863423" cy="584775"/>
              </a:xfrm>
              <a:prstGeom prst="rect">
                <a:avLst/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2" name="椭圆 21">
                <a:extLst>
                  <a:ext uri="{FF2B5EF4-FFF2-40B4-BE49-F238E27FC236}">
                    <a16:creationId xmlns="" xmlns:a16="http://schemas.microsoft.com/office/drawing/2014/main" id="{E71B4D3D-3F0A-49D2-86FE-A2CA6E06BD38}"/>
                  </a:ext>
                </a:extLst>
              </p:cNvPr>
              <p:cNvSpPr/>
              <p:nvPr/>
            </p:nvSpPr>
            <p:spPr>
              <a:xfrm>
                <a:off x="4276274" y="2158221"/>
                <a:ext cx="584775" cy="584775"/>
              </a:xfrm>
              <a:prstGeom prst="ellipse">
                <a:avLst/>
              </a:prstGeom>
              <a:solidFill>
                <a:srgbClr val="74534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04</a:t>
                </a:r>
                <a:endParaRPr lang="zh-CN" altLang="en-US" sz="1600" dirty="0"/>
              </a:p>
            </p:txBody>
          </p:sp>
        </p:grpSp>
      </p:grpSp>
      <p:pic>
        <p:nvPicPr>
          <p:cNvPr id="26" name="Picture 2" descr="观赏">
            <a:extLst>
              <a:ext uri="{FF2B5EF4-FFF2-40B4-BE49-F238E27FC236}">
                <a16:creationId xmlns="" xmlns:a16="http://schemas.microsoft.com/office/drawing/2014/main" id="{76C7C0B7-1120-441F-B9BB-785BC854A9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749" y="-1"/>
            <a:ext cx="4877252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84443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3" grpId="0"/>
      <p:bldP spid="23" grpId="0"/>
      <p:bldP spid="29" grpId="0"/>
      <p:bldP spid="30" grpId="0"/>
      <p:bldP spid="31" grpId="0"/>
      <p:bldP spid="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5C49098E-BF0A-444B-ACF8-7DC8D041D0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观 赏 之 礼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12670488-1F04-4B9D-B9C3-0806B8BBD19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88" y="1411941"/>
            <a:ext cx="5600700" cy="455600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11B72650-2CB6-421D-8FDF-2071D9852CD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665" y="1411941"/>
            <a:ext cx="5600700" cy="4556008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1EF2D713-DA4A-4F9F-A22A-1EEC6610BA19}"/>
              </a:ext>
            </a:extLst>
          </p:cNvPr>
          <p:cNvSpPr txBox="1"/>
          <p:nvPr/>
        </p:nvSpPr>
        <p:spPr>
          <a:xfrm>
            <a:off x="1613706" y="2221227"/>
            <a:ext cx="3306637" cy="3003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观看演出时，尊重演员劳动，在合适时机鼓掌喝彩。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不爆粗口，不喝倒彩。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未经允许不随意拍照摄像。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观看时取下帽子，尽量降低身体重心，不影响后排观众观看。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无特殊情况不提前退场，确需退场，在演出节目间隙离开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6E241E88-67E7-4ACD-8D76-91BA475A308E}"/>
              </a:ext>
            </a:extLst>
          </p:cNvPr>
          <p:cNvSpPr txBox="1"/>
          <p:nvPr/>
        </p:nvSpPr>
        <p:spPr>
          <a:xfrm>
            <a:off x="7582020" y="2407967"/>
            <a:ext cx="3941857" cy="1895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不随意走动，不高声讲话。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瓜皮果壳放入垃圾袋，自觉带离场馆或送入垃圾箱中。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不站立和在通道观看。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观看结束有序离场，不拥堵通道、出口。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8BA69919-5323-4FA7-8015-73F54230EF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416" y="2221227"/>
            <a:ext cx="2074990" cy="2937435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22A66DAA-EAC6-4150-B0E6-BA868EBADE3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411" y="5028424"/>
            <a:ext cx="3066959" cy="1287083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77CAB9A6-A537-46DE-91B6-40DDB53E18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020" y="4305214"/>
            <a:ext cx="2633472" cy="52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2347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2D1D339D-1651-4133-B45A-9F2DC847F0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游 览 之 礼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211D217-0A37-431A-A5C3-7A933FC4ADA8}"/>
              </a:ext>
            </a:extLst>
          </p:cNvPr>
          <p:cNvSpPr/>
          <p:nvPr/>
        </p:nvSpPr>
        <p:spPr>
          <a:xfrm>
            <a:off x="441487" y="2068504"/>
            <a:ext cx="21916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  <a:buFont typeface="Wingdings" panose="05000000000000000000" pitchFamily="2" charset="2"/>
              <a:buChar char="v"/>
            </a:pPr>
            <a:r>
              <a:rPr lang="zh-CN" altLang="en-US" sz="3200" b="1" dirty="0">
                <a:solidFill>
                  <a:srgbClr val="996633"/>
                </a:solidFill>
                <a:ea typeface="方正隶变_GBK" charset="-122"/>
              </a:rPr>
              <a:t>善待景观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55D0EAD2-42A9-4CA4-8FF0-F8338D357413}"/>
              </a:ext>
            </a:extLst>
          </p:cNvPr>
          <p:cNvSpPr/>
          <p:nvPr/>
        </p:nvSpPr>
        <p:spPr>
          <a:xfrm>
            <a:off x="441487" y="3095701"/>
            <a:ext cx="21916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  <a:buFont typeface="Wingdings" panose="05000000000000000000" pitchFamily="2" charset="2"/>
              <a:buChar char="v"/>
            </a:pPr>
            <a:r>
              <a:rPr lang="zh-CN" altLang="en-US" sz="3200" b="1" dirty="0">
                <a:solidFill>
                  <a:srgbClr val="996633"/>
                </a:solidFill>
                <a:ea typeface="方正隶变_GBK" charset="-122"/>
              </a:rPr>
              <a:t>爱护文物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063101B0-5ADE-48F7-9C67-B42474E66FCC}"/>
              </a:ext>
            </a:extLst>
          </p:cNvPr>
          <p:cNvSpPr/>
          <p:nvPr/>
        </p:nvSpPr>
        <p:spPr>
          <a:xfrm>
            <a:off x="441487" y="4157883"/>
            <a:ext cx="21916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  <a:buFont typeface="Wingdings" panose="05000000000000000000" pitchFamily="2" charset="2"/>
              <a:buChar char="v"/>
            </a:pPr>
            <a:r>
              <a:rPr lang="zh-CN" altLang="en-US" sz="3200" b="1" dirty="0">
                <a:solidFill>
                  <a:srgbClr val="996633"/>
                </a:solidFill>
                <a:ea typeface="方正隶变_GBK" charset="-122"/>
              </a:rPr>
              <a:t>尊重民俗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67E7E828-534D-429C-9327-CA00A5782431}"/>
              </a:ext>
            </a:extLst>
          </p:cNvPr>
          <p:cNvSpPr/>
          <p:nvPr/>
        </p:nvSpPr>
        <p:spPr>
          <a:xfrm>
            <a:off x="441487" y="5160441"/>
            <a:ext cx="21916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  <a:buFont typeface="Wingdings" panose="05000000000000000000" pitchFamily="2" charset="2"/>
              <a:buChar char="v"/>
            </a:pPr>
            <a:r>
              <a:rPr lang="zh-CN" altLang="en-US" sz="3200" b="1" dirty="0">
                <a:solidFill>
                  <a:srgbClr val="996633"/>
                </a:solidFill>
                <a:ea typeface="方正隶变_GBK" charset="-122"/>
              </a:rPr>
              <a:t>恪守公德</a:t>
            </a:r>
          </a:p>
        </p:txBody>
      </p:sp>
      <p:sp>
        <p:nvSpPr>
          <p:cNvPr id="17" name="矩形 23">
            <a:extLst>
              <a:ext uri="{FF2B5EF4-FFF2-40B4-BE49-F238E27FC236}">
                <a16:creationId xmlns="" xmlns:a16="http://schemas.microsoft.com/office/drawing/2014/main" id="{C1FBF8B7-AECA-4A60-93B3-C68BEDB78F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7149" y="2068504"/>
            <a:ext cx="3060663" cy="5524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sp>
        <p:nvSpPr>
          <p:cNvPr id="19" name="矩形 23">
            <a:extLst>
              <a:ext uri="{FF2B5EF4-FFF2-40B4-BE49-F238E27FC236}">
                <a16:creationId xmlns="" xmlns:a16="http://schemas.microsoft.com/office/drawing/2014/main" id="{E3A12515-B109-4196-BAB9-9E7342531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7149" y="3087990"/>
            <a:ext cx="3060663" cy="5524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07DDB13D-6EE2-437A-A416-EBE439CE0B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7148" y="4139346"/>
            <a:ext cx="3060663" cy="5524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sp>
        <p:nvSpPr>
          <p:cNvPr id="25" name="矩形 23">
            <a:extLst>
              <a:ext uri="{FF2B5EF4-FFF2-40B4-BE49-F238E27FC236}">
                <a16:creationId xmlns="" xmlns:a16="http://schemas.microsoft.com/office/drawing/2014/main" id="{8162742C-D238-45E0-BA6F-529E851CB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7147" y="5184502"/>
            <a:ext cx="3060663" cy="5524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2814C665-BFCD-4868-9D33-A2031EA73336}"/>
              </a:ext>
            </a:extLst>
          </p:cNvPr>
          <p:cNvGrpSpPr/>
          <p:nvPr/>
        </p:nvGrpSpPr>
        <p:grpSpPr>
          <a:xfrm>
            <a:off x="5672698" y="2055940"/>
            <a:ext cx="1283535" cy="3664653"/>
            <a:chOff x="4268810" y="2133600"/>
            <a:chExt cx="1283535" cy="3664653"/>
          </a:xfrm>
        </p:grpSpPr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7C173BB8-FACD-4F59-8B5D-D58B4E2D7535}"/>
                </a:ext>
              </a:extLst>
            </p:cNvPr>
            <p:cNvGrpSpPr/>
            <p:nvPr/>
          </p:nvGrpSpPr>
          <p:grpSpPr>
            <a:xfrm>
              <a:off x="4308308" y="2133600"/>
              <a:ext cx="1244037" cy="584775"/>
              <a:chOff x="4308308" y="2133600"/>
              <a:chExt cx="1244037" cy="584775"/>
            </a:xfrm>
          </p:grpSpPr>
          <p:sp>
            <p:nvSpPr>
              <p:cNvPr id="37" name="矩形 36">
                <a:extLst>
                  <a:ext uri="{FF2B5EF4-FFF2-40B4-BE49-F238E27FC236}">
                    <a16:creationId xmlns="" xmlns:a16="http://schemas.microsoft.com/office/drawing/2014/main" id="{75538F3E-E931-4170-8C51-C05069F6A531}"/>
                  </a:ext>
                </a:extLst>
              </p:cNvPr>
              <p:cNvSpPr/>
              <p:nvPr/>
            </p:nvSpPr>
            <p:spPr>
              <a:xfrm>
                <a:off x="4571668" y="2133600"/>
                <a:ext cx="980677" cy="584775"/>
              </a:xfrm>
              <a:prstGeom prst="rect">
                <a:avLst/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8" name="椭圆 37">
                <a:extLst>
                  <a:ext uri="{FF2B5EF4-FFF2-40B4-BE49-F238E27FC236}">
                    <a16:creationId xmlns="" xmlns:a16="http://schemas.microsoft.com/office/drawing/2014/main" id="{BD56B408-C909-4607-A3B6-0D68CBEE00D3}"/>
                  </a:ext>
                </a:extLst>
              </p:cNvPr>
              <p:cNvSpPr/>
              <p:nvPr/>
            </p:nvSpPr>
            <p:spPr>
              <a:xfrm>
                <a:off x="4308308" y="2133600"/>
                <a:ext cx="584775" cy="584775"/>
              </a:xfrm>
              <a:prstGeom prst="ellipse">
                <a:avLst/>
              </a:prstGeom>
              <a:solidFill>
                <a:srgbClr val="74534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01</a:t>
                </a:r>
                <a:endParaRPr lang="zh-CN" altLang="en-US" sz="1600" dirty="0"/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A341B74B-DD40-429D-BDAF-9BFEF40BCDB9}"/>
                </a:ext>
              </a:extLst>
            </p:cNvPr>
            <p:cNvGrpSpPr/>
            <p:nvPr/>
          </p:nvGrpSpPr>
          <p:grpSpPr>
            <a:xfrm>
              <a:off x="4275482" y="3168704"/>
              <a:ext cx="1123667" cy="589432"/>
              <a:chOff x="4275482" y="2149856"/>
              <a:chExt cx="1123667" cy="589432"/>
            </a:xfrm>
          </p:grpSpPr>
          <p:sp>
            <p:nvSpPr>
              <p:cNvPr id="35" name="矩形 34">
                <a:extLst>
                  <a:ext uri="{FF2B5EF4-FFF2-40B4-BE49-F238E27FC236}">
                    <a16:creationId xmlns="" xmlns:a16="http://schemas.microsoft.com/office/drawing/2014/main" id="{0EECACFD-F51D-4FF9-B6E6-077ECF6DD3F8}"/>
                  </a:ext>
                </a:extLst>
              </p:cNvPr>
              <p:cNvSpPr/>
              <p:nvPr/>
            </p:nvSpPr>
            <p:spPr>
              <a:xfrm>
                <a:off x="4535726" y="2154513"/>
                <a:ext cx="863423" cy="584775"/>
              </a:xfrm>
              <a:prstGeom prst="rect">
                <a:avLst/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26291F5E-8602-46F0-AA3F-DBD2B8D6FD6D}"/>
                  </a:ext>
                </a:extLst>
              </p:cNvPr>
              <p:cNvSpPr/>
              <p:nvPr/>
            </p:nvSpPr>
            <p:spPr>
              <a:xfrm>
                <a:off x="4275482" y="2149856"/>
                <a:ext cx="584775" cy="584775"/>
              </a:xfrm>
              <a:prstGeom prst="ellipse">
                <a:avLst/>
              </a:prstGeom>
              <a:solidFill>
                <a:srgbClr val="74534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02</a:t>
                </a:r>
                <a:endParaRPr lang="zh-CN" altLang="en-US" sz="1600" dirty="0"/>
              </a:p>
            </p:txBody>
          </p: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4CDAF7B6-7200-42FD-928D-EF8A49D553B8}"/>
                </a:ext>
              </a:extLst>
            </p:cNvPr>
            <p:cNvGrpSpPr/>
            <p:nvPr/>
          </p:nvGrpSpPr>
          <p:grpSpPr>
            <a:xfrm>
              <a:off x="4268810" y="4222979"/>
              <a:ext cx="1115825" cy="584775"/>
              <a:chOff x="4268810" y="2133600"/>
              <a:chExt cx="1115825" cy="584775"/>
            </a:xfrm>
          </p:grpSpPr>
          <p:sp>
            <p:nvSpPr>
              <p:cNvPr id="33" name="矩形 32">
                <a:extLst>
                  <a:ext uri="{FF2B5EF4-FFF2-40B4-BE49-F238E27FC236}">
                    <a16:creationId xmlns="" xmlns:a16="http://schemas.microsoft.com/office/drawing/2014/main" id="{7795C40F-367F-4B01-80FA-FEED46F6EA16}"/>
                  </a:ext>
                </a:extLst>
              </p:cNvPr>
              <p:cNvSpPr/>
              <p:nvPr/>
            </p:nvSpPr>
            <p:spPr>
              <a:xfrm>
                <a:off x="4521212" y="2133600"/>
                <a:ext cx="863423" cy="584775"/>
              </a:xfrm>
              <a:prstGeom prst="rect">
                <a:avLst/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4" name="椭圆 33">
                <a:extLst>
                  <a:ext uri="{FF2B5EF4-FFF2-40B4-BE49-F238E27FC236}">
                    <a16:creationId xmlns="" xmlns:a16="http://schemas.microsoft.com/office/drawing/2014/main" id="{D2A0F896-4429-46B0-8D9F-140C6349CF8E}"/>
                  </a:ext>
                </a:extLst>
              </p:cNvPr>
              <p:cNvSpPr/>
              <p:nvPr/>
            </p:nvSpPr>
            <p:spPr>
              <a:xfrm>
                <a:off x="4268810" y="2133600"/>
                <a:ext cx="584775" cy="584775"/>
              </a:xfrm>
              <a:prstGeom prst="ellipse">
                <a:avLst/>
              </a:prstGeom>
              <a:solidFill>
                <a:srgbClr val="74534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03</a:t>
                </a:r>
                <a:endParaRPr lang="zh-CN" altLang="en-US" sz="1600" dirty="0"/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3D007CA0-2BF4-4B9F-B72A-8BB78D7D1104}"/>
                </a:ext>
              </a:extLst>
            </p:cNvPr>
            <p:cNvGrpSpPr/>
            <p:nvPr/>
          </p:nvGrpSpPr>
          <p:grpSpPr>
            <a:xfrm>
              <a:off x="4283423" y="5213478"/>
              <a:ext cx="1155811" cy="584775"/>
              <a:chOff x="4276274" y="2158221"/>
              <a:chExt cx="1155811" cy="584775"/>
            </a:xfrm>
          </p:grpSpPr>
          <p:sp>
            <p:nvSpPr>
              <p:cNvPr id="31" name="矩形 30">
                <a:extLst>
                  <a:ext uri="{FF2B5EF4-FFF2-40B4-BE49-F238E27FC236}">
                    <a16:creationId xmlns="" xmlns:a16="http://schemas.microsoft.com/office/drawing/2014/main" id="{951039D4-7F49-428F-9E94-37AE68CB778A}"/>
                  </a:ext>
                </a:extLst>
              </p:cNvPr>
              <p:cNvSpPr/>
              <p:nvPr/>
            </p:nvSpPr>
            <p:spPr>
              <a:xfrm>
                <a:off x="4568662" y="2158221"/>
                <a:ext cx="863423" cy="584775"/>
              </a:xfrm>
              <a:prstGeom prst="rect">
                <a:avLst/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2" name="椭圆 31">
                <a:extLst>
                  <a:ext uri="{FF2B5EF4-FFF2-40B4-BE49-F238E27FC236}">
                    <a16:creationId xmlns="" xmlns:a16="http://schemas.microsoft.com/office/drawing/2014/main" id="{EA0B7783-6A91-43F7-96B0-901AD1BA6441}"/>
                  </a:ext>
                </a:extLst>
              </p:cNvPr>
              <p:cNvSpPr/>
              <p:nvPr/>
            </p:nvSpPr>
            <p:spPr>
              <a:xfrm>
                <a:off x="4276274" y="2158221"/>
                <a:ext cx="584775" cy="584775"/>
              </a:xfrm>
              <a:prstGeom prst="ellipse">
                <a:avLst/>
              </a:prstGeom>
              <a:solidFill>
                <a:srgbClr val="74534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04</a:t>
                </a:r>
                <a:endParaRPr lang="zh-CN" altLang="en-US" sz="1600" dirty="0"/>
              </a:p>
            </p:txBody>
          </p:sp>
        </p:grpSp>
      </p:grpSp>
      <p:pic>
        <p:nvPicPr>
          <p:cNvPr id="40" name="Picture 2" descr="预览">
            <a:extLst>
              <a:ext uri="{FF2B5EF4-FFF2-40B4-BE49-F238E27FC236}">
                <a16:creationId xmlns="" xmlns:a16="http://schemas.microsoft.com/office/drawing/2014/main" id="{D9B921D7-DE1A-4530-ACD7-BA181C475F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56"/>
          <a:stretch/>
        </p:blipFill>
        <p:spPr bwMode="auto">
          <a:xfrm>
            <a:off x="6815595" y="-1"/>
            <a:ext cx="5373005" cy="6858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46102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3" grpId="0"/>
      <p:bldP spid="14" grpId="0"/>
      <p:bldP spid="17" grpId="0"/>
      <p:bldP spid="19" grpId="0"/>
      <p:bldP spid="24" grpId="0"/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C84126D6-CB90-4F2A-91D1-8CD89F1BA2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游 览 之 礼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23965F60-EB16-40FE-803A-4F496F84A5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18" y="1848035"/>
            <a:ext cx="8939048" cy="4899110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7AA658FE-191A-468C-9926-41F3A4893BD2}"/>
              </a:ext>
            </a:extLst>
          </p:cNvPr>
          <p:cNvGrpSpPr/>
          <p:nvPr/>
        </p:nvGrpSpPr>
        <p:grpSpPr>
          <a:xfrm rot="747016">
            <a:off x="4655580" y="557048"/>
            <a:ext cx="7379785" cy="3852689"/>
            <a:chOff x="323847" y="1180998"/>
            <a:chExt cx="6795776" cy="2688094"/>
          </a:xfrm>
        </p:grpSpPr>
        <p:sp>
          <p:nvSpPr>
            <p:cNvPr id="42" name="椭圆 5">
              <a:extLst>
                <a:ext uri="{FF2B5EF4-FFF2-40B4-BE49-F238E27FC236}">
                  <a16:creationId xmlns="" xmlns:a16="http://schemas.microsoft.com/office/drawing/2014/main" id="{D9CEE68F-9376-4EEA-89C7-EC9ED9CBA9AA}"/>
                </a:ext>
              </a:extLst>
            </p:cNvPr>
            <p:cNvSpPr/>
            <p:nvPr/>
          </p:nvSpPr>
          <p:spPr>
            <a:xfrm rot="21300580">
              <a:off x="323847" y="1180998"/>
              <a:ext cx="6795776" cy="2688094"/>
            </a:xfrm>
            <a:custGeom>
              <a:avLst/>
              <a:gdLst>
                <a:gd name="connsiteX0" fmla="*/ 0 w 9315450"/>
                <a:gd name="connsiteY0" fmla="*/ 2676525 h 5353050"/>
                <a:gd name="connsiteX1" fmla="*/ 4657725 w 9315450"/>
                <a:gd name="connsiteY1" fmla="*/ 0 h 5353050"/>
                <a:gd name="connsiteX2" fmla="*/ 9315450 w 9315450"/>
                <a:gd name="connsiteY2" fmla="*/ 2676525 h 5353050"/>
                <a:gd name="connsiteX3" fmla="*/ 4657725 w 9315450"/>
                <a:gd name="connsiteY3" fmla="*/ 5353050 h 5353050"/>
                <a:gd name="connsiteX4" fmla="*/ 0 w 9315450"/>
                <a:gd name="connsiteY4" fmla="*/ 2676525 h 5353050"/>
                <a:gd name="connsiteX0" fmla="*/ 132543 w 9447993"/>
                <a:gd name="connsiteY0" fmla="*/ 2676525 h 5512764"/>
                <a:gd name="connsiteX1" fmla="*/ 4790268 w 9447993"/>
                <a:gd name="connsiteY1" fmla="*/ 0 h 5512764"/>
                <a:gd name="connsiteX2" fmla="*/ 9447993 w 9447993"/>
                <a:gd name="connsiteY2" fmla="*/ 2676525 h 5512764"/>
                <a:gd name="connsiteX3" fmla="*/ 4790268 w 9447993"/>
                <a:gd name="connsiteY3" fmla="*/ 5353050 h 5512764"/>
                <a:gd name="connsiteX4" fmla="*/ 1580343 w 9447993"/>
                <a:gd name="connsiteY4" fmla="*/ 4933950 h 5512764"/>
                <a:gd name="connsiteX5" fmla="*/ 132543 w 9447993"/>
                <a:gd name="connsiteY5" fmla="*/ 2676525 h 5512764"/>
                <a:gd name="connsiteX0" fmla="*/ 1243 w 9316693"/>
                <a:gd name="connsiteY0" fmla="*/ 2790057 h 5626296"/>
                <a:gd name="connsiteX1" fmla="*/ 1658594 w 9316693"/>
                <a:gd name="connsiteY1" fmla="*/ 723132 h 5626296"/>
                <a:gd name="connsiteX2" fmla="*/ 4658968 w 9316693"/>
                <a:gd name="connsiteY2" fmla="*/ 113532 h 5626296"/>
                <a:gd name="connsiteX3" fmla="*/ 9316693 w 9316693"/>
                <a:gd name="connsiteY3" fmla="*/ 2790057 h 5626296"/>
                <a:gd name="connsiteX4" fmla="*/ 4658968 w 9316693"/>
                <a:gd name="connsiteY4" fmla="*/ 5466582 h 5626296"/>
                <a:gd name="connsiteX5" fmla="*/ 1449043 w 9316693"/>
                <a:gd name="connsiteY5" fmla="*/ 5047482 h 5626296"/>
                <a:gd name="connsiteX6" fmla="*/ 1243 w 9316693"/>
                <a:gd name="connsiteY6" fmla="*/ 2790057 h 5626296"/>
                <a:gd name="connsiteX0" fmla="*/ 1243 w 9386532"/>
                <a:gd name="connsiteY0" fmla="*/ 2676697 h 5512936"/>
                <a:gd name="connsiteX1" fmla="*/ 1658594 w 9386532"/>
                <a:gd name="connsiteY1" fmla="*/ 609772 h 5512936"/>
                <a:gd name="connsiteX2" fmla="*/ 4658968 w 9386532"/>
                <a:gd name="connsiteY2" fmla="*/ 172 h 5512936"/>
                <a:gd name="connsiteX3" fmla="*/ 7468844 w 9386532"/>
                <a:gd name="connsiteY3" fmla="*/ 647872 h 5512936"/>
                <a:gd name="connsiteX4" fmla="*/ 9316693 w 9386532"/>
                <a:gd name="connsiteY4" fmla="*/ 2676697 h 5512936"/>
                <a:gd name="connsiteX5" fmla="*/ 4658968 w 9386532"/>
                <a:gd name="connsiteY5" fmla="*/ 5353222 h 5512936"/>
                <a:gd name="connsiteX6" fmla="*/ 1449043 w 9386532"/>
                <a:gd name="connsiteY6" fmla="*/ 4934122 h 5512936"/>
                <a:gd name="connsiteX7" fmla="*/ 1243 w 9386532"/>
                <a:gd name="connsiteY7" fmla="*/ 2676697 h 5512936"/>
                <a:gd name="connsiteX0" fmla="*/ 1243 w 9316755"/>
                <a:gd name="connsiteY0" fmla="*/ 2676697 h 5389313"/>
                <a:gd name="connsiteX1" fmla="*/ 1658594 w 9316755"/>
                <a:gd name="connsiteY1" fmla="*/ 609772 h 5389313"/>
                <a:gd name="connsiteX2" fmla="*/ 4658968 w 9316755"/>
                <a:gd name="connsiteY2" fmla="*/ 172 h 5389313"/>
                <a:gd name="connsiteX3" fmla="*/ 7468844 w 9316755"/>
                <a:gd name="connsiteY3" fmla="*/ 647872 h 5389313"/>
                <a:gd name="connsiteX4" fmla="*/ 9316693 w 9316755"/>
                <a:gd name="connsiteY4" fmla="*/ 2676697 h 5389313"/>
                <a:gd name="connsiteX5" fmla="*/ 7564093 w 9316755"/>
                <a:gd name="connsiteY5" fmla="*/ 4381672 h 5389313"/>
                <a:gd name="connsiteX6" fmla="*/ 4658968 w 9316755"/>
                <a:gd name="connsiteY6" fmla="*/ 5353222 h 5389313"/>
                <a:gd name="connsiteX7" fmla="*/ 1449043 w 9316755"/>
                <a:gd name="connsiteY7" fmla="*/ 4934122 h 5389313"/>
                <a:gd name="connsiteX8" fmla="*/ 1243 w 9316755"/>
                <a:gd name="connsiteY8" fmla="*/ 2676697 h 5389313"/>
                <a:gd name="connsiteX0" fmla="*/ 1243 w 9316755"/>
                <a:gd name="connsiteY0" fmla="*/ 2676697 h 5389313"/>
                <a:gd name="connsiteX1" fmla="*/ 1658594 w 9316755"/>
                <a:gd name="connsiteY1" fmla="*/ 609772 h 5389313"/>
                <a:gd name="connsiteX2" fmla="*/ 4658968 w 9316755"/>
                <a:gd name="connsiteY2" fmla="*/ 172 h 5389313"/>
                <a:gd name="connsiteX3" fmla="*/ 7468844 w 9316755"/>
                <a:gd name="connsiteY3" fmla="*/ 647872 h 5389313"/>
                <a:gd name="connsiteX4" fmla="*/ 9316693 w 9316755"/>
                <a:gd name="connsiteY4" fmla="*/ 2676697 h 5389313"/>
                <a:gd name="connsiteX5" fmla="*/ 7564093 w 9316755"/>
                <a:gd name="connsiteY5" fmla="*/ 4381672 h 5389313"/>
                <a:gd name="connsiteX6" fmla="*/ 4658968 w 9316755"/>
                <a:gd name="connsiteY6" fmla="*/ 5353222 h 5389313"/>
                <a:gd name="connsiteX7" fmla="*/ 1449043 w 9316755"/>
                <a:gd name="connsiteY7" fmla="*/ 4934122 h 5389313"/>
                <a:gd name="connsiteX8" fmla="*/ 1243 w 9316755"/>
                <a:gd name="connsiteY8" fmla="*/ 2676697 h 5389313"/>
                <a:gd name="connsiteX0" fmla="*/ 1730 w 9107692"/>
                <a:gd name="connsiteY0" fmla="*/ 2943397 h 5389313"/>
                <a:gd name="connsiteX1" fmla="*/ 1449531 w 9107692"/>
                <a:gd name="connsiteY1" fmla="*/ 609772 h 5389313"/>
                <a:gd name="connsiteX2" fmla="*/ 4449905 w 9107692"/>
                <a:gd name="connsiteY2" fmla="*/ 172 h 5389313"/>
                <a:gd name="connsiteX3" fmla="*/ 7259781 w 9107692"/>
                <a:gd name="connsiteY3" fmla="*/ 647872 h 5389313"/>
                <a:gd name="connsiteX4" fmla="*/ 9107630 w 9107692"/>
                <a:gd name="connsiteY4" fmla="*/ 2676697 h 5389313"/>
                <a:gd name="connsiteX5" fmla="*/ 7355030 w 9107692"/>
                <a:gd name="connsiteY5" fmla="*/ 4381672 h 5389313"/>
                <a:gd name="connsiteX6" fmla="*/ 4449905 w 9107692"/>
                <a:gd name="connsiteY6" fmla="*/ 5353222 h 5389313"/>
                <a:gd name="connsiteX7" fmla="*/ 1239980 w 9107692"/>
                <a:gd name="connsiteY7" fmla="*/ 4934122 h 5389313"/>
                <a:gd name="connsiteX8" fmla="*/ 1730 w 9107692"/>
                <a:gd name="connsiteY8" fmla="*/ 2943397 h 5389313"/>
                <a:gd name="connsiteX0" fmla="*/ 1730 w 8651571"/>
                <a:gd name="connsiteY0" fmla="*/ 2943397 h 5389313"/>
                <a:gd name="connsiteX1" fmla="*/ 1449531 w 8651571"/>
                <a:gd name="connsiteY1" fmla="*/ 609772 h 5389313"/>
                <a:gd name="connsiteX2" fmla="*/ 4449905 w 8651571"/>
                <a:gd name="connsiteY2" fmla="*/ 172 h 5389313"/>
                <a:gd name="connsiteX3" fmla="*/ 7259781 w 8651571"/>
                <a:gd name="connsiteY3" fmla="*/ 647872 h 5389313"/>
                <a:gd name="connsiteX4" fmla="*/ 8651464 w 8651571"/>
                <a:gd name="connsiteY4" fmla="*/ 2647321 h 5389313"/>
                <a:gd name="connsiteX5" fmla="*/ 7355030 w 8651571"/>
                <a:gd name="connsiteY5" fmla="*/ 4381672 h 5389313"/>
                <a:gd name="connsiteX6" fmla="*/ 4449905 w 8651571"/>
                <a:gd name="connsiteY6" fmla="*/ 5353222 h 5389313"/>
                <a:gd name="connsiteX7" fmla="*/ 1239980 w 8651571"/>
                <a:gd name="connsiteY7" fmla="*/ 4934122 h 5389313"/>
                <a:gd name="connsiteX8" fmla="*/ 1730 w 8651571"/>
                <a:gd name="connsiteY8" fmla="*/ 2943397 h 538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51571" h="5389313">
                  <a:moveTo>
                    <a:pt x="1730" y="2943397"/>
                  </a:moveTo>
                  <a:cubicBezTo>
                    <a:pt x="36655" y="2222672"/>
                    <a:pt x="673244" y="1055860"/>
                    <a:pt x="1449531" y="609772"/>
                  </a:cubicBezTo>
                  <a:cubicBezTo>
                    <a:pt x="2225819" y="163685"/>
                    <a:pt x="3481530" y="-6178"/>
                    <a:pt x="4449905" y="172"/>
                  </a:cubicBezTo>
                  <a:cubicBezTo>
                    <a:pt x="5418280" y="6522"/>
                    <a:pt x="6483494" y="201785"/>
                    <a:pt x="7259781" y="647872"/>
                  </a:cubicBezTo>
                  <a:cubicBezTo>
                    <a:pt x="8036069" y="1093960"/>
                    <a:pt x="8660989" y="2066296"/>
                    <a:pt x="8651464" y="2647321"/>
                  </a:cubicBezTo>
                  <a:cubicBezTo>
                    <a:pt x="8641939" y="3228346"/>
                    <a:pt x="8131318" y="3935585"/>
                    <a:pt x="7355030" y="4381672"/>
                  </a:cubicBezTo>
                  <a:cubicBezTo>
                    <a:pt x="6578743" y="4827760"/>
                    <a:pt x="5469080" y="5261147"/>
                    <a:pt x="4449905" y="5353222"/>
                  </a:cubicBezTo>
                  <a:cubicBezTo>
                    <a:pt x="3430730" y="5445297"/>
                    <a:pt x="2016268" y="5380210"/>
                    <a:pt x="1239980" y="4934122"/>
                  </a:cubicBezTo>
                  <a:cubicBezTo>
                    <a:pt x="463692" y="4488035"/>
                    <a:pt x="-33195" y="3664122"/>
                    <a:pt x="1730" y="2943397"/>
                  </a:cubicBezTo>
                  <a:close/>
                </a:path>
              </a:pathLst>
            </a:custGeom>
            <a:solidFill>
              <a:srgbClr val="E5D7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5">
              <a:extLst>
                <a:ext uri="{FF2B5EF4-FFF2-40B4-BE49-F238E27FC236}">
                  <a16:creationId xmlns="" xmlns:a16="http://schemas.microsoft.com/office/drawing/2014/main" id="{740A71FC-9574-4042-A1D6-1390C5A8B3AF}"/>
                </a:ext>
              </a:extLst>
            </p:cNvPr>
            <p:cNvSpPr/>
            <p:nvPr/>
          </p:nvSpPr>
          <p:spPr>
            <a:xfrm rot="21300580">
              <a:off x="537516" y="1330640"/>
              <a:ext cx="6436800" cy="2329200"/>
            </a:xfrm>
            <a:custGeom>
              <a:avLst/>
              <a:gdLst>
                <a:gd name="connsiteX0" fmla="*/ 0 w 9315450"/>
                <a:gd name="connsiteY0" fmla="*/ 2676525 h 5353050"/>
                <a:gd name="connsiteX1" fmla="*/ 4657725 w 9315450"/>
                <a:gd name="connsiteY1" fmla="*/ 0 h 5353050"/>
                <a:gd name="connsiteX2" fmla="*/ 9315450 w 9315450"/>
                <a:gd name="connsiteY2" fmla="*/ 2676525 h 5353050"/>
                <a:gd name="connsiteX3" fmla="*/ 4657725 w 9315450"/>
                <a:gd name="connsiteY3" fmla="*/ 5353050 h 5353050"/>
                <a:gd name="connsiteX4" fmla="*/ 0 w 9315450"/>
                <a:gd name="connsiteY4" fmla="*/ 2676525 h 5353050"/>
                <a:gd name="connsiteX0" fmla="*/ 132543 w 9447993"/>
                <a:gd name="connsiteY0" fmla="*/ 2676525 h 5512764"/>
                <a:gd name="connsiteX1" fmla="*/ 4790268 w 9447993"/>
                <a:gd name="connsiteY1" fmla="*/ 0 h 5512764"/>
                <a:gd name="connsiteX2" fmla="*/ 9447993 w 9447993"/>
                <a:gd name="connsiteY2" fmla="*/ 2676525 h 5512764"/>
                <a:gd name="connsiteX3" fmla="*/ 4790268 w 9447993"/>
                <a:gd name="connsiteY3" fmla="*/ 5353050 h 5512764"/>
                <a:gd name="connsiteX4" fmla="*/ 1580343 w 9447993"/>
                <a:gd name="connsiteY4" fmla="*/ 4933950 h 5512764"/>
                <a:gd name="connsiteX5" fmla="*/ 132543 w 9447993"/>
                <a:gd name="connsiteY5" fmla="*/ 2676525 h 5512764"/>
                <a:gd name="connsiteX0" fmla="*/ 1243 w 9316693"/>
                <a:gd name="connsiteY0" fmla="*/ 2790057 h 5626296"/>
                <a:gd name="connsiteX1" fmla="*/ 1658594 w 9316693"/>
                <a:gd name="connsiteY1" fmla="*/ 723132 h 5626296"/>
                <a:gd name="connsiteX2" fmla="*/ 4658968 w 9316693"/>
                <a:gd name="connsiteY2" fmla="*/ 113532 h 5626296"/>
                <a:gd name="connsiteX3" fmla="*/ 9316693 w 9316693"/>
                <a:gd name="connsiteY3" fmla="*/ 2790057 h 5626296"/>
                <a:gd name="connsiteX4" fmla="*/ 4658968 w 9316693"/>
                <a:gd name="connsiteY4" fmla="*/ 5466582 h 5626296"/>
                <a:gd name="connsiteX5" fmla="*/ 1449043 w 9316693"/>
                <a:gd name="connsiteY5" fmla="*/ 5047482 h 5626296"/>
                <a:gd name="connsiteX6" fmla="*/ 1243 w 9316693"/>
                <a:gd name="connsiteY6" fmla="*/ 2790057 h 5626296"/>
                <a:gd name="connsiteX0" fmla="*/ 1243 w 9386532"/>
                <a:gd name="connsiteY0" fmla="*/ 2676697 h 5512936"/>
                <a:gd name="connsiteX1" fmla="*/ 1658594 w 9386532"/>
                <a:gd name="connsiteY1" fmla="*/ 609772 h 5512936"/>
                <a:gd name="connsiteX2" fmla="*/ 4658968 w 9386532"/>
                <a:gd name="connsiteY2" fmla="*/ 172 h 5512936"/>
                <a:gd name="connsiteX3" fmla="*/ 7468844 w 9386532"/>
                <a:gd name="connsiteY3" fmla="*/ 647872 h 5512936"/>
                <a:gd name="connsiteX4" fmla="*/ 9316693 w 9386532"/>
                <a:gd name="connsiteY4" fmla="*/ 2676697 h 5512936"/>
                <a:gd name="connsiteX5" fmla="*/ 4658968 w 9386532"/>
                <a:gd name="connsiteY5" fmla="*/ 5353222 h 5512936"/>
                <a:gd name="connsiteX6" fmla="*/ 1449043 w 9386532"/>
                <a:gd name="connsiteY6" fmla="*/ 4934122 h 5512936"/>
                <a:gd name="connsiteX7" fmla="*/ 1243 w 9386532"/>
                <a:gd name="connsiteY7" fmla="*/ 2676697 h 5512936"/>
                <a:gd name="connsiteX0" fmla="*/ 1243 w 9316755"/>
                <a:gd name="connsiteY0" fmla="*/ 2676697 h 5389313"/>
                <a:gd name="connsiteX1" fmla="*/ 1658594 w 9316755"/>
                <a:gd name="connsiteY1" fmla="*/ 609772 h 5389313"/>
                <a:gd name="connsiteX2" fmla="*/ 4658968 w 9316755"/>
                <a:gd name="connsiteY2" fmla="*/ 172 h 5389313"/>
                <a:gd name="connsiteX3" fmla="*/ 7468844 w 9316755"/>
                <a:gd name="connsiteY3" fmla="*/ 647872 h 5389313"/>
                <a:gd name="connsiteX4" fmla="*/ 9316693 w 9316755"/>
                <a:gd name="connsiteY4" fmla="*/ 2676697 h 5389313"/>
                <a:gd name="connsiteX5" fmla="*/ 7564093 w 9316755"/>
                <a:gd name="connsiteY5" fmla="*/ 4381672 h 5389313"/>
                <a:gd name="connsiteX6" fmla="*/ 4658968 w 9316755"/>
                <a:gd name="connsiteY6" fmla="*/ 5353222 h 5389313"/>
                <a:gd name="connsiteX7" fmla="*/ 1449043 w 9316755"/>
                <a:gd name="connsiteY7" fmla="*/ 4934122 h 5389313"/>
                <a:gd name="connsiteX8" fmla="*/ 1243 w 9316755"/>
                <a:gd name="connsiteY8" fmla="*/ 2676697 h 5389313"/>
                <a:gd name="connsiteX0" fmla="*/ 1243 w 9316755"/>
                <a:gd name="connsiteY0" fmla="*/ 2676697 h 5389313"/>
                <a:gd name="connsiteX1" fmla="*/ 1658594 w 9316755"/>
                <a:gd name="connsiteY1" fmla="*/ 609772 h 5389313"/>
                <a:gd name="connsiteX2" fmla="*/ 4658968 w 9316755"/>
                <a:gd name="connsiteY2" fmla="*/ 172 h 5389313"/>
                <a:gd name="connsiteX3" fmla="*/ 7468844 w 9316755"/>
                <a:gd name="connsiteY3" fmla="*/ 647872 h 5389313"/>
                <a:gd name="connsiteX4" fmla="*/ 9316693 w 9316755"/>
                <a:gd name="connsiteY4" fmla="*/ 2676697 h 5389313"/>
                <a:gd name="connsiteX5" fmla="*/ 7564093 w 9316755"/>
                <a:gd name="connsiteY5" fmla="*/ 4381672 h 5389313"/>
                <a:gd name="connsiteX6" fmla="*/ 4658968 w 9316755"/>
                <a:gd name="connsiteY6" fmla="*/ 5353222 h 5389313"/>
                <a:gd name="connsiteX7" fmla="*/ 1449043 w 9316755"/>
                <a:gd name="connsiteY7" fmla="*/ 4934122 h 5389313"/>
                <a:gd name="connsiteX8" fmla="*/ 1243 w 9316755"/>
                <a:gd name="connsiteY8" fmla="*/ 2676697 h 5389313"/>
                <a:gd name="connsiteX0" fmla="*/ 1730 w 9107692"/>
                <a:gd name="connsiteY0" fmla="*/ 2943397 h 5389313"/>
                <a:gd name="connsiteX1" fmla="*/ 1449531 w 9107692"/>
                <a:gd name="connsiteY1" fmla="*/ 609772 h 5389313"/>
                <a:gd name="connsiteX2" fmla="*/ 4449905 w 9107692"/>
                <a:gd name="connsiteY2" fmla="*/ 172 h 5389313"/>
                <a:gd name="connsiteX3" fmla="*/ 7259781 w 9107692"/>
                <a:gd name="connsiteY3" fmla="*/ 647872 h 5389313"/>
                <a:gd name="connsiteX4" fmla="*/ 9107630 w 9107692"/>
                <a:gd name="connsiteY4" fmla="*/ 2676697 h 5389313"/>
                <a:gd name="connsiteX5" fmla="*/ 7355030 w 9107692"/>
                <a:gd name="connsiteY5" fmla="*/ 4381672 h 5389313"/>
                <a:gd name="connsiteX6" fmla="*/ 4449905 w 9107692"/>
                <a:gd name="connsiteY6" fmla="*/ 5353222 h 5389313"/>
                <a:gd name="connsiteX7" fmla="*/ 1239980 w 9107692"/>
                <a:gd name="connsiteY7" fmla="*/ 4934122 h 5389313"/>
                <a:gd name="connsiteX8" fmla="*/ 1730 w 9107692"/>
                <a:gd name="connsiteY8" fmla="*/ 2943397 h 5389313"/>
                <a:gd name="connsiteX0" fmla="*/ 1730 w 8651571"/>
                <a:gd name="connsiteY0" fmla="*/ 2943397 h 5389313"/>
                <a:gd name="connsiteX1" fmla="*/ 1449531 w 8651571"/>
                <a:gd name="connsiteY1" fmla="*/ 609772 h 5389313"/>
                <a:gd name="connsiteX2" fmla="*/ 4449905 w 8651571"/>
                <a:gd name="connsiteY2" fmla="*/ 172 h 5389313"/>
                <a:gd name="connsiteX3" fmla="*/ 7259781 w 8651571"/>
                <a:gd name="connsiteY3" fmla="*/ 647872 h 5389313"/>
                <a:gd name="connsiteX4" fmla="*/ 8651464 w 8651571"/>
                <a:gd name="connsiteY4" fmla="*/ 2647321 h 5389313"/>
                <a:gd name="connsiteX5" fmla="*/ 7355030 w 8651571"/>
                <a:gd name="connsiteY5" fmla="*/ 4381672 h 5389313"/>
                <a:gd name="connsiteX6" fmla="*/ 4449905 w 8651571"/>
                <a:gd name="connsiteY6" fmla="*/ 5353222 h 5389313"/>
                <a:gd name="connsiteX7" fmla="*/ 1239980 w 8651571"/>
                <a:gd name="connsiteY7" fmla="*/ 4934122 h 5389313"/>
                <a:gd name="connsiteX8" fmla="*/ 1730 w 8651571"/>
                <a:gd name="connsiteY8" fmla="*/ 2943397 h 538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51571" h="5389313">
                  <a:moveTo>
                    <a:pt x="1730" y="2943397"/>
                  </a:moveTo>
                  <a:cubicBezTo>
                    <a:pt x="36655" y="2222672"/>
                    <a:pt x="673244" y="1055860"/>
                    <a:pt x="1449531" y="609772"/>
                  </a:cubicBezTo>
                  <a:cubicBezTo>
                    <a:pt x="2225819" y="163685"/>
                    <a:pt x="3481530" y="-6178"/>
                    <a:pt x="4449905" y="172"/>
                  </a:cubicBezTo>
                  <a:cubicBezTo>
                    <a:pt x="5418280" y="6522"/>
                    <a:pt x="6483494" y="201785"/>
                    <a:pt x="7259781" y="647872"/>
                  </a:cubicBezTo>
                  <a:cubicBezTo>
                    <a:pt x="8036069" y="1093960"/>
                    <a:pt x="8660989" y="2066296"/>
                    <a:pt x="8651464" y="2647321"/>
                  </a:cubicBezTo>
                  <a:cubicBezTo>
                    <a:pt x="8641939" y="3228346"/>
                    <a:pt x="8131318" y="3935585"/>
                    <a:pt x="7355030" y="4381672"/>
                  </a:cubicBezTo>
                  <a:cubicBezTo>
                    <a:pt x="6578743" y="4827760"/>
                    <a:pt x="5469080" y="5261147"/>
                    <a:pt x="4449905" y="5353222"/>
                  </a:cubicBezTo>
                  <a:cubicBezTo>
                    <a:pt x="3430730" y="5445297"/>
                    <a:pt x="2016268" y="5380210"/>
                    <a:pt x="1239980" y="4934122"/>
                  </a:cubicBezTo>
                  <a:cubicBezTo>
                    <a:pt x="463692" y="4488035"/>
                    <a:pt x="-33195" y="3664122"/>
                    <a:pt x="1730" y="2943397"/>
                  </a:cubicBezTo>
                  <a:close/>
                </a:path>
              </a:pathLst>
            </a:custGeom>
            <a:noFill/>
            <a:ln w="381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>
              <a:extLst>
                <a:ext uri="{FF2B5EF4-FFF2-40B4-BE49-F238E27FC236}">
                  <a16:creationId xmlns="" xmlns:a16="http://schemas.microsoft.com/office/drawing/2014/main" id="{0B7C41C6-8FE8-4FE6-9A41-150D8C2BA40C}"/>
                </a:ext>
              </a:extLst>
            </p:cNvPr>
            <p:cNvSpPr/>
            <p:nvPr/>
          </p:nvSpPr>
          <p:spPr>
            <a:xfrm rot="21073978">
              <a:off x="1771265" y="1515568"/>
              <a:ext cx="5200650" cy="1781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SzPct val="100000"/>
                <a:buFont typeface="Wingdings" panose="05000000000000000000" pitchFamily="2" charset="2"/>
                <a:buChar char="Ø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在外游览时要遵守秩序，不破坏公物，不乱抛乱丢。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SzPct val="100000"/>
                <a:buFont typeface="Wingdings" panose="05000000000000000000" pitchFamily="2" charset="2"/>
                <a:buChar char="Ø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跟团出游不拖大家后腿。 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SzPct val="100000"/>
                <a:buFont typeface="Wingdings" panose="05000000000000000000" pitchFamily="2" charset="2"/>
                <a:buChar char="Ø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不用酒店内的床单、毛巾插鞋。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SzPct val="100000"/>
                <a:buFont typeface="Wingdings" panose="05000000000000000000" pitchFamily="2" charset="2"/>
                <a:buChar char="Ø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旅途中和国外友人拍照先征求对方同意。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SzPct val="100000"/>
                <a:buFont typeface="Wingdings" panose="05000000000000000000" pitchFamily="2" charset="2"/>
                <a:buChar char="Ø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游览应了解并尊重当地文化、宗教信仰和风俗习惯</a:t>
              </a:r>
              <a:endPara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SzPct val="100000"/>
                <a:buFont typeface="Wingdings" panose="05000000000000000000" pitchFamily="2" charset="2"/>
                <a:buChar char="Ø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不触摸文物，在景物上不画写、不划刻。</a:t>
              </a:r>
            </a:p>
            <a:p>
              <a:pPr>
                <a:lnSpc>
                  <a:spcPct val="150000"/>
                </a:lnSpc>
                <a:buSzPct val="100000"/>
                <a:buFont typeface="Wingdings" panose="05000000000000000000" pitchFamily="2" charset="2"/>
                <a:buChar char="Ø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不追、捉、打、喂动物。</a:t>
              </a:r>
            </a:p>
            <a:p>
              <a:pPr>
                <a:lnSpc>
                  <a:spcPct val="150000"/>
                </a:lnSpc>
                <a:buSzPct val="100000"/>
                <a:buFont typeface="Wingdings" panose="05000000000000000000" pitchFamily="2" charset="2"/>
                <a:buChar char="Ø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不攀爬景区设施。</a:t>
              </a:r>
            </a:p>
            <a:p>
              <a:pPr>
                <a:lnSpc>
                  <a:spcPct val="150000"/>
                </a:lnSpc>
                <a:buSzPct val="100000"/>
                <a:buFont typeface="Wingdings" panose="05000000000000000000" pitchFamily="2" charset="2"/>
                <a:buChar char="Ø"/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带走自己产生的所有垃圾。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04488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79B2568E-59E2-4F66-8D31-6D2EEB7599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仪 式 之 礼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211D217-0A37-431A-A5C3-7A933FC4ADA8}"/>
              </a:ext>
            </a:extLst>
          </p:cNvPr>
          <p:cNvSpPr/>
          <p:nvPr/>
        </p:nvSpPr>
        <p:spPr>
          <a:xfrm>
            <a:off x="441487" y="2068504"/>
            <a:ext cx="21916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  <a:buFont typeface="Wingdings" panose="05000000000000000000" pitchFamily="2" charset="2"/>
              <a:buChar char="v"/>
            </a:pPr>
            <a:r>
              <a:rPr lang="zh-CN" altLang="en-US" sz="3200" b="1" dirty="0">
                <a:solidFill>
                  <a:srgbClr val="996633"/>
                </a:solidFill>
                <a:ea typeface="方正隶变_GBK" charset="-122"/>
              </a:rPr>
              <a:t>按规行礼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55D0EAD2-42A9-4CA4-8FF0-F8338D357413}"/>
              </a:ext>
            </a:extLst>
          </p:cNvPr>
          <p:cNvSpPr/>
          <p:nvPr/>
        </p:nvSpPr>
        <p:spPr>
          <a:xfrm>
            <a:off x="441487" y="3095701"/>
            <a:ext cx="21916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  <a:buFont typeface="Wingdings" panose="05000000000000000000" pitchFamily="2" charset="2"/>
              <a:buChar char="v"/>
            </a:pPr>
            <a:r>
              <a:rPr lang="zh-CN" altLang="en-US" sz="3200" b="1" dirty="0">
                <a:solidFill>
                  <a:srgbClr val="996633"/>
                </a:solidFill>
                <a:ea typeface="方正隶变_GBK" charset="-122"/>
              </a:rPr>
              <a:t>心存敬畏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063101B0-5ADE-48F7-9C67-B42474E66FCC}"/>
              </a:ext>
            </a:extLst>
          </p:cNvPr>
          <p:cNvSpPr/>
          <p:nvPr/>
        </p:nvSpPr>
        <p:spPr>
          <a:xfrm>
            <a:off x="441487" y="4157883"/>
            <a:ext cx="21916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  <a:buFont typeface="Wingdings" panose="05000000000000000000" pitchFamily="2" charset="2"/>
              <a:buChar char="v"/>
            </a:pPr>
            <a:r>
              <a:rPr lang="zh-CN" altLang="en-US" sz="3200" b="1" dirty="0">
                <a:solidFill>
                  <a:srgbClr val="996633"/>
                </a:solidFill>
                <a:ea typeface="方正隶变_GBK" charset="-122"/>
              </a:rPr>
              <a:t>严肃庄重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67E7E828-534D-429C-9327-CA00A5782431}"/>
              </a:ext>
            </a:extLst>
          </p:cNvPr>
          <p:cNvSpPr/>
          <p:nvPr/>
        </p:nvSpPr>
        <p:spPr>
          <a:xfrm>
            <a:off x="441487" y="5160441"/>
            <a:ext cx="21916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  <a:buFont typeface="Wingdings" panose="05000000000000000000" pitchFamily="2" charset="2"/>
              <a:buChar char="v"/>
            </a:pPr>
            <a:r>
              <a:rPr lang="zh-CN" altLang="en-US" sz="3200" b="1" dirty="0">
                <a:solidFill>
                  <a:srgbClr val="996633"/>
                </a:solidFill>
                <a:ea typeface="方正隶变_GBK" charset="-122"/>
              </a:rPr>
              <a:t>尊重礼俗</a:t>
            </a:r>
          </a:p>
        </p:txBody>
      </p:sp>
      <p:sp>
        <p:nvSpPr>
          <p:cNvPr id="17" name="矩形 23">
            <a:extLst>
              <a:ext uri="{FF2B5EF4-FFF2-40B4-BE49-F238E27FC236}">
                <a16:creationId xmlns="" xmlns:a16="http://schemas.microsoft.com/office/drawing/2014/main" id="{C1FBF8B7-AECA-4A60-93B3-C68BEDB78F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7149" y="2068504"/>
            <a:ext cx="3060663" cy="5524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sp>
        <p:nvSpPr>
          <p:cNvPr id="19" name="矩形 23">
            <a:extLst>
              <a:ext uri="{FF2B5EF4-FFF2-40B4-BE49-F238E27FC236}">
                <a16:creationId xmlns="" xmlns:a16="http://schemas.microsoft.com/office/drawing/2014/main" id="{E3A12515-B109-4196-BAB9-9E7342531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7149" y="3087990"/>
            <a:ext cx="3060663" cy="5524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07DDB13D-6EE2-437A-A416-EBE439CE0B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7148" y="4139346"/>
            <a:ext cx="3060663" cy="5524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sp>
        <p:nvSpPr>
          <p:cNvPr id="25" name="矩形 23">
            <a:extLst>
              <a:ext uri="{FF2B5EF4-FFF2-40B4-BE49-F238E27FC236}">
                <a16:creationId xmlns="" xmlns:a16="http://schemas.microsoft.com/office/drawing/2014/main" id="{8162742C-D238-45E0-BA6F-529E851CB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7147" y="5184502"/>
            <a:ext cx="3060663" cy="5524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ea typeface="+mn-lt"/>
                <a:sym typeface="+mn-ea"/>
              </a:rPr>
              <a:t>请在此处添加具体内容，文字尽量言简意赅，简单说明即可，不必过于繁琐，注意版面美观度。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sym typeface="+mn-ea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2814C665-BFCD-4868-9D33-A2031EA73336}"/>
              </a:ext>
            </a:extLst>
          </p:cNvPr>
          <p:cNvGrpSpPr/>
          <p:nvPr/>
        </p:nvGrpSpPr>
        <p:grpSpPr>
          <a:xfrm>
            <a:off x="5822826" y="2055940"/>
            <a:ext cx="1509308" cy="3664653"/>
            <a:chOff x="4268810" y="2133600"/>
            <a:chExt cx="1509308" cy="3664653"/>
          </a:xfrm>
        </p:grpSpPr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7C173BB8-FACD-4F59-8B5D-D58B4E2D7535}"/>
                </a:ext>
              </a:extLst>
            </p:cNvPr>
            <p:cNvGrpSpPr/>
            <p:nvPr/>
          </p:nvGrpSpPr>
          <p:grpSpPr>
            <a:xfrm>
              <a:off x="4308308" y="2133600"/>
              <a:ext cx="1244037" cy="584775"/>
              <a:chOff x="4308308" y="2133600"/>
              <a:chExt cx="1244037" cy="584775"/>
            </a:xfrm>
          </p:grpSpPr>
          <p:sp>
            <p:nvSpPr>
              <p:cNvPr id="37" name="矩形 36">
                <a:extLst>
                  <a:ext uri="{FF2B5EF4-FFF2-40B4-BE49-F238E27FC236}">
                    <a16:creationId xmlns="" xmlns:a16="http://schemas.microsoft.com/office/drawing/2014/main" id="{75538F3E-E931-4170-8C51-C05069F6A531}"/>
                  </a:ext>
                </a:extLst>
              </p:cNvPr>
              <p:cNvSpPr/>
              <p:nvPr/>
            </p:nvSpPr>
            <p:spPr>
              <a:xfrm>
                <a:off x="4571668" y="2133600"/>
                <a:ext cx="980677" cy="584775"/>
              </a:xfrm>
              <a:prstGeom prst="rect">
                <a:avLst/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8" name="椭圆 37">
                <a:extLst>
                  <a:ext uri="{FF2B5EF4-FFF2-40B4-BE49-F238E27FC236}">
                    <a16:creationId xmlns="" xmlns:a16="http://schemas.microsoft.com/office/drawing/2014/main" id="{BD56B408-C909-4607-A3B6-0D68CBEE00D3}"/>
                  </a:ext>
                </a:extLst>
              </p:cNvPr>
              <p:cNvSpPr/>
              <p:nvPr/>
            </p:nvSpPr>
            <p:spPr>
              <a:xfrm>
                <a:off x="4308308" y="2133600"/>
                <a:ext cx="584775" cy="584775"/>
              </a:xfrm>
              <a:prstGeom prst="ellipse">
                <a:avLst/>
              </a:prstGeom>
              <a:solidFill>
                <a:srgbClr val="74534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01</a:t>
                </a:r>
                <a:endParaRPr lang="zh-CN" altLang="en-US" sz="1600" dirty="0"/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A341B74B-DD40-429D-BDAF-9BFEF40BCDB9}"/>
                </a:ext>
              </a:extLst>
            </p:cNvPr>
            <p:cNvGrpSpPr/>
            <p:nvPr/>
          </p:nvGrpSpPr>
          <p:grpSpPr>
            <a:xfrm>
              <a:off x="4275482" y="3168704"/>
              <a:ext cx="1276863" cy="589432"/>
              <a:chOff x="4275482" y="2149856"/>
              <a:chExt cx="1276863" cy="589432"/>
            </a:xfrm>
          </p:grpSpPr>
          <p:sp>
            <p:nvSpPr>
              <p:cNvPr id="35" name="矩形 34">
                <a:extLst>
                  <a:ext uri="{FF2B5EF4-FFF2-40B4-BE49-F238E27FC236}">
                    <a16:creationId xmlns="" xmlns:a16="http://schemas.microsoft.com/office/drawing/2014/main" id="{0EECACFD-F51D-4FF9-B6E6-077ECF6DD3F8}"/>
                  </a:ext>
                </a:extLst>
              </p:cNvPr>
              <p:cNvSpPr/>
              <p:nvPr/>
            </p:nvSpPr>
            <p:spPr>
              <a:xfrm>
                <a:off x="4535726" y="2154513"/>
                <a:ext cx="1016619" cy="584775"/>
              </a:xfrm>
              <a:prstGeom prst="rect">
                <a:avLst/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26291F5E-8602-46F0-AA3F-DBD2B8D6FD6D}"/>
                  </a:ext>
                </a:extLst>
              </p:cNvPr>
              <p:cNvSpPr/>
              <p:nvPr/>
            </p:nvSpPr>
            <p:spPr>
              <a:xfrm>
                <a:off x="4275482" y="2149856"/>
                <a:ext cx="584775" cy="584775"/>
              </a:xfrm>
              <a:prstGeom prst="ellipse">
                <a:avLst/>
              </a:prstGeom>
              <a:solidFill>
                <a:srgbClr val="74534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02</a:t>
                </a:r>
                <a:endParaRPr lang="zh-CN" altLang="en-US" sz="1600" dirty="0"/>
              </a:p>
            </p:txBody>
          </p: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4CDAF7B6-7200-42FD-928D-EF8A49D553B8}"/>
                </a:ext>
              </a:extLst>
            </p:cNvPr>
            <p:cNvGrpSpPr/>
            <p:nvPr/>
          </p:nvGrpSpPr>
          <p:grpSpPr>
            <a:xfrm>
              <a:off x="4268810" y="4222979"/>
              <a:ext cx="1283535" cy="584775"/>
              <a:chOff x="4268810" y="2133600"/>
              <a:chExt cx="1283535" cy="584775"/>
            </a:xfrm>
          </p:grpSpPr>
          <p:sp>
            <p:nvSpPr>
              <p:cNvPr id="33" name="矩形 32">
                <a:extLst>
                  <a:ext uri="{FF2B5EF4-FFF2-40B4-BE49-F238E27FC236}">
                    <a16:creationId xmlns="" xmlns:a16="http://schemas.microsoft.com/office/drawing/2014/main" id="{7795C40F-367F-4B01-80FA-FEED46F6EA16}"/>
                  </a:ext>
                </a:extLst>
              </p:cNvPr>
              <p:cNvSpPr/>
              <p:nvPr/>
            </p:nvSpPr>
            <p:spPr>
              <a:xfrm>
                <a:off x="4521212" y="2133600"/>
                <a:ext cx="1031133" cy="584775"/>
              </a:xfrm>
              <a:prstGeom prst="rect">
                <a:avLst/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4" name="椭圆 33">
                <a:extLst>
                  <a:ext uri="{FF2B5EF4-FFF2-40B4-BE49-F238E27FC236}">
                    <a16:creationId xmlns="" xmlns:a16="http://schemas.microsoft.com/office/drawing/2014/main" id="{D2A0F896-4429-46B0-8D9F-140C6349CF8E}"/>
                  </a:ext>
                </a:extLst>
              </p:cNvPr>
              <p:cNvSpPr/>
              <p:nvPr/>
            </p:nvSpPr>
            <p:spPr>
              <a:xfrm>
                <a:off x="4268810" y="2133600"/>
                <a:ext cx="584775" cy="584775"/>
              </a:xfrm>
              <a:prstGeom prst="ellipse">
                <a:avLst/>
              </a:prstGeom>
              <a:solidFill>
                <a:srgbClr val="74534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03</a:t>
                </a:r>
                <a:endParaRPr lang="zh-CN" altLang="en-US" sz="1600" dirty="0"/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3D007CA0-2BF4-4B9F-B72A-8BB78D7D1104}"/>
                </a:ext>
              </a:extLst>
            </p:cNvPr>
            <p:cNvGrpSpPr/>
            <p:nvPr/>
          </p:nvGrpSpPr>
          <p:grpSpPr>
            <a:xfrm>
              <a:off x="4283423" y="5213478"/>
              <a:ext cx="1494695" cy="584775"/>
              <a:chOff x="4276274" y="2158221"/>
              <a:chExt cx="1494695" cy="584775"/>
            </a:xfrm>
          </p:grpSpPr>
          <p:sp>
            <p:nvSpPr>
              <p:cNvPr id="31" name="矩形 30">
                <a:extLst>
                  <a:ext uri="{FF2B5EF4-FFF2-40B4-BE49-F238E27FC236}">
                    <a16:creationId xmlns="" xmlns:a16="http://schemas.microsoft.com/office/drawing/2014/main" id="{951039D4-7F49-428F-9E94-37AE68CB778A}"/>
                  </a:ext>
                </a:extLst>
              </p:cNvPr>
              <p:cNvSpPr/>
              <p:nvPr/>
            </p:nvSpPr>
            <p:spPr>
              <a:xfrm>
                <a:off x="4568662" y="2158221"/>
                <a:ext cx="1202307" cy="584775"/>
              </a:xfrm>
              <a:prstGeom prst="rect">
                <a:avLst/>
              </a:prstGeom>
              <a:solidFill>
                <a:srgbClr val="7453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2" name="椭圆 31">
                <a:extLst>
                  <a:ext uri="{FF2B5EF4-FFF2-40B4-BE49-F238E27FC236}">
                    <a16:creationId xmlns="" xmlns:a16="http://schemas.microsoft.com/office/drawing/2014/main" id="{EA0B7783-6A91-43F7-96B0-901AD1BA6441}"/>
                  </a:ext>
                </a:extLst>
              </p:cNvPr>
              <p:cNvSpPr/>
              <p:nvPr/>
            </p:nvSpPr>
            <p:spPr>
              <a:xfrm>
                <a:off x="4276274" y="2158221"/>
                <a:ext cx="584775" cy="584775"/>
              </a:xfrm>
              <a:prstGeom prst="ellipse">
                <a:avLst/>
              </a:prstGeom>
              <a:solidFill>
                <a:srgbClr val="745349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/>
                  <a:t>04</a:t>
                </a:r>
                <a:endParaRPr lang="zh-CN" altLang="en-US" sz="1600" dirty="0"/>
              </a:p>
            </p:txBody>
          </p:sp>
        </p:grpSp>
      </p:grpSp>
      <p:pic>
        <p:nvPicPr>
          <p:cNvPr id="39" name="Picture 2" descr="仪式">
            <a:extLst>
              <a:ext uri="{FF2B5EF4-FFF2-40B4-BE49-F238E27FC236}">
                <a16:creationId xmlns="" xmlns:a16="http://schemas.microsoft.com/office/drawing/2014/main" id="{9D7F854D-AF0B-4A74-B479-ADE6018427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58"/>
          <a:stretch/>
        </p:blipFill>
        <p:spPr bwMode="auto">
          <a:xfrm>
            <a:off x="7028499" y="-1"/>
            <a:ext cx="5163501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12748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3" grpId="0"/>
      <p:bldP spid="14" grpId="0"/>
      <p:bldP spid="17" grpId="0"/>
      <p:bldP spid="19" grpId="0"/>
      <p:bldP spid="24" grpId="0"/>
      <p:bldP spid="2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图片 68">
            <a:extLst>
              <a:ext uri="{FF2B5EF4-FFF2-40B4-BE49-F238E27FC236}">
                <a16:creationId xmlns="" xmlns:a16="http://schemas.microsoft.com/office/drawing/2014/main" id="{3BEBC911-74E9-474E-BD89-BA4480323D3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1" y="-288605"/>
            <a:ext cx="6285506" cy="6858000"/>
          </a:xfrm>
          <a:prstGeom prst="rect">
            <a:avLst/>
          </a:prstGeom>
        </p:spPr>
      </p:pic>
      <p:pic>
        <p:nvPicPr>
          <p:cNvPr id="65" name="图片 64">
            <a:extLst>
              <a:ext uri="{FF2B5EF4-FFF2-40B4-BE49-F238E27FC236}">
                <a16:creationId xmlns="" xmlns:a16="http://schemas.microsoft.com/office/drawing/2014/main" id="{96042541-F345-422C-A2E9-38D5A9901C58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44" y="-348144"/>
            <a:ext cx="2346965" cy="2825502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="" xmlns:a16="http://schemas.microsoft.com/office/drawing/2014/main" id="{0C08D329-EEA7-4A07-92B0-3192FC455B0C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071" y="-666683"/>
            <a:ext cx="1487427" cy="2282957"/>
          </a:xfrm>
          <a:prstGeom prst="rect">
            <a:avLst/>
          </a:prstGeom>
        </p:spPr>
      </p:pic>
      <p:pic>
        <p:nvPicPr>
          <p:cNvPr id="67" name="图片 66">
            <a:extLst>
              <a:ext uri="{FF2B5EF4-FFF2-40B4-BE49-F238E27FC236}">
                <a16:creationId xmlns="" xmlns:a16="http://schemas.microsoft.com/office/drawing/2014/main" id="{C7B5EA35-9B99-41DD-851D-641921F4DA9F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574" y="-945511"/>
            <a:ext cx="1804426" cy="2566421"/>
          </a:xfrm>
          <a:prstGeom prst="rect">
            <a:avLst/>
          </a:prstGeom>
        </p:spPr>
      </p:pic>
      <p:pic>
        <p:nvPicPr>
          <p:cNvPr id="68" name="图片 67">
            <a:extLst>
              <a:ext uri="{FF2B5EF4-FFF2-40B4-BE49-F238E27FC236}">
                <a16:creationId xmlns="" xmlns:a16="http://schemas.microsoft.com/office/drawing/2014/main" id="{C45F65BF-3765-420D-8FEB-A2B4E21EDB21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310" y="-435746"/>
            <a:ext cx="1243587" cy="2359157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="" xmlns:a16="http://schemas.microsoft.com/office/drawing/2014/main" id="{758030C8-381C-4A0E-A6FE-36724CDDA5D5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998" y="-336533"/>
            <a:ext cx="2457030" cy="2457030"/>
          </a:xfrm>
          <a:prstGeom prst="rect">
            <a:avLst/>
          </a:prstGeom>
        </p:spPr>
      </p:pic>
      <p:sp>
        <p:nvSpPr>
          <p:cNvPr id="63" name="矩形: 圆角 62">
            <a:extLst>
              <a:ext uri="{FF2B5EF4-FFF2-40B4-BE49-F238E27FC236}">
                <a16:creationId xmlns="" xmlns:a16="http://schemas.microsoft.com/office/drawing/2014/main" id="{782EA95B-5978-454C-904B-E48C4F3796F6}"/>
              </a:ext>
            </a:extLst>
          </p:cNvPr>
          <p:cNvSpPr/>
          <p:nvPr/>
        </p:nvSpPr>
        <p:spPr>
          <a:xfrm>
            <a:off x="6450595" y="4283196"/>
            <a:ext cx="2936823" cy="1329152"/>
          </a:xfrm>
          <a:prstGeom prst="roundRect">
            <a:avLst/>
          </a:prstGeom>
          <a:solidFill>
            <a:srgbClr val="E5D7D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2" name="矩形: 圆角 61">
            <a:extLst>
              <a:ext uri="{FF2B5EF4-FFF2-40B4-BE49-F238E27FC236}">
                <a16:creationId xmlns="" xmlns:a16="http://schemas.microsoft.com/office/drawing/2014/main" id="{44594F7B-8DE2-4E59-A3C9-A452588811B6}"/>
              </a:ext>
            </a:extLst>
          </p:cNvPr>
          <p:cNvSpPr/>
          <p:nvPr/>
        </p:nvSpPr>
        <p:spPr>
          <a:xfrm>
            <a:off x="3304390" y="4283196"/>
            <a:ext cx="2936823" cy="132915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1" name="矩形: 圆角 60">
            <a:extLst>
              <a:ext uri="{FF2B5EF4-FFF2-40B4-BE49-F238E27FC236}">
                <a16:creationId xmlns="" xmlns:a16="http://schemas.microsoft.com/office/drawing/2014/main" id="{2F6E840A-C8A9-4A93-AFDA-83AC9CC4B8DF}"/>
              </a:ext>
            </a:extLst>
          </p:cNvPr>
          <p:cNvSpPr/>
          <p:nvPr/>
        </p:nvSpPr>
        <p:spPr>
          <a:xfrm>
            <a:off x="8028893" y="2171734"/>
            <a:ext cx="2936823" cy="132915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0" name="矩形: 圆角 59">
            <a:extLst>
              <a:ext uri="{FF2B5EF4-FFF2-40B4-BE49-F238E27FC236}">
                <a16:creationId xmlns="" xmlns:a16="http://schemas.microsoft.com/office/drawing/2014/main" id="{BEADEE2C-D3A6-4884-92D5-A6ABD1914E6A}"/>
              </a:ext>
            </a:extLst>
          </p:cNvPr>
          <p:cNvSpPr/>
          <p:nvPr/>
        </p:nvSpPr>
        <p:spPr>
          <a:xfrm>
            <a:off x="4896863" y="2181912"/>
            <a:ext cx="2936823" cy="1329152"/>
          </a:xfrm>
          <a:prstGeom prst="roundRect">
            <a:avLst/>
          </a:prstGeom>
          <a:solidFill>
            <a:srgbClr val="E5D7D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C425E12E-EB03-4A54-B1AE-282822C843BD}"/>
              </a:ext>
            </a:extLst>
          </p:cNvPr>
          <p:cNvSpPr/>
          <p:nvPr/>
        </p:nvSpPr>
        <p:spPr>
          <a:xfrm>
            <a:off x="1737339" y="2186932"/>
            <a:ext cx="2936823" cy="132915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仪 式 之 礼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77F7487E-DF05-4063-964E-4B7E59BFF70E}"/>
              </a:ext>
            </a:extLst>
          </p:cNvPr>
          <p:cNvGrpSpPr/>
          <p:nvPr/>
        </p:nvGrpSpPr>
        <p:grpSpPr>
          <a:xfrm>
            <a:off x="1737339" y="1713053"/>
            <a:ext cx="2507689" cy="1412458"/>
            <a:chOff x="1668396" y="1789253"/>
            <a:chExt cx="2507689" cy="1412458"/>
          </a:xfrm>
        </p:grpSpPr>
        <p:sp>
          <p:nvSpPr>
            <p:cNvPr id="41" name="MH_Other_1">
              <a:extLst>
                <a:ext uri="{FF2B5EF4-FFF2-40B4-BE49-F238E27FC236}">
                  <a16:creationId xmlns="" xmlns:a16="http://schemas.microsoft.com/office/drawing/2014/main" id="{F7B44381-5DB3-4317-B727-88E0494741D8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68396" y="2247934"/>
              <a:ext cx="504385" cy="504385"/>
            </a:xfrm>
            <a:custGeom>
              <a:avLst/>
              <a:gdLst>
                <a:gd name="connsiteX0" fmla="*/ 186270 w 440267"/>
                <a:gd name="connsiteY0" fmla="*/ 0 h 440264"/>
                <a:gd name="connsiteX1" fmla="*/ 440267 w 440267"/>
                <a:gd name="connsiteY1" fmla="*/ 0 h 440264"/>
                <a:gd name="connsiteX2" fmla="*/ 440267 w 440267"/>
                <a:gd name="connsiteY2" fmla="*/ 33868 h 440264"/>
                <a:gd name="connsiteX3" fmla="*/ 194732 w 440267"/>
                <a:gd name="connsiteY3" fmla="*/ 33868 h 440264"/>
                <a:gd name="connsiteX4" fmla="*/ 33865 w 440267"/>
                <a:gd name="connsiteY4" fmla="*/ 194735 h 440264"/>
                <a:gd name="connsiteX5" fmla="*/ 33865 w 440267"/>
                <a:gd name="connsiteY5" fmla="*/ 440264 h 440264"/>
                <a:gd name="connsiteX6" fmla="*/ 0 w 440267"/>
                <a:gd name="connsiteY6" fmla="*/ 440264 h 440264"/>
                <a:gd name="connsiteX7" fmla="*/ 0 w 440267"/>
                <a:gd name="connsiteY7" fmla="*/ 186270 h 440264"/>
                <a:gd name="connsiteX8" fmla="*/ 186270 w 440267"/>
                <a:gd name="connsiteY8" fmla="*/ 0 h 44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0267" h="440264">
                  <a:moveTo>
                    <a:pt x="186270" y="0"/>
                  </a:moveTo>
                  <a:lnTo>
                    <a:pt x="440267" y="0"/>
                  </a:lnTo>
                  <a:lnTo>
                    <a:pt x="440267" y="33868"/>
                  </a:lnTo>
                  <a:lnTo>
                    <a:pt x="194732" y="33868"/>
                  </a:lnTo>
                  <a:cubicBezTo>
                    <a:pt x="105888" y="33868"/>
                    <a:pt x="33865" y="105891"/>
                    <a:pt x="33865" y="194735"/>
                  </a:cubicBezTo>
                  <a:lnTo>
                    <a:pt x="33865" y="440264"/>
                  </a:lnTo>
                  <a:lnTo>
                    <a:pt x="0" y="440264"/>
                  </a:lnTo>
                  <a:lnTo>
                    <a:pt x="0" y="186270"/>
                  </a:lnTo>
                  <a:cubicBezTo>
                    <a:pt x="0" y="83396"/>
                    <a:pt x="83396" y="0"/>
                    <a:pt x="186270" y="0"/>
                  </a:cubicBezTo>
                  <a:close/>
                </a:path>
              </a:pathLst>
            </a:custGeom>
            <a:solidFill>
              <a:srgbClr val="7453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2" name="MH_Other_2">
              <a:extLst>
                <a:ext uri="{FF2B5EF4-FFF2-40B4-BE49-F238E27FC236}">
                  <a16:creationId xmlns="" xmlns:a16="http://schemas.microsoft.com/office/drawing/2014/main" id="{BCFBAE73-DF50-4B3F-A3E7-A64DF4FD8654}"/>
                </a:ext>
              </a:extLst>
            </p:cNvPr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123970" y="1789253"/>
              <a:ext cx="2025675" cy="473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01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43" name="矩形 42">
              <a:extLst>
                <a:ext uri="{FF2B5EF4-FFF2-40B4-BE49-F238E27FC236}">
                  <a16:creationId xmlns="" xmlns:a16="http://schemas.microsoft.com/office/drawing/2014/main" id="{8DE89635-536E-4D6A-8316-4DC700C966BD}"/>
                </a:ext>
              </a:extLst>
            </p:cNvPr>
            <p:cNvSpPr/>
            <p:nvPr/>
          </p:nvSpPr>
          <p:spPr>
            <a:xfrm>
              <a:off x="1843304" y="2501135"/>
              <a:ext cx="2332781" cy="70057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  <a:buSzPct val="100000"/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升国旗时脱帽、注视国旗行队礼，唱国歌声音响亮。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0E096390-D40E-443C-B4D2-87B5F6FEF85C}"/>
              </a:ext>
            </a:extLst>
          </p:cNvPr>
          <p:cNvGrpSpPr/>
          <p:nvPr/>
        </p:nvGrpSpPr>
        <p:grpSpPr>
          <a:xfrm>
            <a:off x="4871440" y="1713053"/>
            <a:ext cx="3036479" cy="1667117"/>
            <a:chOff x="4802497" y="1789253"/>
            <a:chExt cx="3036479" cy="1667117"/>
          </a:xfrm>
        </p:grpSpPr>
        <p:sp>
          <p:nvSpPr>
            <p:cNvPr id="45" name="MH_Other_3">
              <a:extLst>
                <a:ext uri="{FF2B5EF4-FFF2-40B4-BE49-F238E27FC236}">
                  <a16:creationId xmlns="" xmlns:a16="http://schemas.microsoft.com/office/drawing/2014/main" id="{C3F5CEEA-8C33-4A11-B24C-529F48085CB6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4802497" y="2247934"/>
              <a:ext cx="506419" cy="504385"/>
            </a:xfrm>
            <a:custGeom>
              <a:avLst/>
              <a:gdLst>
                <a:gd name="connsiteX0" fmla="*/ 186270 w 440267"/>
                <a:gd name="connsiteY0" fmla="*/ 0 h 440264"/>
                <a:gd name="connsiteX1" fmla="*/ 440267 w 440267"/>
                <a:gd name="connsiteY1" fmla="*/ 0 h 440264"/>
                <a:gd name="connsiteX2" fmla="*/ 440267 w 440267"/>
                <a:gd name="connsiteY2" fmla="*/ 33868 h 440264"/>
                <a:gd name="connsiteX3" fmla="*/ 194732 w 440267"/>
                <a:gd name="connsiteY3" fmla="*/ 33868 h 440264"/>
                <a:gd name="connsiteX4" fmla="*/ 33865 w 440267"/>
                <a:gd name="connsiteY4" fmla="*/ 194735 h 440264"/>
                <a:gd name="connsiteX5" fmla="*/ 33865 w 440267"/>
                <a:gd name="connsiteY5" fmla="*/ 440264 h 440264"/>
                <a:gd name="connsiteX6" fmla="*/ 0 w 440267"/>
                <a:gd name="connsiteY6" fmla="*/ 440264 h 440264"/>
                <a:gd name="connsiteX7" fmla="*/ 0 w 440267"/>
                <a:gd name="connsiteY7" fmla="*/ 186270 h 440264"/>
                <a:gd name="connsiteX8" fmla="*/ 186270 w 440267"/>
                <a:gd name="connsiteY8" fmla="*/ 0 h 44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0267" h="440264">
                  <a:moveTo>
                    <a:pt x="186270" y="0"/>
                  </a:moveTo>
                  <a:lnTo>
                    <a:pt x="440267" y="0"/>
                  </a:lnTo>
                  <a:lnTo>
                    <a:pt x="440267" y="33868"/>
                  </a:lnTo>
                  <a:lnTo>
                    <a:pt x="194732" y="33868"/>
                  </a:lnTo>
                  <a:cubicBezTo>
                    <a:pt x="105888" y="33868"/>
                    <a:pt x="33865" y="105891"/>
                    <a:pt x="33865" y="194735"/>
                  </a:cubicBezTo>
                  <a:lnTo>
                    <a:pt x="33865" y="440264"/>
                  </a:lnTo>
                  <a:lnTo>
                    <a:pt x="0" y="440264"/>
                  </a:lnTo>
                  <a:lnTo>
                    <a:pt x="0" y="186270"/>
                  </a:lnTo>
                  <a:cubicBezTo>
                    <a:pt x="0" y="83396"/>
                    <a:pt x="83396" y="0"/>
                    <a:pt x="186270" y="0"/>
                  </a:cubicBezTo>
                  <a:close/>
                </a:path>
              </a:pathLst>
            </a:custGeom>
            <a:solidFill>
              <a:srgbClr val="7453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46" name="MH_Other_4">
              <a:extLst>
                <a:ext uri="{FF2B5EF4-FFF2-40B4-BE49-F238E27FC236}">
                  <a16:creationId xmlns="" xmlns:a16="http://schemas.microsoft.com/office/drawing/2014/main" id="{3177F2F7-1547-4984-8D34-46B12E7329E8}"/>
                </a:ext>
              </a:extLst>
            </p:cNvPr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5260105" y="1789253"/>
              <a:ext cx="2023641" cy="473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02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47" name="矩形 46">
              <a:extLst>
                <a:ext uri="{FF2B5EF4-FFF2-40B4-BE49-F238E27FC236}">
                  <a16:creationId xmlns="" xmlns:a16="http://schemas.microsoft.com/office/drawing/2014/main" id="{F5798D06-2106-4307-8503-34D7A9AA6C85}"/>
                </a:ext>
              </a:extLst>
            </p:cNvPr>
            <p:cNvSpPr/>
            <p:nvPr/>
          </p:nvSpPr>
          <p:spPr>
            <a:xfrm>
              <a:off x="4902153" y="2432628"/>
              <a:ext cx="2936823" cy="102374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  <a:buSzPct val="100000"/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参加入学仪式、成长仪式、入队仪式、毕业仪式等活动时，着装整洁，少先队员佩戴红领巾或队徽。</a:t>
              </a: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8FEAF517-4666-40BB-9951-9C86E8DD37A8}"/>
              </a:ext>
            </a:extLst>
          </p:cNvPr>
          <p:cNvGrpSpPr/>
          <p:nvPr/>
        </p:nvGrpSpPr>
        <p:grpSpPr>
          <a:xfrm>
            <a:off x="8007575" y="1713053"/>
            <a:ext cx="2578116" cy="1447926"/>
            <a:chOff x="7938632" y="1789253"/>
            <a:chExt cx="2578116" cy="1447926"/>
          </a:xfrm>
        </p:grpSpPr>
        <p:sp>
          <p:nvSpPr>
            <p:cNvPr id="49" name="MH_Other_5">
              <a:extLst>
                <a:ext uri="{FF2B5EF4-FFF2-40B4-BE49-F238E27FC236}">
                  <a16:creationId xmlns="" xmlns:a16="http://schemas.microsoft.com/office/drawing/2014/main" id="{551612DC-9953-4797-9BC5-25809EECFE7D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7938632" y="2247934"/>
              <a:ext cx="504385" cy="504385"/>
            </a:xfrm>
            <a:custGeom>
              <a:avLst/>
              <a:gdLst>
                <a:gd name="connsiteX0" fmla="*/ 186270 w 440267"/>
                <a:gd name="connsiteY0" fmla="*/ 0 h 440264"/>
                <a:gd name="connsiteX1" fmla="*/ 440267 w 440267"/>
                <a:gd name="connsiteY1" fmla="*/ 0 h 440264"/>
                <a:gd name="connsiteX2" fmla="*/ 440267 w 440267"/>
                <a:gd name="connsiteY2" fmla="*/ 33868 h 440264"/>
                <a:gd name="connsiteX3" fmla="*/ 194732 w 440267"/>
                <a:gd name="connsiteY3" fmla="*/ 33868 h 440264"/>
                <a:gd name="connsiteX4" fmla="*/ 33865 w 440267"/>
                <a:gd name="connsiteY4" fmla="*/ 194735 h 440264"/>
                <a:gd name="connsiteX5" fmla="*/ 33865 w 440267"/>
                <a:gd name="connsiteY5" fmla="*/ 440264 h 440264"/>
                <a:gd name="connsiteX6" fmla="*/ 0 w 440267"/>
                <a:gd name="connsiteY6" fmla="*/ 440264 h 440264"/>
                <a:gd name="connsiteX7" fmla="*/ 0 w 440267"/>
                <a:gd name="connsiteY7" fmla="*/ 186270 h 440264"/>
                <a:gd name="connsiteX8" fmla="*/ 186270 w 440267"/>
                <a:gd name="connsiteY8" fmla="*/ 0 h 44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0267" h="440264">
                  <a:moveTo>
                    <a:pt x="186270" y="0"/>
                  </a:moveTo>
                  <a:lnTo>
                    <a:pt x="440267" y="0"/>
                  </a:lnTo>
                  <a:lnTo>
                    <a:pt x="440267" y="33868"/>
                  </a:lnTo>
                  <a:lnTo>
                    <a:pt x="194732" y="33868"/>
                  </a:lnTo>
                  <a:cubicBezTo>
                    <a:pt x="105888" y="33868"/>
                    <a:pt x="33865" y="105891"/>
                    <a:pt x="33865" y="194735"/>
                  </a:cubicBezTo>
                  <a:lnTo>
                    <a:pt x="33865" y="440264"/>
                  </a:lnTo>
                  <a:lnTo>
                    <a:pt x="0" y="440264"/>
                  </a:lnTo>
                  <a:lnTo>
                    <a:pt x="0" y="186270"/>
                  </a:lnTo>
                  <a:cubicBezTo>
                    <a:pt x="0" y="83396"/>
                    <a:pt x="83396" y="0"/>
                    <a:pt x="186270" y="0"/>
                  </a:cubicBezTo>
                  <a:close/>
                </a:path>
              </a:pathLst>
            </a:custGeom>
            <a:solidFill>
              <a:srgbClr val="7453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50" name="MH_Other_6">
              <a:extLst>
                <a:ext uri="{FF2B5EF4-FFF2-40B4-BE49-F238E27FC236}">
                  <a16:creationId xmlns="" xmlns:a16="http://schemas.microsoft.com/office/drawing/2014/main" id="{8C7D3BC8-7F6A-4A51-8CC0-370B6B866DC8}"/>
                </a:ext>
              </a:extLst>
            </p:cNvPr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8394206" y="1789253"/>
              <a:ext cx="2025675" cy="473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03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51" name="矩形 50">
              <a:extLst>
                <a:ext uri="{FF2B5EF4-FFF2-40B4-BE49-F238E27FC236}">
                  <a16:creationId xmlns="" xmlns:a16="http://schemas.microsoft.com/office/drawing/2014/main" id="{357C6AFE-9609-434A-8732-886E22D08716}"/>
                </a:ext>
              </a:extLst>
            </p:cNvPr>
            <p:cNvSpPr/>
            <p:nvPr/>
          </p:nvSpPr>
          <p:spPr>
            <a:xfrm>
              <a:off x="8081051" y="2536603"/>
              <a:ext cx="2435697" cy="70057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  <a:buSzPct val="100000"/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仪式活动中按规行礼，肃立倾听，不随意交流、走动。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2F26501A-A2B0-4001-9F83-D2D452F1DA22}"/>
              </a:ext>
            </a:extLst>
          </p:cNvPr>
          <p:cNvGrpSpPr/>
          <p:nvPr/>
        </p:nvGrpSpPr>
        <p:grpSpPr>
          <a:xfrm>
            <a:off x="6439508" y="3824883"/>
            <a:ext cx="2481250" cy="1207306"/>
            <a:chOff x="6370565" y="3901083"/>
            <a:chExt cx="2481250" cy="1207306"/>
          </a:xfrm>
        </p:grpSpPr>
        <p:sp>
          <p:nvSpPr>
            <p:cNvPr id="53" name="MH_Other_9">
              <a:extLst>
                <a:ext uri="{FF2B5EF4-FFF2-40B4-BE49-F238E27FC236}">
                  <a16:creationId xmlns="" xmlns:a16="http://schemas.microsoft.com/office/drawing/2014/main" id="{1037C78F-AFB1-4961-A821-4AD9935916E3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6370565" y="4359765"/>
              <a:ext cx="504385" cy="504385"/>
            </a:xfrm>
            <a:custGeom>
              <a:avLst/>
              <a:gdLst>
                <a:gd name="connsiteX0" fmla="*/ 186270 w 440267"/>
                <a:gd name="connsiteY0" fmla="*/ 0 h 440264"/>
                <a:gd name="connsiteX1" fmla="*/ 440267 w 440267"/>
                <a:gd name="connsiteY1" fmla="*/ 0 h 440264"/>
                <a:gd name="connsiteX2" fmla="*/ 440267 w 440267"/>
                <a:gd name="connsiteY2" fmla="*/ 33868 h 440264"/>
                <a:gd name="connsiteX3" fmla="*/ 194732 w 440267"/>
                <a:gd name="connsiteY3" fmla="*/ 33868 h 440264"/>
                <a:gd name="connsiteX4" fmla="*/ 33865 w 440267"/>
                <a:gd name="connsiteY4" fmla="*/ 194735 h 440264"/>
                <a:gd name="connsiteX5" fmla="*/ 33865 w 440267"/>
                <a:gd name="connsiteY5" fmla="*/ 440264 h 440264"/>
                <a:gd name="connsiteX6" fmla="*/ 0 w 440267"/>
                <a:gd name="connsiteY6" fmla="*/ 440264 h 440264"/>
                <a:gd name="connsiteX7" fmla="*/ 0 w 440267"/>
                <a:gd name="connsiteY7" fmla="*/ 186270 h 440264"/>
                <a:gd name="connsiteX8" fmla="*/ 186270 w 440267"/>
                <a:gd name="connsiteY8" fmla="*/ 0 h 44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0267" h="440264">
                  <a:moveTo>
                    <a:pt x="186270" y="0"/>
                  </a:moveTo>
                  <a:lnTo>
                    <a:pt x="440267" y="0"/>
                  </a:lnTo>
                  <a:lnTo>
                    <a:pt x="440267" y="33868"/>
                  </a:lnTo>
                  <a:lnTo>
                    <a:pt x="194732" y="33868"/>
                  </a:lnTo>
                  <a:cubicBezTo>
                    <a:pt x="105888" y="33868"/>
                    <a:pt x="33865" y="105891"/>
                    <a:pt x="33865" y="194735"/>
                  </a:cubicBezTo>
                  <a:lnTo>
                    <a:pt x="33865" y="440264"/>
                  </a:lnTo>
                  <a:lnTo>
                    <a:pt x="0" y="440264"/>
                  </a:lnTo>
                  <a:lnTo>
                    <a:pt x="0" y="186270"/>
                  </a:lnTo>
                  <a:cubicBezTo>
                    <a:pt x="0" y="83396"/>
                    <a:pt x="83396" y="0"/>
                    <a:pt x="186270" y="0"/>
                  </a:cubicBezTo>
                  <a:close/>
                </a:path>
              </a:pathLst>
            </a:custGeom>
            <a:solidFill>
              <a:srgbClr val="7453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54" name="MH_Other_10">
              <a:extLst>
                <a:ext uri="{FF2B5EF4-FFF2-40B4-BE49-F238E27FC236}">
                  <a16:creationId xmlns="" xmlns:a16="http://schemas.microsoft.com/office/drawing/2014/main" id="{13233436-7E35-46C3-B952-33A387F6BF3C}"/>
                </a:ext>
              </a:extLst>
            </p:cNvPr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6826139" y="3901083"/>
              <a:ext cx="2025675" cy="473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05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55" name="矩形 54">
              <a:extLst>
                <a:ext uri="{FF2B5EF4-FFF2-40B4-BE49-F238E27FC236}">
                  <a16:creationId xmlns="" xmlns:a16="http://schemas.microsoft.com/office/drawing/2014/main" id="{A91B2E20-978B-4BC0-93E4-B9E73187E768}"/>
                </a:ext>
              </a:extLst>
            </p:cNvPr>
            <p:cNvSpPr/>
            <p:nvPr/>
          </p:nvSpPr>
          <p:spPr>
            <a:xfrm>
              <a:off x="6447851" y="4650187"/>
              <a:ext cx="2403964" cy="45820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200000"/>
                </a:lnSpc>
                <a:buSzPct val="100000"/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清明祭扫不穿鲜艳衣服。</a:t>
              </a: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="" xmlns:a16="http://schemas.microsoft.com/office/drawing/2014/main" id="{89C15385-DB6E-40DC-BA55-3EF2677241F3}"/>
              </a:ext>
            </a:extLst>
          </p:cNvPr>
          <p:cNvGrpSpPr/>
          <p:nvPr/>
        </p:nvGrpSpPr>
        <p:grpSpPr>
          <a:xfrm>
            <a:off x="3305406" y="3824883"/>
            <a:ext cx="2584974" cy="1240880"/>
            <a:chOff x="3236463" y="3901083"/>
            <a:chExt cx="2584974" cy="1240880"/>
          </a:xfrm>
        </p:grpSpPr>
        <p:sp>
          <p:nvSpPr>
            <p:cNvPr id="57" name="MH_Other_7">
              <a:extLst>
                <a:ext uri="{FF2B5EF4-FFF2-40B4-BE49-F238E27FC236}">
                  <a16:creationId xmlns="" xmlns:a16="http://schemas.microsoft.com/office/drawing/2014/main" id="{CF758AB2-8CC3-46E0-A0FE-2C79B4960EB6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3236463" y="4359765"/>
              <a:ext cx="504385" cy="504385"/>
            </a:xfrm>
            <a:custGeom>
              <a:avLst/>
              <a:gdLst>
                <a:gd name="connsiteX0" fmla="*/ 186270 w 440267"/>
                <a:gd name="connsiteY0" fmla="*/ 0 h 440264"/>
                <a:gd name="connsiteX1" fmla="*/ 440267 w 440267"/>
                <a:gd name="connsiteY1" fmla="*/ 0 h 440264"/>
                <a:gd name="connsiteX2" fmla="*/ 440267 w 440267"/>
                <a:gd name="connsiteY2" fmla="*/ 33868 h 440264"/>
                <a:gd name="connsiteX3" fmla="*/ 194732 w 440267"/>
                <a:gd name="connsiteY3" fmla="*/ 33868 h 440264"/>
                <a:gd name="connsiteX4" fmla="*/ 33865 w 440267"/>
                <a:gd name="connsiteY4" fmla="*/ 194735 h 440264"/>
                <a:gd name="connsiteX5" fmla="*/ 33865 w 440267"/>
                <a:gd name="connsiteY5" fmla="*/ 440264 h 440264"/>
                <a:gd name="connsiteX6" fmla="*/ 0 w 440267"/>
                <a:gd name="connsiteY6" fmla="*/ 440264 h 440264"/>
                <a:gd name="connsiteX7" fmla="*/ 0 w 440267"/>
                <a:gd name="connsiteY7" fmla="*/ 186270 h 440264"/>
                <a:gd name="connsiteX8" fmla="*/ 186270 w 440267"/>
                <a:gd name="connsiteY8" fmla="*/ 0 h 44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0267" h="440264">
                  <a:moveTo>
                    <a:pt x="186270" y="0"/>
                  </a:moveTo>
                  <a:lnTo>
                    <a:pt x="440267" y="0"/>
                  </a:lnTo>
                  <a:lnTo>
                    <a:pt x="440267" y="33868"/>
                  </a:lnTo>
                  <a:lnTo>
                    <a:pt x="194732" y="33868"/>
                  </a:lnTo>
                  <a:cubicBezTo>
                    <a:pt x="105888" y="33868"/>
                    <a:pt x="33865" y="105891"/>
                    <a:pt x="33865" y="194735"/>
                  </a:cubicBezTo>
                  <a:lnTo>
                    <a:pt x="33865" y="440264"/>
                  </a:lnTo>
                  <a:lnTo>
                    <a:pt x="0" y="440264"/>
                  </a:lnTo>
                  <a:lnTo>
                    <a:pt x="0" y="186270"/>
                  </a:lnTo>
                  <a:cubicBezTo>
                    <a:pt x="0" y="83396"/>
                    <a:pt x="83396" y="0"/>
                    <a:pt x="186270" y="0"/>
                  </a:cubicBezTo>
                  <a:close/>
                </a:path>
              </a:pathLst>
            </a:custGeom>
            <a:solidFill>
              <a:srgbClr val="7453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58" name="MH_Other_8">
              <a:extLst>
                <a:ext uri="{FF2B5EF4-FFF2-40B4-BE49-F238E27FC236}">
                  <a16:creationId xmlns="" xmlns:a16="http://schemas.microsoft.com/office/drawing/2014/main" id="{4086E641-9E1B-4F13-9E24-F3882D00B97B}"/>
                </a:ext>
              </a:extLst>
            </p:cNvPr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3692038" y="3901083"/>
              <a:ext cx="2023642" cy="473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04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59" name="矩形 58">
              <a:extLst>
                <a:ext uri="{FF2B5EF4-FFF2-40B4-BE49-F238E27FC236}">
                  <a16:creationId xmlns="" xmlns:a16="http://schemas.microsoft.com/office/drawing/2014/main" id="{1ECC8549-0E6C-427B-A2CA-AD0A0D37A4FE}"/>
                </a:ext>
              </a:extLst>
            </p:cNvPr>
            <p:cNvSpPr/>
            <p:nvPr/>
          </p:nvSpPr>
          <p:spPr>
            <a:xfrm>
              <a:off x="3385740" y="4683761"/>
              <a:ext cx="2435697" cy="45820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200000"/>
                </a:lnSpc>
                <a:buSzPct val="100000"/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春节向师长拜年。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90994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2" grpId="0" animBg="1"/>
      <p:bldP spid="61" grpId="0" animBg="1"/>
      <p:bldP spid="60" grpId="0" animBg="1"/>
      <p:bldP spid="2" grpId="0" animBg="1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EA4DC961-FBF7-4365-88FE-2398B50A126F}"/>
              </a:ext>
            </a:extLst>
          </p:cNvPr>
          <p:cNvSpPr/>
          <p:nvPr/>
        </p:nvSpPr>
        <p:spPr>
          <a:xfrm>
            <a:off x="-28608" y="-10823"/>
            <a:ext cx="4841240" cy="6868823"/>
          </a:xfrm>
          <a:prstGeom prst="rect">
            <a:avLst/>
          </a:prstGeom>
          <a:solidFill>
            <a:srgbClr val="E5D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BAE64337-8F1D-4C96-B9B3-C1130F012A2F}"/>
              </a:ext>
            </a:extLst>
          </p:cNvPr>
          <p:cNvSpPr/>
          <p:nvPr/>
        </p:nvSpPr>
        <p:spPr>
          <a:xfrm>
            <a:off x="876737" y="-435746"/>
            <a:ext cx="4565797" cy="7702820"/>
          </a:xfrm>
          <a:custGeom>
            <a:avLst/>
            <a:gdLst>
              <a:gd name="connsiteX0" fmla="*/ 3919851 w 4512932"/>
              <a:gd name="connsiteY0" fmla="*/ 0 h 7025203"/>
              <a:gd name="connsiteX1" fmla="*/ 823725 w 4512932"/>
              <a:gd name="connsiteY1" fmla="*/ 1443789 h 7025203"/>
              <a:gd name="connsiteX2" fmla="*/ 53704 w 4512932"/>
              <a:gd name="connsiteY2" fmla="*/ 4796589 h 7025203"/>
              <a:gd name="connsiteX3" fmla="*/ 1946673 w 4512932"/>
              <a:gd name="connsiteY3" fmla="*/ 5839326 h 7025203"/>
              <a:gd name="connsiteX4" fmla="*/ 4256736 w 4512932"/>
              <a:gd name="connsiteY4" fmla="*/ 6930189 h 7025203"/>
              <a:gd name="connsiteX5" fmla="*/ 4352988 w 4512932"/>
              <a:gd name="connsiteY5" fmla="*/ 6898105 h 7025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12932" h="7025203">
                <a:moveTo>
                  <a:pt x="3919851" y="0"/>
                </a:moveTo>
                <a:cubicBezTo>
                  <a:pt x="2693967" y="322179"/>
                  <a:pt x="1468083" y="644358"/>
                  <a:pt x="823725" y="1443789"/>
                </a:cubicBezTo>
                <a:cubicBezTo>
                  <a:pt x="179367" y="2243221"/>
                  <a:pt x="-133454" y="4064000"/>
                  <a:pt x="53704" y="4796589"/>
                </a:cubicBezTo>
                <a:cubicBezTo>
                  <a:pt x="240862" y="5529178"/>
                  <a:pt x="1246168" y="5483726"/>
                  <a:pt x="1946673" y="5839326"/>
                </a:cubicBezTo>
                <a:cubicBezTo>
                  <a:pt x="2647178" y="6194926"/>
                  <a:pt x="3855683" y="6753726"/>
                  <a:pt x="4256736" y="6930189"/>
                </a:cubicBezTo>
                <a:cubicBezTo>
                  <a:pt x="4657789" y="7106652"/>
                  <a:pt x="4505388" y="7002378"/>
                  <a:pt x="4352988" y="689810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 rot="19800000">
            <a:off x="10298522" y="-1284004"/>
            <a:ext cx="4059359" cy="8949149"/>
          </a:xfrm>
          <a:custGeom>
            <a:avLst/>
            <a:gdLst>
              <a:gd name="connsiteX0" fmla="*/ 0 w 3946358"/>
              <a:gd name="connsiteY0" fmla="*/ 4138863 h 8277726"/>
              <a:gd name="connsiteX1" fmla="*/ 1973179 w 3946358"/>
              <a:gd name="connsiteY1" fmla="*/ 0 h 8277726"/>
              <a:gd name="connsiteX2" fmla="*/ 3946358 w 3946358"/>
              <a:gd name="connsiteY2" fmla="*/ 4138863 h 8277726"/>
              <a:gd name="connsiteX3" fmla="*/ 1973179 w 3946358"/>
              <a:gd name="connsiteY3" fmla="*/ 8277726 h 8277726"/>
              <a:gd name="connsiteX4" fmla="*/ 0 w 3946358"/>
              <a:gd name="connsiteY4" fmla="*/ 4138863 h 8277726"/>
              <a:gd name="connsiteX0" fmla="*/ 113001 w 4059359"/>
              <a:gd name="connsiteY0" fmla="*/ 4138863 h 8949149"/>
              <a:gd name="connsiteX1" fmla="*/ 2086180 w 4059359"/>
              <a:gd name="connsiteY1" fmla="*/ 0 h 8949149"/>
              <a:gd name="connsiteX2" fmla="*/ 4059359 w 4059359"/>
              <a:gd name="connsiteY2" fmla="*/ 4138863 h 8949149"/>
              <a:gd name="connsiteX3" fmla="*/ 939057 w 4059359"/>
              <a:gd name="connsiteY3" fmla="*/ 8949149 h 8949149"/>
              <a:gd name="connsiteX4" fmla="*/ 113001 w 4059359"/>
              <a:gd name="connsiteY4" fmla="*/ 4138863 h 8949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9359" h="8949149">
                <a:moveTo>
                  <a:pt x="113001" y="4138863"/>
                </a:moveTo>
                <a:cubicBezTo>
                  <a:pt x="304188" y="2647338"/>
                  <a:pt x="996423" y="0"/>
                  <a:pt x="2086180" y="0"/>
                </a:cubicBezTo>
                <a:cubicBezTo>
                  <a:pt x="3175937" y="0"/>
                  <a:pt x="4059359" y="1853032"/>
                  <a:pt x="4059359" y="4138863"/>
                </a:cubicBezTo>
                <a:cubicBezTo>
                  <a:pt x="4059359" y="6424694"/>
                  <a:pt x="2028814" y="8949149"/>
                  <a:pt x="939057" y="8949149"/>
                </a:cubicBezTo>
                <a:cubicBezTo>
                  <a:pt x="-150700" y="8949149"/>
                  <a:pt x="-78186" y="5630388"/>
                  <a:pt x="113001" y="4138863"/>
                </a:cubicBezTo>
                <a:close/>
              </a:path>
            </a:pathLst>
          </a:custGeom>
          <a:solidFill>
            <a:srgbClr val="E5D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6F597233-6B6B-4A42-B421-5BBA4EAC59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44" y="-348144"/>
            <a:ext cx="2346965" cy="282550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C836BBF-2722-4ADF-8AD9-52EA6B1072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071" y="-666683"/>
            <a:ext cx="1487427" cy="228295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411A2C84-532E-4220-BF60-BDDFFC92A16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574" y="-945511"/>
            <a:ext cx="1804426" cy="256642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9954B11-AD4F-482D-914F-25EBCBF00EE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310" y="-435746"/>
            <a:ext cx="1243587" cy="235915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26C5A435-C753-4FAD-8E41-A7703297F4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48542" y="2328249"/>
            <a:ext cx="7494915" cy="2371675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B519A2EA-AC35-4F8C-984B-6F51D5CEB4E9}"/>
              </a:ext>
            </a:extLst>
          </p:cNvPr>
          <p:cNvSpPr txBox="1"/>
          <p:nvPr/>
        </p:nvSpPr>
        <p:spPr>
          <a:xfrm>
            <a:off x="2888392" y="3389176"/>
            <a:ext cx="58932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四仪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DBBDD5EF-889E-4FED-B21B-C1837492CAB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00206">
            <a:off x="8741057" y="1366262"/>
            <a:ext cx="2341544" cy="962355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B8A27CED-34CC-4536-B0A7-2CC9D7CFF83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451" y="2583792"/>
            <a:ext cx="3415926" cy="3415926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10DDC807-9647-4BEB-A745-8BCC2C47AFBB}"/>
              </a:ext>
            </a:extLst>
          </p:cNvPr>
          <p:cNvSpPr txBox="1"/>
          <p:nvPr/>
        </p:nvSpPr>
        <p:spPr>
          <a:xfrm>
            <a:off x="4884108" y="2536069"/>
            <a:ext cx="19828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Part o3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B952DD2-B8F4-4C87-A4D5-D47EBBF4E146}"/>
              </a:ext>
            </a:extLst>
          </p:cNvPr>
          <p:cNvSpPr/>
          <p:nvPr/>
        </p:nvSpPr>
        <p:spPr>
          <a:xfrm>
            <a:off x="4186498" y="4206828"/>
            <a:ext cx="3460078" cy="401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 defTabSz="914400">
              <a:lnSpc>
                <a:spcPct val="120000"/>
              </a:lnSpc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Four instrument</a:t>
            </a:r>
            <a:endParaRPr lang="en-US" altLang="zh-CN" sz="1200" spc="300" dirty="0">
              <a:solidFill>
                <a:schemeClr val="tx1">
                  <a:lumMod val="65000"/>
                  <a:lumOff val="35000"/>
                </a:schemeClr>
              </a:solidFill>
              <a:latin typeface="方正字迹-栋隶简体" panose="02010600010101010101" pitchFamily="2" charset="-122"/>
              <a:ea typeface="方正字迹-栋隶简体" panose="02010600010101010101" pitchFamily="2" charset="-122"/>
              <a:cs typeface="+mn-ea"/>
              <a:sym typeface="HappyZcool-2016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09103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300"/>
                            </p:stCondLst>
                            <p:childTnLst>
                              <p:par>
                                <p:cTn id="5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21" grpId="0"/>
      <p:bldP spid="2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四仪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4F58A340-617E-4966-8E40-C06C657B698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1" t="19561"/>
          <a:stretch/>
        </p:blipFill>
        <p:spPr>
          <a:xfrm>
            <a:off x="820530" y="1881743"/>
            <a:ext cx="4838012" cy="4161306"/>
          </a:xfrm>
          <a:prstGeom prst="rect">
            <a:avLst/>
          </a:prstGeom>
        </p:spPr>
      </p:pic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3C237316-1521-4CF0-BAEE-F90C94BDC1EE}"/>
              </a:ext>
            </a:extLst>
          </p:cNvPr>
          <p:cNvSpPr txBox="1"/>
          <p:nvPr/>
        </p:nvSpPr>
        <p:spPr>
          <a:xfrm>
            <a:off x="730571" y="3429000"/>
            <a:ext cx="39418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000" b="1" dirty="0">
                <a:solidFill>
                  <a:srgbClr val="74534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appyZcool-2016" charset="-122"/>
              </a:rPr>
              <a:t>四仪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22536AEF-9287-476A-8184-98C37E67A1D5}"/>
              </a:ext>
            </a:extLst>
          </p:cNvPr>
          <p:cNvSpPr txBox="1"/>
          <p:nvPr/>
        </p:nvSpPr>
        <p:spPr>
          <a:xfrm>
            <a:off x="979249" y="4756408"/>
            <a:ext cx="5660572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岁、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岁、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岁、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岁为重要节点，分别组织举行寓意深刻、庄重简朴的入学仪式、成长仪式、青春仪式、成人仪式，以此教育引导未成年人强化文明礼仪素养。</a:t>
            </a:r>
            <a:endParaRPr kumimoji="1" lang="zh-CN" alt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appyZcool-2016" charset="-122"/>
            </a:endParaRPr>
          </a:p>
        </p:txBody>
      </p: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DBDC2C8A-0F9A-4E84-BDE4-9FCCD18891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44085">
            <a:off x="4376711" y="2401519"/>
            <a:ext cx="1327400" cy="1879118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594A0457-B2A4-43CB-9E9A-1AE1C83FF2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725" y="1355156"/>
            <a:ext cx="6295275" cy="6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86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6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ADED8268-B712-424A-B4D3-DE138D6C1E63}"/>
              </a:ext>
            </a:extLst>
          </p:cNvPr>
          <p:cNvSpPr/>
          <p:nvPr/>
        </p:nvSpPr>
        <p:spPr>
          <a:xfrm>
            <a:off x="-28608" y="-10823"/>
            <a:ext cx="3945419" cy="6868823"/>
          </a:xfrm>
          <a:prstGeom prst="rect">
            <a:avLst/>
          </a:prstGeom>
          <a:solidFill>
            <a:srgbClr val="E5D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椭圆 3">
            <a:extLst>
              <a:ext uri="{FF2B5EF4-FFF2-40B4-BE49-F238E27FC236}">
                <a16:creationId xmlns="" xmlns:a16="http://schemas.microsoft.com/office/drawing/2014/main" id="{7F9F1E8D-B992-42AA-9464-698D0305BC7B}"/>
              </a:ext>
            </a:extLst>
          </p:cNvPr>
          <p:cNvSpPr/>
          <p:nvPr/>
        </p:nvSpPr>
        <p:spPr>
          <a:xfrm rot="19800000">
            <a:off x="10298522" y="-1284004"/>
            <a:ext cx="4059359" cy="8949149"/>
          </a:xfrm>
          <a:custGeom>
            <a:avLst/>
            <a:gdLst>
              <a:gd name="connsiteX0" fmla="*/ 0 w 3946358"/>
              <a:gd name="connsiteY0" fmla="*/ 4138863 h 8277726"/>
              <a:gd name="connsiteX1" fmla="*/ 1973179 w 3946358"/>
              <a:gd name="connsiteY1" fmla="*/ 0 h 8277726"/>
              <a:gd name="connsiteX2" fmla="*/ 3946358 w 3946358"/>
              <a:gd name="connsiteY2" fmla="*/ 4138863 h 8277726"/>
              <a:gd name="connsiteX3" fmla="*/ 1973179 w 3946358"/>
              <a:gd name="connsiteY3" fmla="*/ 8277726 h 8277726"/>
              <a:gd name="connsiteX4" fmla="*/ 0 w 3946358"/>
              <a:gd name="connsiteY4" fmla="*/ 4138863 h 8277726"/>
              <a:gd name="connsiteX0" fmla="*/ 113001 w 4059359"/>
              <a:gd name="connsiteY0" fmla="*/ 4138863 h 8949149"/>
              <a:gd name="connsiteX1" fmla="*/ 2086180 w 4059359"/>
              <a:gd name="connsiteY1" fmla="*/ 0 h 8949149"/>
              <a:gd name="connsiteX2" fmla="*/ 4059359 w 4059359"/>
              <a:gd name="connsiteY2" fmla="*/ 4138863 h 8949149"/>
              <a:gd name="connsiteX3" fmla="*/ 939057 w 4059359"/>
              <a:gd name="connsiteY3" fmla="*/ 8949149 h 8949149"/>
              <a:gd name="connsiteX4" fmla="*/ 113001 w 4059359"/>
              <a:gd name="connsiteY4" fmla="*/ 4138863 h 8949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9359" h="8949149">
                <a:moveTo>
                  <a:pt x="113001" y="4138863"/>
                </a:moveTo>
                <a:cubicBezTo>
                  <a:pt x="304188" y="2647338"/>
                  <a:pt x="996423" y="0"/>
                  <a:pt x="2086180" y="0"/>
                </a:cubicBezTo>
                <a:cubicBezTo>
                  <a:pt x="3175937" y="0"/>
                  <a:pt x="4059359" y="1853032"/>
                  <a:pt x="4059359" y="4138863"/>
                </a:cubicBezTo>
                <a:cubicBezTo>
                  <a:pt x="4059359" y="6424694"/>
                  <a:pt x="2028814" y="8949149"/>
                  <a:pt x="939057" y="8949149"/>
                </a:cubicBezTo>
                <a:cubicBezTo>
                  <a:pt x="-150700" y="8949149"/>
                  <a:pt x="-78186" y="5630388"/>
                  <a:pt x="113001" y="4138863"/>
                </a:cubicBezTo>
                <a:close/>
              </a:path>
            </a:pathLst>
          </a:custGeom>
          <a:solidFill>
            <a:srgbClr val="E5D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784" y="2033266"/>
            <a:ext cx="869876" cy="81483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170" y="3266298"/>
            <a:ext cx="869876" cy="81483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714" y="4528214"/>
            <a:ext cx="869876" cy="814839"/>
          </a:xfrm>
          <a:prstGeom prst="rect">
            <a:avLst/>
          </a:prstGeom>
        </p:spPr>
      </p:pic>
      <p:grpSp>
        <p:nvGrpSpPr>
          <p:cNvPr id="38" name="组合 37"/>
          <p:cNvGrpSpPr/>
          <p:nvPr/>
        </p:nvGrpSpPr>
        <p:grpSpPr>
          <a:xfrm>
            <a:off x="2222841" y="1022028"/>
            <a:ext cx="4038169" cy="2884406"/>
            <a:chOff x="2042467" y="1447167"/>
            <a:chExt cx="4038169" cy="2884406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2467" y="1447167"/>
              <a:ext cx="4038169" cy="2884406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3039927" y="2200938"/>
              <a:ext cx="17704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目  录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780670" y="3208283"/>
            <a:ext cx="3880016" cy="749876"/>
            <a:chOff x="2395256" y="1752018"/>
            <a:chExt cx="2505075" cy="749876"/>
          </a:xfrm>
        </p:grpSpPr>
        <p:sp>
          <p:nvSpPr>
            <p:cNvPr id="22" name="TextBox 17"/>
            <p:cNvSpPr txBox="1"/>
            <p:nvPr/>
          </p:nvSpPr>
          <p:spPr>
            <a:xfrm>
              <a:off x="2395256" y="1752018"/>
              <a:ext cx="6325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2800" b="1" i="0" u="none" strike="noStrike" cap="none" spc="300" normalizeH="0" baseline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方正字迹-栋隶简体" panose="02010600010101010101" pitchFamily="2" charset="-122"/>
                  <a:ea typeface="方正字迹-栋隶简体" panose="02010600010101010101" pitchFamily="2" charset="-122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八礼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TextBox 18"/>
            <p:cNvSpPr txBox="1"/>
            <p:nvPr/>
          </p:nvSpPr>
          <p:spPr>
            <a:xfrm>
              <a:off x="2395256" y="2100630"/>
              <a:ext cx="2505075" cy="401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4400">
                <a:lnSpc>
                  <a:spcPct val="120000"/>
                </a:lnSpc>
                <a:defRPr/>
              </a:pP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Eight rites</a:t>
              </a:r>
              <a:endParaRPr kumimoji="0" lang="en-US" sz="12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方正字迹-栋隶简体" panose="02010600010101010101" pitchFamily="2" charset="-122"/>
                <a:ea typeface="方正字迹-栋隶简体" panose="02010600010101010101" pitchFamily="2" charset="-122"/>
                <a:cs typeface="+mn-ea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780670" y="4555748"/>
            <a:ext cx="3880016" cy="763408"/>
            <a:chOff x="2360485" y="1738486"/>
            <a:chExt cx="2505075" cy="763408"/>
          </a:xfrm>
        </p:grpSpPr>
        <p:sp>
          <p:nvSpPr>
            <p:cNvPr id="25" name="TextBox 17"/>
            <p:cNvSpPr txBox="1"/>
            <p:nvPr/>
          </p:nvSpPr>
          <p:spPr>
            <a:xfrm>
              <a:off x="2360485" y="1738486"/>
              <a:ext cx="6325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2800" b="1" i="0" u="none" strike="noStrike" cap="none" spc="300" normalizeH="0" baseline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方正字迹-栋隶简体" panose="02010600010101010101" pitchFamily="2" charset="-122"/>
                  <a:ea typeface="方正字迹-栋隶简体" panose="02010600010101010101" pitchFamily="2" charset="-122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四仪</a:t>
              </a:r>
            </a:p>
          </p:txBody>
        </p:sp>
        <p:sp>
          <p:nvSpPr>
            <p:cNvPr id="26" name="TextBox 18"/>
            <p:cNvSpPr txBox="1"/>
            <p:nvPr/>
          </p:nvSpPr>
          <p:spPr>
            <a:xfrm>
              <a:off x="2360485" y="2100630"/>
              <a:ext cx="2505075" cy="401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4400">
                <a:lnSpc>
                  <a:spcPct val="120000"/>
                </a:lnSpc>
                <a:defRPr/>
              </a:pP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Four instrument</a:t>
              </a:r>
              <a:endParaRPr kumimoji="0" lang="en-US" sz="12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方正字迹-栋隶简体" panose="02010600010101010101" pitchFamily="2" charset="-122"/>
                <a:ea typeface="方正字迹-栋隶简体" panose="02010600010101010101" pitchFamily="2" charset="-122"/>
                <a:cs typeface="+mn-ea"/>
                <a:sym typeface="HappyZcool-2016" panose="02010600030101010101" pitchFamily="2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765964" y="2085600"/>
            <a:ext cx="4631808" cy="830879"/>
            <a:chOff x="1931339" y="1739228"/>
            <a:chExt cx="2990458" cy="830879"/>
          </a:xfrm>
        </p:grpSpPr>
        <p:sp>
          <p:nvSpPr>
            <p:cNvPr id="28" name="TextBox 17"/>
            <p:cNvSpPr txBox="1"/>
            <p:nvPr/>
          </p:nvSpPr>
          <p:spPr>
            <a:xfrm>
              <a:off x="1931339" y="1739228"/>
              <a:ext cx="197386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为什么要学习礼仪</a:t>
              </a:r>
              <a:endPara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TextBox 18"/>
            <p:cNvSpPr txBox="1"/>
            <p:nvPr/>
          </p:nvSpPr>
          <p:spPr>
            <a:xfrm>
              <a:off x="1944688" y="2168843"/>
              <a:ext cx="2977109" cy="401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4400">
                <a:lnSpc>
                  <a:spcPct val="120000"/>
                </a:lnSpc>
                <a:defRPr/>
              </a:pP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Why should we learn etiquette</a:t>
              </a:r>
              <a:endParaRPr kumimoji="0" lang="en-US" sz="12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方正字迹-栋隶简体" panose="02010600010101010101" pitchFamily="2" charset="-122"/>
                <a:ea typeface="方正字迹-栋隶简体" panose="02010600010101010101" pitchFamily="2" charset="-122"/>
                <a:cs typeface="+mn-ea"/>
                <a:sym typeface="HappyZcool-2016" panose="02010600030101010101" pitchFamily="2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5940625" y="207107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方正字迹-栋隶简体" panose="02010600010101010101" pitchFamily="2" charset="-122"/>
                <a:ea typeface="方正字迹-栋隶简体" panose="02010600010101010101" pitchFamily="2" charset="-122"/>
                <a:cs typeface="+mn-ea"/>
                <a:sym typeface="HappyZcool-2016" panose="02010600030101010101" pitchFamily="2" charset="-122"/>
              </a:rPr>
              <a:t>01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方正字迹-栋隶简体" panose="02010600010101010101" pitchFamily="2" charset="-122"/>
              <a:ea typeface="方正字迹-栋隶简体" panose="02010600010101010101" pitchFamily="2" charset="-122"/>
              <a:cs typeface="+mn-ea"/>
              <a:sym typeface="HappyZcool-2016" panose="0201060003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943988" y="3216621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方正字迹-栋隶简体" panose="02010600010101010101" pitchFamily="2" charset="-122"/>
                <a:ea typeface="方正字迹-栋隶简体" panose="02010600010101010101" pitchFamily="2" charset="-122"/>
                <a:cs typeface="+mn-ea"/>
                <a:sym typeface="HappyZcool-2016" panose="02010600030101010101" pitchFamily="2" charset="-122"/>
              </a:rPr>
              <a:t>02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方正字迹-栋隶简体" panose="02010600010101010101" pitchFamily="2" charset="-122"/>
              <a:ea typeface="方正字迹-栋隶简体" panose="02010600010101010101" pitchFamily="2" charset="-122"/>
              <a:cs typeface="+mn-ea"/>
              <a:sym typeface="HappyZcool-2016" panose="0201060003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943988" y="452631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方正字迹-栋隶简体" panose="02010600010101010101" pitchFamily="2" charset="-122"/>
                <a:ea typeface="方正字迹-栋隶简体" panose="02010600010101010101" pitchFamily="2" charset="-122"/>
                <a:cs typeface="+mn-ea"/>
                <a:sym typeface="HappyZcool-2016" panose="02010600030101010101" pitchFamily="2" charset="-122"/>
              </a:rPr>
              <a:t>03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方正字迹-栋隶简体" panose="02010600010101010101" pitchFamily="2" charset="-122"/>
              <a:ea typeface="方正字迹-栋隶简体" panose="02010600010101010101" pitchFamily="2" charset="-122"/>
              <a:cs typeface="+mn-ea"/>
              <a:sym typeface="HappyZcool-2016" panose="02010600030101010101" pitchFamily="2" charset="-122"/>
            </a:endParaRPr>
          </a:p>
        </p:txBody>
      </p:sp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A4256C0C-A0FD-46B3-94CE-8A2BC80E8DA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7939" y="116159"/>
            <a:ext cx="2979466" cy="2159226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="" xmlns:a16="http://schemas.microsoft.com/office/drawing/2014/main" id="{B8970AF3-6E78-41BB-B42B-51338FC4F8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64" y="3088222"/>
            <a:ext cx="3867150" cy="38671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9" grpId="0" animBg="1"/>
      <p:bldP spid="33" grpId="0"/>
      <p:bldP spid="34" grpId="0"/>
      <p:bldP spid="3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AE4D1611-75CC-4BD7-B086-CCDEA3D01A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9" name="Picture 3" descr="3">
            <a:extLst>
              <a:ext uri="{FF2B5EF4-FFF2-40B4-BE49-F238E27FC236}">
                <a16:creationId xmlns="" xmlns:a16="http://schemas.microsoft.com/office/drawing/2014/main" id="{D3A5E0C5-6E3B-4E27-A55F-DD8AFC69C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024" y="2300711"/>
            <a:ext cx="2769017" cy="389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7岁：入学仪式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C046CB61-F20D-4198-9294-8389ADB0E419}"/>
              </a:ext>
            </a:extLst>
          </p:cNvPr>
          <p:cNvSpPr/>
          <p:nvPr/>
        </p:nvSpPr>
        <p:spPr>
          <a:xfrm>
            <a:off x="1001663" y="1646339"/>
            <a:ext cx="6240380" cy="1650595"/>
          </a:xfrm>
          <a:prstGeom prst="rect">
            <a:avLst/>
          </a:prstGeom>
          <a:solidFill>
            <a:srgbClr val="E5D7D1"/>
          </a:solidFill>
          <a:ln w="28575">
            <a:noFill/>
          </a:ln>
          <a:effectLst>
            <a:outerShdw blurRad="635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EDC21AB-1821-4A09-AD4C-EB4ADD14BC5C}"/>
              </a:ext>
            </a:extLst>
          </p:cNvPr>
          <p:cNvSpPr txBox="1"/>
          <p:nvPr/>
        </p:nvSpPr>
        <p:spPr>
          <a:xfrm>
            <a:off x="1324144" y="2036817"/>
            <a:ext cx="5595417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SzPct val="100000"/>
            </a:pPr>
            <a:r>
              <a:rPr lang="zh-CN" altLang="en-US" sz="2000" b="1" dirty="0">
                <a:solidFill>
                  <a:srgbClr val="7453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让刚入学的小学生感受学习乐趣、接触校园生活、感知礼仪规范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C1D2A124-A6F3-48D4-B3F1-38BD68B77A5F}"/>
              </a:ext>
            </a:extLst>
          </p:cNvPr>
          <p:cNvSpPr/>
          <p:nvPr/>
        </p:nvSpPr>
        <p:spPr>
          <a:xfrm>
            <a:off x="1424297" y="4527313"/>
            <a:ext cx="6240380" cy="1650595"/>
          </a:xfrm>
          <a:prstGeom prst="rect">
            <a:avLst/>
          </a:prstGeom>
          <a:noFill/>
          <a:ln w="28575">
            <a:solidFill>
              <a:srgbClr val="7453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03556B48-1D2C-496C-B462-6AE4AC5C7B05}"/>
              </a:ext>
            </a:extLst>
          </p:cNvPr>
          <p:cNvSpPr txBox="1"/>
          <p:nvPr/>
        </p:nvSpPr>
        <p:spPr>
          <a:xfrm>
            <a:off x="1746778" y="4958848"/>
            <a:ext cx="5595417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SzPct val="100000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让刚入学的小学生感受学习乐趣、接触校园生活、感知礼仪规范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3C7A1D65-A37B-4E2A-A9CD-F8635A3F4201}"/>
              </a:ext>
            </a:extLst>
          </p:cNvPr>
          <p:cNvSpPr txBox="1"/>
          <p:nvPr/>
        </p:nvSpPr>
        <p:spPr>
          <a:xfrm>
            <a:off x="1306959" y="3545150"/>
            <a:ext cx="5595417" cy="679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  <a:buSzPct val="100000"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让刚入学的小学生感受学习乐趣、接触校园生活、感知礼仪规范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</a:p>
          <a:p>
            <a:pPr>
              <a:lnSpc>
                <a:spcPct val="170000"/>
              </a:lnSpc>
              <a:buSzPct val="100000"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让刚入学的小学生感受学习乐趣、接触校园生活、感知礼仪规范</a:t>
            </a:r>
          </a:p>
        </p:txBody>
      </p:sp>
    </p:spTree>
    <p:extLst>
      <p:ext uri="{BB962C8B-B14F-4D97-AF65-F5344CB8AC3E}">
        <p14:creationId xmlns:p14="http://schemas.microsoft.com/office/powerpoint/2010/main" val="41350450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nimBg="1"/>
      <p:bldP spid="12" grpId="0"/>
      <p:bldP spid="13" grpId="0" animBg="1"/>
      <p:bldP spid="16" grpId="0"/>
      <p:bldP spid="1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F6B3127-9229-437C-8FCA-432F83B209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3" descr="2">
            <a:extLst>
              <a:ext uri="{FF2B5EF4-FFF2-40B4-BE49-F238E27FC236}">
                <a16:creationId xmlns="" xmlns:a16="http://schemas.microsoft.com/office/drawing/2014/main" id="{CA0FD42E-D0F8-4F90-8A98-1D6B223E69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434" y="2300711"/>
            <a:ext cx="2739590" cy="389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489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10岁：成长仪式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C046CB61-F20D-4198-9294-8389ADB0E419}"/>
              </a:ext>
            </a:extLst>
          </p:cNvPr>
          <p:cNvSpPr/>
          <p:nvPr/>
        </p:nvSpPr>
        <p:spPr>
          <a:xfrm>
            <a:off x="1001663" y="1646339"/>
            <a:ext cx="6240380" cy="1650595"/>
          </a:xfrm>
          <a:prstGeom prst="rect">
            <a:avLst/>
          </a:prstGeom>
          <a:solidFill>
            <a:srgbClr val="E5D7D1"/>
          </a:solidFill>
          <a:ln w="28575">
            <a:noFill/>
          </a:ln>
          <a:effectLst>
            <a:outerShdw blurRad="635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EDC21AB-1821-4A09-AD4C-EB4ADD14BC5C}"/>
              </a:ext>
            </a:extLst>
          </p:cNvPr>
          <p:cNvSpPr txBox="1"/>
          <p:nvPr/>
        </p:nvSpPr>
        <p:spPr>
          <a:xfrm>
            <a:off x="1306959" y="2177063"/>
            <a:ext cx="5595417" cy="501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7453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让小学三到四年级的学生学会感恩、懂得分享。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C1D2A124-A6F3-48D4-B3F1-38BD68B77A5F}"/>
              </a:ext>
            </a:extLst>
          </p:cNvPr>
          <p:cNvSpPr/>
          <p:nvPr/>
        </p:nvSpPr>
        <p:spPr>
          <a:xfrm>
            <a:off x="1424297" y="4527313"/>
            <a:ext cx="6240380" cy="1650595"/>
          </a:xfrm>
          <a:prstGeom prst="rect">
            <a:avLst/>
          </a:prstGeom>
          <a:noFill/>
          <a:ln w="28575">
            <a:solidFill>
              <a:srgbClr val="7453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03556B48-1D2C-496C-B462-6AE4AC5C7B05}"/>
              </a:ext>
            </a:extLst>
          </p:cNvPr>
          <p:cNvSpPr txBox="1"/>
          <p:nvPr/>
        </p:nvSpPr>
        <p:spPr>
          <a:xfrm>
            <a:off x="1673190" y="4958848"/>
            <a:ext cx="5742593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SzPct val="100000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理解父母的养育之恩、师长的教诲之恩、朋友的帮助之恩让刚入学的小学生感受学习乐趣、接触校园生活、感知礼仪规范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3C7A1D65-A37B-4E2A-A9CD-F8635A3F4201}"/>
              </a:ext>
            </a:extLst>
          </p:cNvPr>
          <p:cNvSpPr txBox="1"/>
          <p:nvPr/>
        </p:nvSpPr>
        <p:spPr>
          <a:xfrm>
            <a:off x="1306959" y="3545150"/>
            <a:ext cx="5595417" cy="681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  <a:buSzPct val="100000"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理解父母的养育之恩、师长的教诲之恩、朋友的帮助之恩让刚入学的小学生感受学习乐趣、接触校园生活、感知礼仪规范</a:t>
            </a:r>
          </a:p>
        </p:txBody>
      </p:sp>
    </p:spTree>
    <p:extLst>
      <p:ext uri="{BB962C8B-B14F-4D97-AF65-F5344CB8AC3E}">
        <p14:creationId xmlns:p14="http://schemas.microsoft.com/office/powerpoint/2010/main" val="11795640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nimBg="1"/>
      <p:bldP spid="12" grpId="0"/>
      <p:bldP spid="13" grpId="0" animBg="1"/>
      <p:bldP spid="16" grpId="0"/>
      <p:bldP spid="1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865D84A7-F6AB-40C4-B5B6-AE6FDC7F2B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3" descr="4">
            <a:extLst>
              <a:ext uri="{FF2B5EF4-FFF2-40B4-BE49-F238E27FC236}">
                <a16:creationId xmlns="" xmlns:a16="http://schemas.microsoft.com/office/drawing/2014/main" id="{F1C7649C-48F7-497D-8A1B-910F936B1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1604" y="2300710"/>
            <a:ext cx="2753437" cy="3877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4岁：青春仪式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C046CB61-F20D-4198-9294-8389ADB0E419}"/>
              </a:ext>
            </a:extLst>
          </p:cNvPr>
          <p:cNvSpPr/>
          <p:nvPr/>
        </p:nvSpPr>
        <p:spPr>
          <a:xfrm>
            <a:off x="1001663" y="1646339"/>
            <a:ext cx="6240380" cy="1650595"/>
          </a:xfrm>
          <a:prstGeom prst="rect">
            <a:avLst/>
          </a:prstGeom>
          <a:solidFill>
            <a:srgbClr val="E5D7D1"/>
          </a:solidFill>
          <a:ln w="28575">
            <a:noFill/>
          </a:ln>
          <a:effectLst>
            <a:outerShdw blurRad="635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EDC21AB-1821-4A09-AD4C-EB4ADD14BC5C}"/>
              </a:ext>
            </a:extLst>
          </p:cNvPr>
          <p:cNvSpPr txBox="1"/>
          <p:nvPr/>
        </p:nvSpPr>
        <p:spPr>
          <a:xfrm>
            <a:off x="1306959" y="1990991"/>
            <a:ext cx="5595417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SzPct val="100000"/>
            </a:pPr>
            <a:r>
              <a:rPr lang="zh-CN" altLang="en-US" sz="2000" b="1" dirty="0">
                <a:solidFill>
                  <a:srgbClr val="7453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要让初中学生学会交往沟通，控制情绪、包容他人，迈好青春第一步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C1D2A124-A6F3-48D4-B3F1-38BD68B77A5F}"/>
              </a:ext>
            </a:extLst>
          </p:cNvPr>
          <p:cNvSpPr/>
          <p:nvPr/>
        </p:nvSpPr>
        <p:spPr>
          <a:xfrm>
            <a:off x="1424297" y="4527313"/>
            <a:ext cx="6240380" cy="1650595"/>
          </a:xfrm>
          <a:prstGeom prst="rect">
            <a:avLst/>
          </a:prstGeom>
          <a:noFill/>
          <a:ln w="28575">
            <a:solidFill>
              <a:srgbClr val="7453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03556B48-1D2C-496C-B462-6AE4AC5C7B05}"/>
              </a:ext>
            </a:extLst>
          </p:cNvPr>
          <p:cNvSpPr txBox="1"/>
          <p:nvPr/>
        </p:nvSpPr>
        <p:spPr>
          <a:xfrm>
            <a:off x="1673190" y="4958848"/>
            <a:ext cx="5742593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SzPct val="100000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要让初中学生学会交往沟通，控制情绪、包容他人，迈好青春第一步。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3C7A1D65-A37B-4E2A-A9CD-F8635A3F4201}"/>
              </a:ext>
            </a:extLst>
          </p:cNvPr>
          <p:cNvSpPr txBox="1"/>
          <p:nvPr/>
        </p:nvSpPr>
        <p:spPr>
          <a:xfrm>
            <a:off x="1306959" y="3661167"/>
            <a:ext cx="5595417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80000"/>
              </a:lnSpc>
              <a:buSzPct val="100000"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要让初中学生学会交往沟通，控制情绪、包容他人，迈好青春第一步</a:t>
            </a:r>
          </a:p>
        </p:txBody>
      </p:sp>
    </p:spTree>
    <p:extLst>
      <p:ext uri="{BB962C8B-B14F-4D97-AF65-F5344CB8AC3E}">
        <p14:creationId xmlns:p14="http://schemas.microsoft.com/office/powerpoint/2010/main" val="6354882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nimBg="1"/>
      <p:bldP spid="12" grpId="0"/>
      <p:bldP spid="13" grpId="0" animBg="1"/>
      <p:bldP spid="16" grpId="0"/>
      <p:bldP spid="1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BAB1230A-9C51-4D95-A127-EA3CBF84F7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2" descr="5">
            <a:extLst>
              <a:ext uri="{FF2B5EF4-FFF2-40B4-BE49-F238E27FC236}">
                <a16:creationId xmlns="" xmlns:a16="http://schemas.microsoft.com/office/drawing/2014/main" id="{170BB0DB-029B-414A-A04A-063F83007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1604" y="2272954"/>
            <a:ext cx="2768402" cy="393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8岁：成人仪式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C046CB61-F20D-4198-9294-8389ADB0E419}"/>
              </a:ext>
            </a:extLst>
          </p:cNvPr>
          <p:cNvSpPr/>
          <p:nvPr/>
        </p:nvSpPr>
        <p:spPr>
          <a:xfrm>
            <a:off x="1001663" y="1646339"/>
            <a:ext cx="6240380" cy="1650595"/>
          </a:xfrm>
          <a:prstGeom prst="rect">
            <a:avLst/>
          </a:prstGeom>
          <a:solidFill>
            <a:srgbClr val="E5D7D1"/>
          </a:solidFill>
          <a:ln w="28575">
            <a:noFill/>
          </a:ln>
          <a:effectLst>
            <a:outerShdw blurRad="635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EDC21AB-1821-4A09-AD4C-EB4ADD14BC5C}"/>
              </a:ext>
            </a:extLst>
          </p:cNvPr>
          <p:cNvSpPr txBox="1"/>
          <p:nvPr/>
        </p:nvSpPr>
        <p:spPr>
          <a:xfrm>
            <a:off x="1306959" y="1990991"/>
            <a:ext cx="5595417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74534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让年满18周岁的学生懂得成人之责，做守法公民，担社会责任，不断完善自我，立志成才报国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C1D2A124-A6F3-48D4-B3F1-38BD68B77A5F}"/>
              </a:ext>
            </a:extLst>
          </p:cNvPr>
          <p:cNvSpPr/>
          <p:nvPr/>
        </p:nvSpPr>
        <p:spPr>
          <a:xfrm>
            <a:off x="1424297" y="4527313"/>
            <a:ext cx="6240380" cy="1650595"/>
          </a:xfrm>
          <a:prstGeom prst="rect">
            <a:avLst/>
          </a:prstGeom>
          <a:noFill/>
          <a:ln w="28575">
            <a:solidFill>
              <a:srgbClr val="7453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03556B48-1D2C-496C-B462-6AE4AC5C7B05}"/>
              </a:ext>
            </a:extLst>
          </p:cNvPr>
          <p:cNvSpPr txBox="1"/>
          <p:nvPr/>
        </p:nvSpPr>
        <p:spPr>
          <a:xfrm>
            <a:off x="1673190" y="4958848"/>
            <a:ext cx="5742593" cy="918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让年满18周岁的学生懂得成人之责，做守法公民，担社会责任，不断完善自我，立志成才报国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3C7A1D65-A37B-4E2A-A9CD-F8635A3F4201}"/>
              </a:ext>
            </a:extLst>
          </p:cNvPr>
          <p:cNvSpPr txBox="1"/>
          <p:nvPr/>
        </p:nvSpPr>
        <p:spPr>
          <a:xfrm>
            <a:off x="1306959" y="3661167"/>
            <a:ext cx="5595417" cy="711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en-US" sz="1200" dirty="0">
                <a:latin typeface="宋体" panose="02010600030101010101" pitchFamily="2" charset="-122"/>
              </a:rPr>
              <a:t>让年满18周岁的学生懂得成人之责，做守法公民，担社会责任，不断完善自我，立志成才报国</a:t>
            </a:r>
          </a:p>
        </p:txBody>
      </p:sp>
    </p:spTree>
    <p:extLst>
      <p:ext uri="{BB962C8B-B14F-4D97-AF65-F5344CB8AC3E}">
        <p14:creationId xmlns:p14="http://schemas.microsoft.com/office/powerpoint/2010/main" val="41407335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nimBg="1"/>
      <p:bldP spid="12" grpId="0"/>
      <p:bldP spid="13" grpId="0" animBg="1"/>
      <p:bldP spid="16" grpId="0"/>
      <p:bldP spid="1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894AC42D-3002-40A9-A742-6EF57EB52E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E35E99C-54E4-4177-8DE0-59FF234056D9}"/>
              </a:ext>
            </a:extLst>
          </p:cNvPr>
          <p:cNvSpPr/>
          <p:nvPr/>
        </p:nvSpPr>
        <p:spPr>
          <a:xfrm>
            <a:off x="2748643" y="3429000"/>
            <a:ext cx="2302329" cy="199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文明是一粒最有生命力的种子，它会在我们的精神世界里发芽、开花、结果，指导我们的人生观、世界观，让我们把文明之花播撒到生活中、校园中！</a:t>
            </a:r>
            <a:r>
              <a:rPr lang="zh-CN" altLang="en-US" sz="140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8EDDAEE0-CEE0-4615-885E-F413E3905C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5646">
            <a:off x="917767" y="1326112"/>
            <a:ext cx="5624786" cy="5624786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067CA477-1A99-4A7D-84D3-94782EFAF84B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总结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7A1A81E3-2756-4BA3-B48C-996A4E45E92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1ED3D8E-705D-43A8-BD59-8EC7C9FB5318}"/>
              </a:ext>
            </a:extLst>
          </p:cNvPr>
          <p:cNvSpPr/>
          <p:nvPr/>
        </p:nvSpPr>
        <p:spPr>
          <a:xfrm>
            <a:off x="7472341" y="2755546"/>
            <a:ext cx="6096000" cy="13469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知书达礼现在起，文明礼貌要发扬。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学习礼仪善交往，团结同学敬师长。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主动帮助老弱残，孝顺长辈问暖寒。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言行举止见精神，日日勤修成素养。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C5FA90A-3C87-4140-BE91-C33BD55242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25881">
            <a:off x="5811803" y="163857"/>
            <a:ext cx="5758200" cy="5990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284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EA4DC961-FBF7-4365-88FE-2398B50A126F}"/>
              </a:ext>
            </a:extLst>
          </p:cNvPr>
          <p:cNvSpPr/>
          <p:nvPr/>
        </p:nvSpPr>
        <p:spPr>
          <a:xfrm>
            <a:off x="-28608" y="-10823"/>
            <a:ext cx="4841240" cy="6868823"/>
          </a:xfrm>
          <a:prstGeom prst="rect">
            <a:avLst/>
          </a:prstGeom>
          <a:solidFill>
            <a:srgbClr val="E5D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BAE64337-8F1D-4C96-B9B3-C1130F012A2F}"/>
              </a:ext>
            </a:extLst>
          </p:cNvPr>
          <p:cNvSpPr/>
          <p:nvPr/>
        </p:nvSpPr>
        <p:spPr>
          <a:xfrm>
            <a:off x="876737" y="-435746"/>
            <a:ext cx="4565797" cy="7702820"/>
          </a:xfrm>
          <a:custGeom>
            <a:avLst/>
            <a:gdLst>
              <a:gd name="connsiteX0" fmla="*/ 3919851 w 4512932"/>
              <a:gd name="connsiteY0" fmla="*/ 0 h 7025203"/>
              <a:gd name="connsiteX1" fmla="*/ 823725 w 4512932"/>
              <a:gd name="connsiteY1" fmla="*/ 1443789 h 7025203"/>
              <a:gd name="connsiteX2" fmla="*/ 53704 w 4512932"/>
              <a:gd name="connsiteY2" fmla="*/ 4796589 h 7025203"/>
              <a:gd name="connsiteX3" fmla="*/ 1946673 w 4512932"/>
              <a:gd name="connsiteY3" fmla="*/ 5839326 h 7025203"/>
              <a:gd name="connsiteX4" fmla="*/ 4256736 w 4512932"/>
              <a:gd name="connsiteY4" fmla="*/ 6930189 h 7025203"/>
              <a:gd name="connsiteX5" fmla="*/ 4352988 w 4512932"/>
              <a:gd name="connsiteY5" fmla="*/ 6898105 h 7025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12932" h="7025203">
                <a:moveTo>
                  <a:pt x="3919851" y="0"/>
                </a:moveTo>
                <a:cubicBezTo>
                  <a:pt x="2693967" y="322179"/>
                  <a:pt x="1468083" y="644358"/>
                  <a:pt x="823725" y="1443789"/>
                </a:cubicBezTo>
                <a:cubicBezTo>
                  <a:pt x="179367" y="2243221"/>
                  <a:pt x="-133454" y="4064000"/>
                  <a:pt x="53704" y="4796589"/>
                </a:cubicBezTo>
                <a:cubicBezTo>
                  <a:pt x="240862" y="5529178"/>
                  <a:pt x="1246168" y="5483726"/>
                  <a:pt x="1946673" y="5839326"/>
                </a:cubicBezTo>
                <a:cubicBezTo>
                  <a:pt x="2647178" y="6194926"/>
                  <a:pt x="3855683" y="6753726"/>
                  <a:pt x="4256736" y="6930189"/>
                </a:cubicBezTo>
                <a:cubicBezTo>
                  <a:pt x="4657789" y="7106652"/>
                  <a:pt x="4505388" y="7002378"/>
                  <a:pt x="4352988" y="689810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 rot="19800000">
            <a:off x="10298522" y="-1284004"/>
            <a:ext cx="4059359" cy="8949149"/>
          </a:xfrm>
          <a:custGeom>
            <a:avLst/>
            <a:gdLst>
              <a:gd name="connsiteX0" fmla="*/ 0 w 3946358"/>
              <a:gd name="connsiteY0" fmla="*/ 4138863 h 8277726"/>
              <a:gd name="connsiteX1" fmla="*/ 1973179 w 3946358"/>
              <a:gd name="connsiteY1" fmla="*/ 0 h 8277726"/>
              <a:gd name="connsiteX2" fmla="*/ 3946358 w 3946358"/>
              <a:gd name="connsiteY2" fmla="*/ 4138863 h 8277726"/>
              <a:gd name="connsiteX3" fmla="*/ 1973179 w 3946358"/>
              <a:gd name="connsiteY3" fmla="*/ 8277726 h 8277726"/>
              <a:gd name="connsiteX4" fmla="*/ 0 w 3946358"/>
              <a:gd name="connsiteY4" fmla="*/ 4138863 h 8277726"/>
              <a:gd name="connsiteX0" fmla="*/ 113001 w 4059359"/>
              <a:gd name="connsiteY0" fmla="*/ 4138863 h 8949149"/>
              <a:gd name="connsiteX1" fmla="*/ 2086180 w 4059359"/>
              <a:gd name="connsiteY1" fmla="*/ 0 h 8949149"/>
              <a:gd name="connsiteX2" fmla="*/ 4059359 w 4059359"/>
              <a:gd name="connsiteY2" fmla="*/ 4138863 h 8949149"/>
              <a:gd name="connsiteX3" fmla="*/ 939057 w 4059359"/>
              <a:gd name="connsiteY3" fmla="*/ 8949149 h 8949149"/>
              <a:gd name="connsiteX4" fmla="*/ 113001 w 4059359"/>
              <a:gd name="connsiteY4" fmla="*/ 4138863 h 8949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9359" h="8949149">
                <a:moveTo>
                  <a:pt x="113001" y="4138863"/>
                </a:moveTo>
                <a:cubicBezTo>
                  <a:pt x="304188" y="2647338"/>
                  <a:pt x="996423" y="0"/>
                  <a:pt x="2086180" y="0"/>
                </a:cubicBezTo>
                <a:cubicBezTo>
                  <a:pt x="3175937" y="0"/>
                  <a:pt x="4059359" y="1853032"/>
                  <a:pt x="4059359" y="4138863"/>
                </a:cubicBezTo>
                <a:cubicBezTo>
                  <a:pt x="4059359" y="6424694"/>
                  <a:pt x="2028814" y="8949149"/>
                  <a:pt x="939057" y="8949149"/>
                </a:cubicBezTo>
                <a:cubicBezTo>
                  <a:pt x="-150700" y="8949149"/>
                  <a:pt x="-78186" y="5630388"/>
                  <a:pt x="113001" y="4138863"/>
                </a:cubicBezTo>
                <a:close/>
              </a:path>
            </a:pathLst>
          </a:custGeom>
          <a:solidFill>
            <a:srgbClr val="E5D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2093351" y="4119694"/>
            <a:ext cx="45657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107943" y="3804377"/>
            <a:ext cx="48112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THANK YOU FOR WATCHING.</a:t>
            </a:r>
            <a:endParaRPr kumimoji="1" lang="zh-CN" altLang="en-US" sz="1400" i="1" dirty="0">
              <a:solidFill>
                <a:schemeClr val="tx1">
                  <a:lumMod val="65000"/>
                  <a:lumOff val="35000"/>
                </a:schemeClr>
              </a:solidFill>
              <a:latin typeface="Avenir Book Oblique" charset="0"/>
              <a:ea typeface="Avenir Book Oblique" charset="0"/>
              <a:cs typeface="Avenir Book Oblique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182541" y="5051988"/>
            <a:ext cx="20123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学校名称</a:t>
            </a:r>
            <a:r>
              <a:rPr kumimoji="1"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：</a:t>
            </a:r>
            <a:r>
              <a:rPr kumimoji="1"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XXX</a:t>
            </a:r>
            <a:endParaRPr kumimoji="1"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45980" y="5028535"/>
            <a:ext cx="20123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汇报人</a:t>
            </a:r>
            <a:r>
              <a:rPr kumimoji="1"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：</a:t>
            </a:r>
            <a:r>
              <a:rPr kumimoji="1"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优</a:t>
            </a:r>
            <a:r>
              <a:rPr kumimoji="1"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品</a:t>
            </a:r>
            <a:r>
              <a:rPr kumimoji="1"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PPT</a:t>
            </a:r>
            <a:endParaRPr kumimoji="1"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6F597233-6B6B-4A42-B421-5BBA4EAC59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44" y="-348144"/>
            <a:ext cx="2346965" cy="282550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C836BBF-2722-4ADF-8AD9-52EA6B1072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071" y="-666683"/>
            <a:ext cx="1487427" cy="228295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411A2C84-532E-4220-BF60-BDDFFC92A16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574" y="-945511"/>
            <a:ext cx="1804426" cy="256642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9954B11-AD4F-482D-914F-25EBCBF00EE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310" y="-435746"/>
            <a:ext cx="1243587" cy="2359157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7439458A-D968-464D-B19F-02EFBB6563A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38"/>
          <a:stretch/>
        </p:blipFill>
        <p:spPr>
          <a:xfrm>
            <a:off x="1312652" y="2070433"/>
            <a:ext cx="5803895" cy="1640187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4E14BC47-6F58-4E29-9AC1-7A0A844E1A6D}"/>
              </a:ext>
            </a:extLst>
          </p:cNvPr>
          <p:cNvGrpSpPr/>
          <p:nvPr/>
        </p:nvGrpSpPr>
        <p:grpSpPr>
          <a:xfrm>
            <a:off x="6133640" y="519859"/>
            <a:ext cx="5955564" cy="5807458"/>
            <a:chOff x="6133640" y="519859"/>
            <a:chExt cx="5955564" cy="5807458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3B0D0CF3-44E3-46C6-A7E9-7C54329841BA}"/>
                </a:ext>
              </a:extLst>
            </p:cNvPr>
            <p:cNvGrpSpPr/>
            <p:nvPr/>
          </p:nvGrpSpPr>
          <p:grpSpPr>
            <a:xfrm>
              <a:off x="6133640" y="519859"/>
              <a:ext cx="5955564" cy="5807458"/>
              <a:chOff x="6133640" y="519859"/>
              <a:chExt cx="5955564" cy="5807458"/>
            </a:xfrm>
          </p:grpSpPr>
          <p:pic>
            <p:nvPicPr>
              <p:cNvPr id="25" name="图片 24">
                <a:extLst>
                  <a:ext uri="{FF2B5EF4-FFF2-40B4-BE49-F238E27FC236}">
                    <a16:creationId xmlns="" xmlns:a16="http://schemas.microsoft.com/office/drawing/2014/main" id="{EECEDD6A-7B8E-4DF3-8162-1C404AEF789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4960"/>
              <a:stretch/>
            </p:blipFill>
            <p:spPr>
              <a:xfrm>
                <a:off x="6133640" y="519859"/>
                <a:ext cx="5955564" cy="5807458"/>
              </a:xfrm>
              <a:prstGeom prst="rect">
                <a:avLst/>
              </a:prstGeom>
            </p:spPr>
          </p:pic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77768A03-E774-4686-B2B4-376444AE5149}"/>
                  </a:ext>
                </a:extLst>
              </p:cNvPr>
              <p:cNvSpPr/>
              <p:nvPr/>
            </p:nvSpPr>
            <p:spPr>
              <a:xfrm>
                <a:off x="6286787" y="724169"/>
                <a:ext cx="2983831" cy="12512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88A09182-F0D3-420E-9A6B-6955E663893E}"/>
                </a:ext>
              </a:extLst>
            </p:cNvPr>
            <p:cNvSpPr/>
            <p:nvPr/>
          </p:nvSpPr>
          <p:spPr>
            <a:xfrm>
              <a:off x="11359756" y="3316406"/>
              <a:ext cx="691217" cy="600501"/>
            </a:xfrm>
            <a:prstGeom prst="rect">
              <a:avLst/>
            </a:prstGeom>
            <a:solidFill>
              <a:srgbClr val="E5D7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510189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9" grpId="0"/>
      <p:bldP spid="11" grpId="0"/>
      <p:bldP spid="12" grpId="0"/>
      <p:bldP spid="1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374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EA4DC961-FBF7-4365-88FE-2398B50A126F}"/>
              </a:ext>
            </a:extLst>
          </p:cNvPr>
          <p:cNvSpPr/>
          <p:nvPr/>
        </p:nvSpPr>
        <p:spPr>
          <a:xfrm>
            <a:off x="-28608" y="-10823"/>
            <a:ext cx="4841240" cy="6868823"/>
          </a:xfrm>
          <a:prstGeom prst="rect">
            <a:avLst/>
          </a:prstGeom>
          <a:solidFill>
            <a:srgbClr val="E5D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BAE64337-8F1D-4C96-B9B3-C1130F012A2F}"/>
              </a:ext>
            </a:extLst>
          </p:cNvPr>
          <p:cNvSpPr/>
          <p:nvPr/>
        </p:nvSpPr>
        <p:spPr>
          <a:xfrm>
            <a:off x="876737" y="-435746"/>
            <a:ext cx="4565797" cy="7702820"/>
          </a:xfrm>
          <a:custGeom>
            <a:avLst/>
            <a:gdLst>
              <a:gd name="connsiteX0" fmla="*/ 3919851 w 4512932"/>
              <a:gd name="connsiteY0" fmla="*/ 0 h 7025203"/>
              <a:gd name="connsiteX1" fmla="*/ 823725 w 4512932"/>
              <a:gd name="connsiteY1" fmla="*/ 1443789 h 7025203"/>
              <a:gd name="connsiteX2" fmla="*/ 53704 w 4512932"/>
              <a:gd name="connsiteY2" fmla="*/ 4796589 h 7025203"/>
              <a:gd name="connsiteX3" fmla="*/ 1946673 w 4512932"/>
              <a:gd name="connsiteY3" fmla="*/ 5839326 h 7025203"/>
              <a:gd name="connsiteX4" fmla="*/ 4256736 w 4512932"/>
              <a:gd name="connsiteY4" fmla="*/ 6930189 h 7025203"/>
              <a:gd name="connsiteX5" fmla="*/ 4352988 w 4512932"/>
              <a:gd name="connsiteY5" fmla="*/ 6898105 h 7025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12932" h="7025203">
                <a:moveTo>
                  <a:pt x="3919851" y="0"/>
                </a:moveTo>
                <a:cubicBezTo>
                  <a:pt x="2693967" y="322179"/>
                  <a:pt x="1468083" y="644358"/>
                  <a:pt x="823725" y="1443789"/>
                </a:cubicBezTo>
                <a:cubicBezTo>
                  <a:pt x="179367" y="2243221"/>
                  <a:pt x="-133454" y="4064000"/>
                  <a:pt x="53704" y="4796589"/>
                </a:cubicBezTo>
                <a:cubicBezTo>
                  <a:pt x="240862" y="5529178"/>
                  <a:pt x="1246168" y="5483726"/>
                  <a:pt x="1946673" y="5839326"/>
                </a:cubicBezTo>
                <a:cubicBezTo>
                  <a:pt x="2647178" y="6194926"/>
                  <a:pt x="3855683" y="6753726"/>
                  <a:pt x="4256736" y="6930189"/>
                </a:cubicBezTo>
                <a:cubicBezTo>
                  <a:pt x="4657789" y="7106652"/>
                  <a:pt x="4505388" y="7002378"/>
                  <a:pt x="4352988" y="689810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 rot="19800000">
            <a:off x="10298522" y="-1284004"/>
            <a:ext cx="4059359" cy="8949149"/>
          </a:xfrm>
          <a:custGeom>
            <a:avLst/>
            <a:gdLst>
              <a:gd name="connsiteX0" fmla="*/ 0 w 3946358"/>
              <a:gd name="connsiteY0" fmla="*/ 4138863 h 8277726"/>
              <a:gd name="connsiteX1" fmla="*/ 1973179 w 3946358"/>
              <a:gd name="connsiteY1" fmla="*/ 0 h 8277726"/>
              <a:gd name="connsiteX2" fmla="*/ 3946358 w 3946358"/>
              <a:gd name="connsiteY2" fmla="*/ 4138863 h 8277726"/>
              <a:gd name="connsiteX3" fmla="*/ 1973179 w 3946358"/>
              <a:gd name="connsiteY3" fmla="*/ 8277726 h 8277726"/>
              <a:gd name="connsiteX4" fmla="*/ 0 w 3946358"/>
              <a:gd name="connsiteY4" fmla="*/ 4138863 h 8277726"/>
              <a:gd name="connsiteX0" fmla="*/ 113001 w 4059359"/>
              <a:gd name="connsiteY0" fmla="*/ 4138863 h 8949149"/>
              <a:gd name="connsiteX1" fmla="*/ 2086180 w 4059359"/>
              <a:gd name="connsiteY1" fmla="*/ 0 h 8949149"/>
              <a:gd name="connsiteX2" fmla="*/ 4059359 w 4059359"/>
              <a:gd name="connsiteY2" fmla="*/ 4138863 h 8949149"/>
              <a:gd name="connsiteX3" fmla="*/ 939057 w 4059359"/>
              <a:gd name="connsiteY3" fmla="*/ 8949149 h 8949149"/>
              <a:gd name="connsiteX4" fmla="*/ 113001 w 4059359"/>
              <a:gd name="connsiteY4" fmla="*/ 4138863 h 8949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9359" h="8949149">
                <a:moveTo>
                  <a:pt x="113001" y="4138863"/>
                </a:moveTo>
                <a:cubicBezTo>
                  <a:pt x="304188" y="2647338"/>
                  <a:pt x="996423" y="0"/>
                  <a:pt x="2086180" y="0"/>
                </a:cubicBezTo>
                <a:cubicBezTo>
                  <a:pt x="3175937" y="0"/>
                  <a:pt x="4059359" y="1853032"/>
                  <a:pt x="4059359" y="4138863"/>
                </a:cubicBezTo>
                <a:cubicBezTo>
                  <a:pt x="4059359" y="6424694"/>
                  <a:pt x="2028814" y="8949149"/>
                  <a:pt x="939057" y="8949149"/>
                </a:cubicBezTo>
                <a:cubicBezTo>
                  <a:pt x="-150700" y="8949149"/>
                  <a:pt x="-78186" y="5630388"/>
                  <a:pt x="113001" y="4138863"/>
                </a:cubicBezTo>
                <a:close/>
              </a:path>
            </a:pathLst>
          </a:custGeom>
          <a:solidFill>
            <a:srgbClr val="E5D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6F597233-6B6B-4A42-B421-5BBA4EAC59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44" y="-348144"/>
            <a:ext cx="2346965" cy="282550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C836BBF-2722-4ADF-8AD9-52EA6B1072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071" y="-666683"/>
            <a:ext cx="1487427" cy="228295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411A2C84-532E-4220-BF60-BDDFFC92A16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574" y="-945511"/>
            <a:ext cx="1804426" cy="256642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9954B11-AD4F-482D-914F-25EBCBF00EE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310" y="-435746"/>
            <a:ext cx="1243587" cy="235915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26C5A435-C753-4FAD-8E41-A7703297F4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48542" y="2328249"/>
            <a:ext cx="7494915" cy="2371675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B519A2EA-AC35-4F8C-984B-6F51D5CEB4E9}"/>
              </a:ext>
            </a:extLst>
          </p:cNvPr>
          <p:cNvSpPr txBox="1"/>
          <p:nvPr/>
        </p:nvSpPr>
        <p:spPr>
          <a:xfrm>
            <a:off x="2495901" y="3392517"/>
            <a:ext cx="58932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为什么要学习礼仪</a:t>
            </a:r>
            <a:endParaRPr lang="en-US" altLang="zh-CN" sz="5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DBBDD5EF-889E-4FED-B21B-C1837492CAB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00206">
            <a:off x="8741057" y="1366262"/>
            <a:ext cx="2341544" cy="962355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B8A27CED-34CC-4536-B0A7-2CC9D7CFF83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451" y="2583792"/>
            <a:ext cx="3415926" cy="3415926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10DDC807-9647-4BEB-A745-8BCC2C47AFBB}"/>
              </a:ext>
            </a:extLst>
          </p:cNvPr>
          <p:cNvSpPr txBox="1"/>
          <p:nvPr/>
        </p:nvSpPr>
        <p:spPr>
          <a:xfrm>
            <a:off x="4884108" y="2536069"/>
            <a:ext cx="19828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Part o1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B952DD2-B8F4-4C87-A4D5-D47EBBF4E146}"/>
              </a:ext>
            </a:extLst>
          </p:cNvPr>
          <p:cNvSpPr/>
          <p:nvPr/>
        </p:nvSpPr>
        <p:spPr>
          <a:xfrm>
            <a:off x="3075567" y="4206828"/>
            <a:ext cx="4929332" cy="401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 defTabSz="914400">
              <a:lnSpc>
                <a:spcPct val="120000"/>
              </a:lnSpc>
              <a:defRPr/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Why should we learn etiquette</a:t>
            </a:r>
            <a:endParaRPr lang="en-US" altLang="zh-CN" sz="1200" spc="300" dirty="0">
              <a:solidFill>
                <a:schemeClr val="tx1">
                  <a:lumMod val="65000"/>
                  <a:lumOff val="35000"/>
                </a:schemeClr>
              </a:solidFill>
              <a:latin typeface="方正字迹-栋隶简体" panose="02010600010101010101" pitchFamily="2" charset="-122"/>
              <a:ea typeface="方正字迹-栋隶简体" panose="02010600010101010101" pitchFamily="2" charset="-122"/>
              <a:cs typeface="+mn-ea"/>
              <a:sym typeface="HappyZcool-2016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90253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400"/>
                            </p:stCondLst>
                            <p:childTnLst>
                              <p:par>
                                <p:cTn id="5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21" grpId="0"/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3200" b="1" spc="3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HappyZcool-2016" panose="02010600030101010101" pitchFamily="2" charset="-122"/>
              </a:rPr>
              <a:t>礼仪律己</a:t>
            </a:r>
            <a:endParaRPr lang="id-ID" altLang="zh-CN" sz="3200" b="1" spc="3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HappyZcool-2016" panose="02010600030101010101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DB13027-759F-438C-96CF-EA6AA532BE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6513" y="4074714"/>
            <a:ext cx="3018974" cy="2035032"/>
          </a:xfrm>
          <a:prstGeom prst="rect">
            <a:avLst/>
          </a:prstGeom>
          <a:effectLst>
            <a:outerShdw blurRad="88900" dist="38100" dir="2700000" algn="tl" rotWithShape="0">
              <a:prstClr val="black">
                <a:alpha val="72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5BC2AA9-FA31-45B9-9AA6-DD6F67DE20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1663" y="1315621"/>
            <a:ext cx="4239264" cy="35912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D51C5E8-13AF-4FC9-BE4C-FF1AD42D92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6930256" y="1320144"/>
            <a:ext cx="4239264" cy="3591242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AF2408F6-0343-4173-8897-710ADBDF4000}"/>
              </a:ext>
            </a:extLst>
          </p:cNvPr>
          <p:cNvSpPr/>
          <p:nvPr/>
        </p:nvSpPr>
        <p:spPr>
          <a:xfrm>
            <a:off x="1880363" y="2394314"/>
            <a:ext cx="2386160" cy="1433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礼仪是律己、敬人的一种行为规范，是表现对他人的尊重和理解的过程和手段。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20089D8B-6218-4E9F-A4FD-257311C2BCCB}"/>
              </a:ext>
            </a:extLst>
          </p:cNvPr>
          <p:cNvSpPr/>
          <p:nvPr/>
        </p:nvSpPr>
        <p:spPr>
          <a:xfrm>
            <a:off x="7785329" y="2394314"/>
            <a:ext cx="2946839" cy="1433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古人云：“不学礼，无以立。”</a:t>
            </a:r>
          </a:p>
          <a:p>
            <a:pPr>
              <a:lnSpc>
                <a:spcPct val="14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文明礼仪不仅是个人素养的体现，也是个人道德和社会公德的体现。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EDEE1D20-7AD6-457A-86EC-38F58B2961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00000">
            <a:off x="4126322" y="-183795"/>
            <a:ext cx="3939356" cy="393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1940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为什么学礼仪</a:t>
            </a:r>
            <a:endParaRPr lang="id-ID" altLang="zh-CN" sz="3200" b="1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HappyZcool-2016" panose="02010600030101010101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C6802A0-A535-4511-B4BC-4B3D68E3A3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20" y="1116303"/>
            <a:ext cx="5120980" cy="5108787"/>
          </a:xfrm>
          <a:prstGeom prst="rect">
            <a:avLst/>
          </a:prstGeom>
        </p:spPr>
      </p:pic>
      <p:grpSp>
        <p:nvGrpSpPr>
          <p:cNvPr id="6" name="组 5">
            <a:extLst>
              <a:ext uri="{FF2B5EF4-FFF2-40B4-BE49-F238E27FC236}">
                <a16:creationId xmlns="" xmlns:a16="http://schemas.microsoft.com/office/drawing/2014/main" id="{B1E5CC19-95F6-4330-9007-DEE792460F14}"/>
              </a:ext>
            </a:extLst>
          </p:cNvPr>
          <p:cNvGrpSpPr/>
          <p:nvPr/>
        </p:nvGrpSpPr>
        <p:grpSpPr>
          <a:xfrm>
            <a:off x="6209096" y="1938748"/>
            <a:ext cx="5595417" cy="1306192"/>
            <a:chOff x="869550" y="1793713"/>
            <a:chExt cx="6536596" cy="1306192"/>
          </a:xfrm>
        </p:grpSpPr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89E07D22-A636-49EA-80B2-C106C2DC2CA7}"/>
                </a:ext>
              </a:extLst>
            </p:cNvPr>
            <p:cNvSpPr txBox="1"/>
            <p:nvPr/>
          </p:nvSpPr>
          <p:spPr>
            <a:xfrm>
              <a:off x="869551" y="1793713"/>
              <a:ext cx="2774574" cy="418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5000"/>
                </a:lnSpc>
              </a:pP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对个体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C877BBFF-6959-4B8C-BC3B-9B2693CCB7B3}"/>
                </a:ext>
              </a:extLst>
            </p:cNvPr>
            <p:cNvSpPr txBox="1"/>
            <p:nvPr/>
          </p:nvSpPr>
          <p:spPr>
            <a:xfrm>
              <a:off x="869550" y="2209212"/>
              <a:ext cx="6536596" cy="890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不学礼，无以立</a:t>
              </a:r>
            </a:p>
            <a:p>
              <a:pPr marL="0" lvl="1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使个人的言行在社会活动中与其身份、地位、社会角色相适应</a:t>
              </a:r>
            </a:p>
            <a:p>
              <a:pPr marL="0" lvl="1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衡量个人道德水准高低和有无教养的尺度</a:t>
              </a:r>
            </a:p>
          </p:txBody>
        </p:sp>
      </p:grpSp>
      <p:grpSp>
        <p:nvGrpSpPr>
          <p:cNvPr id="9" name="组 8">
            <a:extLst>
              <a:ext uri="{FF2B5EF4-FFF2-40B4-BE49-F238E27FC236}">
                <a16:creationId xmlns="" xmlns:a16="http://schemas.microsoft.com/office/drawing/2014/main" id="{7F95383B-DF94-4E17-9F65-0CBAEE3C6D33}"/>
              </a:ext>
            </a:extLst>
          </p:cNvPr>
          <p:cNvGrpSpPr/>
          <p:nvPr/>
        </p:nvGrpSpPr>
        <p:grpSpPr>
          <a:xfrm>
            <a:off x="6209095" y="4182759"/>
            <a:ext cx="5595417" cy="1029193"/>
            <a:chOff x="869550" y="1793713"/>
            <a:chExt cx="6536596" cy="1029193"/>
          </a:xfrm>
        </p:grpSpPr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64708DF1-6CE8-4BFB-9C87-D3E02E6B28C6}"/>
                </a:ext>
              </a:extLst>
            </p:cNvPr>
            <p:cNvSpPr txBox="1"/>
            <p:nvPr/>
          </p:nvSpPr>
          <p:spPr>
            <a:xfrm>
              <a:off x="869551" y="1793713"/>
              <a:ext cx="3320976" cy="418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5000"/>
                </a:lnSpc>
              </a:pP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对社会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86D0B105-EE1C-4B69-8F86-CCB4759646B0}"/>
                </a:ext>
              </a:extLst>
            </p:cNvPr>
            <p:cNvSpPr txBox="1"/>
            <p:nvPr/>
          </p:nvSpPr>
          <p:spPr>
            <a:xfrm>
              <a:off x="869550" y="2209212"/>
              <a:ext cx="6536596" cy="613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塑造组织形象，提高办事效率</a:t>
              </a:r>
            </a:p>
            <a:p>
              <a:pPr marL="0" lvl="1">
                <a:lnSpc>
                  <a:spcPct val="15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是一个国家文明程度、道德风尚和生活习惯的反映</a:t>
              </a:r>
            </a:p>
          </p:txBody>
        </p:sp>
      </p:grpSp>
      <p:cxnSp>
        <p:nvCxnSpPr>
          <p:cNvPr id="12" name="直线连接符 12">
            <a:extLst>
              <a:ext uri="{FF2B5EF4-FFF2-40B4-BE49-F238E27FC236}">
                <a16:creationId xmlns="" xmlns:a16="http://schemas.microsoft.com/office/drawing/2014/main" id="{70F87E08-0B80-4C9F-BD25-19FC639DBF1E}"/>
              </a:ext>
            </a:extLst>
          </p:cNvPr>
          <p:cNvCxnSpPr/>
          <p:nvPr/>
        </p:nvCxnSpPr>
        <p:spPr>
          <a:xfrm>
            <a:off x="6209095" y="3521039"/>
            <a:ext cx="521745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14041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2640263A-E349-486D-8ACF-22C1691132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3CC0CCBD-270F-4DEE-9714-7C1B14A8E9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278" y="0"/>
            <a:ext cx="6285506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酒 店 老 板 与 无 赖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17CFBAAE-CD7A-4685-8AAF-C6EA11286B3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969" y="904061"/>
            <a:ext cx="6724098" cy="552475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D9467DA-6A8C-41EE-B28E-494A0D09E1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40704">
            <a:off x="7917642" y="647626"/>
            <a:ext cx="2460062" cy="3482557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C1B06FF8-7F0F-4513-9490-2CC68082FEF6}"/>
              </a:ext>
            </a:extLst>
          </p:cNvPr>
          <p:cNvSpPr/>
          <p:nvPr/>
        </p:nvSpPr>
        <p:spPr>
          <a:xfrm>
            <a:off x="3707440" y="2802576"/>
            <a:ext cx="3531348" cy="2846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一个人走进酒店要了酒菜</a:t>
            </a:r>
            <a:r>
              <a:rPr lang="en-US" altLang="zh-CN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吃完摸摸口袋发现忘带钱了</a:t>
            </a:r>
            <a:r>
              <a:rPr lang="en-US" altLang="zh-CN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便对老板说“店家今日忘带钱了，改日送来”店老板连声“不碍事，不碍事”并恭敬地把他送出了门。</a:t>
            </a:r>
          </a:p>
          <a:p>
            <a:pPr>
              <a:lnSpc>
                <a:spcPct val="120000"/>
              </a:lnSpc>
            </a:pPr>
            <a:r>
              <a:rPr lang="zh-CN" alt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这个过程被一个无赖给看见了，他也进了饭店要了酒菜，吃完后摸了一下口袋对店老板说“店家今日忘带钱了，改日送来”。</a:t>
            </a:r>
          </a:p>
          <a:p>
            <a:pPr>
              <a:lnSpc>
                <a:spcPct val="120000"/>
              </a:lnSpc>
            </a:pPr>
            <a:r>
              <a:rPr lang="zh-CN" alt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谁知店老板脸色一变，揪住他，非剥他的衣服不可。</a:t>
            </a:r>
            <a:endParaRPr lang="en-US" altLang="zh-CN" sz="1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无赖不服说：“为什么刚才那人可以记帐，我就不行？”</a:t>
            </a:r>
            <a:endParaRPr lang="en-US" altLang="zh-CN" sz="1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店家说：“人家吃饭，筷子在桌子上找齐，喝酒一盅盅地筛，斯斯文文，吃罢掏出手绢揩嘴，是个有德行的人，岂能赖我几个钱，你呢？筷子在胸前找齐，狼吞虎咽，吃上瘾来，脚踏上条凳，端起酒壶直往嘴里灌，吃罢用袖子揩嘴，分明是个居无定室，食无定餐的无赖之徒，我岂能饶你！”</a:t>
            </a:r>
          </a:p>
          <a:p>
            <a:pPr>
              <a:lnSpc>
                <a:spcPct val="120000"/>
              </a:lnSpc>
            </a:pPr>
            <a:r>
              <a:rPr lang="zh-CN" alt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一席话，说得无赖哑口无言，只得留下外衣，狼狈而去。</a:t>
            </a:r>
          </a:p>
        </p:txBody>
      </p:sp>
    </p:spTree>
    <p:extLst>
      <p:ext uri="{BB962C8B-B14F-4D97-AF65-F5344CB8AC3E}">
        <p14:creationId xmlns:p14="http://schemas.microsoft.com/office/powerpoint/2010/main" val="41375677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故事启示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E7C036C3-D266-4D60-9A03-B96D04B3AB39}"/>
              </a:ext>
            </a:extLst>
          </p:cNvPr>
          <p:cNvGrpSpPr/>
          <p:nvPr/>
        </p:nvGrpSpPr>
        <p:grpSpPr>
          <a:xfrm>
            <a:off x="1233674" y="1883391"/>
            <a:ext cx="9418321" cy="4640997"/>
            <a:chOff x="1001663" y="1646517"/>
            <a:chExt cx="10369866" cy="5109883"/>
          </a:xfrm>
        </p:grpSpPr>
        <p:sp>
          <p:nvSpPr>
            <p:cNvPr id="20" name="圆角矩形 12">
              <a:extLst>
                <a:ext uri="{FF2B5EF4-FFF2-40B4-BE49-F238E27FC236}">
                  <a16:creationId xmlns="" xmlns:a16="http://schemas.microsoft.com/office/drawing/2014/main" id="{3D0F0031-5DAA-4BF1-BDA3-775F002BCF47}"/>
                </a:ext>
              </a:extLst>
            </p:cNvPr>
            <p:cNvSpPr/>
            <p:nvPr/>
          </p:nvSpPr>
          <p:spPr>
            <a:xfrm>
              <a:off x="1001663" y="1646517"/>
              <a:ext cx="3388659" cy="5109883"/>
            </a:xfrm>
            <a:prstGeom prst="roundRect">
              <a:avLst/>
            </a:prstGeom>
            <a:solidFill>
              <a:srgbClr val="E5D7D1"/>
            </a:solidFill>
            <a:ln>
              <a:noFill/>
            </a:ln>
            <a:effectLst>
              <a:outerShdw blurRad="63500" sx="102000" sy="102000" algn="c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21" name="Oval 47">
              <a:extLst>
                <a:ext uri="{FF2B5EF4-FFF2-40B4-BE49-F238E27FC236}">
                  <a16:creationId xmlns="" xmlns:a16="http://schemas.microsoft.com/office/drawing/2014/main" id="{136AB2EE-5C99-41FA-9298-67FD00A99D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5142" y="2070466"/>
              <a:ext cx="861702" cy="888246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</a:endParaRPr>
            </a:p>
          </p:txBody>
        </p:sp>
        <p:sp>
          <p:nvSpPr>
            <p:cNvPr id="22" name="Oval 47">
              <a:extLst>
                <a:ext uri="{FF2B5EF4-FFF2-40B4-BE49-F238E27FC236}">
                  <a16:creationId xmlns="" xmlns:a16="http://schemas.microsoft.com/office/drawing/2014/main" id="{DAE23624-165F-4177-AB86-A82AE8C6F7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5994" y="2109137"/>
              <a:ext cx="888246" cy="879744"/>
            </a:xfrm>
            <a:custGeom>
              <a:avLst/>
              <a:gdLst>
                <a:gd name="connsiteX0" fmla="*/ 292147 w 331788"/>
                <a:gd name="connsiteY0" fmla="*/ 109538 h 328613"/>
                <a:gd name="connsiteX1" fmla="*/ 327025 w 331788"/>
                <a:gd name="connsiteY1" fmla="*/ 145621 h 328613"/>
                <a:gd name="connsiteX2" fmla="*/ 327025 w 331788"/>
                <a:gd name="connsiteY2" fmla="*/ 229385 h 328613"/>
                <a:gd name="connsiteX3" fmla="*/ 293438 w 331788"/>
                <a:gd name="connsiteY3" fmla="*/ 264179 h 328613"/>
                <a:gd name="connsiteX4" fmla="*/ 252101 w 331788"/>
                <a:gd name="connsiteY4" fmla="*/ 264179 h 328613"/>
                <a:gd name="connsiteX5" fmla="*/ 252101 w 331788"/>
                <a:gd name="connsiteY5" fmla="*/ 319593 h 328613"/>
                <a:gd name="connsiteX6" fmla="*/ 243059 w 331788"/>
                <a:gd name="connsiteY6" fmla="*/ 328613 h 328613"/>
                <a:gd name="connsiteX7" fmla="*/ 205596 w 331788"/>
                <a:gd name="connsiteY7" fmla="*/ 328613 h 328613"/>
                <a:gd name="connsiteX8" fmla="*/ 195262 w 331788"/>
                <a:gd name="connsiteY8" fmla="*/ 319593 h 328613"/>
                <a:gd name="connsiteX9" fmla="*/ 195262 w 331788"/>
                <a:gd name="connsiteY9" fmla="*/ 235829 h 328613"/>
                <a:gd name="connsiteX10" fmla="*/ 224973 w 331788"/>
                <a:gd name="connsiteY10" fmla="*/ 207478 h 328613"/>
                <a:gd name="connsiteX11" fmla="*/ 255976 w 331788"/>
                <a:gd name="connsiteY11" fmla="*/ 207478 h 328613"/>
                <a:gd name="connsiteX12" fmla="*/ 255976 w 331788"/>
                <a:gd name="connsiteY12" fmla="*/ 145621 h 328613"/>
                <a:gd name="connsiteX13" fmla="*/ 292147 w 331788"/>
                <a:gd name="connsiteY13" fmla="*/ 109538 h 328613"/>
                <a:gd name="connsiteX14" fmla="*/ 38473 w 331788"/>
                <a:gd name="connsiteY14" fmla="*/ 109538 h 328613"/>
                <a:gd name="connsiteX15" fmla="*/ 75079 w 331788"/>
                <a:gd name="connsiteY15" fmla="*/ 145621 h 328613"/>
                <a:gd name="connsiteX16" fmla="*/ 75079 w 331788"/>
                <a:gd name="connsiteY16" fmla="*/ 207478 h 328613"/>
                <a:gd name="connsiteX17" fmla="*/ 106456 w 331788"/>
                <a:gd name="connsiteY17" fmla="*/ 207478 h 328613"/>
                <a:gd name="connsiteX18" fmla="*/ 136525 w 331788"/>
                <a:gd name="connsiteY18" fmla="*/ 235829 h 328613"/>
                <a:gd name="connsiteX19" fmla="*/ 136525 w 331788"/>
                <a:gd name="connsiteY19" fmla="*/ 319593 h 328613"/>
                <a:gd name="connsiteX20" fmla="*/ 126066 w 331788"/>
                <a:gd name="connsiteY20" fmla="*/ 328613 h 328613"/>
                <a:gd name="connsiteX21" fmla="*/ 88153 w 331788"/>
                <a:gd name="connsiteY21" fmla="*/ 328613 h 328613"/>
                <a:gd name="connsiteX22" fmla="*/ 79001 w 331788"/>
                <a:gd name="connsiteY22" fmla="*/ 319593 h 328613"/>
                <a:gd name="connsiteX23" fmla="*/ 79001 w 331788"/>
                <a:gd name="connsiteY23" fmla="*/ 264179 h 328613"/>
                <a:gd name="connsiteX24" fmla="*/ 37166 w 331788"/>
                <a:gd name="connsiteY24" fmla="*/ 264179 h 328613"/>
                <a:gd name="connsiteX25" fmla="*/ 3175 w 331788"/>
                <a:gd name="connsiteY25" fmla="*/ 229385 h 328613"/>
                <a:gd name="connsiteX26" fmla="*/ 3175 w 331788"/>
                <a:gd name="connsiteY26" fmla="*/ 145621 h 328613"/>
                <a:gd name="connsiteX27" fmla="*/ 38473 w 331788"/>
                <a:gd name="connsiteY27" fmla="*/ 109538 h 328613"/>
                <a:gd name="connsiteX28" fmla="*/ 160734 w 331788"/>
                <a:gd name="connsiteY28" fmla="*/ 88900 h 328613"/>
                <a:gd name="connsiteX29" fmla="*/ 171053 w 331788"/>
                <a:gd name="connsiteY29" fmla="*/ 88900 h 328613"/>
                <a:gd name="connsiteX30" fmla="*/ 173633 w 331788"/>
                <a:gd name="connsiteY30" fmla="*/ 90195 h 328613"/>
                <a:gd name="connsiteX31" fmla="*/ 174923 w 331788"/>
                <a:gd name="connsiteY31" fmla="*/ 95375 h 328613"/>
                <a:gd name="connsiteX32" fmla="*/ 169763 w 331788"/>
                <a:gd name="connsiteY32" fmla="*/ 103146 h 328613"/>
                <a:gd name="connsiteX33" fmla="*/ 172343 w 331788"/>
                <a:gd name="connsiteY33" fmla="*/ 123867 h 328613"/>
                <a:gd name="connsiteX34" fmla="*/ 167184 w 331788"/>
                <a:gd name="connsiteY34" fmla="*/ 136818 h 328613"/>
                <a:gd name="connsiteX35" fmla="*/ 164604 w 331788"/>
                <a:gd name="connsiteY35" fmla="*/ 136818 h 328613"/>
                <a:gd name="connsiteX36" fmla="*/ 159444 w 331788"/>
                <a:gd name="connsiteY36" fmla="*/ 123867 h 328613"/>
                <a:gd name="connsiteX37" fmla="*/ 162024 w 331788"/>
                <a:gd name="connsiteY37" fmla="*/ 103146 h 328613"/>
                <a:gd name="connsiteX38" fmla="*/ 156865 w 331788"/>
                <a:gd name="connsiteY38" fmla="*/ 95375 h 328613"/>
                <a:gd name="connsiteX39" fmla="*/ 158155 w 331788"/>
                <a:gd name="connsiteY39" fmla="*/ 90195 h 328613"/>
                <a:gd name="connsiteX40" fmla="*/ 160734 w 331788"/>
                <a:gd name="connsiteY40" fmla="*/ 88900 h 328613"/>
                <a:gd name="connsiteX41" fmla="*/ 136182 w 331788"/>
                <a:gd name="connsiteY41" fmla="*/ 88900 h 328613"/>
                <a:gd name="connsiteX42" fmla="*/ 138766 w 331788"/>
                <a:gd name="connsiteY42" fmla="*/ 91502 h 328613"/>
                <a:gd name="connsiteX43" fmla="*/ 165893 w 331788"/>
                <a:gd name="connsiteY43" fmla="*/ 165652 h 328613"/>
                <a:gd name="connsiteX44" fmla="*/ 193021 w 331788"/>
                <a:gd name="connsiteY44" fmla="*/ 91502 h 328613"/>
                <a:gd name="connsiteX45" fmla="*/ 196897 w 331788"/>
                <a:gd name="connsiteY45" fmla="*/ 90201 h 328613"/>
                <a:gd name="connsiteX46" fmla="*/ 208523 w 331788"/>
                <a:gd name="connsiteY46" fmla="*/ 92802 h 328613"/>
                <a:gd name="connsiteX47" fmla="*/ 231775 w 331788"/>
                <a:gd name="connsiteY47" fmla="*/ 125325 h 328613"/>
                <a:gd name="connsiteX48" fmla="*/ 231775 w 331788"/>
                <a:gd name="connsiteY48" fmla="*/ 176059 h 328613"/>
                <a:gd name="connsiteX49" fmla="*/ 226608 w 331788"/>
                <a:gd name="connsiteY49" fmla="*/ 182563 h 328613"/>
                <a:gd name="connsiteX50" fmla="*/ 105179 w 331788"/>
                <a:gd name="connsiteY50" fmla="*/ 182563 h 328613"/>
                <a:gd name="connsiteX51" fmla="*/ 100012 w 331788"/>
                <a:gd name="connsiteY51" fmla="*/ 176059 h 328613"/>
                <a:gd name="connsiteX52" fmla="*/ 100012 w 331788"/>
                <a:gd name="connsiteY52" fmla="*/ 125325 h 328613"/>
                <a:gd name="connsiteX53" fmla="*/ 123264 w 331788"/>
                <a:gd name="connsiteY53" fmla="*/ 92802 h 328613"/>
                <a:gd name="connsiteX54" fmla="*/ 134890 w 331788"/>
                <a:gd name="connsiteY54" fmla="*/ 90201 h 328613"/>
                <a:gd name="connsiteX55" fmla="*/ 136182 w 331788"/>
                <a:gd name="connsiteY55" fmla="*/ 88900 h 328613"/>
                <a:gd name="connsiteX56" fmla="*/ 292100 w 331788"/>
                <a:gd name="connsiteY56" fmla="*/ 19050 h 328613"/>
                <a:gd name="connsiteX57" fmla="*/ 331788 w 331788"/>
                <a:gd name="connsiteY57" fmla="*/ 58738 h 328613"/>
                <a:gd name="connsiteX58" fmla="*/ 292100 w 331788"/>
                <a:gd name="connsiteY58" fmla="*/ 98426 h 328613"/>
                <a:gd name="connsiteX59" fmla="*/ 252412 w 331788"/>
                <a:gd name="connsiteY59" fmla="*/ 58738 h 328613"/>
                <a:gd name="connsiteX60" fmla="*/ 292100 w 331788"/>
                <a:gd name="connsiteY60" fmla="*/ 19050 h 328613"/>
                <a:gd name="connsiteX61" fmla="*/ 39688 w 331788"/>
                <a:gd name="connsiteY61" fmla="*/ 19050 h 328613"/>
                <a:gd name="connsiteX62" fmla="*/ 79376 w 331788"/>
                <a:gd name="connsiteY62" fmla="*/ 58738 h 328613"/>
                <a:gd name="connsiteX63" fmla="*/ 39688 w 331788"/>
                <a:gd name="connsiteY63" fmla="*/ 98426 h 328613"/>
                <a:gd name="connsiteX64" fmla="*/ 0 w 331788"/>
                <a:gd name="connsiteY64" fmla="*/ 58738 h 328613"/>
                <a:gd name="connsiteX65" fmla="*/ 39688 w 331788"/>
                <a:gd name="connsiteY65" fmla="*/ 19050 h 328613"/>
                <a:gd name="connsiteX66" fmla="*/ 165894 w 331788"/>
                <a:gd name="connsiteY66" fmla="*/ 0 h 328613"/>
                <a:gd name="connsiteX67" fmla="*/ 204788 w 331788"/>
                <a:gd name="connsiteY67" fmla="*/ 39688 h 328613"/>
                <a:gd name="connsiteX68" fmla="*/ 165894 w 331788"/>
                <a:gd name="connsiteY68" fmla="*/ 79376 h 328613"/>
                <a:gd name="connsiteX69" fmla="*/ 127000 w 331788"/>
                <a:gd name="connsiteY69" fmla="*/ 39688 h 328613"/>
                <a:gd name="connsiteX70" fmla="*/ 165894 w 331788"/>
                <a:gd name="connsiteY70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31788" h="328613">
                  <a:moveTo>
                    <a:pt x="292147" y="109538"/>
                  </a:moveTo>
                  <a:cubicBezTo>
                    <a:pt x="311524" y="109538"/>
                    <a:pt x="327025" y="126291"/>
                    <a:pt x="327025" y="145621"/>
                  </a:cubicBezTo>
                  <a:cubicBezTo>
                    <a:pt x="327025" y="145621"/>
                    <a:pt x="327025" y="145621"/>
                    <a:pt x="327025" y="229385"/>
                  </a:cubicBezTo>
                  <a:cubicBezTo>
                    <a:pt x="327025" y="248715"/>
                    <a:pt x="311524" y="264179"/>
                    <a:pt x="293438" y="264179"/>
                  </a:cubicBezTo>
                  <a:cubicBezTo>
                    <a:pt x="293438" y="264179"/>
                    <a:pt x="293438" y="264179"/>
                    <a:pt x="252101" y="264179"/>
                  </a:cubicBezTo>
                  <a:cubicBezTo>
                    <a:pt x="252101" y="264179"/>
                    <a:pt x="252101" y="264179"/>
                    <a:pt x="252101" y="319593"/>
                  </a:cubicBezTo>
                  <a:cubicBezTo>
                    <a:pt x="252101" y="324747"/>
                    <a:pt x="248226" y="328613"/>
                    <a:pt x="243059" y="328613"/>
                  </a:cubicBezTo>
                  <a:cubicBezTo>
                    <a:pt x="243059" y="328613"/>
                    <a:pt x="243059" y="328613"/>
                    <a:pt x="205596" y="328613"/>
                  </a:cubicBezTo>
                  <a:cubicBezTo>
                    <a:pt x="199138" y="328613"/>
                    <a:pt x="195262" y="324747"/>
                    <a:pt x="195262" y="319593"/>
                  </a:cubicBezTo>
                  <a:cubicBezTo>
                    <a:pt x="195262" y="319593"/>
                    <a:pt x="195262" y="319593"/>
                    <a:pt x="195262" y="235829"/>
                  </a:cubicBezTo>
                  <a:cubicBezTo>
                    <a:pt x="195262" y="220364"/>
                    <a:pt x="208180" y="207478"/>
                    <a:pt x="224973" y="207478"/>
                  </a:cubicBezTo>
                  <a:cubicBezTo>
                    <a:pt x="224973" y="207478"/>
                    <a:pt x="224973" y="207478"/>
                    <a:pt x="255976" y="207478"/>
                  </a:cubicBezTo>
                  <a:cubicBezTo>
                    <a:pt x="255976" y="207478"/>
                    <a:pt x="255976" y="207478"/>
                    <a:pt x="255976" y="145621"/>
                  </a:cubicBezTo>
                  <a:cubicBezTo>
                    <a:pt x="255976" y="126291"/>
                    <a:pt x="271478" y="109538"/>
                    <a:pt x="292147" y="109538"/>
                  </a:cubicBezTo>
                  <a:close/>
                  <a:moveTo>
                    <a:pt x="38473" y="109538"/>
                  </a:moveTo>
                  <a:cubicBezTo>
                    <a:pt x="59391" y="109538"/>
                    <a:pt x="75079" y="126291"/>
                    <a:pt x="75079" y="145621"/>
                  </a:cubicBezTo>
                  <a:cubicBezTo>
                    <a:pt x="75079" y="145621"/>
                    <a:pt x="75079" y="145621"/>
                    <a:pt x="75079" y="207478"/>
                  </a:cubicBezTo>
                  <a:cubicBezTo>
                    <a:pt x="75079" y="207478"/>
                    <a:pt x="75079" y="207478"/>
                    <a:pt x="106456" y="207478"/>
                  </a:cubicBezTo>
                  <a:cubicBezTo>
                    <a:pt x="123451" y="207478"/>
                    <a:pt x="136525" y="220364"/>
                    <a:pt x="136525" y="235829"/>
                  </a:cubicBezTo>
                  <a:cubicBezTo>
                    <a:pt x="136525" y="235829"/>
                    <a:pt x="136525" y="235829"/>
                    <a:pt x="136525" y="319593"/>
                  </a:cubicBezTo>
                  <a:cubicBezTo>
                    <a:pt x="136525" y="324747"/>
                    <a:pt x="132603" y="328613"/>
                    <a:pt x="126066" y="328613"/>
                  </a:cubicBezTo>
                  <a:cubicBezTo>
                    <a:pt x="126066" y="328613"/>
                    <a:pt x="126066" y="328613"/>
                    <a:pt x="88153" y="328613"/>
                  </a:cubicBezTo>
                  <a:cubicBezTo>
                    <a:pt x="82923" y="328613"/>
                    <a:pt x="79001" y="324747"/>
                    <a:pt x="79001" y="319593"/>
                  </a:cubicBezTo>
                  <a:cubicBezTo>
                    <a:pt x="79001" y="319593"/>
                    <a:pt x="79001" y="319593"/>
                    <a:pt x="79001" y="264179"/>
                  </a:cubicBezTo>
                  <a:cubicBezTo>
                    <a:pt x="79001" y="264179"/>
                    <a:pt x="79001" y="264179"/>
                    <a:pt x="37166" y="264179"/>
                  </a:cubicBezTo>
                  <a:cubicBezTo>
                    <a:pt x="18863" y="264179"/>
                    <a:pt x="3175" y="248715"/>
                    <a:pt x="3175" y="229385"/>
                  </a:cubicBezTo>
                  <a:cubicBezTo>
                    <a:pt x="3175" y="229385"/>
                    <a:pt x="3175" y="229385"/>
                    <a:pt x="3175" y="145621"/>
                  </a:cubicBezTo>
                  <a:cubicBezTo>
                    <a:pt x="3175" y="126291"/>
                    <a:pt x="18863" y="109538"/>
                    <a:pt x="38473" y="109538"/>
                  </a:cubicBezTo>
                  <a:close/>
                  <a:moveTo>
                    <a:pt x="160734" y="88900"/>
                  </a:moveTo>
                  <a:cubicBezTo>
                    <a:pt x="160734" y="88900"/>
                    <a:pt x="160734" y="88900"/>
                    <a:pt x="171053" y="88900"/>
                  </a:cubicBezTo>
                  <a:cubicBezTo>
                    <a:pt x="172343" y="88900"/>
                    <a:pt x="173633" y="90195"/>
                    <a:pt x="173633" y="90195"/>
                  </a:cubicBezTo>
                  <a:cubicBezTo>
                    <a:pt x="174923" y="92785"/>
                    <a:pt x="176213" y="94080"/>
                    <a:pt x="174923" y="95375"/>
                  </a:cubicBezTo>
                  <a:cubicBezTo>
                    <a:pt x="174923" y="95375"/>
                    <a:pt x="174923" y="95375"/>
                    <a:pt x="169763" y="103146"/>
                  </a:cubicBezTo>
                  <a:cubicBezTo>
                    <a:pt x="169763" y="103146"/>
                    <a:pt x="169763" y="103146"/>
                    <a:pt x="172343" y="123867"/>
                  </a:cubicBezTo>
                  <a:cubicBezTo>
                    <a:pt x="172343" y="123867"/>
                    <a:pt x="172343" y="123867"/>
                    <a:pt x="167184" y="136818"/>
                  </a:cubicBezTo>
                  <a:cubicBezTo>
                    <a:pt x="167184" y="138113"/>
                    <a:pt x="164604" y="138113"/>
                    <a:pt x="164604" y="136818"/>
                  </a:cubicBezTo>
                  <a:cubicBezTo>
                    <a:pt x="164604" y="136818"/>
                    <a:pt x="164604" y="136818"/>
                    <a:pt x="159444" y="123867"/>
                  </a:cubicBezTo>
                  <a:cubicBezTo>
                    <a:pt x="159444" y="123867"/>
                    <a:pt x="159444" y="123867"/>
                    <a:pt x="162024" y="103146"/>
                  </a:cubicBezTo>
                  <a:cubicBezTo>
                    <a:pt x="162024" y="103146"/>
                    <a:pt x="162024" y="103146"/>
                    <a:pt x="156865" y="95375"/>
                  </a:cubicBezTo>
                  <a:cubicBezTo>
                    <a:pt x="155575" y="94080"/>
                    <a:pt x="156865" y="92785"/>
                    <a:pt x="158155" y="90195"/>
                  </a:cubicBezTo>
                  <a:cubicBezTo>
                    <a:pt x="158155" y="90195"/>
                    <a:pt x="159444" y="88900"/>
                    <a:pt x="160734" y="88900"/>
                  </a:cubicBezTo>
                  <a:close/>
                  <a:moveTo>
                    <a:pt x="136182" y="88900"/>
                  </a:moveTo>
                  <a:cubicBezTo>
                    <a:pt x="137474" y="88900"/>
                    <a:pt x="138766" y="90201"/>
                    <a:pt x="138766" y="91502"/>
                  </a:cubicBezTo>
                  <a:cubicBezTo>
                    <a:pt x="138766" y="91502"/>
                    <a:pt x="138766" y="91502"/>
                    <a:pt x="165893" y="165652"/>
                  </a:cubicBezTo>
                  <a:cubicBezTo>
                    <a:pt x="165893" y="165652"/>
                    <a:pt x="165893" y="165652"/>
                    <a:pt x="193021" y="91502"/>
                  </a:cubicBezTo>
                  <a:cubicBezTo>
                    <a:pt x="193021" y="90201"/>
                    <a:pt x="195605" y="88900"/>
                    <a:pt x="196897" y="90201"/>
                  </a:cubicBezTo>
                  <a:cubicBezTo>
                    <a:pt x="196897" y="90201"/>
                    <a:pt x="196897" y="90201"/>
                    <a:pt x="208523" y="92802"/>
                  </a:cubicBezTo>
                  <a:cubicBezTo>
                    <a:pt x="222733" y="98006"/>
                    <a:pt x="231775" y="111015"/>
                    <a:pt x="231775" y="125325"/>
                  </a:cubicBezTo>
                  <a:cubicBezTo>
                    <a:pt x="231775" y="125325"/>
                    <a:pt x="231775" y="125325"/>
                    <a:pt x="231775" y="176059"/>
                  </a:cubicBezTo>
                  <a:cubicBezTo>
                    <a:pt x="231775" y="179961"/>
                    <a:pt x="229192" y="182563"/>
                    <a:pt x="226608" y="182563"/>
                  </a:cubicBezTo>
                  <a:cubicBezTo>
                    <a:pt x="226608" y="182563"/>
                    <a:pt x="226608" y="182563"/>
                    <a:pt x="105179" y="182563"/>
                  </a:cubicBezTo>
                  <a:cubicBezTo>
                    <a:pt x="102595" y="182563"/>
                    <a:pt x="100012" y="179961"/>
                    <a:pt x="100012" y="176059"/>
                  </a:cubicBezTo>
                  <a:cubicBezTo>
                    <a:pt x="100012" y="176059"/>
                    <a:pt x="100012" y="176059"/>
                    <a:pt x="100012" y="125325"/>
                  </a:cubicBezTo>
                  <a:cubicBezTo>
                    <a:pt x="100012" y="111015"/>
                    <a:pt x="109054" y="98006"/>
                    <a:pt x="123264" y="92802"/>
                  </a:cubicBezTo>
                  <a:cubicBezTo>
                    <a:pt x="123264" y="92802"/>
                    <a:pt x="123264" y="92802"/>
                    <a:pt x="134890" y="90201"/>
                  </a:cubicBezTo>
                  <a:cubicBezTo>
                    <a:pt x="134890" y="88900"/>
                    <a:pt x="134890" y="88900"/>
                    <a:pt x="136182" y="88900"/>
                  </a:cubicBezTo>
                  <a:close/>
                  <a:moveTo>
                    <a:pt x="292100" y="19050"/>
                  </a:moveTo>
                  <a:cubicBezTo>
                    <a:pt x="314019" y="19050"/>
                    <a:pt x="331788" y="36819"/>
                    <a:pt x="331788" y="58738"/>
                  </a:cubicBezTo>
                  <a:cubicBezTo>
                    <a:pt x="331788" y="80657"/>
                    <a:pt x="314019" y="98426"/>
                    <a:pt x="292100" y="98426"/>
                  </a:cubicBezTo>
                  <a:cubicBezTo>
                    <a:pt x="270181" y="98426"/>
                    <a:pt x="252412" y="80657"/>
                    <a:pt x="252412" y="58738"/>
                  </a:cubicBezTo>
                  <a:cubicBezTo>
                    <a:pt x="252412" y="36819"/>
                    <a:pt x="270181" y="19050"/>
                    <a:pt x="292100" y="19050"/>
                  </a:cubicBezTo>
                  <a:close/>
                  <a:moveTo>
                    <a:pt x="39688" y="19050"/>
                  </a:moveTo>
                  <a:cubicBezTo>
                    <a:pt x="61607" y="19050"/>
                    <a:pt x="79376" y="36819"/>
                    <a:pt x="79376" y="58738"/>
                  </a:cubicBezTo>
                  <a:cubicBezTo>
                    <a:pt x="79376" y="80657"/>
                    <a:pt x="61607" y="98426"/>
                    <a:pt x="39688" y="98426"/>
                  </a:cubicBezTo>
                  <a:cubicBezTo>
                    <a:pt x="17769" y="98426"/>
                    <a:pt x="0" y="80657"/>
                    <a:pt x="0" y="58738"/>
                  </a:cubicBezTo>
                  <a:cubicBezTo>
                    <a:pt x="0" y="36819"/>
                    <a:pt x="17769" y="19050"/>
                    <a:pt x="39688" y="19050"/>
                  </a:cubicBezTo>
                  <a:close/>
                  <a:moveTo>
                    <a:pt x="165894" y="0"/>
                  </a:moveTo>
                  <a:cubicBezTo>
                    <a:pt x="187375" y="0"/>
                    <a:pt x="204788" y="17769"/>
                    <a:pt x="204788" y="39688"/>
                  </a:cubicBezTo>
                  <a:cubicBezTo>
                    <a:pt x="204788" y="61607"/>
                    <a:pt x="187375" y="79376"/>
                    <a:pt x="165894" y="79376"/>
                  </a:cubicBezTo>
                  <a:cubicBezTo>
                    <a:pt x="144413" y="79376"/>
                    <a:pt x="127000" y="61607"/>
                    <a:pt x="127000" y="39688"/>
                  </a:cubicBezTo>
                  <a:cubicBezTo>
                    <a:pt x="127000" y="17769"/>
                    <a:pt x="144413" y="0"/>
                    <a:pt x="165894" y="0"/>
                  </a:cubicBezTo>
                  <a:close/>
                </a:path>
              </a:pathLst>
            </a:custGeom>
            <a:solidFill>
              <a:srgbClr val="E5D7D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</a:endParaRPr>
            </a:p>
          </p:txBody>
        </p:sp>
        <p:sp>
          <p:nvSpPr>
            <p:cNvPr id="23" name="Oval 47">
              <a:extLst>
                <a:ext uri="{FF2B5EF4-FFF2-40B4-BE49-F238E27FC236}">
                  <a16:creationId xmlns="" xmlns:a16="http://schemas.microsoft.com/office/drawing/2014/main" id="{33694C11-B9B5-4622-926D-67F2575A2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49427" y="2111979"/>
              <a:ext cx="888244" cy="860712"/>
            </a:xfrm>
            <a:custGeom>
              <a:avLst/>
              <a:gdLst>
                <a:gd name="connsiteX0" fmla="*/ 58918 w 323554"/>
                <a:gd name="connsiteY0" fmla="*/ 189699 h 313525"/>
                <a:gd name="connsiteX1" fmla="*/ 101421 w 323554"/>
                <a:gd name="connsiteY1" fmla="*/ 189699 h 313525"/>
                <a:gd name="connsiteX2" fmla="*/ 103997 w 323554"/>
                <a:gd name="connsiteY2" fmla="*/ 189699 h 313525"/>
                <a:gd name="connsiteX3" fmla="*/ 114301 w 323554"/>
                <a:gd name="connsiteY3" fmla="*/ 201731 h 313525"/>
                <a:gd name="connsiteX4" fmla="*/ 113013 w 323554"/>
                <a:gd name="connsiteY4" fmla="*/ 205741 h 313525"/>
                <a:gd name="connsiteX5" fmla="*/ 101421 w 323554"/>
                <a:gd name="connsiteY5" fmla="*/ 215099 h 313525"/>
                <a:gd name="connsiteX6" fmla="*/ 58918 w 323554"/>
                <a:gd name="connsiteY6" fmla="*/ 215099 h 313525"/>
                <a:gd name="connsiteX7" fmla="*/ 46038 w 323554"/>
                <a:gd name="connsiteY7" fmla="*/ 201731 h 313525"/>
                <a:gd name="connsiteX8" fmla="*/ 58918 w 323554"/>
                <a:gd name="connsiteY8" fmla="*/ 189699 h 313525"/>
                <a:gd name="connsiteX9" fmla="*/ 149225 w 323554"/>
                <a:gd name="connsiteY9" fmla="*/ 165887 h 313525"/>
                <a:gd name="connsiteX10" fmla="*/ 142875 w 323554"/>
                <a:gd name="connsiteY10" fmla="*/ 186525 h 313525"/>
                <a:gd name="connsiteX11" fmla="*/ 153988 w 323554"/>
                <a:gd name="connsiteY11" fmla="*/ 196050 h 313525"/>
                <a:gd name="connsiteX12" fmla="*/ 173038 w 323554"/>
                <a:gd name="connsiteY12" fmla="*/ 188112 h 313525"/>
                <a:gd name="connsiteX13" fmla="*/ 145188 w 323554"/>
                <a:gd name="connsiteY13" fmla="*/ 151599 h 313525"/>
                <a:gd name="connsiteX14" fmla="*/ 187326 w 323554"/>
                <a:gd name="connsiteY14" fmla="*/ 190104 h 313525"/>
                <a:gd name="connsiteX15" fmla="*/ 138803 w 323554"/>
                <a:gd name="connsiteY15" fmla="*/ 210640 h 313525"/>
                <a:gd name="connsiteX16" fmla="*/ 131142 w 323554"/>
                <a:gd name="connsiteY16" fmla="*/ 210640 h 313525"/>
                <a:gd name="connsiteX17" fmla="*/ 129865 w 323554"/>
                <a:gd name="connsiteY17" fmla="*/ 202939 h 313525"/>
                <a:gd name="connsiteX18" fmla="*/ 145188 w 323554"/>
                <a:gd name="connsiteY18" fmla="*/ 151599 h 313525"/>
                <a:gd name="connsiteX19" fmla="*/ 58982 w 323554"/>
                <a:gd name="connsiteY19" fmla="*/ 146837 h 313525"/>
                <a:gd name="connsiteX20" fmla="*/ 130176 w 323554"/>
                <a:gd name="connsiteY20" fmla="*/ 146837 h 313525"/>
                <a:gd name="connsiteX21" fmla="*/ 130176 w 323554"/>
                <a:gd name="connsiteY21" fmla="*/ 148186 h 313525"/>
                <a:gd name="connsiteX22" fmla="*/ 122409 w 323554"/>
                <a:gd name="connsiteY22" fmla="*/ 173825 h 313525"/>
                <a:gd name="connsiteX23" fmla="*/ 58982 w 323554"/>
                <a:gd name="connsiteY23" fmla="*/ 173825 h 313525"/>
                <a:gd name="connsiteX24" fmla="*/ 46038 w 323554"/>
                <a:gd name="connsiteY24" fmla="*/ 160331 h 313525"/>
                <a:gd name="connsiteX25" fmla="*/ 58982 w 323554"/>
                <a:gd name="connsiteY25" fmla="*/ 146837 h 313525"/>
                <a:gd name="connsiteX26" fmla="*/ 59011 w 323554"/>
                <a:gd name="connsiteY26" fmla="*/ 105562 h 313525"/>
                <a:gd name="connsiteX27" fmla="*/ 166688 w 323554"/>
                <a:gd name="connsiteY27" fmla="*/ 105562 h 313525"/>
                <a:gd name="connsiteX28" fmla="*/ 144634 w 323554"/>
                <a:gd name="connsiteY28" fmla="*/ 130962 h 313525"/>
                <a:gd name="connsiteX29" fmla="*/ 59011 w 323554"/>
                <a:gd name="connsiteY29" fmla="*/ 130962 h 313525"/>
                <a:gd name="connsiteX30" fmla="*/ 46038 w 323554"/>
                <a:gd name="connsiteY30" fmla="*/ 118930 h 313525"/>
                <a:gd name="connsiteX31" fmla="*/ 59011 w 323554"/>
                <a:gd name="connsiteY31" fmla="*/ 105562 h 313525"/>
                <a:gd name="connsiteX32" fmla="*/ 226883 w 323554"/>
                <a:gd name="connsiteY32" fmla="*/ 81749 h 313525"/>
                <a:gd name="connsiteX33" fmla="*/ 224292 w 323554"/>
                <a:gd name="connsiteY33" fmla="*/ 83037 h 313525"/>
                <a:gd name="connsiteX34" fmla="*/ 171159 w 323554"/>
                <a:gd name="connsiteY34" fmla="*/ 140996 h 313525"/>
                <a:gd name="connsiteX35" fmla="*/ 172455 w 323554"/>
                <a:gd name="connsiteY35" fmla="*/ 146148 h 313525"/>
                <a:gd name="connsiteX36" fmla="*/ 175047 w 323554"/>
                <a:gd name="connsiteY36" fmla="*/ 148724 h 313525"/>
                <a:gd name="connsiteX37" fmla="*/ 177639 w 323554"/>
                <a:gd name="connsiteY37" fmla="*/ 150012 h 313525"/>
                <a:gd name="connsiteX38" fmla="*/ 180230 w 323554"/>
                <a:gd name="connsiteY38" fmla="*/ 148724 h 313525"/>
                <a:gd name="connsiteX39" fmla="*/ 232067 w 323554"/>
                <a:gd name="connsiteY39" fmla="*/ 90765 h 313525"/>
                <a:gd name="connsiteX40" fmla="*/ 232067 w 323554"/>
                <a:gd name="connsiteY40" fmla="*/ 85613 h 313525"/>
                <a:gd name="connsiteX41" fmla="*/ 229475 w 323554"/>
                <a:gd name="connsiteY41" fmla="*/ 83037 h 313525"/>
                <a:gd name="connsiteX42" fmla="*/ 226883 w 323554"/>
                <a:gd name="connsiteY42" fmla="*/ 81749 h 313525"/>
                <a:gd name="connsiteX43" fmla="*/ 247254 w 323554"/>
                <a:gd name="connsiteY43" fmla="*/ 62303 h 313525"/>
                <a:gd name="connsiteX44" fmla="*/ 242491 w 323554"/>
                <a:gd name="connsiteY44" fmla="*/ 63493 h 313525"/>
                <a:gd name="connsiteX45" fmla="*/ 237729 w 323554"/>
                <a:gd name="connsiteY45" fmla="*/ 68256 h 313525"/>
                <a:gd name="connsiteX46" fmla="*/ 236538 w 323554"/>
                <a:gd name="connsiteY46" fmla="*/ 70637 h 313525"/>
                <a:gd name="connsiteX47" fmla="*/ 237729 w 323554"/>
                <a:gd name="connsiteY47" fmla="*/ 73019 h 313525"/>
                <a:gd name="connsiteX48" fmla="*/ 240110 w 323554"/>
                <a:gd name="connsiteY48" fmla="*/ 74209 h 313525"/>
                <a:gd name="connsiteX49" fmla="*/ 242491 w 323554"/>
                <a:gd name="connsiteY49" fmla="*/ 75400 h 313525"/>
                <a:gd name="connsiteX50" fmla="*/ 244873 w 323554"/>
                <a:gd name="connsiteY50" fmla="*/ 75400 h 313525"/>
                <a:gd name="connsiteX51" fmla="*/ 244873 w 323554"/>
                <a:gd name="connsiteY51" fmla="*/ 74209 h 313525"/>
                <a:gd name="connsiteX52" fmla="*/ 249635 w 323554"/>
                <a:gd name="connsiteY52" fmla="*/ 69447 h 313525"/>
                <a:gd name="connsiteX53" fmla="*/ 249635 w 323554"/>
                <a:gd name="connsiteY53" fmla="*/ 64684 h 313525"/>
                <a:gd name="connsiteX54" fmla="*/ 247254 w 323554"/>
                <a:gd name="connsiteY54" fmla="*/ 62303 h 313525"/>
                <a:gd name="connsiteX55" fmla="*/ 24647 w 323554"/>
                <a:gd name="connsiteY55" fmla="*/ 48412 h 313525"/>
                <a:gd name="connsiteX56" fmla="*/ 201069 w 323554"/>
                <a:gd name="connsiteY56" fmla="*/ 48412 h 313525"/>
                <a:gd name="connsiteX57" fmla="*/ 214041 w 323554"/>
                <a:gd name="connsiteY57" fmla="*/ 52292 h 313525"/>
                <a:gd name="connsiteX58" fmla="*/ 193285 w 323554"/>
                <a:gd name="connsiteY58" fmla="*/ 76863 h 313525"/>
                <a:gd name="connsiteX59" fmla="*/ 181610 w 323554"/>
                <a:gd name="connsiteY59" fmla="*/ 72983 h 313525"/>
                <a:gd name="connsiteX60" fmla="*/ 45403 w 323554"/>
                <a:gd name="connsiteY60" fmla="*/ 72983 h 313525"/>
                <a:gd name="connsiteX61" fmla="*/ 24647 w 323554"/>
                <a:gd name="connsiteY61" fmla="*/ 93675 h 313525"/>
                <a:gd name="connsiteX62" fmla="*/ 24647 w 323554"/>
                <a:gd name="connsiteY62" fmla="*/ 268262 h 313525"/>
                <a:gd name="connsiteX63" fmla="*/ 45403 w 323554"/>
                <a:gd name="connsiteY63" fmla="*/ 287660 h 313525"/>
                <a:gd name="connsiteX64" fmla="*/ 181610 w 323554"/>
                <a:gd name="connsiteY64" fmla="*/ 287660 h 313525"/>
                <a:gd name="connsiteX65" fmla="*/ 202366 w 323554"/>
                <a:gd name="connsiteY65" fmla="*/ 268262 h 313525"/>
                <a:gd name="connsiteX66" fmla="*/ 202366 w 323554"/>
                <a:gd name="connsiteY66" fmla="*/ 202307 h 313525"/>
                <a:gd name="connsiteX67" fmla="*/ 203663 w 323554"/>
                <a:gd name="connsiteY67" fmla="*/ 201014 h 313525"/>
                <a:gd name="connsiteX68" fmla="*/ 206258 w 323554"/>
                <a:gd name="connsiteY68" fmla="*/ 198427 h 313525"/>
                <a:gd name="connsiteX69" fmla="*/ 227013 w 323554"/>
                <a:gd name="connsiteY69" fmla="*/ 175149 h 313525"/>
                <a:gd name="connsiteX70" fmla="*/ 227013 w 323554"/>
                <a:gd name="connsiteY70" fmla="*/ 287660 h 313525"/>
                <a:gd name="connsiteX71" fmla="*/ 201069 w 323554"/>
                <a:gd name="connsiteY71" fmla="*/ 313525 h 313525"/>
                <a:gd name="connsiteX72" fmla="*/ 25944 w 323554"/>
                <a:gd name="connsiteY72" fmla="*/ 313525 h 313525"/>
                <a:gd name="connsiteX73" fmla="*/ 0 w 323554"/>
                <a:gd name="connsiteY73" fmla="*/ 287660 h 313525"/>
                <a:gd name="connsiteX74" fmla="*/ 0 w 323554"/>
                <a:gd name="connsiteY74" fmla="*/ 72983 h 313525"/>
                <a:gd name="connsiteX75" fmla="*/ 24647 w 323554"/>
                <a:gd name="connsiteY75" fmla="*/ 48412 h 313525"/>
                <a:gd name="connsiteX76" fmla="*/ 242888 w 323554"/>
                <a:gd name="connsiteY76" fmla="*/ 42062 h 313525"/>
                <a:gd name="connsiteX77" fmla="*/ 285751 w 323554"/>
                <a:gd name="connsiteY77" fmla="*/ 81750 h 313525"/>
                <a:gd name="connsiteX78" fmla="*/ 279401 w 323554"/>
                <a:gd name="connsiteY78" fmla="*/ 89687 h 313525"/>
                <a:gd name="connsiteX79" fmla="*/ 200026 w 323554"/>
                <a:gd name="connsiteY79" fmla="*/ 178587 h 313525"/>
                <a:gd name="connsiteX80" fmla="*/ 193676 w 323554"/>
                <a:gd name="connsiteY80" fmla="*/ 184937 h 313525"/>
                <a:gd name="connsiteX81" fmla="*/ 150813 w 323554"/>
                <a:gd name="connsiteY81" fmla="*/ 146837 h 313525"/>
                <a:gd name="connsiteX82" fmla="*/ 155576 w 323554"/>
                <a:gd name="connsiteY82" fmla="*/ 138899 h 313525"/>
                <a:gd name="connsiteX83" fmla="*/ 236538 w 323554"/>
                <a:gd name="connsiteY83" fmla="*/ 48412 h 313525"/>
                <a:gd name="connsiteX84" fmla="*/ 257175 w 323554"/>
                <a:gd name="connsiteY84" fmla="*/ 26187 h 313525"/>
                <a:gd name="connsiteX85" fmla="*/ 301625 w 323554"/>
                <a:gd name="connsiteY85" fmla="*/ 64287 h 313525"/>
                <a:gd name="connsiteX86" fmla="*/ 295275 w 323554"/>
                <a:gd name="connsiteY86" fmla="*/ 72225 h 313525"/>
                <a:gd name="connsiteX87" fmla="*/ 290513 w 323554"/>
                <a:gd name="connsiteY87" fmla="*/ 75400 h 313525"/>
                <a:gd name="connsiteX88" fmla="*/ 247650 w 323554"/>
                <a:gd name="connsiteY88" fmla="*/ 37300 h 313525"/>
                <a:gd name="connsiteX89" fmla="*/ 250825 w 323554"/>
                <a:gd name="connsiteY89" fmla="*/ 34125 h 313525"/>
                <a:gd name="connsiteX90" fmla="*/ 285750 w 323554"/>
                <a:gd name="connsiteY90" fmla="*/ 11899 h 313525"/>
                <a:gd name="connsiteX91" fmla="*/ 279400 w 323554"/>
                <a:gd name="connsiteY91" fmla="*/ 19837 h 313525"/>
                <a:gd name="connsiteX92" fmla="*/ 304800 w 323554"/>
                <a:gd name="connsiteY92" fmla="*/ 43649 h 313525"/>
                <a:gd name="connsiteX93" fmla="*/ 312738 w 323554"/>
                <a:gd name="connsiteY93" fmla="*/ 35712 h 313525"/>
                <a:gd name="connsiteX94" fmla="*/ 285265 w 323554"/>
                <a:gd name="connsiteY94" fmla="*/ 516 h 313525"/>
                <a:gd name="connsiteX95" fmla="*/ 294336 w 323554"/>
                <a:gd name="connsiteY95" fmla="*/ 3151 h 313525"/>
                <a:gd name="connsiteX96" fmla="*/ 318958 w 323554"/>
                <a:gd name="connsiteY96" fmla="*/ 25545 h 313525"/>
                <a:gd name="connsiteX97" fmla="*/ 320254 w 323554"/>
                <a:gd name="connsiteY97" fmla="*/ 43987 h 313525"/>
                <a:gd name="connsiteX98" fmla="*/ 305999 w 323554"/>
                <a:gd name="connsiteY98" fmla="*/ 61112 h 313525"/>
                <a:gd name="connsiteX99" fmla="*/ 261938 w 323554"/>
                <a:gd name="connsiteY99" fmla="*/ 20276 h 313525"/>
                <a:gd name="connsiteX100" fmla="*/ 276193 w 323554"/>
                <a:gd name="connsiteY100" fmla="*/ 4468 h 313525"/>
                <a:gd name="connsiteX101" fmla="*/ 285265 w 323554"/>
                <a:gd name="connsiteY101" fmla="*/ 516 h 31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23554" h="313525">
                  <a:moveTo>
                    <a:pt x="58918" y="189699"/>
                  </a:moveTo>
                  <a:cubicBezTo>
                    <a:pt x="58918" y="189699"/>
                    <a:pt x="58918" y="189699"/>
                    <a:pt x="101421" y="189699"/>
                  </a:cubicBezTo>
                  <a:cubicBezTo>
                    <a:pt x="102709" y="189699"/>
                    <a:pt x="102709" y="189699"/>
                    <a:pt x="103997" y="189699"/>
                  </a:cubicBezTo>
                  <a:cubicBezTo>
                    <a:pt x="109149" y="189699"/>
                    <a:pt x="114301" y="195046"/>
                    <a:pt x="114301" y="201731"/>
                  </a:cubicBezTo>
                  <a:cubicBezTo>
                    <a:pt x="114301" y="203067"/>
                    <a:pt x="114301" y="204404"/>
                    <a:pt x="113013" y="205741"/>
                  </a:cubicBezTo>
                  <a:cubicBezTo>
                    <a:pt x="111725" y="211088"/>
                    <a:pt x="107861" y="215099"/>
                    <a:pt x="101421" y="215099"/>
                  </a:cubicBezTo>
                  <a:cubicBezTo>
                    <a:pt x="101421" y="215099"/>
                    <a:pt x="101421" y="215099"/>
                    <a:pt x="58918" y="215099"/>
                  </a:cubicBezTo>
                  <a:cubicBezTo>
                    <a:pt x="51190" y="215099"/>
                    <a:pt x="46038" y="209752"/>
                    <a:pt x="46038" y="201731"/>
                  </a:cubicBezTo>
                  <a:cubicBezTo>
                    <a:pt x="46038" y="195046"/>
                    <a:pt x="51190" y="189699"/>
                    <a:pt x="58918" y="189699"/>
                  </a:cubicBezTo>
                  <a:close/>
                  <a:moveTo>
                    <a:pt x="149225" y="165887"/>
                  </a:moveTo>
                  <a:lnTo>
                    <a:pt x="142875" y="186525"/>
                  </a:lnTo>
                  <a:lnTo>
                    <a:pt x="153988" y="196050"/>
                  </a:lnTo>
                  <a:lnTo>
                    <a:pt x="173038" y="188112"/>
                  </a:lnTo>
                  <a:close/>
                  <a:moveTo>
                    <a:pt x="145188" y="151599"/>
                  </a:moveTo>
                  <a:cubicBezTo>
                    <a:pt x="145188" y="151599"/>
                    <a:pt x="145188" y="151599"/>
                    <a:pt x="187326" y="190104"/>
                  </a:cubicBezTo>
                  <a:cubicBezTo>
                    <a:pt x="187326" y="190104"/>
                    <a:pt x="187326" y="190104"/>
                    <a:pt x="138803" y="210640"/>
                  </a:cubicBezTo>
                  <a:cubicBezTo>
                    <a:pt x="136249" y="211924"/>
                    <a:pt x="133696" y="211924"/>
                    <a:pt x="131142" y="210640"/>
                  </a:cubicBezTo>
                  <a:cubicBezTo>
                    <a:pt x="129865" y="208073"/>
                    <a:pt x="128588" y="205506"/>
                    <a:pt x="129865" y="202939"/>
                  </a:cubicBezTo>
                  <a:cubicBezTo>
                    <a:pt x="129865" y="202939"/>
                    <a:pt x="129865" y="202939"/>
                    <a:pt x="145188" y="151599"/>
                  </a:cubicBezTo>
                  <a:close/>
                  <a:moveTo>
                    <a:pt x="58982" y="146837"/>
                  </a:moveTo>
                  <a:cubicBezTo>
                    <a:pt x="58982" y="146837"/>
                    <a:pt x="58982" y="146837"/>
                    <a:pt x="130176" y="146837"/>
                  </a:cubicBezTo>
                  <a:cubicBezTo>
                    <a:pt x="130176" y="148186"/>
                    <a:pt x="130176" y="148186"/>
                    <a:pt x="130176" y="148186"/>
                  </a:cubicBezTo>
                  <a:lnTo>
                    <a:pt x="122409" y="173825"/>
                  </a:lnTo>
                  <a:cubicBezTo>
                    <a:pt x="122409" y="173825"/>
                    <a:pt x="122409" y="173825"/>
                    <a:pt x="58982" y="173825"/>
                  </a:cubicBezTo>
                  <a:cubicBezTo>
                    <a:pt x="51216" y="173825"/>
                    <a:pt x="46038" y="167078"/>
                    <a:pt x="46038" y="160331"/>
                  </a:cubicBezTo>
                  <a:cubicBezTo>
                    <a:pt x="46038" y="153584"/>
                    <a:pt x="51216" y="146837"/>
                    <a:pt x="58982" y="146837"/>
                  </a:cubicBezTo>
                  <a:close/>
                  <a:moveTo>
                    <a:pt x="59011" y="105562"/>
                  </a:moveTo>
                  <a:lnTo>
                    <a:pt x="166688" y="105562"/>
                  </a:lnTo>
                  <a:cubicBezTo>
                    <a:pt x="166688" y="105562"/>
                    <a:pt x="166688" y="105562"/>
                    <a:pt x="144634" y="130962"/>
                  </a:cubicBezTo>
                  <a:cubicBezTo>
                    <a:pt x="144634" y="130962"/>
                    <a:pt x="144634" y="130962"/>
                    <a:pt x="59011" y="130962"/>
                  </a:cubicBezTo>
                  <a:cubicBezTo>
                    <a:pt x="51227" y="130962"/>
                    <a:pt x="46038" y="125615"/>
                    <a:pt x="46038" y="118930"/>
                  </a:cubicBezTo>
                  <a:cubicBezTo>
                    <a:pt x="46038" y="110909"/>
                    <a:pt x="51227" y="105562"/>
                    <a:pt x="59011" y="105562"/>
                  </a:cubicBezTo>
                  <a:close/>
                  <a:moveTo>
                    <a:pt x="226883" y="81749"/>
                  </a:moveTo>
                  <a:cubicBezTo>
                    <a:pt x="225587" y="81749"/>
                    <a:pt x="224292" y="83037"/>
                    <a:pt x="224292" y="83037"/>
                  </a:cubicBezTo>
                  <a:cubicBezTo>
                    <a:pt x="224292" y="83037"/>
                    <a:pt x="224292" y="83037"/>
                    <a:pt x="171159" y="140996"/>
                  </a:cubicBezTo>
                  <a:cubicBezTo>
                    <a:pt x="169863" y="142284"/>
                    <a:pt x="169863" y="144860"/>
                    <a:pt x="172455" y="146148"/>
                  </a:cubicBezTo>
                  <a:cubicBezTo>
                    <a:pt x="172455" y="146148"/>
                    <a:pt x="172455" y="146148"/>
                    <a:pt x="175047" y="148724"/>
                  </a:cubicBezTo>
                  <a:cubicBezTo>
                    <a:pt x="175047" y="148724"/>
                    <a:pt x="176343" y="150012"/>
                    <a:pt x="177639" y="150012"/>
                  </a:cubicBezTo>
                  <a:cubicBezTo>
                    <a:pt x="177639" y="150012"/>
                    <a:pt x="178934" y="148724"/>
                    <a:pt x="180230" y="148724"/>
                  </a:cubicBezTo>
                  <a:cubicBezTo>
                    <a:pt x="180230" y="148724"/>
                    <a:pt x="180230" y="148724"/>
                    <a:pt x="232067" y="90765"/>
                  </a:cubicBezTo>
                  <a:cubicBezTo>
                    <a:pt x="233363" y="89477"/>
                    <a:pt x="233363" y="86901"/>
                    <a:pt x="232067" y="85613"/>
                  </a:cubicBezTo>
                  <a:cubicBezTo>
                    <a:pt x="232067" y="85613"/>
                    <a:pt x="232067" y="85613"/>
                    <a:pt x="229475" y="83037"/>
                  </a:cubicBezTo>
                  <a:cubicBezTo>
                    <a:pt x="228179" y="81749"/>
                    <a:pt x="226883" y="81749"/>
                    <a:pt x="226883" y="81749"/>
                  </a:cubicBezTo>
                  <a:close/>
                  <a:moveTo>
                    <a:pt x="247254" y="62303"/>
                  </a:moveTo>
                  <a:cubicBezTo>
                    <a:pt x="244873" y="61112"/>
                    <a:pt x="243682" y="62303"/>
                    <a:pt x="242491" y="63493"/>
                  </a:cubicBezTo>
                  <a:cubicBezTo>
                    <a:pt x="242491" y="63493"/>
                    <a:pt x="242491" y="63493"/>
                    <a:pt x="237729" y="68256"/>
                  </a:cubicBezTo>
                  <a:cubicBezTo>
                    <a:pt x="237729" y="68256"/>
                    <a:pt x="236538" y="69447"/>
                    <a:pt x="236538" y="70637"/>
                  </a:cubicBezTo>
                  <a:cubicBezTo>
                    <a:pt x="236538" y="70637"/>
                    <a:pt x="237729" y="71828"/>
                    <a:pt x="237729" y="73019"/>
                  </a:cubicBezTo>
                  <a:cubicBezTo>
                    <a:pt x="237729" y="73019"/>
                    <a:pt x="237729" y="73019"/>
                    <a:pt x="240110" y="74209"/>
                  </a:cubicBezTo>
                  <a:cubicBezTo>
                    <a:pt x="241301" y="75400"/>
                    <a:pt x="242491" y="75400"/>
                    <a:pt x="242491" y="75400"/>
                  </a:cubicBezTo>
                  <a:cubicBezTo>
                    <a:pt x="243682" y="75400"/>
                    <a:pt x="243682" y="75400"/>
                    <a:pt x="244873" y="75400"/>
                  </a:cubicBezTo>
                  <a:cubicBezTo>
                    <a:pt x="244873" y="74209"/>
                    <a:pt x="244873" y="74209"/>
                    <a:pt x="244873" y="74209"/>
                  </a:cubicBezTo>
                  <a:cubicBezTo>
                    <a:pt x="244873" y="74209"/>
                    <a:pt x="244873" y="74209"/>
                    <a:pt x="249635" y="69447"/>
                  </a:cubicBezTo>
                  <a:cubicBezTo>
                    <a:pt x="250826" y="68256"/>
                    <a:pt x="250826" y="65875"/>
                    <a:pt x="249635" y="64684"/>
                  </a:cubicBezTo>
                  <a:cubicBezTo>
                    <a:pt x="249635" y="64684"/>
                    <a:pt x="249635" y="64684"/>
                    <a:pt x="247254" y="62303"/>
                  </a:cubicBezTo>
                  <a:close/>
                  <a:moveTo>
                    <a:pt x="24647" y="48412"/>
                  </a:moveTo>
                  <a:cubicBezTo>
                    <a:pt x="24647" y="48412"/>
                    <a:pt x="24647" y="48412"/>
                    <a:pt x="201069" y="48412"/>
                  </a:cubicBezTo>
                  <a:cubicBezTo>
                    <a:pt x="206258" y="48412"/>
                    <a:pt x="210149" y="49705"/>
                    <a:pt x="214041" y="52292"/>
                  </a:cubicBezTo>
                  <a:cubicBezTo>
                    <a:pt x="214041" y="52292"/>
                    <a:pt x="214041" y="52292"/>
                    <a:pt x="193285" y="76863"/>
                  </a:cubicBezTo>
                  <a:cubicBezTo>
                    <a:pt x="189394" y="74277"/>
                    <a:pt x="185502" y="72983"/>
                    <a:pt x="181610" y="72983"/>
                  </a:cubicBezTo>
                  <a:cubicBezTo>
                    <a:pt x="181610" y="72983"/>
                    <a:pt x="181610" y="72983"/>
                    <a:pt x="45403" y="72983"/>
                  </a:cubicBezTo>
                  <a:cubicBezTo>
                    <a:pt x="33728" y="72983"/>
                    <a:pt x="24647" y="82036"/>
                    <a:pt x="24647" y="93675"/>
                  </a:cubicBezTo>
                  <a:cubicBezTo>
                    <a:pt x="24647" y="93675"/>
                    <a:pt x="24647" y="93675"/>
                    <a:pt x="24647" y="268262"/>
                  </a:cubicBezTo>
                  <a:cubicBezTo>
                    <a:pt x="24647" y="278608"/>
                    <a:pt x="33728" y="287660"/>
                    <a:pt x="45403" y="287660"/>
                  </a:cubicBezTo>
                  <a:cubicBezTo>
                    <a:pt x="45403" y="287660"/>
                    <a:pt x="45403" y="287660"/>
                    <a:pt x="181610" y="287660"/>
                  </a:cubicBezTo>
                  <a:cubicBezTo>
                    <a:pt x="193285" y="287660"/>
                    <a:pt x="202366" y="278608"/>
                    <a:pt x="202366" y="268262"/>
                  </a:cubicBezTo>
                  <a:cubicBezTo>
                    <a:pt x="202366" y="268262"/>
                    <a:pt x="202366" y="268262"/>
                    <a:pt x="202366" y="202307"/>
                  </a:cubicBezTo>
                  <a:cubicBezTo>
                    <a:pt x="202366" y="202307"/>
                    <a:pt x="202366" y="201014"/>
                    <a:pt x="203663" y="201014"/>
                  </a:cubicBezTo>
                  <a:cubicBezTo>
                    <a:pt x="203663" y="199720"/>
                    <a:pt x="204960" y="199720"/>
                    <a:pt x="206258" y="198427"/>
                  </a:cubicBezTo>
                  <a:cubicBezTo>
                    <a:pt x="206258" y="198427"/>
                    <a:pt x="206258" y="198427"/>
                    <a:pt x="227013" y="175149"/>
                  </a:cubicBezTo>
                  <a:cubicBezTo>
                    <a:pt x="227013" y="175149"/>
                    <a:pt x="227013" y="175149"/>
                    <a:pt x="227013" y="287660"/>
                  </a:cubicBezTo>
                  <a:cubicBezTo>
                    <a:pt x="227013" y="301886"/>
                    <a:pt x="215338" y="313525"/>
                    <a:pt x="201069" y="313525"/>
                  </a:cubicBezTo>
                  <a:cubicBezTo>
                    <a:pt x="201069" y="313525"/>
                    <a:pt x="201069" y="313525"/>
                    <a:pt x="25944" y="313525"/>
                  </a:cubicBezTo>
                  <a:cubicBezTo>
                    <a:pt x="11675" y="313525"/>
                    <a:pt x="0" y="301886"/>
                    <a:pt x="0" y="287660"/>
                  </a:cubicBezTo>
                  <a:cubicBezTo>
                    <a:pt x="0" y="287660"/>
                    <a:pt x="0" y="287660"/>
                    <a:pt x="0" y="72983"/>
                  </a:cubicBezTo>
                  <a:cubicBezTo>
                    <a:pt x="0" y="60051"/>
                    <a:pt x="10378" y="48412"/>
                    <a:pt x="24647" y="48412"/>
                  </a:cubicBezTo>
                  <a:close/>
                  <a:moveTo>
                    <a:pt x="242888" y="42062"/>
                  </a:moveTo>
                  <a:lnTo>
                    <a:pt x="285751" y="81750"/>
                  </a:lnTo>
                  <a:lnTo>
                    <a:pt x="279401" y="89687"/>
                  </a:lnTo>
                  <a:lnTo>
                    <a:pt x="200026" y="178587"/>
                  </a:lnTo>
                  <a:lnTo>
                    <a:pt x="193676" y="184937"/>
                  </a:lnTo>
                  <a:lnTo>
                    <a:pt x="150813" y="146837"/>
                  </a:lnTo>
                  <a:lnTo>
                    <a:pt x="155576" y="138899"/>
                  </a:lnTo>
                  <a:lnTo>
                    <a:pt x="236538" y="48412"/>
                  </a:lnTo>
                  <a:close/>
                  <a:moveTo>
                    <a:pt x="257175" y="26187"/>
                  </a:moveTo>
                  <a:lnTo>
                    <a:pt x="301625" y="64287"/>
                  </a:lnTo>
                  <a:lnTo>
                    <a:pt x="295275" y="72225"/>
                  </a:lnTo>
                  <a:lnTo>
                    <a:pt x="290513" y="75400"/>
                  </a:lnTo>
                  <a:lnTo>
                    <a:pt x="247650" y="37300"/>
                  </a:lnTo>
                  <a:lnTo>
                    <a:pt x="250825" y="34125"/>
                  </a:lnTo>
                  <a:close/>
                  <a:moveTo>
                    <a:pt x="285750" y="11899"/>
                  </a:moveTo>
                  <a:lnTo>
                    <a:pt x="279400" y="19837"/>
                  </a:lnTo>
                  <a:lnTo>
                    <a:pt x="304800" y="43649"/>
                  </a:lnTo>
                  <a:lnTo>
                    <a:pt x="312738" y="35712"/>
                  </a:lnTo>
                  <a:close/>
                  <a:moveTo>
                    <a:pt x="285265" y="516"/>
                  </a:moveTo>
                  <a:cubicBezTo>
                    <a:pt x="289152" y="-801"/>
                    <a:pt x="291744" y="516"/>
                    <a:pt x="294336" y="3151"/>
                  </a:cubicBezTo>
                  <a:cubicBezTo>
                    <a:pt x="294336" y="3151"/>
                    <a:pt x="294336" y="3151"/>
                    <a:pt x="318958" y="25545"/>
                  </a:cubicBezTo>
                  <a:cubicBezTo>
                    <a:pt x="324142" y="30814"/>
                    <a:pt x="325438" y="38718"/>
                    <a:pt x="320254" y="43987"/>
                  </a:cubicBezTo>
                  <a:cubicBezTo>
                    <a:pt x="320254" y="43987"/>
                    <a:pt x="320254" y="43987"/>
                    <a:pt x="305999" y="61112"/>
                  </a:cubicBezTo>
                  <a:cubicBezTo>
                    <a:pt x="305999" y="61112"/>
                    <a:pt x="305999" y="61112"/>
                    <a:pt x="261938" y="20276"/>
                  </a:cubicBezTo>
                  <a:cubicBezTo>
                    <a:pt x="261938" y="20276"/>
                    <a:pt x="261938" y="20276"/>
                    <a:pt x="276193" y="4468"/>
                  </a:cubicBezTo>
                  <a:cubicBezTo>
                    <a:pt x="278785" y="1834"/>
                    <a:pt x="281377" y="516"/>
                    <a:pt x="285265" y="516"/>
                  </a:cubicBezTo>
                  <a:close/>
                </a:path>
              </a:pathLst>
            </a:custGeom>
            <a:solidFill>
              <a:srgbClr val="E5D7D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/>
              <a:endParaRPr lang="en-US" altLang="zh-CN" dirty="0">
                <a:solidFill>
                  <a:srgbClr val="FFFFFF"/>
                </a:solidFill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F0D0AD44-0B42-43A2-AF1F-2B7FFA1AA281}"/>
                </a:ext>
              </a:extLst>
            </p:cNvPr>
            <p:cNvSpPr txBox="1"/>
            <p:nvPr/>
          </p:nvSpPr>
          <p:spPr>
            <a:xfrm>
              <a:off x="1308705" y="3137655"/>
              <a:ext cx="2774573" cy="31434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启示之一</a:t>
              </a:r>
              <a:endPara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动作姿势是一个人思想感情的文化修养的外在体现。一个品德端庄、富有涵养的人，其姿势必然优雅。一个趣味低级、缺乏修养的人，是做不出高雅的姿势来的。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B6E783E8-6516-4391-9B3F-2595B2D78F9D}"/>
                </a:ext>
              </a:extLst>
            </p:cNvPr>
            <p:cNvSpPr txBox="1"/>
            <p:nvPr/>
          </p:nvSpPr>
          <p:spPr>
            <a:xfrm>
              <a:off x="4952830" y="3137655"/>
              <a:ext cx="2774573" cy="2431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启示之二</a:t>
              </a:r>
              <a:endPara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在人际交往中，我们必须留意自己的形象，讲究动作与姿势。因为我们的动作姿势，是别人了解我们的一面镜子。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F2D381D6-510B-474F-9380-53A0A2D88DB6}"/>
                </a:ext>
              </a:extLst>
            </p:cNvPr>
            <p:cNvSpPr txBox="1"/>
            <p:nvPr/>
          </p:nvSpPr>
          <p:spPr>
            <a:xfrm>
              <a:off x="8596956" y="3137654"/>
              <a:ext cx="2774573" cy="2076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启示之三</a:t>
              </a:r>
              <a:endPara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在人际交往中，我们可以通过别人的动作、姿势来衡量、了解和理解别人。</a:t>
              </a:r>
              <a:endPara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YaHei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995B180C-3DA0-4461-86EA-275F468F17EB}"/>
              </a:ext>
            </a:extLst>
          </p:cNvPr>
          <p:cNvSpPr/>
          <p:nvPr/>
        </p:nvSpPr>
        <p:spPr>
          <a:xfrm>
            <a:off x="4890662" y="1443139"/>
            <a:ext cx="6096000" cy="70057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读到这里，你也许会哑然失笑。笑过之后，你从故事中是不是可以得到这样的启示： </a:t>
            </a:r>
          </a:p>
        </p:txBody>
      </p:sp>
    </p:spTree>
    <p:extLst>
      <p:ext uri="{BB962C8B-B14F-4D97-AF65-F5344CB8AC3E}">
        <p14:creationId xmlns:p14="http://schemas.microsoft.com/office/powerpoint/2010/main" val="15310286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DF23048-888D-482F-9F9C-61CB71807D83}"/>
              </a:ext>
            </a:extLst>
          </p:cNvPr>
          <p:cNvSpPr txBox="1"/>
          <p:nvPr/>
        </p:nvSpPr>
        <p:spPr>
          <a:xfrm>
            <a:off x="1001663" y="429182"/>
            <a:ext cx="4751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故事启示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A72B5D7-981F-4DA8-97DC-87557992DB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" y="101600"/>
            <a:ext cx="912357" cy="912357"/>
          </a:xfrm>
          <a:prstGeom prst="rect">
            <a:avLst/>
          </a:prstGeom>
        </p:spPr>
      </p:pic>
      <p:sp>
        <p:nvSpPr>
          <p:cNvPr id="15" name="Text Box 2">
            <a:extLst>
              <a:ext uri="{FF2B5EF4-FFF2-40B4-BE49-F238E27FC236}">
                <a16:creationId xmlns="" xmlns:a16="http://schemas.microsoft.com/office/drawing/2014/main" id="{8C3283CD-85D5-49E2-8040-DE8B8AE53A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9869" y="3046521"/>
            <a:ext cx="3820302" cy="2601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一个人的行为好似一面镜子，反映出他的文化蕴涵，知识水准和道德修养。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7873F49-B9FC-4250-B2A0-222ABFB3CE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6591">
            <a:off x="7468009" y="333247"/>
            <a:ext cx="2674599" cy="2674599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9C7F6BD0-A5B1-408C-80C3-F167D0C185D7}"/>
              </a:ext>
            </a:extLst>
          </p:cNvPr>
          <p:cNvGrpSpPr/>
          <p:nvPr/>
        </p:nvGrpSpPr>
        <p:grpSpPr>
          <a:xfrm>
            <a:off x="1090968" y="654103"/>
            <a:ext cx="5347933" cy="5697370"/>
            <a:chOff x="1090968" y="654103"/>
            <a:chExt cx="5347933" cy="5697370"/>
          </a:xfrm>
        </p:grpSpPr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5F0145CC-EF9F-4ECF-A4FD-77D593197F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90968" y="654103"/>
              <a:ext cx="5347933" cy="5697370"/>
            </a:xfrm>
            <a:prstGeom prst="rect">
              <a:avLst/>
            </a:prstGeom>
          </p:spPr>
        </p:pic>
        <p:pic>
          <p:nvPicPr>
            <p:cNvPr id="1026" name="Picture 2" descr="https://i01piccdn.sogoucdn.com/bb5c3abe6418717d">
              <a:extLst>
                <a:ext uri="{FF2B5EF4-FFF2-40B4-BE49-F238E27FC236}">
                  <a16:creationId xmlns="" xmlns:a16="http://schemas.microsoft.com/office/drawing/2014/main" id="{0F51A0AF-07B1-487C-BA04-1FB0FBB30B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6514" y="2769994"/>
              <a:ext cx="3735614" cy="3328767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946431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6155334"/>
  <p:tag name="MH_LIBRARY" val="GRAPHIC"/>
  <p:tag name="MH_TYPE" val="Other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6155334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6155334"/>
  <p:tag name="MH_LIBRARY" val="GRAPHIC"/>
  <p:tag name="MH_TYPE" val="Other"/>
  <p:tag name="MH_ORDER" val="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6155334"/>
  <p:tag name="MH_LIBRARY" val="GRAPHIC"/>
  <p:tag name="MH_TYPE" val="Other"/>
  <p:tag name="MH_ORDER" val="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6155334"/>
  <p:tag name="MH_LIBRARY" val="GRAPHIC"/>
  <p:tag name="MH_TYPE" val="Other"/>
  <p:tag name="MH_ORDER" val="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6155334"/>
  <p:tag name="MH_LIBRARY" val="GRAPHIC"/>
  <p:tag name="MH_TYPE" val="Other"/>
  <p:tag name="MH_ORDER" val="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6155334"/>
  <p:tag name="MH_LIBRARY" val="GRAPHIC"/>
  <p:tag name="MH_TYPE" val="Other"/>
  <p:tag name="MH_ORDER" val="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6155334"/>
  <p:tag name="MH_LIBRARY" val="GRAPHIC"/>
  <p:tag name="MH_TYPE" val="Other"/>
  <p:tag name="MH_ORDER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6155334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06155334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Office Theme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包图主题2">
  <a:themeElements>
    <a:clrScheme name="自定义 25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B203"/>
      </a:accent1>
      <a:accent2>
        <a:srgbClr val="2DA0DF"/>
      </a:accent2>
      <a:accent3>
        <a:srgbClr val="F06162"/>
      </a:accent3>
      <a:accent4>
        <a:srgbClr val="92D050"/>
      </a:accent4>
      <a:accent5>
        <a:srgbClr val="FFB203"/>
      </a:accent5>
      <a:accent6>
        <a:srgbClr val="F06162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4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2236</TotalTime>
  <Words>2888</Words>
  <Application>Microsoft Office PowerPoint</Application>
  <PresentationFormat>宽屏</PresentationFormat>
  <Paragraphs>331</Paragraphs>
  <Slides>36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36</vt:i4>
      </vt:variant>
    </vt:vector>
  </HeadingPairs>
  <TitlesOfParts>
    <vt:vector size="57" baseType="lpstr">
      <vt:lpstr>Avenir Book Oblique</vt:lpstr>
      <vt:lpstr>HappyZcool-2016</vt:lpstr>
      <vt:lpstr>Meiryo</vt:lpstr>
      <vt:lpstr>等线</vt:lpstr>
      <vt:lpstr>等线 Light</vt:lpstr>
      <vt:lpstr>方正黑体简体</vt:lpstr>
      <vt:lpstr>方正隶变_GBK</vt:lpstr>
      <vt:lpstr>方正字迹-栋隶简体</vt:lpstr>
      <vt:lpstr>汉仪小麦体简</vt:lpstr>
      <vt:lpstr>全字库正楷体</vt:lpstr>
      <vt:lpstr>宋体</vt:lpstr>
      <vt:lpstr>Microsoft YaHei</vt:lpstr>
      <vt:lpstr>Microsoft YaHei</vt:lpstr>
      <vt:lpstr>Arial</vt:lpstr>
      <vt:lpstr>Calibri</vt:lpstr>
      <vt:lpstr>Calibri Light</vt:lpstr>
      <vt:lpstr>Wingdings</vt:lpstr>
      <vt:lpstr>Office Theme</vt:lpstr>
      <vt:lpstr>自定义设计方案</vt:lpstr>
      <vt:lpstr>包图主题2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207</cp:revision>
  <dcterms:created xsi:type="dcterms:W3CDTF">2017-08-18T03:02:00Z</dcterms:created>
  <dcterms:modified xsi:type="dcterms:W3CDTF">2020-07-26T02:47:49Z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