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9"/>
  </p:notesMasterIdLst>
  <p:sldIdLst>
    <p:sldId id="256" r:id="rId3"/>
    <p:sldId id="414" r:id="rId4"/>
    <p:sldId id="415" r:id="rId5"/>
    <p:sldId id="339" r:id="rId6"/>
    <p:sldId id="386" r:id="rId7"/>
    <p:sldId id="388" r:id="rId8"/>
    <p:sldId id="391" r:id="rId9"/>
    <p:sldId id="416" r:id="rId10"/>
    <p:sldId id="395" r:id="rId11"/>
    <p:sldId id="410" r:id="rId12"/>
    <p:sldId id="413" r:id="rId13"/>
    <p:sldId id="417" r:id="rId14"/>
    <p:sldId id="273" r:id="rId15"/>
    <p:sldId id="274" r:id="rId16"/>
    <p:sldId id="340" r:id="rId17"/>
    <p:sldId id="341" r:id="rId18"/>
    <p:sldId id="347" r:id="rId19"/>
    <p:sldId id="351" r:id="rId20"/>
    <p:sldId id="418" r:id="rId21"/>
    <p:sldId id="369" r:id="rId22"/>
    <p:sldId id="358" r:id="rId23"/>
    <p:sldId id="374" r:id="rId24"/>
    <p:sldId id="360" r:id="rId25"/>
    <p:sldId id="367" r:id="rId26"/>
    <p:sldId id="1740" r:id="rId27"/>
    <p:sldId id="174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87" userDrawn="1">
          <p15:clr>
            <a:srgbClr val="A4A3A4"/>
          </p15:clr>
        </p15:guide>
        <p15:guide id="3" orient="horz" pos="648" userDrawn="1">
          <p15:clr>
            <a:srgbClr val="A4A3A4"/>
          </p15:clr>
        </p15:guide>
        <p15:guide id="4" orient="horz" pos="712" userDrawn="1">
          <p15:clr>
            <a:srgbClr val="A4A3A4"/>
          </p15:clr>
        </p15:guide>
        <p15:guide id="5" orient="horz" pos="3952" userDrawn="1">
          <p15:clr>
            <a:srgbClr val="A4A3A4"/>
          </p15:clr>
        </p15:guide>
        <p15:guide id="6"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6314" autoAdjust="0"/>
  </p:normalViewPr>
  <p:slideViewPr>
    <p:cSldViewPr snapToGrid="0" showGuides="1">
      <p:cViewPr varScale="1">
        <p:scale>
          <a:sx n="108" d="100"/>
          <a:sy n="108" d="100"/>
        </p:scale>
        <p:origin x="738" y="114"/>
      </p:cViewPr>
      <p:guideLst>
        <p:guide pos="416"/>
        <p:guide pos="7287"/>
        <p:guide orient="horz" pos="648"/>
        <p:guide orient="horz" pos="712"/>
        <p:guide orient="horz" pos="3952"/>
        <p:guide orient="horz"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1762F5-1B3C-489E-8F86-939957E48620}" type="datetimeFigureOut">
              <a:rPr lang="zh-CN" altLang="en-US" smtClean="0"/>
              <a:t>2020/8/10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F0B2C-59EA-49B5-8ADD-D9CFFFCAE205}" type="slidenum">
              <a:rPr lang="zh-CN" altLang="en-US" smtClean="0"/>
              <a:t>‹#›</a:t>
            </a:fld>
            <a:endParaRPr lang="zh-CN" altLang="en-US"/>
          </a:p>
        </p:txBody>
      </p:sp>
    </p:spTree>
    <p:extLst>
      <p:ext uri="{BB962C8B-B14F-4D97-AF65-F5344CB8AC3E}">
        <p14:creationId xmlns:p14="http://schemas.microsoft.com/office/powerpoint/2010/main" val="2576361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C0A9F60-7415-41B9-B180-07C9850F8FF0}" type="slidenum">
              <a:rPr lang="zh-CN" altLang="en-US" smtClean="0"/>
              <a:t>20</a:t>
            </a:fld>
            <a:endParaRPr lang="zh-CN" altLang="en-US"/>
          </a:p>
        </p:txBody>
      </p:sp>
    </p:spTree>
    <p:extLst>
      <p:ext uri="{BB962C8B-B14F-4D97-AF65-F5344CB8AC3E}">
        <p14:creationId xmlns:p14="http://schemas.microsoft.com/office/powerpoint/2010/main" val="216032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C0A9F60-7415-41B9-B180-07C9850F8FF0}" type="slidenum">
              <a:rPr lang="zh-CN" altLang="en-US" smtClean="0"/>
              <a:t>22</a:t>
            </a:fld>
            <a:endParaRPr lang="zh-CN" altLang="en-US"/>
          </a:p>
        </p:txBody>
      </p:sp>
    </p:spTree>
    <p:extLst>
      <p:ext uri="{BB962C8B-B14F-4D97-AF65-F5344CB8AC3E}">
        <p14:creationId xmlns:p14="http://schemas.microsoft.com/office/powerpoint/2010/main" val="1842290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C0A9F60-7415-41B9-B180-07C9850F8FF0}" type="slidenum">
              <a:rPr lang="zh-CN" altLang="en-US" smtClean="0"/>
              <a:t>24</a:t>
            </a:fld>
            <a:endParaRPr lang="zh-CN" altLang="en-US"/>
          </a:p>
        </p:txBody>
      </p:sp>
    </p:spTree>
    <p:extLst>
      <p:ext uri="{BB962C8B-B14F-4D97-AF65-F5344CB8AC3E}">
        <p14:creationId xmlns:p14="http://schemas.microsoft.com/office/powerpoint/2010/main" val="3830624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28941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4D50E50-0582-47F4-BAC7-865FDA685DED}"/>
              </a:ext>
            </a:extLst>
          </p:cNvPr>
          <p:cNvGrpSpPr/>
          <p:nvPr userDrawn="1"/>
        </p:nvGrpSpPr>
        <p:grpSpPr>
          <a:xfrm>
            <a:off x="0" y="0"/>
            <a:ext cx="12201287" cy="6858000"/>
            <a:chOff x="0" y="0"/>
            <a:chExt cx="12201287" cy="6858000"/>
          </a:xfrm>
        </p:grpSpPr>
        <p:pic>
          <p:nvPicPr>
            <p:cNvPr id="8" name="图片 7">
              <a:extLst>
                <a:ext uri="{FF2B5EF4-FFF2-40B4-BE49-F238E27FC236}">
                  <a16:creationId xmlns:a16="http://schemas.microsoft.com/office/drawing/2014/main" xmlns="" id="{8E3AA015-A06D-4F85-93A7-13E7697C3395}"/>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flipH="1">
              <a:off x="5695633" y="0"/>
              <a:ext cx="6505654" cy="6858000"/>
            </a:xfrm>
            <a:prstGeom prst="rect">
              <a:avLst/>
            </a:prstGeom>
          </p:spPr>
        </p:pic>
        <p:pic>
          <p:nvPicPr>
            <p:cNvPr id="9" name="图片 8">
              <a:extLst>
                <a:ext uri="{FF2B5EF4-FFF2-40B4-BE49-F238E27FC236}">
                  <a16:creationId xmlns:a16="http://schemas.microsoft.com/office/drawing/2014/main" xmlns="" id="{E2E7AA4B-2BE1-428F-805E-DF34FD5143F7}"/>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a:off x="0" y="0"/>
              <a:ext cx="6505654" cy="6858000"/>
            </a:xfrm>
            <a:prstGeom prst="rect">
              <a:avLst/>
            </a:prstGeom>
          </p:spPr>
        </p:pic>
      </p:grpSp>
    </p:spTree>
    <p:extLst>
      <p:ext uri="{BB962C8B-B14F-4D97-AF65-F5344CB8AC3E}">
        <p14:creationId xmlns:p14="http://schemas.microsoft.com/office/powerpoint/2010/main" val="32219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CD43BB-3CF7-49CB-BD6D-579F326100C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58EE5F2-BB90-4D5E-8680-9234D9519D57}"/>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4" name="页脚占位符 3">
            <a:extLst>
              <a:ext uri="{FF2B5EF4-FFF2-40B4-BE49-F238E27FC236}">
                <a16:creationId xmlns:a16="http://schemas.microsoft.com/office/drawing/2014/main" xmlns="" id="{92C53617-B471-4263-A9EA-BF77A0D3E0E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530492E1-62C3-4E34-928F-8435A274C055}"/>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311503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5259067-451B-4493-BA59-56F83152A2EB}"/>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3" name="页脚占位符 2">
            <a:extLst>
              <a:ext uri="{FF2B5EF4-FFF2-40B4-BE49-F238E27FC236}">
                <a16:creationId xmlns:a16="http://schemas.microsoft.com/office/drawing/2014/main" xmlns="" id="{B1526263-B6C3-45E1-A26B-8AC1650A22B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4185B22-38FF-4E2D-A0F5-517FEF0E2827}"/>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3367734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6F573A-D957-46BF-ACD8-4D6A63897FF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FC5E0D2-6251-440F-B899-DA00C78625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A8D129A1-2F24-45DC-B394-5D0005D2B1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CBA5AC7-C470-4263-9273-CBC70B8C6C00}"/>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6" name="页脚占位符 5">
            <a:extLst>
              <a:ext uri="{FF2B5EF4-FFF2-40B4-BE49-F238E27FC236}">
                <a16:creationId xmlns:a16="http://schemas.microsoft.com/office/drawing/2014/main" xmlns="" id="{AB029699-E9A4-4C8A-A173-D6440A9DB8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2498ABE-D9FB-49DE-9393-9321E796062C}"/>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4223614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1B5BB8-1962-46AD-BAB6-201DEAB17C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E2B66E5D-6FDF-4C1B-BD68-14C3879410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DC8E0FB-7854-4243-AE05-7AC9340AFA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C9D86E6-4F82-465C-909A-E9BE028CD388}"/>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6" name="页脚占位符 5">
            <a:extLst>
              <a:ext uri="{FF2B5EF4-FFF2-40B4-BE49-F238E27FC236}">
                <a16:creationId xmlns:a16="http://schemas.microsoft.com/office/drawing/2014/main" xmlns="" id="{09923049-69A5-40C4-975C-BBE7F6431A4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E678360-2614-4830-93B0-C35462E2B53D}"/>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2815637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7875DA4-7C28-4A85-88C8-87C8A2ACDD4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D6BE358-9407-4BEB-BE80-38D06DF3319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992EBF6-C100-4B3E-8060-AAB154EA4C4D}"/>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5" name="页脚占位符 4">
            <a:extLst>
              <a:ext uri="{FF2B5EF4-FFF2-40B4-BE49-F238E27FC236}">
                <a16:creationId xmlns:a16="http://schemas.microsoft.com/office/drawing/2014/main" xmlns="" id="{ECB44CF1-633F-44D3-BFB5-0C6A2DBB18A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0FD74C6-2D59-411B-A182-1AE5353EE301}"/>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1162241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3C64DB0-EEDA-4062-A087-9F9336060F9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C94C280-2323-41A5-8021-E7FCFE7D3DA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967FE48-B320-47DE-88D1-BD5A002FCF84}"/>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5" name="页脚占位符 4">
            <a:extLst>
              <a:ext uri="{FF2B5EF4-FFF2-40B4-BE49-F238E27FC236}">
                <a16:creationId xmlns:a16="http://schemas.microsoft.com/office/drawing/2014/main" xmlns="" id="{8BECDF85-5C6D-471B-ACE8-2D19BCDEEA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857C9FA-7190-4B26-A1F9-80AEA40A38E9}"/>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957471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7269744A-077D-4AE1-A804-DC41E55B54DF}"/>
              </a:ext>
            </a:extLst>
          </p:cNvPr>
          <p:cNvSpPr/>
          <p:nvPr userDrawn="1"/>
        </p:nvSpPr>
        <p:spPr>
          <a:xfrm>
            <a:off x="0" y="0"/>
            <a:ext cx="12192000" cy="914400"/>
          </a:xfrm>
          <a:prstGeom prst="rect">
            <a:avLst/>
          </a:prstGeom>
          <a:solidFill>
            <a:srgbClr val="3D67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8DF434CC-6E9E-4F44-B39B-85DCA7821012}"/>
              </a:ext>
            </a:extLst>
          </p:cNvPr>
          <p:cNvSpPr/>
          <p:nvPr userDrawn="1"/>
        </p:nvSpPr>
        <p:spPr>
          <a:xfrm>
            <a:off x="4498058" y="164812"/>
            <a:ext cx="3877985" cy="584775"/>
          </a:xfrm>
          <a:prstGeom prst="rect">
            <a:avLst/>
          </a:prstGeom>
        </p:spPr>
        <p:txBody>
          <a:bodyPr wrap="none">
            <a:spAutoFit/>
          </a:bodyPr>
          <a:lstStyle/>
          <a:p>
            <a:pPr lvl="0">
              <a:defRPr/>
            </a:pPr>
            <a:r>
              <a:rPr lang="zh-CN" altLang="en-US" sz="3200" b="1" dirty="0">
                <a:solidFill>
                  <a:schemeClr val="bg1"/>
                </a:solidFill>
                <a:latin typeface="+mn-ea"/>
                <a:cs typeface="+mn-ea"/>
                <a:sym typeface="+mn-lt"/>
              </a:rPr>
              <a:t>讲究电话礼仪的原因</a:t>
            </a:r>
          </a:p>
        </p:txBody>
      </p:sp>
      <p:grpSp>
        <p:nvGrpSpPr>
          <p:cNvPr id="5" name="组合 4">
            <a:extLst>
              <a:ext uri="{FF2B5EF4-FFF2-40B4-BE49-F238E27FC236}">
                <a16:creationId xmlns:a16="http://schemas.microsoft.com/office/drawing/2014/main" xmlns="" id="{9E53C282-19C4-4186-9558-918A98CDF408}"/>
              </a:ext>
            </a:extLst>
          </p:cNvPr>
          <p:cNvGrpSpPr/>
          <p:nvPr userDrawn="1"/>
        </p:nvGrpSpPr>
        <p:grpSpPr>
          <a:xfrm>
            <a:off x="3815957" y="114587"/>
            <a:ext cx="682101" cy="635000"/>
            <a:chOff x="10949353" y="2667001"/>
            <a:chExt cx="682101" cy="635000"/>
          </a:xfrm>
          <a:noFill/>
        </p:grpSpPr>
        <p:sp>
          <p:nvSpPr>
            <p:cNvPr id="6" name="iconfont-1161-877265">
              <a:extLst>
                <a:ext uri="{FF2B5EF4-FFF2-40B4-BE49-F238E27FC236}">
                  <a16:creationId xmlns:a16="http://schemas.microsoft.com/office/drawing/2014/main" xmlns="" id="{0F6682B7-1E05-4B9D-A7CD-F7F9BE114BD0}"/>
                </a:ext>
              </a:extLst>
            </p:cNvPr>
            <p:cNvSpPr>
              <a:spLocks noChangeAspect="1"/>
            </p:cNvSpPr>
            <p:nvPr/>
          </p:nvSpPr>
          <p:spPr bwMode="auto">
            <a:xfrm>
              <a:off x="11084223" y="2788699"/>
              <a:ext cx="392927" cy="434101"/>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chemeClr val="bg1"/>
            </a:solidFill>
            <a:ln>
              <a:noFill/>
            </a:ln>
          </p:spPr>
        </p:sp>
        <p:sp>
          <p:nvSpPr>
            <p:cNvPr id="7" name="矩形: 圆角 6">
              <a:extLst>
                <a:ext uri="{FF2B5EF4-FFF2-40B4-BE49-F238E27FC236}">
                  <a16:creationId xmlns:a16="http://schemas.microsoft.com/office/drawing/2014/main" xmlns="" id="{29412CC9-B82F-4E07-96BF-2DA5662B85EA}"/>
                </a:ext>
              </a:extLst>
            </p:cNvPr>
            <p:cNvSpPr/>
            <p:nvPr/>
          </p:nvSpPr>
          <p:spPr>
            <a:xfrm>
              <a:off x="10949353" y="2667001"/>
              <a:ext cx="682101" cy="635000"/>
            </a:xfrm>
            <a:prstGeom prst="roundRect">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9037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2271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3469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44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4D50E50-0582-47F4-BAC7-865FDA685DED}"/>
              </a:ext>
            </a:extLst>
          </p:cNvPr>
          <p:cNvGrpSpPr/>
          <p:nvPr userDrawn="1"/>
        </p:nvGrpSpPr>
        <p:grpSpPr>
          <a:xfrm>
            <a:off x="0" y="0"/>
            <a:ext cx="12201287" cy="6858000"/>
            <a:chOff x="0" y="0"/>
            <a:chExt cx="12201287" cy="6858000"/>
          </a:xfrm>
        </p:grpSpPr>
        <p:pic>
          <p:nvPicPr>
            <p:cNvPr id="8" name="图片 7">
              <a:extLst>
                <a:ext uri="{FF2B5EF4-FFF2-40B4-BE49-F238E27FC236}">
                  <a16:creationId xmlns:a16="http://schemas.microsoft.com/office/drawing/2014/main" xmlns="" id="{8E3AA015-A06D-4F85-93A7-13E7697C3395}"/>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flipH="1">
              <a:off x="5695633" y="0"/>
              <a:ext cx="6505654" cy="6858000"/>
            </a:xfrm>
            <a:prstGeom prst="rect">
              <a:avLst/>
            </a:prstGeom>
          </p:spPr>
        </p:pic>
        <p:pic>
          <p:nvPicPr>
            <p:cNvPr id="9" name="图片 8">
              <a:extLst>
                <a:ext uri="{FF2B5EF4-FFF2-40B4-BE49-F238E27FC236}">
                  <a16:creationId xmlns:a16="http://schemas.microsoft.com/office/drawing/2014/main" xmlns="" id="{E2E7AA4B-2BE1-428F-805E-DF34FD5143F7}"/>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a:off x="0" y="0"/>
              <a:ext cx="6505654" cy="6858000"/>
            </a:xfrm>
            <a:prstGeom prst="rect">
              <a:avLst/>
            </a:prstGeom>
          </p:spPr>
        </p:pic>
      </p:grpSp>
      <p:sp>
        <p:nvSpPr>
          <p:cNvPr id="2" name="矩形 1">
            <a:extLst>
              <a:ext uri="{FF2B5EF4-FFF2-40B4-BE49-F238E27FC236}">
                <a16:creationId xmlns:a16="http://schemas.microsoft.com/office/drawing/2014/main" xmlns="" id="{2BEE64BE-0D79-40D6-8AE3-57458B0E43CE}"/>
              </a:ext>
            </a:extLst>
          </p:cNvPr>
          <p:cNvSpPr/>
          <p:nvPr userDrawn="1"/>
        </p:nvSpPr>
        <p:spPr>
          <a:xfrm>
            <a:off x="180975" y="152400"/>
            <a:ext cx="11830050" cy="6496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examination_343109">
            <a:extLst>
              <a:ext uri="{FF2B5EF4-FFF2-40B4-BE49-F238E27FC236}">
                <a16:creationId xmlns:a16="http://schemas.microsoft.com/office/drawing/2014/main" xmlns="" id="{7A017A48-B860-4A50-825F-0BDD07A49B21}"/>
              </a:ext>
            </a:extLst>
          </p:cNvPr>
          <p:cNvSpPr>
            <a:spLocks noChangeAspect="1"/>
          </p:cNvSpPr>
          <p:nvPr userDrawn="1"/>
        </p:nvSpPr>
        <p:spPr bwMode="auto">
          <a:xfrm>
            <a:off x="553124" y="292746"/>
            <a:ext cx="605235" cy="563135"/>
          </a:xfrm>
          <a:custGeom>
            <a:avLst/>
            <a:gdLst>
              <a:gd name="T0" fmla="*/ 10575 w 11292"/>
              <a:gd name="T1" fmla="*/ 1504 h 10505"/>
              <a:gd name="T2" fmla="*/ 9215 w 11292"/>
              <a:gd name="T3" fmla="*/ 266 h 10505"/>
              <a:gd name="T4" fmla="*/ 6598 w 11292"/>
              <a:gd name="T5" fmla="*/ 775 h 10505"/>
              <a:gd name="T6" fmla="*/ 5521 w 11292"/>
              <a:gd name="T7" fmla="*/ 1418 h 10505"/>
              <a:gd name="T8" fmla="*/ 2322 w 11292"/>
              <a:gd name="T9" fmla="*/ 189 h 10505"/>
              <a:gd name="T10" fmla="*/ 572 w 11292"/>
              <a:gd name="T11" fmla="*/ 1466 h 10505"/>
              <a:gd name="T12" fmla="*/ 241 w 11292"/>
              <a:gd name="T13" fmla="*/ 3959 h 10505"/>
              <a:gd name="T14" fmla="*/ 1500 w 11292"/>
              <a:gd name="T15" fmla="*/ 5863 h 10505"/>
              <a:gd name="T16" fmla="*/ 1571 w 11292"/>
              <a:gd name="T17" fmla="*/ 5921 h 10505"/>
              <a:gd name="T18" fmla="*/ 1761 w 11292"/>
              <a:gd name="T19" fmla="*/ 6896 h 10505"/>
              <a:gd name="T20" fmla="*/ 2209 w 11292"/>
              <a:gd name="T21" fmla="*/ 8108 h 10505"/>
              <a:gd name="T22" fmla="*/ 2272 w 11292"/>
              <a:gd name="T23" fmla="*/ 8196 h 10505"/>
              <a:gd name="T24" fmla="*/ 1931 w 11292"/>
              <a:gd name="T25" fmla="*/ 9110 h 10505"/>
              <a:gd name="T26" fmla="*/ 3326 w 11292"/>
              <a:gd name="T27" fmla="*/ 10505 h 10505"/>
              <a:gd name="T28" fmla="*/ 4721 w 11292"/>
              <a:gd name="T29" fmla="*/ 9110 h 10505"/>
              <a:gd name="T30" fmla="*/ 3325 w 11292"/>
              <a:gd name="T31" fmla="*/ 7713 h 10505"/>
              <a:gd name="T32" fmla="*/ 2823 w 11292"/>
              <a:gd name="T33" fmla="*/ 7806 h 10505"/>
              <a:gd name="T34" fmla="*/ 2416 w 11292"/>
              <a:gd name="T35" fmla="*/ 6700 h 10505"/>
              <a:gd name="T36" fmla="*/ 2338 w 11292"/>
              <a:gd name="T37" fmla="*/ 6391 h 10505"/>
              <a:gd name="T38" fmla="*/ 4267 w 11292"/>
              <a:gd name="T39" fmla="*/ 6254 h 10505"/>
              <a:gd name="T40" fmla="*/ 4738 w 11292"/>
              <a:gd name="T41" fmla="*/ 5370 h 10505"/>
              <a:gd name="T42" fmla="*/ 4557 w 11292"/>
              <a:gd name="T43" fmla="*/ 4430 h 10505"/>
              <a:gd name="T44" fmla="*/ 3844 w 11292"/>
              <a:gd name="T45" fmla="*/ 3789 h 10505"/>
              <a:gd name="T46" fmla="*/ 2734 w 11292"/>
              <a:gd name="T47" fmla="*/ 3767 h 10505"/>
              <a:gd name="T48" fmla="*/ 1726 w 11292"/>
              <a:gd name="T49" fmla="*/ 4650 h 10505"/>
              <a:gd name="T50" fmla="*/ 1608 w 11292"/>
              <a:gd name="T51" fmla="*/ 5024 h 10505"/>
              <a:gd name="T52" fmla="*/ 899 w 11292"/>
              <a:gd name="T53" fmla="*/ 3775 h 10505"/>
              <a:gd name="T54" fmla="*/ 1162 w 11292"/>
              <a:gd name="T55" fmla="*/ 1815 h 10505"/>
              <a:gd name="T56" fmla="*/ 2418 w 11292"/>
              <a:gd name="T57" fmla="*/ 867 h 10505"/>
              <a:gd name="T58" fmla="*/ 5268 w 11292"/>
              <a:gd name="T59" fmla="*/ 2105 h 10505"/>
              <a:gd name="T60" fmla="*/ 5711 w 11292"/>
              <a:gd name="T61" fmla="*/ 2126 h 10505"/>
              <a:gd name="T62" fmla="*/ 6906 w 11292"/>
              <a:gd name="T63" fmla="*/ 1387 h 10505"/>
              <a:gd name="T64" fmla="*/ 9045 w 11292"/>
              <a:gd name="T65" fmla="*/ 930 h 10505"/>
              <a:gd name="T66" fmla="*/ 9947 w 11292"/>
              <a:gd name="T67" fmla="*/ 1777 h 10505"/>
              <a:gd name="T68" fmla="*/ 10032 w 11292"/>
              <a:gd name="T69" fmla="*/ 4070 h 10505"/>
              <a:gd name="T70" fmla="*/ 8756 w 11292"/>
              <a:gd name="T71" fmla="*/ 5934 h 10505"/>
              <a:gd name="T72" fmla="*/ 6353 w 11292"/>
              <a:gd name="T73" fmla="*/ 7645 h 10505"/>
              <a:gd name="T74" fmla="*/ 6194 w 11292"/>
              <a:gd name="T75" fmla="*/ 8101 h 10505"/>
              <a:gd name="T76" fmla="*/ 6651 w 11292"/>
              <a:gd name="T77" fmla="*/ 8260 h 10505"/>
              <a:gd name="T78" fmla="*/ 9222 w 11292"/>
              <a:gd name="T79" fmla="*/ 6432 h 10505"/>
              <a:gd name="T80" fmla="*/ 10575 w 11292"/>
              <a:gd name="T81" fmla="*/ 1504 h 10505"/>
              <a:gd name="T82" fmla="*/ 2352 w 11292"/>
              <a:gd name="T83" fmla="*/ 4920 h 10505"/>
              <a:gd name="T84" fmla="*/ 2935 w 11292"/>
              <a:gd name="T85" fmla="*/ 4419 h 10505"/>
              <a:gd name="T86" fmla="*/ 3958 w 11292"/>
              <a:gd name="T87" fmla="*/ 4759 h 10505"/>
              <a:gd name="T88" fmla="*/ 3821 w 11292"/>
              <a:gd name="T89" fmla="*/ 5735 h 10505"/>
              <a:gd name="T90" fmla="*/ 3019 w 11292"/>
              <a:gd name="T91" fmla="*/ 5895 h 10505"/>
              <a:gd name="T92" fmla="*/ 2237 w 11292"/>
              <a:gd name="T93" fmla="*/ 5560 h 10505"/>
              <a:gd name="T94" fmla="*/ 2352 w 11292"/>
              <a:gd name="T95" fmla="*/ 4920 h 10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92" h="10505">
                <a:moveTo>
                  <a:pt x="10575" y="1504"/>
                </a:moveTo>
                <a:cubicBezTo>
                  <a:pt x="10288" y="841"/>
                  <a:pt x="9831" y="425"/>
                  <a:pt x="9215" y="266"/>
                </a:cubicBezTo>
                <a:cubicBezTo>
                  <a:pt x="8508" y="85"/>
                  <a:pt x="7628" y="256"/>
                  <a:pt x="6598" y="775"/>
                </a:cubicBezTo>
                <a:cubicBezTo>
                  <a:pt x="6136" y="1008"/>
                  <a:pt x="5751" y="1259"/>
                  <a:pt x="5521" y="1418"/>
                </a:cubicBezTo>
                <a:cubicBezTo>
                  <a:pt x="5003" y="990"/>
                  <a:pt x="3641" y="0"/>
                  <a:pt x="2322" y="189"/>
                </a:cubicBezTo>
                <a:cubicBezTo>
                  <a:pt x="1600" y="291"/>
                  <a:pt x="1011" y="721"/>
                  <a:pt x="572" y="1466"/>
                </a:cubicBezTo>
                <a:cubicBezTo>
                  <a:pt x="115" y="2244"/>
                  <a:pt x="0" y="3105"/>
                  <a:pt x="241" y="3959"/>
                </a:cubicBezTo>
                <a:cubicBezTo>
                  <a:pt x="445" y="4678"/>
                  <a:pt x="891" y="5354"/>
                  <a:pt x="1500" y="5863"/>
                </a:cubicBezTo>
                <a:cubicBezTo>
                  <a:pt x="1523" y="5883"/>
                  <a:pt x="1547" y="5901"/>
                  <a:pt x="1571" y="5921"/>
                </a:cubicBezTo>
                <a:cubicBezTo>
                  <a:pt x="1600" y="6220"/>
                  <a:pt x="1662" y="6545"/>
                  <a:pt x="1761" y="6896"/>
                </a:cubicBezTo>
                <a:cubicBezTo>
                  <a:pt x="1949" y="7568"/>
                  <a:pt x="2199" y="8085"/>
                  <a:pt x="2209" y="8108"/>
                </a:cubicBezTo>
                <a:cubicBezTo>
                  <a:pt x="2226" y="8141"/>
                  <a:pt x="2247" y="8170"/>
                  <a:pt x="2272" y="8196"/>
                </a:cubicBezTo>
                <a:cubicBezTo>
                  <a:pt x="2059" y="8441"/>
                  <a:pt x="1931" y="8760"/>
                  <a:pt x="1931" y="9110"/>
                </a:cubicBezTo>
                <a:cubicBezTo>
                  <a:pt x="1931" y="9880"/>
                  <a:pt x="2556" y="10505"/>
                  <a:pt x="3326" y="10505"/>
                </a:cubicBezTo>
                <a:cubicBezTo>
                  <a:pt x="4096" y="10505"/>
                  <a:pt x="4721" y="9880"/>
                  <a:pt x="4721" y="9110"/>
                </a:cubicBezTo>
                <a:cubicBezTo>
                  <a:pt x="4721" y="8340"/>
                  <a:pt x="4095" y="7713"/>
                  <a:pt x="3325" y="7713"/>
                </a:cubicBezTo>
                <a:cubicBezTo>
                  <a:pt x="3148" y="7713"/>
                  <a:pt x="2978" y="7746"/>
                  <a:pt x="2823" y="7806"/>
                </a:cubicBezTo>
                <a:cubicBezTo>
                  <a:pt x="2808" y="7774"/>
                  <a:pt x="2582" y="7296"/>
                  <a:pt x="2416" y="6700"/>
                </a:cubicBezTo>
                <a:cubicBezTo>
                  <a:pt x="2386" y="6594"/>
                  <a:pt x="2361" y="6491"/>
                  <a:pt x="2338" y="6391"/>
                </a:cubicBezTo>
                <a:cubicBezTo>
                  <a:pt x="3064" y="6710"/>
                  <a:pt x="3778" y="6674"/>
                  <a:pt x="4267" y="6254"/>
                </a:cubicBezTo>
                <a:cubicBezTo>
                  <a:pt x="4527" y="6030"/>
                  <a:pt x="4694" y="5716"/>
                  <a:pt x="4738" y="5370"/>
                </a:cubicBezTo>
                <a:cubicBezTo>
                  <a:pt x="4780" y="5050"/>
                  <a:pt x="4715" y="4716"/>
                  <a:pt x="4557" y="4430"/>
                </a:cubicBezTo>
                <a:cubicBezTo>
                  <a:pt x="4393" y="4134"/>
                  <a:pt x="4147" y="3912"/>
                  <a:pt x="3844" y="3789"/>
                </a:cubicBezTo>
                <a:cubicBezTo>
                  <a:pt x="3513" y="3654"/>
                  <a:pt x="3129" y="3646"/>
                  <a:pt x="2734" y="3767"/>
                </a:cubicBezTo>
                <a:cubicBezTo>
                  <a:pt x="2256" y="3915"/>
                  <a:pt x="1917" y="4211"/>
                  <a:pt x="1726" y="4650"/>
                </a:cubicBezTo>
                <a:cubicBezTo>
                  <a:pt x="1676" y="4766"/>
                  <a:pt x="1636" y="4890"/>
                  <a:pt x="1608" y="5024"/>
                </a:cubicBezTo>
                <a:cubicBezTo>
                  <a:pt x="1273" y="4657"/>
                  <a:pt x="1027" y="4225"/>
                  <a:pt x="899" y="3775"/>
                </a:cubicBezTo>
                <a:cubicBezTo>
                  <a:pt x="709" y="3105"/>
                  <a:pt x="801" y="2427"/>
                  <a:pt x="1162" y="1815"/>
                </a:cubicBezTo>
                <a:cubicBezTo>
                  <a:pt x="1494" y="1251"/>
                  <a:pt x="1904" y="941"/>
                  <a:pt x="2418" y="867"/>
                </a:cubicBezTo>
                <a:cubicBezTo>
                  <a:pt x="3731" y="679"/>
                  <a:pt x="5253" y="2091"/>
                  <a:pt x="5268" y="2105"/>
                </a:cubicBezTo>
                <a:cubicBezTo>
                  <a:pt x="5391" y="2220"/>
                  <a:pt x="5578" y="2229"/>
                  <a:pt x="5711" y="2126"/>
                </a:cubicBezTo>
                <a:cubicBezTo>
                  <a:pt x="5716" y="2122"/>
                  <a:pt x="6224" y="1731"/>
                  <a:pt x="6906" y="1387"/>
                </a:cubicBezTo>
                <a:cubicBezTo>
                  <a:pt x="7772" y="951"/>
                  <a:pt x="8511" y="792"/>
                  <a:pt x="9045" y="930"/>
                </a:cubicBezTo>
                <a:cubicBezTo>
                  <a:pt x="9451" y="1035"/>
                  <a:pt x="9746" y="1311"/>
                  <a:pt x="9947" y="1777"/>
                </a:cubicBezTo>
                <a:cubicBezTo>
                  <a:pt x="10277" y="2539"/>
                  <a:pt x="10306" y="3310"/>
                  <a:pt x="10032" y="4070"/>
                </a:cubicBezTo>
                <a:cubicBezTo>
                  <a:pt x="9807" y="4697"/>
                  <a:pt x="9377" y="5324"/>
                  <a:pt x="8756" y="5934"/>
                </a:cubicBezTo>
                <a:cubicBezTo>
                  <a:pt x="7670" y="7000"/>
                  <a:pt x="6366" y="7639"/>
                  <a:pt x="6353" y="7645"/>
                </a:cubicBezTo>
                <a:cubicBezTo>
                  <a:pt x="6183" y="7728"/>
                  <a:pt x="6113" y="7931"/>
                  <a:pt x="6194" y="8101"/>
                </a:cubicBezTo>
                <a:cubicBezTo>
                  <a:pt x="6277" y="8271"/>
                  <a:pt x="6481" y="8342"/>
                  <a:pt x="6651" y="8260"/>
                </a:cubicBezTo>
                <a:cubicBezTo>
                  <a:pt x="6707" y="8232"/>
                  <a:pt x="8056" y="7573"/>
                  <a:pt x="9222" y="6432"/>
                </a:cubicBezTo>
                <a:cubicBezTo>
                  <a:pt x="10825" y="4865"/>
                  <a:pt x="11292" y="3161"/>
                  <a:pt x="10575" y="1504"/>
                </a:cubicBezTo>
                <a:close/>
                <a:moveTo>
                  <a:pt x="2352" y="4920"/>
                </a:moveTo>
                <a:cubicBezTo>
                  <a:pt x="2461" y="4670"/>
                  <a:pt x="2652" y="4506"/>
                  <a:pt x="2935" y="4419"/>
                </a:cubicBezTo>
                <a:cubicBezTo>
                  <a:pt x="3580" y="4220"/>
                  <a:pt x="3866" y="4590"/>
                  <a:pt x="3958" y="4759"/>
                </a:cubicBezTo>
                <a:cubicBezTo>
                  <a:pt x="4118" y="5048"/>
                  <a:pt x="4122" y="5476"/>
                  <a:pt x="3821" y="5735"/>
                </a:cubicBezTo>
                <a:cubicBezTo>
                  <a:pt x="3573" y="5947"/>
                  <a:pt x="3250" y="5939"/>
                  <a:pt x="3019" y="5895"/>
                </a:cubicBezTo>
                <a:cubicBezTo>
                  <a:pt x="2767" y="5846"/>
                  <a:pt x="2498" y="5730"/>
                  <a:pt x="2237" y="5560"/>
                </a:cubicBezTo>
                <a:cubicBezTo>
                  <a:pt x="2238" y="5307"/>
                  <a:pt x="2276" y="5093"/>
                  <a:pt x="2352" y="4920"/>
                </a:cubicBezTo>
                <a:close/>
              </a:path>
            </a:pathLst>
          </a:custGeom>
          <a:solidFill>
            <a:schemeClr val="accent1"/>
          </a:solidFill>
          <a:ln>
            <a:noFill/>
          </a:ln>
        </p:spPr>
        <p:txBody>
          <a:bodyPr/>
          <a:lstStyle/>
          <a:p>
            <a:endParaRPr lang="zh-CN" altLang="en-US"/>
          </a:p>
        </p:txBody>
      </p:sp>
      <p:sp>
        <p:nvSpPr>
          <p:cNvPr id="11" name="文本框 10">
            <a:extLst>
              <a:ext uri="{FF2B5EF4-FFF2-40B4-BE49-F238E27FC236}">
                <a16:creationId xmlns:a16="http://schemas.microsoft.com/office/drawing/2014/main" xmlns="" id="{D8A36361-BCE6-473B-8FAD-14E0488D7471}"/>
              </a:ext>
            </a:extLst>
          </p:cNvPr>
          <p:cNvSpPr txBox="1"/>
          <p:nvPr userDrawn="1"/>
        </p:nvSpPr>
        <p:spPr>
          <a:xfrm>
            <a:off x="1158359" y="209550"/>
            <a:ext cx="2954655"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600" b="1" dirty="0">
                <a:solidFill>
                  <a:srgbClr val="000000">
                    <a:lumMod val="75000"/>
                    <a:lumOff val="25000"/>
                  </a:srgbClr>
                </a:solidFill>
                <a:latin typeface="+mn-ea"/>
                <a:ea typeface="+mn-ea"/>
                <a:cs typeface="+mn-ea"/>
                <a:sym typeface="+mn-lt"/>
              </a:rPr>
              <a:t>病史和既往史</a:t>
            </a:r>
          </a:p>
        </p:txBody>
      </p:sp>
      <p:cxnSp>
        <p:nvCxnSpPr>
          <p:cNvPr id="4" name="直接连接符 3">
            <a:extLst>
              <a:ext uri="{FF2B5EF4-FFF2-40B4-BE49-F238E27FC236}">
                <a16:creationId xmlns:a16="http://schemas.microsoft.com/office/drawing/2014/main" xmlns="" id="{BF1E2C81-28A0-46B2-A37E-CF68069D2F50}"/>
              </a:ext>
            </a:extLst>
          </p:cNvPr>
          <p:cNvCxnSpPr>
            <a:cxnSpLocks/>
          </p:cNvCxnSpPr>
          <p:nvPr userDrawn="1"/>
        </p:nvCxnSpPr>
        <p:spPr>
          <a:xfrm>
            <a:off x="498812" y="982881"/>
            <a:ext cx="11194376" cy="0"/>
          </a:xfrm>
          <a:prstGeom prst="line">
            <a:avLst/>
          </a:prstGeom>
          <a:ln w="38100" cmpd="thinThick"/>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049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6294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1944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1614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6426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9854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1273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878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9140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4D50E50-0582-47F4-BAC7-865FDA685DED}"/>
              </a:ext>
            </a:extLst>
          </p:cNvPr>
          <p:cNvGrpSpPr/>
          <p:nvPr userDrawn="1"/>
        </p:nvGrpSpPr>
        <p:grpSpPr>
          <a:xfrm>
            <a:off x="0" y="0"/>
            <a:ext cx="12201287" cy="6858000"/>
            <a:chOff x="0" y="0"/>
            <a:chExt cx="12201287" cy="6858000"/>
          </a:xfrm>
        </p:grpSpPr>
        <p:pic>
          <p:nvPicPr>
            <p:cNvPr id="8" name="图片 7">
              <a:extLst>
                <a:ext uri="{FF2B5EF4-FFF2-40B4-BE49-F238E27FC236}">
                  <a16:creationId xmlns:a16="http://schemas.microsoft.com/office/drawing/2014/main" xmlns="" id="{8E3AA015-A06D-4F85-93A7-13E7697C3395}"/>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flipH="1">
              <a:off x="5695633" y="0"/>
              <a:ext cx="6505654" cy="6858000"/>
            </a:xfrm>
            <a:prstGeom prst="rect">
              <a:avLst/>
            </a:prstGeom>
          </p:spPr>
        </p:pic>
        <p:pic>
          <p:nvPicPr>
            <p:cNvPr id="9" name="图片 8">
              <a:extLst>
                <a:ext uri="{FF2B5EF4-FFF2-40B4-BE49-F238E27FC236}">
                  <a16:creationId xmlns:a16="http://schemas.microsoft.com/office/drawing/2014/main" xmlns="" id="{E2E7AA4B-2BE1-428F-805E-DF34FD5143F7}"/>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a:off x="0" y="0"/>
              <a:ext cx="6505654" cy="6858000"/>
            </a:xfrm>
            <a:prstGeom prst="rect">
              <a:avLst/>
            </a:prstGeom>
          </p:spPr>
        </p:pic>
      </p:grpSp>
      <p:sp>
        <p:nvSpPr>
          <p:cNvPr id="2" name="矩形 1">
            <a:extLst>
              <a:ext uri="{FF2B5EF4-FFF2-40B4-BE49-F238E27FC236}">
                <a16:creationId xmlns:a16="http://schemas.microsoft.com/office/drawing/2014/main" xmlns="" id="{2BEE64BE-0D79-40D6-8AE3-57458B0E43CE}"/>
              </a:ext>
            </a:extLst>
          </p:cNvPr>
          <p:cNvSpPr/>
          <p:nvPr userDrawn="1"/>
        </p:nvSpPr>
        <p:spPr>
          <a:xfrm>
            <a:off x="180975" y="152400"/>
            <a:ext cx="11830050" cy="6496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examination_343109">
            <a:extLst>
              <a:ext uri="{FF2B5EF4-FFF2-40B4-BE49-F238E27FC236}">
                <a16:creationId xmlns:a16="http://schemas.microsoft.com/office/drawing/2014/main" xmlns="" id="{7A017A48-B860-4A50-825F-0BDD07A49B21}"/>
              </a:ext>
            </a:extLst>
          </p:cNvPr>
          <p:cNvSpPr>
            <a:spLocks noChangeAspect="1"/>
          </p:cNvSpPr>
          <p:nvPr userDrawn="1"/>
        </p:nvSpPr>
        <p:spPr bwMode="auto">
          <a:xfrm>
            <a:off x="553124" y="292746"/>
            <a:ext cx="605235" cy="563135"/>
          </a:xfrm>
          <a:custGeom>
            <a:avLst/>
            <a:gdLst>
              <a:gd name="T0" fmla="*/ 10575 w 11292"/>
              <a:gd name="T1" fmla="*/ 1504 h 10505"/>
              <a:gd name="T2" fmla="*/ 9215 w 11292"/>
              <a:gd name="T3" fmla="*/ 266 h 10505"/>
              <a:gd name="T4" fmla="*/ 6598 w 11292"/>
              <a:gd name="T5" fmla="*/ 775 h 10505"/>
              <a:gd name="T6" fmla="*/ 5521 w 11292"/>
              <a:gd name="T7" fmla="*/ 1418 h 10505"/>
              <a:gd name="T8" fmla="*/ 2322 w 11292"/>
              <a:gd name="T9" fmla="*/ 189 h 10505"/>
              <a:gd name="T10" fmla="*/ 572 w 11292"/>
              <a:gd name="T11" fmla="*/ 1466 h 10505"/>
              <a:gd name="T12" fmla="*/ 241 w 11292"/>
              <a:gd name="T13" fmla="*/ 3959 h 10505"/>
              <a:gd name="T14" fmla="*/ 1500 w 11292"/>
              <a:gd name="T15" fmla="*/ 5863 h 10505"/>
              <a:gd name="T16" fmla="*/ 1571 w 11292"/>
              <a:gd name="T17" fmla="*/ 5921 h 10505"/>
              <a:gd name="T18" fmla="*/ 1761 w 11292"/>
              <a:gd name="T19" fmla="*/ 6896 h 10505"/>
              <a:gd name="T20" fmla="*/ 2209 w 11292"/>
              <a:gd name="T21" fmla="*/ 8108 h 10505"/>
              <a:gd name="T22" fmla="*/ 2272 w 11292"/>
              <a:gd name="T23" fmla="*/ 8196 h 10505"/>
              <a:gd name="T24" fmla="*/ 1931 w 11292"/>
              <a:gd name="T25" fmla="*/ 9110 h 10505"/>
              <a:gd name="T26" fmla="*/ 3326 w 11292"/>
              <a:gd name="T27" fmla="*/ 10505 h 10505"/>
              <a:gd name="T28" fmla="*/ 4721 w 11292"/>
              <a:gd name="T29" fmla="*/ 9110 h 10505"/>
              <a:gd name="T30" fmla="*/ 3325 w 11292"/>
              <a:gd name="T31" fmla="*/ 7713 h 10505"/>
              <a:gd name="T32" fmla="*/ 2823 w 11292"/>
              <a:gd name="T33" fmla="*/ 7806 h 10505"/>
              <a:gd name="T34" fmla="*/ 2416 w 11292"/>
              <a:gd name="T35" fmla="*/ 6700 h 10505"/>
              <a:gd name="T36" fmla="*/ 2338 w 11292"/>
              <a:gd name="T37" fmla="*/ 6391 h 10505"/>
              <a:gd name="T38" fmla="*/ 4267 w 11292"/>
              <a:gd name="T39" fmla="*/ 6254 h 10505"/>
              <a:gd name="T40" fmla="*/ 4738 w 11292"/>
              <a:gd name="T41" fmla="*/ 5370 h 10505"/>
              <a:gd name="T42" fmla="*/ 4557 w 11292"/>
              <a:gd name="T43" fmla="*/ 4430 h 10505"/>
              <a:gd name="T44" fmla="*/ 3844 w 11292"/>
              <a:gd name="T45" fmla="*/ 3789 h 10505"/>
              <a:gd name="T46" fmla="*/ 2734 w 11292"/>
              <a:gd name="T47" fmla="*/ 3767 h 10505"/>
              <a:gd name="T48" fmla="*/ 1726 w 11292"/>
              <a:gd name="T49" fmla="*/ 4650 h 10505"/>
              <a:gd name="T50" fmla="*/ 1608 w 11292"/>
              <a:gd name="T51" fmla="*/ 5024 h 10505"/>
              <a:gd name="T52" fmla="*/ 899 w 11292"/>
              <a:gd name="T53" fmla="*/ 3775 h 10505"/>
              <a:gd name="T54" fmla="*/ 1162 w 11292"/>
              <a:gd name="T55" fmla="*/ 1815 h 10505"/>
              <a:gd name="T56" fmla="*/ 2418 w 11292"/>
              <a:gd name="T57" fmla="*/ 867 h 10505"/>
              <a:gd name="T58" fmla="*/ 5268 w 11292"/>
              <a:gd name="T59" fmla="*/ 2105 h 10505"/>
              <a:gd name="T60" fmla="*/ 5711 w 11292"/>
              <a:gd name="T61" fmla="*/ 2126 h 10505"/>
              <a:gd name="T62" fmla="*/ 6906 w 11292"/>
              <a:gd name="T63" fmla="*/ 1387 h 10505"/>
              <a:gd name="T64" fmla="*/ 9045 w 11292"/>
              <a:gd name="T65" fmla="*/ 930 h 10505"/>
              <a:gd name="T66" fmla="*/ 9947 w 11292"/>
              <a:gd name="T67" fmla="*/ 1777 h 10505"/>
              <a:gd name="T68" fmla="*/ 10032 w 11292"/>
              <a:gd name="T69" fmla="*/ 4070 h 10505"/>
              <a:gd name="T70" fmla="*/ 8756 w 11292"/>
              <a:gd name="T71" fmla="*/ 5934 h 10505"/>
              <a:gd name="T72" fmla="*/ 6353 w 11292"/>
              <a:gd name="T73" fmla="*/ 7645 h 10505"/>
              <a:gd name="T74" fmla="*/ 6194 w 11292"/>
              <a:gd name="T75" fmla="*/ 8101 h 10505"/>
              <a:gd name="T76" fmla="*/ 6651 w 11292"/>
              <a:gd name="T77" fmla="*/ 8260 h 10505"/>
              <a:gd name="T78" fmla="*/ 9222 w 11292"/>
              <a:gd name="T79" fmla="*/ 6432 h 10505"/>
              <a:gd name="T80" fmla="*/ 10575 w 11292"/>
              <a:gd name="T81" fmla="*/ 1504 h 10505"/>
              <a:gd name="T82" fmla="*/ 2352 w 11292"/>
              <a:gd name="T83" fmla="*/ 4920 h 10505"/>
              <a:gd name="T84" fmla="*/ 2935 w 11292"/>
              <a:gd name="T85" fmla="*/ 4419 h 10505"/>
              <a:gd name="T86" fmla="*/ 3958 w 11292"/>
              <a:gd name="T87" fmla="*/ 4759 h 10505"/>
              <a:gd name="T88" fmla="*/ 3821 w 11292"/>
              <a:gd name="T89" fmla="*/ 5735 h 10505"/>
              <a:gd name="T90" fmla="*/ 3019 w 11292"/>
              <a:gd name="T91" fmla="*/ 5895 h 10505"/>
              <a:gd name="T92" fmla="*/ 2237 w 11292"/>
              <a:gd name="T93" fmla="*/ 5560 h 10505"/>
              <a:gd name="T94" fmla="*/ 2352 w 11292"/>
              <a:gd name="T95" fmla="*/ 4920 h 10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92" h="10505">
                <a:moveTo>
                  <a:pt x="10575" y="1504"/>
                </a:moveTo>
                <a:cubicBezTo>
                  <a:pt x="10288" y="841"/>
                  <a:pt x="9831" y="425"/>
                  <a:pt x="9215" y="266"/>
                </a:cubicBezTo>
                <a:cubicBezTo>
                  <a:pt x="8508" y="85"/>
                  <a:pt x="7628" y="256"/>
                  <a:pt x="6598" y="775"/>
                </a:cubicBezTo>
                <a:cubicBezTo>
                  <a:pt x="6136" y="1008"/>
                  <a:pt x="5751" y="1259"/>
                  <a:pt x="5521" y="1418"/>
                </a:cubicBezTo>
                <a:cubicBezTo>
                  <a:pt x="5003" y="990"/>
                  <a:pt x="3641" y="0"/>
                  <a:pt x="2322" y="189"/>
                </a:cubicBezTo>
                <a:cubicBezTo>
                  <a:pt x="1600" y="291"/>
                  <a:pt x="1011" y="721"/>
                  <a:pt x="572" y="1466"/>
                </a:cubicBezTo>
                <a:cubicBezTo>
                  <a:pt x="115" y="2244"/>
                  <a:pt x="0" y="3105"/>
                  <a:pt x="241" y="3959"/>
                </a:cubicBezTo>
                <a:cubicBezTo>
                  <a:pt x="445" y="4678"/>
                  <a:pt x="891" y="5354"/>
                  <a:pt x="1500" y="5863"/>
                </a:cubicBezTo>
                <a:cubicBezTo>
                  <a:pt x="1523" y="5883"/>
                  <a:pt x="1547" y="5901"/>
                  <a:pt x="1571" y="5921"/>
                </a:cubicBezTo>
                <a:cubicBezTo>
                  <a:pt x="1600" y="6220"/>
                  <a:pt x="1662" y="6545"/>
                  <a:pt x="1761" y="6896"/>
                </a:cubicBezTo>
                <a:cubicBezTo>
                  <a:pt x="1949" y="7568"/>
                  <a:pt x="2199" y="8085"/>
                  <a:pt x="2209" y="8108"/>
                </a:cubicBezTo>
                <a:cubicBezTo>
                  <a:pt x="2226" y="8141"/>
                  <a:pt x="2247" y="8170"/>
                  <a:pt x="2272" y="8196"/>
                </a:cubicBezTo>
                <a:cubicBezTo>
                  <a:pt x="2059" y="8441"/>
                  <a:pt x="1931" y="8760"/>
                  <a:pt x="1931" y="9110"/>
                </a:cubicBezTo>
                <a:cubicBezTo>
                  <a:pt x="1931" y="9880"/>
                  <a:pt x="2556" y="10505"/>
                  <a:pt x="3326" y="10505"/>
                </a:cubicBezTo>
                <a:cubicBezTo>
                  <a:pt x="4096" y="10505"/>
                  <a:pt x="4721" y="9880"/>
                  <a:pt x="4721" y="9110"/>
                </a:cubicBezTo>
                <a:cubicBezTo>
                  <a:pt x="4721" y="8340"/>
                  <a:pt x="4095" y="7713"/>
                  <a:pt x="3325" y="7713"/>
                </a:cubicBezTo>
                <a:cubicBezTo>
                  <a:pt x="3148" y="7713"/>
                  <a:pt x="2978" y="7746"/>
                  <a:pt x="2823" y="7806"/>
                </a:cubicBezTo>
                <a:cubicBezTo>
                  <a:pt x="2808" y="7774"/>
                  <a:pt x="2582" y="7296"/>
                  <a:pt x="2416" y="6700"/>
                </a:cubicBezTo>
                <a:cubicBezTo>
                  <a:pt x="2386" y="6594"/>
                  <a:pt x="2361" y="6491"/>
                  <a:pt x="2338" y="6391"/>
                </a:cubicBezTo>
                <a:cubicBezTo>
                  <a:pt x="3064" y="6710"/>
                  <a:pt x="3778" y="6674"/>
                  <a:pt x="4267" y="6254"/>
                </a:cubicBezTo>
                <a:cubicBezTo>
                  <a:pt x="4527" y="6030"/>
                  <a:pt x="4694" y="5716"/>
                  <a:pt x="4738" y="5370"/>
                </a:cubicBezTo>
                <a:cubicBezTo>
                  <a:pt x="4780" y="5050"/>
                  <a:pt x="4715" y="4716"/>
                  <a:pt x="4557" y="4430"/>
                </a:cubicBezTo>
                <a:cubicBezTo>
                  <a:pt x="4393" y="4134"/>
                  <a:pt x="4147" y="3912"/>
                  <a:pt x="3844" y="3789"/>
                </a:cubicBezTo>
                <a:cubicBezTo>
                  <a:pt x="3513" y="3654"/>
                  <a:pt x="3129" y="3646"/>
                  <a:pt x="2734" y="3767"/>
                </a:cubicBezTo>
                <a:cubicBezTo>
                  <a:pt x="2256" y="3915"/>
                  <a:pt x="1917" y="4211"/>
                  <a:pt x="1726" y="4650"/>
                </a:cubicBezTo>
                <a:cubicBezTo>
                  <a:pt x="1676" y="4766"/>
                  <a:pt x="1636" y="4890"/>
                  <a:pt x="1608" y="5024"/>
                </a:cubicBezTo>
                <a:cubicBezTo>
                  <a:pt x="1273" y="4657"/>
                  <a:pt x="1027" y="4225"/>
                  <a:pt x="899" y="3775"/>
                </a:cubicBezTo>
                <a:cubicBezTo>
                  <a:pt x="709" y="3105"/>
                  <a:pt x="801" y="2427"/>
                  <a:pt x="1162" y="1815"/>
                </a:cubicBezTo>
                <a:cubicBezTo>
                  <a:pt x="1494" y="1251"/>
                  <a:pt x="1904" y="941"/>
                  <a:pt x="2418" y="867"/>
                </a:cubicBezTo>
                <a:cubicBezTo>
                  <a:pt x="3731" y="679"/>
                  <a:pt x="5253" y="2091"/>
                  <a:pt x="5268" y="2105"/>
                </a:cubicBezTo>
                <a:cubicBezTo>
                  <a:pt x="5391" y="2220"/>
                  <a:pt x="5578" y="2229"/>
                  <a:pt x="5711" y="2126"/>
                </a:cubicBezTo>
                <a:cubicBezTo>
                  <a:pt x="5716" y="2122"/>
                  <a:pt x="6224" y="1731"/>
                  <a:pt x="6906" y="1387"/>
                </a:cubicBezTo>
                <a:cubicBezTo>
                  <a:pt x="7772" y="951"/>
                  <a:pt x="8511" y="792"/>
                  <a:pt x="9045" y="930"/>
                </a:cubicBezTo>
                <a:cubicBezTo>
                  <a:pt x="9451" y="1035"/>
                  <a:pt x="9746" y="1311"/>
                  <a:pt x="9947" y="1777"/>
                </a:cubicBezTo>
                <a:cubicBezTo>
                  <a:pt x="10277" y="2539"/>
                  <a:pt x="10306" y="3310"/>
                  <a:pt x="10032" y="4070"/>
                </a:cubicBezTo>
                <a:cubicBezTo>
                  <a:pt x="9807" y="4697"/>
                  <a:pt x="9377" y="5324"/>
                  <a:pt x="8756" y="5934"/>
                </a:cubicBezTo>
                <a:cubicBezTo>
                  <a:pt x="7670" y="7000"/>
                  <a:pt x="6366" y="7639"/>
                  <a:pt x="6353" y="7645"/>
                </a:cubicBezTo>
                <a:cubicBezTo>
                  <a:pt x="6183" y="7728"/>
                  <a:pt x="6113" y="7931"/>
                  <a:pt x="6194" y="8101"/>
                </a:cubicBezTo>
                <a:cubicBezTo>
                  <a:pt x="6277" y="8271"/>
                  <a:pt x="6481" y="8342"/>
                  <a:pt x="6651" y="8260"/>
                </a:cubicBezTo>
                <a:cubicBezTo>
                  <a:pt x="6707" y="8232"/>
                  <a:pt x="8056" y="7573"/>
                  <a:pt x="9222" y="6432"/>
                </a:cubicBezTo>
                <a:cubicBezTo>
                  <a:pt x="10825" y="4865"/>
                  <a:pt x="11292" y="3161"/>
                  <a:pt x="10575" y="1504"/>
                </a:cubicBezTo>
                <a:close/>
                <a:moveTo>
                  <a:pt x="2352" y="4920"/>
                </a:moveTo>
                <a:cubicBezTo>
                  <a:pt x="2461" y="4670"/>
                  <a:pt x="2652" y="4506"/>
                  <a:pt x="2935" y="4419"/>
                </a:cubicBezTo>
                <a:cubicBezTo>
                  <a:pt x="3580" y="4220"/>
                  <a:pt x="3866" y="4590"/>
                  <a:pt x="3958" y="4759"/>
                </a:cubicBezTo>
                <a:cubicBezTo>
                  <a:pt x="4118" y="5048"/>
                  <a:pt x="4122" y="5476"/>
                  <a:pt x="3821" y="5735"/>
                </a:cubicBezTo>
                <a:cubicBezTo>
                  <a:pt x="3573" y="5947"/>
                  <a:pt x="3250" y="5939"/>
                  <a:pt x="3019" y="5895"/>
                </a:cubicBezTo>
                <a:cubicBezTo>
                  <a:pt x="2767" y="5846"/>
                  <a:pt x="2498" y="5730"/>
                  <a:pt x="2237" y="5560"/>
                </a:cubicBezTo>
                <a:cubicBezTo>
                  <a:pt x="2238" y="5307"/>
                  <a:pt x="2276" y="5093"/>
                  <a:pt x="2352" y="4920"/>
                </a:cubicBezTo>
                <a:close/>
              </a:path>
            </a:pathLst>
          </a:custGeom>
          <a:solidFill>
            <a:schemeClr val="accent1"/>
          </a:solidFill>
          <a:ln>
            <a:noFill/>
          </a:ln>
        </p:spPr>
        <p:txBody>
          <a:bodyPr/>
          <a:lstStyle/>
          <a:p>
            <a:endParaRPr lang="zh-CN" altLang="en-US"/>
          </a:p>
        </p:txBody>
      </p:sp>
      <p:sp>
        <p:nvSpPr>
          <p:cNvPr id="11" name="文本框 10">
            <a:extLst>
              <a:ext uri="{FF2B5EF4-FFF2-40B4-BE49-F238E27FC236}">
                <a16:creationId xmlns:a16="http://schemas.microsoft.com/office/drawing/2014/main" xmlns="" id="{D8A36361-BCE6-473B-8FAD-14E0488D7471}"/>
              </a:ext>
            </a:extLst>
          </p:cNvPr>
          <p:cNvSpPr txBox="1"/>
          <p:nvPr userDrawn="1"/>
        </p:nvSpPr>
        <p:spPr>
          <a:xfrm>
            <a:off x="1158359" y="209550"/>
            <a:ext cx="399340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600" b="1" spc="-300" dirty="0">
                <a:solidFill>
                  <a:srgbClr val="404040"/>
                </a:solidFill>
                <a:cs typeface="+mn-ea"/>
                <a:sym typeface="+mn-lt"/>
              </a:rPr>
              <a:t>入院检查和初步治疗</a:t>
            </a:r>
          </a:p>
          <a:p>
            <a:pPr lvl="0">
              <a:defRPr/>
            </a:pPr>
            <a:endParaRPr lang="zh-CN" altLang="en-US" sz="3600" b="1" dirty="0">
              <a:solidFill>
                <a:srgbClr val="000000">
                  <a:lumMod val="75000"/>
                  <a:lumOff val="25000"/>
                </a:srgbClr>
              </a:solidFill>
              <a:latin typeface="+mn-ea"/>
              <a:ea typeface="+mn-ea"/>
              <a:cs typeface="+mn-ea"/>
              <a:sym typeface="+mn-lt"/>
            </a:endParaRPr>
          </a:p>
        </p:txBody>
      </p:sp>
      <p:cxnSp>
        <p:nvCxnSpPr>
          <p:cNvPr id="4" name="直接连接符 3">
            <a:extLst>
              <a:ext uri="{FF2B5EF4-FFF2-40B4-BE49-F238E27FC236}">
                <a16:creationId xmlns:a16="http://schemas.microsoft.com/office/drawing/2014/main" xmlns="" id="{BF1E2C81-28A0-46B2-A37E-CF68069D2F50}"/>
              </a:ext>
            </a:extLst>
          </p:cNvPr>
          <p:cNvCxnSpPr>
            <a:cxnSpLocks/>
          </p:cNvCxnSpPr>
          <p:nvPr userDrawn="1"/>
        </p:nvCxnSpPr>
        <p:spPr>
          <a:xfrm>
            <a:off x="498812" y="982881"/>
            <a:ext cx="11194376" cy="0"/>
          </a:xfrm>
          <a:prstGeom prst="line">
            <a:avLst/>
          </a:prstGeom>
          <a:ln w="38100" cmpd="thinThick"/>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2985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4D50E50-0582-47F4-BAC7-865FDA685DED}"/>
              </a:ext>
            </a:extLst>
          </p:cNvPr>
          <p:cNvGrpSpPr/>
          <p:nvPr userDrawn="1"/>
        </p:nvGrpSpPr>
        <p:grpSpPr>
          <a:xfrm>
            <a:off x="0" y="0"/>
            <a:ext cx="12201287" cy="6858000"/>
            <a:chOff x="0" y="0"/>
            <a:chExt cx="12201287" cy="6858000"/>
          </a:xfrm>
        </p:grpSpPr>
        <p:pic>
          <p:nvPicPr>
            <p:cNvPr id="8" name="图片 7">
              <a:extLst>
                <a:ext uri="{FF2B5EF4-FFF2-40B4-BE49-F238E27FC236}">
                  <a16:creationId xmlns:a16="http://schemas.microsoft.com/office/drawing/2014/main" xmlns="" id="{8E3AA015-A06D-4F85-93A7-13E7697C3395}"/>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flipH="1">
              <a:off x="5695633" y="0"/>
              <a:ext cx="6505654" cy="6858000"/>
            </a:xfrm>
            <a:prstGeom prst="rect">
              <a:avLst/>
            </a:prstGeom>
          </p:spPr>
        </p:pic>
        <p:pic>
          <p:nvPicPr>
            <p:cNvPr id="9" name="图片 8">
              <a:extLst>
                <a:ext uri="{FF2B5EF4-FFF2-40B4-BE49-F238E27FC236}">
                  <a16:creationId xmlns:a16="http://schemas.microsoft.com/office/drawing/2014/main" xmlns="" id="{E2E7AA4B-2BE1-428F-805E-DF34FD5143F7}"/>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a:off x="0" y="0"/>
              <a:ext cx="6505654" cy="6858000"/>
            </a:xfrm>
            <a:prstGeom prst="rect">
              <a:avLst/>
            </a:prstGeom>
          </p:spPr>
        </p:pic>
      </p:grpSp>
      <p:sp>
        <p:nvSpPr>
          <p:cNvPr id="2" name="矩形 1">
            <a:extLst>
              <a:ext uri="{FF2B5EF4-FFF2-40B4-BE49-F238E27FC236}">
                <a16:creationId xmlns:a16="http://schemas.microsoft.com/office/drawing/2014/main" xmlns="" id="{2BEE64BE-0D79-40D6-8AE3-57458B0E43CE}"/>
              </a:ext>
            </a:extLst>
          </p:cNvPr>
          <p:cNvSpPr/>
          <p:nvPr userDrawn="1"/>
        </p:nvSpPr>
        <p:spPr>
          <a:xfrm>
            <a:off x="180975" y="152400"/>
            <a:ext cx="11830050" cy="6496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examination_343109">
            <a:extLst>
              <a:ext uri="{FF2B5EF4-FFF2-40B4-BE49-F238E27FC236}">
                <a16:creationId xmlns:a16="http://schemas.microsoft.com/office/drawing/2014/main" xmlns="" id="{7A017A48-B860-4A50-825F-0BDD07A49B21}"/>
              </a:ext>
            </a:extLst>
          </p:cNvPr>
          <p:cNvSpPr>
            <a:spLocks noChangeAspect="1"/>
          </p:cNvSpPr>
          <p:nvPr userDrawn="1"/>
        </p:nvSpPr>
        <p:spPr bwMode="auto">
          <a:xfrm>
            <a:off x="553124" y="292746"/>
            <a:ext cx="605235" cy="563135"/>
          </a:xfrm>
          <a:custGeom>
            <a:avLst/>
            <a:gdLst>
              <a:gd name="T0" fmla="*/ 10575 w 11292"/>
              <a:gd name="T1" fmla="*/ 1504 h 10505"/>
              <a:gd name="T2" fmla="*/ 9215 w 11292"/>
              <a:gd name="T3" fmla="*/ 266 h 10505"/>
              <a:gd name="T4" fmla="*/ 6598 w 11292"/>
              <a:gd name="T5" fmla="*/ 775 h 10505"/>
              <a:gd name="T6" fmla="*/ 5521 w 11292"/>
              <a:gd name="T7" fmla="*/ 1418 h 10505"/>
              <a:gd name="T8" fmla="*/ 2322 w 11292"/>
              <a:gd name="T9" fmla="*/ 189 h 10505"/>
              <a:gd name="T10" fmla="*/ 572 w 11292"/>
              <a:gd name="T11" fmla="*/ 1466 h 10505"/>
              <a:gd name="T12" fmla="*/ 241 w 11292"/>
              <a:gd name="T13" fmla="*/ 3959 h 10505"/>
              <a:gd name="T14" fmla="*/ 1500 w 11292"/>
              <a:gd name="T15" fmla="*/ 5863 h 10505"/>
              <a:gd name="T16" fmla="*/ 1571 w 11292"/>
              <a:gd name="T17" fmla="*/ 5921 h 10505"/>
              <a:gd name="T18" fmla="*/ 1761 w 11292"/>
              <a:gd name="T19" fmla="*/ 6896 h 10505"/>
              <a:gd name="T20" fmla="*/ 2209 w 11292"/>
              <a:gd name="T21" fmla="*/ 8108 h 10505"/>
              <a:gd name="T22" fmla="*/ 2272 w 11292"/>
              <a:gd name="T23" fmla="*/ 8196 h 10505"/>
              <a:gd name="T24" fmla="*/ 1931 w 11292"/>
              <a:gd name="T25" fmla="*/ 9110 h 10505"/>
              <a:gd name="T26" fmla="*/ 3326 w 11292"/>
              <a:gd name="T27" fmla="*/ 10505 h 10505"/>
              <a:gd name="T28" fmla="*/ 4721 w 11292"/>
              <a:gd name="T29" fmla="*/ 9110 h 10505"/>
              <a:gd name="T30" fmla="*/ 3325 w 11292"/>
              <a:gd name="T31" fmla="*/ 7713 h 10505"/>
              <a:gd name="T32" fmla="*/ 2823 w 11292"/>
              <a:gd name="T33" fmla="*/ 7806 h 10505"/>
              <a:gd name="T34" fmla="*/ 2416 w 11292"/>
              <a:gd name="T35" fmla="*/ 6700 h 10505"/>
              <a:gd name="T36" fmla="*/ 2338 w 11292"/>
              <a:gd name="T37" fmla="*/ 6391 h 10505"/>
              <a:gd name="T38" fmla="*/ 4267 w 11292"/>
              <a:gd name="T39" fmla="*/ 6254 h 10505"/>
              <a:gd name="T40" fmla="*/ 4738 w 11292"/>
              <a:gd name="T41" fmla="*/ 5370 h 10505"/>
              <a:gd name="T42" fmla="*/ 4557 w 11292"/>
              <a:gd name="T43" fmla="*/ 4430 h 10505"/>
              <a:gd name="T44" fmla="*/ 3844 w 11292"/>
              <a:gd name="T45" fmla="*/ 3789 h 10505"/>
              <a:gd name="T46" fmla="*/ 2734 w 11292"/>
              <a:gd name="T47" fmla="*/ 3767 h 10505"/>
              <a:gd name="T48" fmla="*/ 1726 w 11292"/>
              <a:gd name="T49" fmla="*/ 4650 h 10505"/>
              <a:gd name="T50" fmla="*/ 1608 w 11292"/>
              <a:gd name="T51" fmla="*/ 5024 h 10505"/>
              <a:gd name="T52" fmla="*/ 899 w 11292"/>
              <a:gd name="T53" fmla="*/ 3775 h 10505"/>
              <a:gd name="T54" fmla="*/ 1162 w 11292"/>
              <a:gd name="T55" fmla="*/ 1815 h 10505"/>
              <a:gd name="T56" fmla="*/ 2418 w 11292"/>
              <a:gd name="T57" fmla="*/ 867 h 10505"/>
              <a:gd name="T58" fmla="*/ 5268 w 11292"/>
              <a:gd name="T59" fmla="*/ 2105 h 10505"/>
              <a:gd name="T60" fmla="*/ 5711 w 11292"/>
              <a:gd name="T61" fmla="*/ 2126 h 10505"/>
              <a:gd name="T62" fmla="*/ 6906 w 11292"/>
              <a:gd name="T63" fmla="*/ 1387 h 10505"/>
              <a:gd name="T64" fmla="*/ 9045 w 11292"/>
              <a:gd name="T65" fmla="*/ 930 h 10505"/>
              <a:gd name="T66" fmla="*/ 9947 w 11292"/>
              <a:gd name="T67" fmla="*/ 1777 h 10505"/>
              <a:gd name="T68" fmla="*/ 10032 w 11292"/>
              <a:gd name="T69" fmla="*/ 4070 h 10505"/>
              <a:gd name="T70" fmla="*/ 8756 w 11292"/>
              <a:gd name="T71" fmla="*/ 5934 h 10505"/>
              <a:gd name="T72" fmla="*/ 6353 w 11292"/>
              <a:gd name="T73" fmla="*/ 7645 h 10505"/>
              <a:gd name="T74" fmla="*/ 6194 w 11292"/>
              <a:gd name="T75" fmla="*/ 8101 h 10505"/>
              <a:gd name="T76" fmla="*/ 6651 w 11292"/>
              <a:gd name="T77" fmla="*/ 8260 h 10505"/>
              <a:gd name="T78" fmla="*/ 9222 w 11292"/>
              <a:gd name="T79" fmla="*/ 6432 h 10505"/>
              <a:gd name="T80" fmla="*/ 10575 w 11292"/>
              <a:gd name="T81" fmla="*/ 1504 h 10505"/>
              <a:gd name="T82" fmla="*/ 2352 w 11292"/>
              <a:gd name="T83" fmla="*/ 4920 h 10505"/>
              <a:gd name="T84" fmla="*/ 2935 w 11292"/>
              <a:gd name="T85" fmla="*/ 4419 h 10505"/>
              <a:gd name="T86" fmla="*/ 3958 w 11292"/>
              <a:gd name="T87" fmla="*/ 4759 h 10505"/>
              <a:gd name="T88" fmla="*/ 3821 w 11292"/>
              <a:gd name="T89" fmla="*/ 5735 h 10505"/>
              <a:gd name="T90" fmla="*/ 3019 w 11292"/>
              <a:gd name="T91" fmla="*/ 5895 h 10505"/>
              <a:gd name="T92" fmla="*/ 2237 w 11292"/>
              <a:gd name="T93" fmla="*/ 5560 h 10505"/>
              <a:gd name="T94" fmla="*/ 2352 w 11292"/>
              <a:gd name="T95" fmla="*/ 4920 h 10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92" h="10505">
                <a:moveTo>
                  <a:pt x="10575" y="1504"/>
                </a:moveTo>
                <a:cubicBezTo>
                  <a:pt x="10288" y="841"/>
                  <a:pt x="9831" y="425"/>
                  <a:pt x="9215" y="266"/>
                </a:cubicBezTo>
                <a:cubicBezTo>
                  <a:pt x="8508" y="85"/>
                  <a:pt x="7628" y="256"/>
                  <a:pt x="6598" y="775"/>
                </a:cubicBezTo>
                <a:cubicBezTo>
                  <a:pt x="6136" y="1008"/>
                  <a:pt x="5751" y="1259"/>
                  <a:pt x="5521" y="1418"/>
                </a:cubicBezTo>
                <a:cubicBezTo>
                  <a:pt x="5003" y="990"/>
                  <a:pt x="3641" y="0"/>
                  <a:pt x="2322" y="189"/>
                </a:cubicBezTo>
                <a:cubicBezTo>
                  <a:pt x="1600" y="291"/>
                  <a:pt x="1011" y="721"/>
                  <a:pt x="572" y="1466"/>
                </a:cubicBezTo>
                <a:cubicBezTo>
                  <a:pt x="115" y="2244"/>
                  <a:pt x="0" y="3105"/>
                  <a:pt x="241" y="3959"/>
                </a:cubicBezTo>
                <a:cubicBezTo>
                  <a:pt x="445" y="4678"/>
                  <a:pt x="891" y="5354"/>
                  <a:pt x="1500" y="5863"/>
                </a:cubicBezTo>
                <a:cubicBezTo>
                  <a:pt x="1523" y="5883"/>
                  <a:pt x="1547" y="5901"/>
                  <a:pt x="1571" y="5921"/>
                </a:cubicBezTo>
                <a:cubicBezTo>
                  <a:pt x="1600" y="6220"/>
                  <a:pt x="1662" y="6545"/>
                  <a:pt x="1761" y="6896"/>
                </a:cubicBezTo>
                <a:cubicBezTo>
                  <a:pt x="1949" y="7568"/>
                  <a:pt x="2199" y="8085"/>
                  <a:pt x="2209" y="8108"/>
                </a:cubicBezTo>
                <a:cubicBezTo>
                  <a:pt x="2226" y="8141"/>
                  <a:pt x="2247" y="8170"/>
                  <a:pt x="2272" y="8196"/>
                </a:cubicBezTo>
                <a:cubicBezTo>
                  <a:pt x="2059" y="8441"/>
                  <a:pt x="1931" y="8760"/>
                  <a:pt x="1931" y="9110"/>
                </a:cubicBezTo>
                <a:cubicBezTo>
                  <a:pt x="1931" y="9880"/>
                  <a:pt x="2556" y="10505"/>
                  <a:pt x="3326" y="10505"/>
                </a:cubicBezTo>
                <a:cubicBezTo>
                  <a:pt x="4096" y="10505"/>
                  <a:pt x="4721" y="9880"/>
                  <a:pt x="4721" y="9110"/>
                </a:cubicBezTo>
                <a:cubicBezTo>
                  <a:pt x="4721" y="8340"/>
                  <a:pt x="4095" y="7713"/>
                  <a:pt x="3325" y="7713"/>
                </a:cubicBezTo>
                <a:cubicBezTo>
                  <a:pt x="3148" y="7713"/>
                  <a:pt x="2978" y="7746"/>
                  <a:pt x="2823" y="7806"/>
                </a:cubicBezTo>
                <a:cubicBezTo>
                  <a:pt x="2808" y="7774"/>
                  <a:pt x="2582" y="7296"/>
                  <a:pt x="2416" y="6700"/>
                </a:cubicBezTo>
                <a:cubicBezTo>
                  <a:pt x="2386" y="6594"/>
                  <a:pt x="2361" y="6491"/>
                  <a:pt x="2338" y="6391"/>
                </a:cubicBezTo>
                <a:cubicBezTo>
                  <a:pt x="3064" y="6710"/>
                  <a:pt x="3778" y="6674"/>
                  <a:pt x="4267" y="6254"/>
                </a:cubicBezTo>
                <a:cubicBezTo>
                  <a:pt x="4527" y="6030"/>
                  <a:pt x="4694" y="5716"/>
                  <a:pt x="4738" y="5370"/>
                </a:cubicBezTo>
                <a:cubicBezTo>
                  <a:pt x="4780" y="5050"/>
                  <a:pt x="4715" y="4716"/>
                  <a:pt x="4557" y="4430"/>
                </a:cubicBezTo>
                <a:cubicBezTo>
                  <a:pt x="4393" y="4134"/>
                  <a:pt x="4147" y="3912"/>
                  <a:pt x="3844" y="3789"/>
                </a:cubicBezTo>
                <a:cubicBezTo>
                  <a:pt x="3513" y="3654"/>
                  <a:pt x="3129" y="3646"/>
                  <a:pt x="2734" y="3767"/>
                </a:cubicBezTo>
                <a:cubicBezTo>
                  <a:pt x="2256" y="3915"/>
                  <a:pt x="1917" y="4211"/>
                  <a:pt x="1726" y="4650"/>
                </a:cubicBezTo>
                <a:cubicBezTo>
                  <a:pt x="1676" y="4766"/>
                  <a:pt x="1636" y="4890"/>
                  <a:pt x="1608" y="5024"/>
                </a:cubicBezTo>
                <a:cubicBezTo>
                  <a:pt x="1273" y="4657"/>
                  <a:pt x="1027" y="4225"/>
                  <a:pt x="899" y="3775"/>
                </a:cubicBezTo>
                <a:cubicBezTo>
                  <a:pt x="709" y="3105"/>
                  <a:pt x="801" y="2427"/>
                  <a:pt x="1162" y="1815"/>
                </a:cubicBezTo>
                <a:cubicBezTo>
                  <a:pt x="1494" y="1251"/>
                  <a:pt x="1904" y="941"/>
                  <a:pt x="2418" y="867"/>
                </a:cubicBezTo>
                <a:cubicBezTo>
                  <a:pt x="3731" y="679"/>
                  <a:pt x="5253" y="2091"/>
                  <a:pt x="5268" y="2105"/>
                </a:cubicBezTo>
                <a:cubicBezTo>
                  <a:pt x="5391" y="2220"/>
                  <a:pt x="5578" y="2229"/>
                  <a:pt x="5711" y="2126"/>
                </a:cubicBezTo>
                <a:cubicBezTo>
                  <a:pt x="5716" y="2122"/>
                  <a:pt x="6224" y="1731"/>
                  <a:pt x="6906" y="1387"/>
                </a:cubicBezTo>
                <a:cubicBezTo>
                  <a:pt x="7772" y="951"/>
                  <a:pt x="8511" y="792"/>
                  <a:pt x="9045" y="930"/>
                </a:cubicBezTo>
                <a:cubicBezTo>
                  <a:pt x="9451" y="1035"/>
                  <a:pt x="9746" y="1311"/>
                  <a:pt x="9947" y="1777"/>
                </a:cubicBezTo>
                <a:cubicBezTo>
                  <a:pt x="10277" y="2539"/>
                  <a:pt x="10306" y="3310"/>
                  <a:pt x="10032" y="4070"/>
                </a:cubicBezTo>
                <a:cubicBezTo>
                  <a:pt x="9807" y="4697"/>
                  <a:pt x="9377" y="5324"/>
                  <a:pt x="8756" y="5934"/>
                </a:cubicBezTo>
                <a:cubicBezTo>
                  <a:pt x="7670" y="7000"/>
                  <a:pt x="6366" y="7639"/>
                  <a:pt x="6353" y="7645"/>
                </a:cubicBezTo>
                <a:cubicBezTo>
                  <a:pt x="6183" y="7728"/>
                  <a:pt x="6113" y="7931"/>
                  <a:pt x="6194" y="8101"/>
                </a:cubicBezTo>
                <a:cubicBezTo>
                  <a:pt x="6277" y="8271"/>
                  <a:pt x="6481" y="8342"/>
                  <a:pt x="6651" y="8260"/>
                </a:cubicBezTo>
                <a:cubicBezTo>
                  <a:pt x="6707" y="8232"/>
                  <a:pt x="8056" y="7573"/>
                  <a:pt x="9222" y="6432"/>
                </a:cubicBezTo>
                <a:cubicBezTo>
                  <a:pt x="10825" y="4865"/>
                  <a:pt x="11292" y="3161"/>
                  <a:pt x="10575" y="1504"/>
                </a:cubicBezTo>
                <a:close/>
                <a:moveTo>
                  <a:pt x="2352" y="4920"/>
                </a:moveTo>
                <a:cubicBezTo>
                  <a:pt x="2461" y="4670"/>
                  <a:pt x="2652" y="4506"/>
                  <a:pt x="2935" y="4419"/>
                </a:cubicBezTo>
                <a:cubicBezTo>
                  <a:pt x="3580" y="4220"/>
                  <a:pt x="3866" y="4590"/>
                  <a:pt x="3958" y="4759"/>
                </a:cubicBezTo>
                <a:cubicBezTo>
                  <a:pt x="4118" y="5048"/>
                  <a:pt x="4122" y="5476"/>
                  <a:pt x="3821" y="5735"/>
                </a:cubicBezTo>
                <a:cubicBezTo>
                  <a:pt x="3573" y="5947"/>
                  <a:pt x="3250" y="5939"/>
                  <a:pt x="3019" y="5895"/>
                </a:cubicBezTo>
                <a:cubicBezTo>
                  <a:pt x="2767" y="5846"/>
                  <a:pt x="2498" y="5730"/>
                  <a:pt x="2237" y="5560"/>
                </a:cubicBezTo>
                <a:cubicBezTo>
                  <a:pt x="2238" y="5307"/>
                  <a:pt x="2276" y="5093"/>
                  <a:pt x="2352" y="4920"/>
                </a:cubicBezTo>
                <a:close/>
              </a:path>
            </a:pathLst>
          </a:custGeom>
          <a:solidFill>
            <a:schemeClr val="accent1"/>
          </a:solidFill>
          <a:ln>
            <a:noFill/>
          </a:ln>
        </p:spPr>
        <p:txBody>
          <a:bodyPr/>
          <a:lstStyle/>
          <a:p>
            <a:endParaRPr lang="zh-CN" altLang="en-US"/>
          </a:p>
        </p:txBody>
      </p:sp>
      <p:sp>
        <p:nvSpPr>
          <p:cNvPr id="11" name="文本框 10">
            <a:extLst>
              <a:ext uri="{FF2B5EF4-FFF2-40B4-BE49-F238E27FC236}">
                <a16:creationId xmlns:a16="http://schemas.microsoft.com/office/drawing/2014/main" xmlns="" id="{D8A36361-BCE6-473B-8FAD-14E0488D7471}"/>
              </a:ext>
            </a:extLst>
          </p:cNvPr>
          <p:cNvSpPr txBox="1"/>
          <p:nvPr userDrawn="1"/>
        </p:nvSpPr>
        <p:spPr>
          <a:xfrm>
            <a:off x="1158359" y="209550"/>
            <a:ext cx="3147015" cy="646331"/>
          </a:xfrm>
          <a:prstGeom prst="rect">
            <a:avLst/>
          </a:prstGeom>
          <a:noFill/>
        </p:spPr>
        <p:txBody>
          <a:bodyPr wrap="none" rtlCol="0">
            <a:spAutoFit/>
          </a:bodyPr>
          <a:lstStyle/>
          <a:p>
            <a:pPr lvl="0">
              <a:defRPr/>
            </a:pPr>
            <a:r>
              <a:rPr lang="zh-CN" altLang="en-US" sz="3600" b="1" spc="-300" dirty="0">
                <a:solidFill>
                  <a:srgbClr val="404040"/>
                </a:solidFill>
                <a:cs typeface="+mn-ea"/>
                <a:sym typeface="+mn-lt"/>
              </a:rPr>
              <a:t>后续治疗及效果</a:t>
            </a:r>
          </a:p>
        </p:txBody>
      </p:sp>
      <p:cxnSp>
        <p:nvCxnSpPr>
          <p:cNvPr id="4" name="直接连接符 3">
            <a:extLst>
              <a:ext uri="{FF2B5EF4-FFF2-40B4-BE49-F238E27FC236}">
                <a16:creationId xmlns:a16="http://schemas.microsoft.com/office/drawing/2014/main" xmlns="" id="{BF1E2C81-28A0-46B2-A37E-CF68069D2F50}"/>
              </a:ext>
            </a:extLst>
          </p:cNvPr>
          <p:cNvCxnSpPr>
            <a:cxnSpLocks/>
          </p:cNvCxnSpPr>
          <p:nvPr userDrawn="1"/>
        </p:nvCxnSpPr>
        <p:spPr>
          <a:xfrm>
            <a:off x="498812" y="982881"/>
            <a:ext cx="11194376" cy="0"/>
          </a:xfrm>
          <a:prstGeom prst="line">
            <a:avLst/>
          </a:prstGeom>
          <a:ln w="38100" cmpd="thinThick"/>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1747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4D50E50-0582-47F4-BAC7-865FDA685DED}"/>
              </a:ext>
            </a:extLst>
          </p:cNvPr>
          <p:cNvGrpSpPr/>
          <p:nvPr userDrawn="1"/>
        </p:nvGrpSpPr>
        <p:grpSpPr>
          <a:xfrm>
            <a:off x="0" y="0"/>
            <a:ext cx="12201287" cy="6858000"/>
            <a:chOff x="0" y="0"/>
            <a:chExt cx="12201287" cy="6858000"/>
          </a:xfrm>
        </p:grpSpPr>
        <p:pic>
          <p:nvPicPr>
            <p:cNvPr id="8" name="图片 7">
              <a:extLst>
                <a:ext uri="{FF2B5EF4-FFF2-40B4-BE49-F238E27FC236}">
                  <a16:creationId xmlns:a16="http://schemas.microsoft.com/office/drawing/2014/main" xmlns="" id="{8E3AA015-A06D-4F85-93A7-13E7697C3395}"/>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flipH="1">
              <a:off x="5695633" y="0"/>
              <a:ext cx="6505654" cy="6858000"/>
            </a:xfrm>
            <a:prstGeom prst="rect">
              <a:avLst/>
            </a:prstGeom>
          </p:spPr>
        </p:pic>
        <p:pic>
          <p:nvPicPr>
            <p:cNvPr id="9" name="图片 8">
              <a:extLst>
                <a:ext uri="{FF2B5EF4-FFF2-40B4-BE49-F238E27FC236}">
                  <a16:creationId xmlns:a16="http://schemas.microsoft.com/office/drawing/2014/main" xmlns="" id="{E2E7AA4B-2BE1-428F-805E-DF34FD5143F7}"/>
                </a:ext>
              </a:extLst>
            </p:cNvPr>
            <p:cNvPicPr>
              <a:picLocks noChangeAspect="1"/>
            </p:cNvPicPr>
            <p:nvPr/>
          </p:nvPicPr>
          <p:blipFill rotWithShape="1">
            <a:blip r:embed="rId2">
              <a:extLst>
                <a:ext uri="{28A0092B-C50C-407E-A947-70E740481C1C}">
                  <a14:useLocalDpi xmlns:a14="http://schemas.microsoft.com/office/drawing/2010/main" val="0"/>
                </a:ext>
              </a:extLst>
            </a:blip>
            <a:srcRect l="6012" r="63719"/>
            <a:stretch/>
          </p:blipFill>
          <p:spPr>
            <a:xfrm>
              <a:off x="0" y="0"/>
              <a:ext cx="6505654" cy="6858000"/>
            </a:xfrm>
            <a:prstGeom prst="rect">
              <a:avLst/>
            </a:prstGeom>
          </p:spPr>
        </p:pic>
      </p:grpSp>
      <p:sp>
        <p:nvSpPr>
          <p:cNvPr id="2" name="矩形 1">
            <a:extLst>
              <a:ext uri="{FF2B5EF4-FFF2-40B4-BE49-F238E27FC236}">
                <a16:creationId xmlns:a16="http://schemas.microsoft.com/office/drawing/2014/main" xmlns="" id="{2BEE64BE-0D79-40D6-8AE3-57458B0E43CE}"/>
              </a:ext>
            </a:extLst>
          </p:cNvPr>
          <p:cNvSpPr/>
          <p:nvPr userDrawn="1"/>
        </p:nvSpPr>
        <p:spPr>
          <a:xfrm>
            <a:off x="180975" y="152400"/>
            <a:ext cx="11830050" cy="6496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examination_343109">
            <a:extLst>
              <a:ext uri="{FF2B5EF4-FFF2-40B4-BE49-F238E27FC236}">
                <a16:creationId xmlns:a16="http://schemas.microsoft.com/office/drawing/2014/main" xmlns="" id="{7A017A48-B860-4A50-825F-0BDD07A49B21}"/>
              </a:ext>
            </a:extLst>
          </p:cNvPr>
          <p:cNvSpPr>
            <a:spLocks noChangeAspect="1"/>
          </p:cNvSpPr>
          <p:nvPr userDrawn="1"/>
        </p:nvSpPr>
        <p:spPr bwMode="auto">
          <a:xfrm>
            <a:off x="553124" y="292746"/>
            <a:ext cx="605235" cy="563135"/>
          </a:xfrm>
          <a:custGeom>
            <a:avLst/>
            <a:gdLst>
              <a:gd name="T0" fmla="*/ 10575 w 11292"/>
              <a:gd name="T1" fmla="*/ 1504 h 10505"/>
              <a:gd name="T2" fmla="*/ 9215 w 11292"/>
              <a:gd name="T3" fmla="*/ 266 h 10505"/>
              <a:gd name="T4" fmla="*/ 6598 w 11292"/>
              <a:gd name="T5" fmla="*/ 775 h 10505"/>
              <a:gd name="T6" fmla="*/ 5521 w 11292"/>
              <a:gd name="T7" fmla="*/ 1418 h 10505"/>
              <a:gd name="T8" fmla="*/ 2322 w 11292"/>
              <a:gd name="T9" fmla="*/ 189 h 10505"/>
              <a:gd name="T10" fmla="*/ 572 w 11292"/>
              <a:gd name="T11" fmla="*/ 1466 h 10505"/>
              <a:gd name="T12" fmla="*/ 241 w 11292"/>
              <a:gd name="T13" fmla="*/ 3959 h 10505"/>
              <a:gd name="T14" fmla="*/ 1500 w 11292"/>
              <a:gd name="T15" fmla="*/ 5863 h 10505"/>
              <a:gd name="T16" fmla="*/ 1571 w 11292"/>
              <a:gd name="T17" fmla="*/ 5921 h 10505"/>
              <a:gd name="T18" fmla="*/ 1761 w 11292"/>
              <a:gd name="T19" fmla="*/ 6896 h 10505"/>
              <a:gd name="T20" fmla="*/ 2209 w 11292"/>
              <a:gd name="T21" fmla="*/ 8108 h 10505"/>
              <a:gd name="T22" fmla="*/ 2272 w 11292"/>
              <a:gd name="T23" fmla="*/ 8196 h 10505"/>
              <a:gd name="T24" fmla="*/ 1931 w 11292"/>
              <a:gd name="T25" fmla="*/ 9110 h 10505"/>
              <a:gd name="T26" fmla="*/ 3326 w 11292"/>
              <a:gd name="T27" fmla="*/ 10505 h 10505"/>
              <a:gd name="T28" fmla="*/ 4721 w 11292"/>
              <a:gd name="T29" fmla="*/ 9110 h 10505"/>
              <a:gd name="T30" fmla="*/ 3325 w 11292"/>
              <a:gd name="T31" fmla="*/ 7713 h 10505"/>
              <a:gd name="T32" fmla="*/ 2823 w 11292"/>
              <a:gd name="T33" fmla="*/ 7806 h 10505"/>
              <a:gd name="T34" fmla="*/ 2416 w 11292"/>
              <a:gd name="T35" fmla="*/ 6700 h 10505"/>
              <a:gd name="T36" fmla="*/ 2338 w 11292"/>
              <a:gd name="T37" fmla="*/ 6391 h 10505"/>
              <a:gd name="T38" fmla="*/ 4267 w 11292"/>
              <a:gd name="T39" fmla="*/ 6254 h 10505"/>
              <a:gd name="T40" fmla="*/ 4738 w 11292"/>
              <a:gd name="T41" fmla="*/ 5370 h 10505"/>
              <a:gd name="T42" fmla="*/ 4557 w 11292"/>
              <a:gd name="T43" fmla="*/ 4430 h 10505"/>
              <a:gd name="T44" fmla="*/ 3844 w 11292"/>
              <a:gd name="T45" fmla="*/ 3789 h 10505"/>
              <a:gd name="T46" fmla="*/ 2734 w 11292"/>
              <a:gd name="T47" fmla="*/ 3767 h 10505"/>
              <a:gd name="T48" fmla="*/ 1726 w 11292"/>
              <a:gd name="T49" fmla="*/ 4650 h 10505"/>
              <a:gd name="T50" fmla="*/ 1608 w 11292"/>
              <a:gd name="T51" fmla="*/ 5024 h 10505"/>
              <a:gd name="T52" fmla="*/ 899 w 11292"/>
              <a:gd name="T53" fmla="*/ 3775 h 10505"/>
              <a:gd name="T54" fmla="*/ 1162 w 11292"/>
              <a:gd name="T55" fmla="*/ 1815 h 10505"/>
              <a:gd name="T56" fmla="*/ 2418 w 11292"/>
              <a:gd name="T57" fmla="*/ 867 h 10505"/>
              <a:gd name="T58" fmla="*/ 5268 w 11292"/>
              <a:gd name="T59" fmla="*/ 2105 h 10505"/>
              <a:gd name="T60" fmla="*/ 5711 w 11292"/>
              <a:gd name="T61" fmla="*/ 2126 h 10505"/>
              <a:gd name="T62" fmla="*/ 6906 w 11292"/>
              <a:gd name="T63" fmla="*/ 1387 h 10505"/>
              <a:gd name="T64" fmla="*/ 9045 w 11292"/>
              <a:gd name="T65" fmla="*/ 930 h 10505"/>
              <a:gd name="T66" fmla="*/ 9947 w 11292"/>
              <a:gd name="T67" fmla="*/ 1777 h 10505"/>
              <a:gd name="T68" fmla="*/ 10032 w 11292"/>
              <a:gd name="T69" fmla="*/ 4070 h 10505"/>
              <a:gd name="T70" fmla="*/ 8756 w 11292"/>
              <a:gd name="T71" fmla="*/ 5934 h 10505"/>
              <a:gd name="T72" fmla="*/ 6353 w 11292"/>
              <a:gd name="T73" fmla="*/ 7645 h 10505"/>
              <a:gd name="T74" fmla="*/ 6194 w 11292"/>
              <a:gd name="T75" fmla="*/ 8101 h 10505"/>
              <a:gd name="T76" fmla="*/ 6651 w 11292"/>
              <a:gd name="T77" fmla="*/ 8260 h 10505"/>
              <a:gd name="T78" fmla="*/ 9222 w 11292"/>
              <a:gd name="T79" fmla="*/ 6432 h 10505"/>
              <a:gd name="T80" fmla="*/ 10575 w 11292"/>
              <a:gd name="T81" fmla="*/ 1504 h 10505"/>
              <a:gd name="T82" fmla="*/ 2352 w 11292"/>
              <a:gd name="T83" fmla="*/ 4920 h 10505"/>
              <a:gd name="T84" fmla="*/ 2935 w 11292"/>
              <a:gd name="T85" fmla="*/ 4419 h 10505"/>
              <a:gd name="T86" fmla="*/ 3958 w 11292"/>
              <a:gd name="T87" fmla="*/ 4759 h 10505"/>
              <a:gd name="T88" fmla="*/ 3821 w 11292"/>
              <a:gd name="T89" fmla="*/ 5735 h 10505"/>
              <a:gd name="T90" fmla="*/ 3019 w 11292"/>
              <a:gd name="T91" fmla="*/ 5895 h 10505"/>
              <a:gd name="T92" fmla="*/ 2237 w 11292"/>
              <a:gd name="T93" fmla="*/ 5560 h 10505"/>
              <a:gd name="T94" fmla="*/ 2352 w 11292"/>
              <a:gd name="T95" fmla="*/ 4920 h 10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92" h="10505">
                <a:moveTo>
                  <a:pt x="10575" y="1504"/>
                </a:moveTo>
                <a:cubicBezTo>
                  <a:pt x="10288" y="841"/>
                  <a:pt x="9831" y="425"/>
                  <a:pt x="9215" y="266"/>
                </a:cubicBezTo>
                <a:cubicBezTo>
                  <a:pt x="8508" y="85"/>
                  <a:pt x="7628" y="256"/>
                  <a:pt x="6598" y="775"/>
                </a:cubicBezTo>
                <a:cubicBezTo>
                  <a:pt x="6136" y="1008"/>
                  <a:pt x="5751" y="1259"/>
                  <a:pt x="5521" y="1418"/>
                </a:cubicBezTo>
                <a:cubicBezTo>
                  <a:pt x="5003" y="990"/>
                  <a:pt x="3641" y="0"/>
                  <a:pt x="2322" y="189"/>
                </a:cubicBezTo>
                <a:cubicBezTo>
                  <a:pt x="1600" y="291"/>
                  <a:pt x="1011" y="721"/>
                  <a:pt x="572" y="1466"/>
                </a:cubicBezTo>
                <a:cubicBezTo>
                  <a:pt x="115" y="2244"/>
                  <a:pt x="0" y="3105"/>
                  <a:pt x="241" y="3959"/>
                </a:cubicBezTo>
                <a:cubicBezTo>
                  <a:pt x="445" y="4678"/>
                  <a:pt x="891" y="5354"/>
                  <a:pt x="1500" y="5863"/>
                </a:cubicBezTo>
                <a:cubicBezTo>
                  <a:pt x="1523" y="5883"/>
                  <a:pt x="1547" y="5901"/>
                  <a:pt x="1571" y="5921"/>
                </a:cubicBezTo>
                <a:cubicBezTo>
                  <a:pt x="1600" y="6220"/>
                  <a:pt x="1662" y="6545"/>
                  <a:pt x="1761" y="6896"/>
                </a:cubicBezTo>
                <a:cubicBezTo>
                  <a:pt x="1949" y="7568"/>
                  <a:pt x="2199" y="8085"/>
                  <a:pt x="2209" y="8108"/>
                </a:cubicBezTo>
                <a:cubicBezTo>
                  <a:pt x="2226" y="8141"/>
                  <a:pt x="2247" y="8170"/>
                  <a:pt x="2272" y="8196"/>
                </a:cubicBezTo>
                <a:cubicBezTo>
                  <a:pt x="2059" y="8441"/>
                  <a:pt x="1931" y="8760"/>
                  <a:pt x="1931" y="9110"/>
                </a:cubicBezTo>
                <a:cubicBezTo>
                  <a:pt x="1931" y="9880"/>
                  <a:pt x="2556" y="10505"/>
                  <a:pt x="3326" y="10505"/>
                </a:cubicBezTo>
                <a:cubicBezTo>
                  <a:pt x="4096" y="10505"/>
                  <a:pt x="4721" y="9880"/>
                  <a:pt x="4721" y="9110"/>
                </a:cubicBezTo>
                <a:cubicBezTo>
                  <a:pt x="4721" y="8340"/>
                  <a:pt x="4095" y="7713"/>
                  <a:pt x="3325" y="7713"/>
                </a:cubicBezTo>
                <a:cubicBezTo>
                  <a:pt x="3148" y="7713"/>
                  <a:pt x="2978" y="7746"/>
                  <a:pt x="2823" y="7806"/>
                </a:cubicBezTo>
                <a:cubicBezTo>
                  <a:pt x="2808" y="7774"/>
                  <a:pt x="2582" y="7296"/>
                  <a:pt x="2416" y="6700"/>
                </a:cubicBezTo>
                <a:cubicBezTo>
                  <a:pt x="2386" y="6594"/>
                  <a:pt x="2361" y="6491"/>
                  <a:pt x="2338" y="6391"/>
                </a:cubicBezTo>
                <a:cubicBezTo>
                  <a:pt x="3064" y="6710"/>
                  <a:pt x="3778" y="6674"/>
                  <a:pt x="4267" y="6254"/>
                </a:cubicBezTo>
                <a:cubicBezTo>
                  <a:pt x="4527" y="6030"/>
                  <a:pt x="4694" y="5716"/>
                  <a:pt x="4738" y="5370"/>
                </a:cubicBezTo>
                <a:cubicBezTo>
                  <a:pt x="4780" y="5050"/>
                  <a:pt x="4715" y="4716"/>
                  <a:pt x="4557" y="4430"/>
                </a:cubicBezTo>
                <a:cubicBezTo>
                  <a:pt x="4393" y="4134"/>
                  <a:pt x="4147" y="3912"/>
                  <a:pt x="3844" y="3789"/>
                </a:cubicBezTo>
                <a:cubicBezTo>
                  <a:pt x="3513" y="3654"/>
                  <a:pt x="3129" y="3646"/>
                  <a:pt x="2734" y="3767"/>
                </a:cubicBezTo>
                <a:cubicBezTo>
                  <a:pt x="2256" y="3915"/>
                  <a:pt x="1917" y="4211"/>
                  <a:pt x="1726" y="4650"/>
                </a:cubicBezTo>
                <a:cubicBezTo>
                  <a:pt x="1676" y="4766"/>
                  <a:pt x="1636" y="4890"/>
                  <a:pt x="1608" y="5024"/>
                </a:cubicBezTo>
                <a:cubicBezTo>
                  <a:pt x="1273" y="4657"/>
                  <a:pt x="1027" y="4225"/>
                  <a:pt x="899" y="3775"/>
                </a:cubicBezTo>
                <a:cubicBezTo>
                  <a:pt x="709" y="3105"/>
                  <a:pt x="801" y="2427"/>
                  <a:pt x="1162" y="1815"/>
                </a:cubicBezTo>
                <a:cubicBezTo>
                  <a:pt x="1494" y="1251"/>
                  <a:pt x="1904" y="941"/>
                  <a:pt x="2418" y="867"/>
                </a:cubicBezTo>
                <a:cubicBezTo>
                  <a:pt x="3731" y="679"/>
                  <a:pt x="5253" y="2091"/>
                  <a:pt x="5268" y="2105"/>
                </a:cubicBezTo>
                <a:cubicBezTo>
                  <a:pt x="5391" y="2220"/>
                  <a:pt x="5578" y="2229"/>
                  <a:pt x="5711" y="2126"/>
                </a:cubicBezTo>
                <a:cubicBezTo>
                  <a:pt x="5716" y="2122"/>
                  <a:pt x="6224" y="1731"/>
                  <a:pt x="6906" y="1387"/>
                </a:cubicBezTo>
                <a:cubicBezTo>
                  <a:pt x="7772" y="951"/>
                  <a:pt x="8511" y="792"/>
                  <a:pt x="9045" y="930"/>
                </a:cubicBezTo>
                <a:cubicBezTo>
                  <a:pt x="9451" y="1035"/>
                  <a:pt x="9746" y="1311"/>
                  <a:pt x="9947" y="1777"/>
                </a:cubicBezTo>
                <a:cubicBezTo>
                  <a:pt x="10277" y="2539"/>
                  <a:pt x="10306" y="3310"/>
                  <a:pt x="10032" y="4070"/>
                </a:cubicBezTo>
                <a:cubicBezTo>
                  <a:pt x="9807" y="4697"/>
                  <a:pt x="9377" y="5324"/>
                  <a:pt x="8756" y="5934"/>
                </a:cubicBezTo>
                <a:cubicBezTo>
                  <a:pt x="7670" y="7000"/>
                  <a:pt x="6366" y="7639"/>
                  <a:pt x="6353" y="7645"/>
                </a:cubicBezTo>
                <a:cubicBezTo>
                  <a:pt x="6183" y="7728"/>
                  <a:pt x="6113" y="7931"/>
                  <a:pt x="6194" y="8101"/>
                </a:cubicBezTo>
                <a:cubicBezTo>
                  <a:pt x="6277" y="8271"/>
                  <a:pt x="6481" y="8342"/>
                  <a:pt x="6651" y="8260"/>
                </a:cubicBezTo>
                <a:cubicBezTo>
                  <a:pt x="6707" y="8232"/>
                  <a:pt x="8056" y="7573"/>
                  <a:pt x="9222" y="6432"/>
                </a:cubicBezTo>
                <a:cubicBezTo>
                  <a:pt x="10825" y="4865"/>
                  <a:pt x="11292" y="3161"/>
                  <a:pt x="10575" y="1504"/>
                </a:cubicBezTo>
                <a:close/>
                <a:moveTo>
                  <a:pt x="2352" y="4920"/>
                </a:moveTo>
                <a:cubicBezTo>
                  <a:pt x="2461" y="4670"/>
                  <a:pt x="2652" y="4506"/>
                  <a:pt x="2935" y="4419"/>
                </a:cubicBezTo>
                <a:cubicBezTo>
                  <a:pt x="3580" y="4220"/>
                  <a:pt x="3866" y="4590"/>
                  <a:pt x="3958" y="4759"/>
                </a:cubicBezTo>
                <a:cubicBezTo>
                  <a:pt x="4118" y="5048"/>
                  <a:pt x="4122" y="5476"/>
                  <a:pt x="3821" y="5735"/>
                </a:cubicBezTo>
                <a:cubicBezTo>
                  <a:pt x="3573" y="5947"/>
                  <a:pt x="3250" y="5939"/>
                  <a:pt x="3019" y="5895"/>
                </a:cubicBezTo>
                <a:cubicBezTo>
                  <a:pt x="2767" y="5846"/>
                  <a:pt x="2498" y="5730"/>
                  <a:pt x="2237" y="5560"/>
                </a:cubicBezTo>
                <a:cubicBezTo>
                  <a:pt x="2238" y="5307"/>
                  <a:pt x="2276" y="5093"/>
                  <a:pt x="2352" y="4920"/>
                </a:cubicBezTo>
                <a:close/>
              </a:path>
            </a:pathLst>
          </a:custGeom>
          <a:solidFill>
            <a:schemeClr val="accent1"/>
          </a:solidFill>
          <a:ln>
            <a:noFill/>
          </a:ln>
        </p:spPr>
        <p:txBody>
          <a:bodyPr/>
          <a:lstStyle/>
          <a:p>
            <a:endParaRPr lang="zh-CN" altLang="en-US"/>
          </a:p>
        </p:txBody>
      </p:sp>
      <p:sp>
        <p:nvSpPr>
          <p:cNvPr id="11" name="文本框 10">
            <a:extLst>
              <a:ext uri="{FF2B5EF4-FFF2-40B4-BE49-F238E27FC236}">
                <a16:creationId xmlns:a16="http://schemas.microsoft.com/office/drawing/2014/main" xmlns="" id="{D8A36361-BCE6-473B-8FAD-14E0488D7471}"/>
              </a:ext>
            </a:extLst>
          </p:cNvPr>
          <p:cNvSpPr txBox="1"/>
          <p:nvPr userDrawn="1"/>
        </p:nvSpPr>
        <p:spPr>
          <a:xfrm>
            <a:off x="1158359" y="209550"/>
            <a:ext cx="3147015" cy="646331"/>
          </a:xfrm>
          <a:prstGeom prst="rect">
            <a:avLst/>
          </a:prstGeom>
          <a:noFill/>
        </p:spPr>
        <p:txBody>
          <a:bodyPr wrap="none" rtlCol="0">
            <a:spAutoFit/>
          </a:bodyPr>
          <a:lstStyle/>
          <a:p>
            <a:pPr lvl="0">
              <a:defRPr/>
            </a:pPr>
            <a:r>
              <a:rPr lang="zh-CN" altLang="en-US" sz="3600" b="1" spc="-300" dirty="0">
                <a:solidFill>
                  <a:srgbClr val="404040"/>
                </a:solidFill>
                <a:cs typeface="+mn-ea"/>
                <a:sym typeface="+mn-lt"/>
              </a:rPr>
              <a:t>结论报告及分析</a:t>
            </a:r>
          </a:p>
        </p:txBody>
      </p:sp>
      <p:cxnSp>
        <p:nvCxnSpPr>
          <p:cNvPr id="4" name="直接连接符 3">
            <a:extLst>
              <a:ext uri="{FF2B5EF4-FFF2-40B4-BE49-F238E27FC236}">
                <a16:creationId xmlns:a16="http://schemas.microsoft.com/office/drawing/2014/main" xmlns="" id="{BF1E2C81-28A0-46B2-A37E-CF68069D2F50}"/>
              </a:ext>
            </a:extLst>
          </p:cNvPr>
          <p:cNvCxnSpPr>
            <a:cxnSpLocks/>
          </p:cNvCxnSpPr>
          <p:nvPr userDrawn="1"/>
        </p:nvCxnSpPr>
        <p:spPr>
          <a:xfrm>
            <a:off x="498812" y="982881"/>
            <a:ext cx="11194376" cy="0"/>
          </a:xfrm>
          <a:prstGeom prst="line">
            <a:avLst/>
          </a:prstGeom>
          <a:ln w="38100" cmpd="thinThick"/>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8211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12C0BB-7D36-45E8-AECA-771B689D4AB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32DF50E-EEB7-4B28-92B9-262361909DA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4169168-6282-4A15-8E2A-87D18154F938}"/>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5" name="页脚占位符 4">
            <a:extLst>
              <a:ext uri="{FF2B5EF4-FFF2-40B4-BE49-F238E27FC236}">
                <a16:creationId xmlns:a16="http://schemas.microsoft.com/office/drawing/2014/main" xmlns="" id="{E5FD08DE-D087-4A78-A97C-BB320ED9FB5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140EA8-89B7-43B3-8919-059BBF1B347C}"/>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1496616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2B656C-B831-4493-B6AF-CBCE5C32649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B48038D-ED23-4A45-AFAE-8E45808889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E3B8CFE8-B66C-44FE-BAA0-0F3D8738CEC0}"/>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5" name="页脚占位符 4">
            <a:extLst>
              <a:ext uri="{FF2B5EF4-FFF2-40B4-BE49-F238E27FC236}">
                <a16:creationId xmlns:a16="http://schemas.microsoft.com/office/drawing/2014/main" xmlns="" id="{559FE28D-959C-4987-99D7-114A24CC121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18556C9-8776-4193-AE0E-0DC3CBB6C8AF}"/>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4145175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2753FC-B232-41DC-9D17-2933010A6B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E47F82D-8CAD-41EE-8CE3-EF9231945F5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B59B3914-B0EB-4657-9D35-4844DAA9968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35EDFDC-8C71-4519-AC88-0B0AD21F18E3}"/>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6" name="页脚占位符 5">
            <a:extLst>
              <a:ext uri="{FF2B5EF4-FFF2-40B4-BE49-F238E27FC236}">
                <a16:creationId xmlns:a16="http://schemas.microsoft.com/office/drawing/2014/main" xmlns="" id="{E6C78C18-D3A7-45EE-A70E-F17F8ED384A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EBCFA28-0326-4A16-B998-BF9D1B421BD2}"/>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3922087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4D5009C-B897-4E8E-A169-AC83134F885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3D453D8-9E0E-419A-93E7-9B65D8696C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61E41F67-455C-48DC-B7FE-E7567FBAB39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1FC11DD6-61B9-44F9-B719-1AC0C6890B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119E25EE-9EF5-4D3B-A080-0ED87AB58E6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69233BBC-438C-4749-A2A9-B88C0AE7059C}"/>
              </a:ext>
            </a:extLst>
          </p:cNvPr>
          <p:cNvSpPr>
            <a:spLocks noGrp="1"/>
          </p:cNvSpPr>
          <p:nvPr>
            <p:ph type="dt" sz="half" idx="10"/>
          </p:nvPr>
        </p:nvSpPr>
        <p:spPr/>
        <p:txBody>
          <a:bodyPr/>
          <a:lstStyle/>
          <a:p>
            <a:fld id="{9A658D37-6C44-42BB-AD33-233619B669BE}" type="datetimeFigureOut">
              <a:rPr lang="zh-CN" altLang="en-US" smtClean="0"/>
              <a:t>2020/8/10</a:t>
            </a:fld>
            <a:endParaRPr lang="zh-CN" altLang="en-US"/>
          </a:p>
        </p:txBody>
      </p:sp>
      <p:sp>
        <p:nvSpPr>
          <p:cNvPr id="8" name="页脚占位符 7">
            <a:extLst>
              <a:ext uri="{FF2B5EF4-FFF2-40B4-BE49-F238E27FC236}">
                <a16:creationId xmlns:a16="http://schemas.microsoft.com/office/drawing/2014/main" xmlns="" id="{88F742A6-B64B-499E-B042-1D0828EC012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2738243-A043-470D-B89C-D98606A7B10F}"/>
              </a:ext>
            </a:extLst>
          </p:cNvPr>
          <p:cNvSpPr>
            <a:spLocks noGrp="1"/>
          </p:cNvSpPr>
          <p:nvPr>
            <p:ph type="sldNum" sz="quarter" idx="12"/>
          </p:nvPr>
        </p:nvSpPr>
        <p:spPr/>
        <p:txBody>
          <a:body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519223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E8176515-9963-416E-8CEC-A2FD852D3B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1D50ECB-7008-45E3-BA98-937E08198A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1D0F8DE-2354-4EF8-8F55-25005AB419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58D37-6C44-42BB-AD33-233619B669BE}" type="datetimeFigureOut">
              <a:rPr lang="zh-CN" altLang="en-US" smtClean="0"/>
              <a:t>2020/8/10</a:t>
            </a:fld>
            <a:endParaRPr lang="zh-CN" altLang="en-US"/>
          </a:p>
        </p:txBody>
      </p:sp>
      <p:sp>
        <p:nvSpPr>
          <p:cNvPr id="5" name="页脚占位符 4">
            <a:extLst>
              <a:ext uri="{FF2B5EF4-FFF2-40B4-BE49-F238E27FC236}">
                <a16:creationId xmlns:a16="http://schemas.microsoft.com/office/drawing/2014/main" xmlns="" id="{82D72124-1C94-44EB-B979-B5425680F8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8B531FA-0FB9-4D5F-BEEB-31E6B5CEF9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711D94-A36A-4C61-B24B-3B3371438257}" type="slidenum">
              <a:rPr lang="zh-CN" altLang="en-US" smtClean="0"/>
              <a:t>‹#›</a:t>
            </a:fld>
            <a:endParaRPr lang="zh-CN" altLang="en-US"/>
          </a:p>
        </p:txBody>
      </p:sp>
    </p:spTree>
    <p:extLst>
      <p:ext uri="{BB962C8B-B14F-4D97-AF65-F5344CB8AC3E}">
        <p14:creationId xmlns:p14="http://schemas.microsoft.com/office/powerpoint/2010/main" val="76384880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63" r:id="rId4"/>
    <p:sldLayoutId id="2147483664"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211780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0">
            <a:extLst>
              <a:ext uri="{FF2B5EF4-FFF2-40B4-BE49-F238E27FC236}">
                <a16:creationId xmlns:a16="http://schemas.microsoft.com/office/drawing/2014/main" xmlns="" id="{249BE2F0-C79D-4750-8F8B-CDF1014870F1}"/>
              </a:ext>
            </a:extLst>
          </p:cNvPr>
          <p:cNvSpPr>
            <a:spLocks noChangeArrowheads="1"/>
          </p:cNvSpPr>
          <p:nvPr/>
        </p:nvSpPr>
        <p:spPr bwMode="auto">
          <a:xfrm>
            <a:off x="4370374" y="4929455"/>
            <a:ext cx="3576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en-US" altLang="zh-CN" sz="2400" dirty="0">
                <a:solidFill>
                  <a:schemeClr val="accent1"/>
                </a:solidFill>
                <a:latin typeface="+mn-lt"/>
                <a:ea typeface="+mn-ea"/>
                <a:cs typeface="+mn-ea"/>
                <a:sym typeface="+mn-lt"/>
              </a:rPr>
              <a:t>DISEASE CASE DISCUSSIONS</a:t>
            </a:r>
            <a:endParaRPr lang="zh-CN" altLang="zh-CN" sz="2400" dirty="0">
              <a:solidFill>
                <a:schemeClr val="accent1"/>
              </a:solidFill>
              <a:latin typeface="+mn-lt"/>
              <a:ea typeface="+mn-ea"/>
              <a:cs typeface="+mn-ea"/>
              <a:sym typeface="+mn-lt"/>
            </a:endParaRPr>
          </a:p>
        </p:txBody>
      </p:sp>
      <p:sp>
        <p:nvSpPr>
          <p:cNvPr id="16" name="任意多边形 34">
            <a:extLst>
              <a:ext uri="{FF2B5EF4-FFF2-40B4-BE49-F238E27FC236}">
                <a16:creationId xmlns:a16="http://schemas.microsoft.com/office/drawing/2014/main" xmlns="" id="{C52766A0-8049-47F6-BE5F-B4CB98CF165B}"/>
              </a:ext>
            </a:extLst>
          </p:cNvPr>
          <p:cNvSpPr/>
          <p:nvPr/>
        </p:nvSpPr>
        <p:spPr>
          <a:xfrm>
            <a:off x="2192083" y="3274533"/>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8" name="任意多边形 37">
            <a:extLst>
              <a:ext uri="{FF2B5EF4-FFF2-40B4-BE49-F238E27FC236}">
                <a16:creationId xmlns:a16="http://schemas.microsoft.com/office/drawing/2014/main" xmlns="" id="{939C26DF-6C9A-44DC-A0A0-10596C3D4CCC}"/>
              </a:ext>
            </a:extLst>
          </p:cNvPr>
          <p:cNvSpPr/>
          <p:nvPr/>
        </p:nvSpPr>
        <p:spPr>
          <a:xfrm>
            <a:off x="9548304" y="5114121"/>
            <a:ext cx="259087" cy="256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38">
            <a:extLst>
              <a:ext uri="{FF2B5EF4-FFF2-40B4-BE49-F238E27FC236}">
                <a16:creationId xmlns:a16="http://schemas.microsoft.com/office/drawing/2014/main" xmlns="" id="{B467D787-02B7-4BAB-86EE-58EADCD93B04}"/>
              </a:ext>
            </a:extLst>
          </p:cNvPr>
          <p:cNvSpPr/>
          <p:nvPr/>
        </p:nvSpPr>
        <p:spPr>
          <a:xfrm rot="4178014">
            <a:off x="1979406" y="5395557"/>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0" name="任意多边形 39">
            <a:extLst>
              <a:ext uri="{FF2B5EF4-FFF2-40B4-BE49-F238E27FC236}">
                <a16:creationId xmlns:a16="http://schemas.microsoft.com/office/drawing/2014/main" xmlns="" id="{39501293-C3B9-4DA1-8FFB-E6CEC7264EE4}"/>
              </a:ext>
            </a:extLst>
          </p:cNvPr>
          <p:cNvSpPr/>
          <p:nvPr/>
        </p:nvSpPr>
        <p:spPr>
          <a:xfrm>
            <a:off x="9167231" y="1455322"/>
            <a:ext cx="466357" cy="45285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4" name="任意多边形 43">
            <a:extLst>
              <a:ext uri="{FF2B5EF4-FFF2-40B4-BE49-F238E27FC236}">
                <a16:creationId xmlns:a16="http://schemas.microsoft.com/office/drawing/2014/main" xmlns="" id="{0B30CB6A-5531-4F57-B832-9953932BD26C}"/>
              </a:ext>
            </a:extLst>
          </p:cNvPr>
          <p:cNvSpPr/>
          <p:nvPr/>
        </p:nvSpPr>
        <p:spPr>
          <a:xfrm rot="19822463">
            <a:off x="2126023" y="1526120"/>
            <a:ext cx="326640" cy="336024"/>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5" name="矩形 24">
            <a:extLst>
              <a:ext uri="{FF2B5EF4-FFF2-40B4-BE49-F238E27FC236}">
                <a16:creationId xmlns:a16="http://schemas.microsoft.com/office/drawing/2014/main" xmlns="" id="{642CC561-11D9-4B9F-A617-41FE17D66033}"/>
              </a:ext>
            </a:extLst>
          </p:cNvPr>
          <p:cNvSpPr/>
          <p:nvPr/>
        </p:nvSpPr>
        <p:spPr>
          <a:xfrm>
            <a:off x="3236796" y="1897977"/>
            <a:ext cx="5843266" cy="1446550"/>
          </a:xfrm>
          <a:prstGeom prst="rect">
            <a:avLst/>
          </a:prstGeom>
        </p:spPr>
        <p:txBody>
          <a:bodyPr wrap="none">
            <a:spAutoFit/>
          </a:bodyPr>
          <a:lstStyle/>
          <a:p>
            <a:r>
              <a:rPr lang="zh-CN" sz="8800" b="1" spc="-300" dirty="0">
                <a:solidFill>
                  <a:schemeClr val="accent1"/>
                </a:solidFill>
                <a:cs typeface="+mn-ea"/>
                <a:sym typeface="+mn-lt"/>
              </a:rPr>
              <a:t>病  例  讨  论</a:t>
            </a:r>
          </a:p>
        </p:txBody>
      </p:sp>
      <p:sp>
        <p:nvSpPr>
          <p:cNvPr id="26" name="Freeform 5">
            <a:extLst>
              <a:ext uri="{FF2B5EF4-FFF2-40B4-BE49-F238E27FC236}">
                <a16:creationId xmlns:a16="http://schemas.microsoft.com/office/drawing/2014/main" xmlns="" id="{706F33BF-0F20-40BC-9C7D-25745FD925B3}"/>
              </a:ext>
            </a:extLst>
          </p:cNvPr>
          <p:cNvSpPr/>
          <p:nvPr/>
        </p:nvSpPr>
        <p:spPr bwMode="auto">
          <a:xfrm>
            <a:off x="3821143" y="4114162"/>
            <a:ext cx="4674571" cy="485775"/>
          </a:xfrm>
          <a:prstGeom prst="roundRect">
            <a:avLst>
              <a:gd name="adj" fmla="val 50000"/>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cs typeface="+mn-ea"/>
                <a:sym typeface="+mn-lt"/>
              </a:rPr>
              <a:t>某某市</a:t>
            </a:r>
            <a:r>
              <a:rPr lang="zh-CN" altLang="en-US" sz="2000" dirty="0" smtClean="0">
                <a:solidFill>
                  <a:schemeClr val="bg1"/>
                </a:solidFill>
                <a:cs typeface="+mn-ea"/>
                <a:sym typeface="+mn-lt"/>
              </a:rPr>
              <a:t>第一</a:t>
            </a:r>
            <a:r>
              <a:rPr lang="zh-CN" altLang="en-US" sz="2000" dirty="0">
                <a:solidFill>
                  <a:schemeClr val="bg1"/>
                </a:solidFill>
                <a:cs typeface="+mn-ea"/>
                <a:sym typeface="+mn-lt"/>
              </a:rPr>
              <a:t>人民医院</a:t>
            </a:r>
          </a:p>
        </p:txBody>
      </p:sp>
      <p:sp>
        <p:nvSpPr>
          <p:cNvPr id="27" name="文本框 3">
            <a:extLst>
              <a:ext uri="{FF2B5EF4-FFF2-40B4-BE49-F238E27FC236}">
                <a16:creationId xmlns:a16="http://schemas.microsoft.com/office/drawing/2014/main" xmlns="" id="{25EA5DAC-B161-49B8-987F-AD345C03944A}"/>
              </a:ext>
            </a:extLst>
          </p:cNvPr>
          <p:cNvSpPr txBox="1">
            <a:spLocks noChangeArrowheads="1"/>
          </p:cNvSpPr>
          <p:nvPr/>
        </p:nvSpPr>
        <p:spPr bwMode="auto">
          <a:xfrm>
            <a:off x="3667761" y="3483845"/>
            <a:ext cx="4981336" cy="358140"/>
          </a:xfrm>
          <a:prstGeom prst="rect">
            <a:avLst/>
          </a:prstGeom>
          <a:noFill/>
          <a:ln w="9525">
            <a:noFill/>
            <a:miter lim="800000"/>
          </a:ln>
        </p:spPr>
        <p:txBody>
          <a:bodyPr wrap="square" lIns="81693" tIns="40847" rIns="81693" bIns="40847">
            <a:spAutoFit/>
          </a:bodyPr>
          <a:lstStyle/>
          <a:p>
            <a:pPr algn="dist" defTabSz="685800"/>
            <a:r>
              <a:rPr lang="zh-CN" altLang="en-US" dirty="0">
                <a:solidFill>
                  <a:schemeClr val="tx1">
                    <a:lumMod val="75000"/>
                    <a:lumOff val="25000"/>
                  </a:schemeClr>
                </a:solidFill>
                <a:cs typeface="+mn-ea"/>
                <a:sym typeface="+mn-lt"/>
              </a:rPr>
              <a:t>护理查房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病例讨论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治疗方法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培训</a:t>
            </a:r>
          </a:p>
        </p:txBody>
      </p:sp>
      <p:grpSp>
        <p:nvGrpSpPr>
          <p:cNvPr id="30" name="组合 29">
            <a:extLst>
              <a:ext uri="{FF2B5EF4-FFF2-40B4-BE49-F238E27FC236}">
                <a16:creationId xmlns:a16="http://schemas.microsoft.com/office/drawing/2014/main" xmlns="" id="{3B583E58-8C90-4388-BC65-B8EC8352943B}"/>
              </a:ext>
            </a:extLst>
          </p:cNvPr>
          <p:cNvGrpSpPr/>
          <p:nvPr/>
        </p:nvGrpSpPr>
        <p:grpSpPr>
          <a:xfrm>
            <a:off x="5706691" y="770405"/>
            <a:ext cx="903476" cy="903476"/>
            <a:chOff x="5561201" y="770405"/>
            <a:chExt cx="903476" cy="903476"/>
          </a:xfrm>
        </p:grpSpPr>
        <p:sp>
          <p:nvSpPr>
            <p:cNvPr id="28" name="矩形: 圆角 27">
              <a:extLst>
                <a:ext uri="{FF2B5EF4-FFF2-40B4-BE49-F238E27FC236}">
                  <a16:creationId xmlns:a16="http://schemas.microsoft.com/office/drawing/2014/main" xmlns="" id="{BBCCB913-554F-415C-8285-8CD1A22F2450}"/>
                </a:ext>
              </a:extLst>
            </p:cNvPr>
            <p:cNvSpPr/>
            <p:nvPr/>
          </p:nvSpPr>
          <p:spPr>
            <a:xfrm>
              <a:off x="5561201" y="770405"/>
              <a:ext cx="903476" cy="903476"/>
            </a:xfrm>
            <a:prstGeom prst="roundRect">
              <a:avLst/>
            </a:prstGeom>
            <a:solidFill>
              <a:srgbClr val="C00000"/>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9" name="十字形 28">
              <a:extLst>
                <a:ext uri="{FF2B5EF4-FFF2-40B4-BE49-F238E27FC236}">
                  <a16:creationId xmlns:a16="http://schemas.microsoft.com/office/drawing/2014/main" xmlns="" id="{C94A518E-5C9A-4113-A71D-E68A262214BC}"/>
                </a:ext>
              </a:extLst>
            </p:cNvPr>
            <p:cNvSpPr/>
            <p:nvPr/>
          </p:nvSpPr>
          <p:spPr>
            <a:xfrm>
              <a:off x="5779761" y="988965"/>
              <a:ext cx="466357" cy="466357"/>
            </a:xfrm>
            <a:prstGeom prst="plus">
              <a:avLst>
                <a:gd name="adj" fmla="val 2884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文本框 30">
            <a:extLst>
              <a:ext uri="{FF2B5EF4-FFF2-40B4-BE49-F238E27FC236}">
                <a16:creationId xmlns:a16="http://schemas.microsoft.com/office/drawing/2014/main" xmlns="" id="{EBB3B4ED-34CE-4B53-BC1D-D3F22D4398AF}"/>
              </a:ext>
            </a:extLst>
          </p:cNvPr>
          <p:cNvSpPr txBox="1"/>
          <p:nvPr/>
        </p:nvSpPr>
        <p:spPr>
          <a:xfrm>
            <a:off x="5222672" y="5628305"/>
            <a:ext cx="199926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tx1">
                    <a:lumMod val="75000"/>
                    <a:lumOff val="25000"/>
                  </a:schemeClr>
                </a:solidFill>
                <a:effectLst/>
                <a:uLnTx/>
                <a:uFillTx/>
                <a:cs typeface="+mn-ea"/>
                <a:sym typeface="+mn-lt"/>
              </a:rPr>
              <a:t>汇报人</a:t>
            </a:r>
            <a:r>
              <a:rPr kumimoji="0" lang="zh-CN" altLang="en-US" b="0" i="0" u="none" strike="noStrike" kern="0" cap="none" spc="0" normalizeH="0" baseline="0" noProof="0" dirty="0" smtClean="0">
                <a:ln>
                  <a:noFill/>
                </a:ln>
                <a:solidFill>
                  <a:schemeClr val="tx1">
                    <a:lumMod val="75000"/>
                    <a:lumOff val="25000"/>
                  </a:schemeClr>
                </a:solidFill>
                <a:effectLst/>
                <a:uLnTx/>
                <a:uFillTx/>
                <a:cs typeface="+mn-ea"/>
                <a:sym typeface="+mn-lt"/>
              </a:rPr>
              <a:t>：</a:t>
            </a:r>
            <a:r>
              <a:rPr lang="zh-CN" altLang="en-US" kern="0" dirty="0">
                <a:solidFill>
                  <a:schemeClr val="tx1">
                    <a:lumMod val="75000"/>
                    <a:lumOff val="25000"/>
                  </a:schemeClr>
                </a:solidFill>
                <a:cs typeface="+mn-ea"/>
                <a:sym typeface="+mn-lt"/>
              </a:rPr>
              <a:t>优</a:t>
            </a:r>
            <a:r>
              <a:rPr lang="zh-CN" altLang="en-US" kern="0" dirty="0" smtClean="0">
                <a:solidFill>
                  <a:schemeClr val="tx1">
                    <a:lumMod val="75000"/>
                    <a:lumOff val="25000"/>
                  </a:schemeClr>
                </a:solidFill>
                <a:cs typeface="+mn-ea"/>
                <a:sym typeface="+mn-lt"/>
              </a:rPr>
              <a:t>品</a:t>
            </a:r>
            <a:r>
              <a:rPr lang="en-US" altLang="zh-CN" kern="0" dirty="0" smtClean="0">
                <a:solidFill>
                  <a:schemeClr val="tx1">
                    <a:lumMod val="75000"/>
                    <a:lumOff val="25000"/>
                  </a:schemeClr>
                </a:solidFill>
                <a:cs typeface="+mn-ea"/>
                <a:sym typeface="+mn-lt"/>
              </a:rPr>
              <a:t>PPT</a:t>
            </a:r>
            <a:endParaRPr kumimoji="0" lang="en-US" altLang="zh-CN"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41" name="medical-records_195987">
            <a:extLst>
              <a:ext uri="{FF2B5EF4-FFF2-40B4-BE49-F238E27FC236}">
                <a16:creationId xmlns:a16="http://schemas.microsoft.com/office/drawing/2014/main" xmlns="" id="{2503A16A-ADBC-4787-A2C9-3D7C2ACA7A22}"/>
              </a:ext>
            </a:extLst>
          </p:cNvPr>
          <p:cNvSpPr>
            <a:spLocks noChangeAspect="1"/>
          </p:cNvSpPr>
          <p:nvPr/>
        </p:nvSpPr>
        <p:spPr bwMode="auto">
          <a:xfrm rot="20520013">
            <a:off x="1085372" y="2648470"/>
            <a:ext cx="570045" cy="609685"/>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42" name="first-aid-kit_230218">
            <a:extLst>
              <a:ext uri="{FF2B5EF4-FFF2-40B4-BE49-F238E27FC236}">
                <a16:creationId xmlns:a16="http://schemas.microsoft.com/office/drawing/2014/main" xmlns="" id="{CA664B8B-DEB8-423B-9D81-F840BD5E69AE}"/>
              </a:ext>
            </a:extLst>
          </p:cNvPr>
          <p:cNvSpPr>
            <a:spLocks noChangeAspect="1"/>
          </p:cNvSpPr>
          <p:nvPr/>
        </p:nvSpPr>
        <p:spPr bwMode="auto">
          <a:xfrm rot="1418751">
            <a:off x="10484243" y="4310918"/>
            <a:ext cx="609685" cy="57803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050" h="577437">
                <a:moveTo>
                  <a:pt x="439199" y="560501"/>
                </a:moveTo>
                <a:lnTo>
                  <a:pt x="533192" y="560501"/>
                </a:lnTo>
                <a:lnTo>
                  <a:pt x="533192" y="577437"/>
                </a:lnTo>
                <a:lnTo>
                  <a:pt x="439199" y="577437"/>
                </a:lnTo>
                <a:close/>
                <a:moveTo>
                  <a:pt x="60898" y="560501"/>
                </a:moveTo>
                <a:lnTo>
                  <a:pt x="154891" y="560501"/>
                </a:lnTo>
                <a:lnTo>
                  <a:pt x="154891" y="577437"/>
                </a:lnTo>
                <a:lnTo>
                  <a:pt x="60898" y="577437"/>
                </a:lnTo>
                <a:close/>
                <a:moveTo>
                  <a:pt x="276323" y="247191"/>
                </a:moveTo>
                <a:lnTo>
                  <a:pt x="332800" y="247191"/>
                </a:lnTo>
                <a:lnTo>
                  <a:pt x="332800" y="293334"/>
                </a:lnTo>
                <a:lnTo>
                  <a:pt x="379148" y="293334"/>
                </a:lnTo>
                <a:lnTo>
                  <a:pt x="379148" y="349732"/>
                </a:lnTo>
                <a:lnTo>
                  <a:pt x="332800" y="349732"/>
                </a:lnTo>
                <a:lnTo>
                  <a:pt x="332800" y="396014"/>
                </a:lnTo>
                <a:lnTo>
                  <a:pt x="276323" y="396014"/>
                </a:lnTo>
                <a:lnTo>
                  <a:pt x="276323" y="349732"/>
                </a:lnTo>
                <a:lnTo>
                  <a:pt x="230114" y="349732"/>
                </a:lnTo>
                <a:lnTo>
                  <a:pt x="230114" y="293334"/>
                </a:lnTo>
                <a:lnTo>
                  <a:pt x="276323" y="293334"/>
                </a:lnTo>
                <a:close/>
                <a:moveTo>
                  <a:pt x="304594" y="190091"/>
                </a:moveTo>
                <a:cubicBezTo>
                  <a:pt x="231741" y="190091"/>
                  <a:pt x="172904" y="248987"/>
                  <a:pt x="172904" y="321602"/>
                </a:cubicBezTo>
                <a:cubicBezTo>
                  <a:pt x="172904" y="394216"/>
                  <a:pt x="231741" y="453112"/>
                  <a:pt x="304594" y="453112"/>
                </a:cubicBezTo>
                <a:cubicBezTo>
                  <a:pt x="377308" y="453112"/>
                  <a:pt x="436284" y="394216"/>
                  <a:pt x="436284" y="321602"/>
                </a:cubicBezTo>
                <a:cubicBezTo>
                  <a:pt x="436284" y="248987"/>
                  <a:pt x="377308" y="190091"/>
                  <a:pt x="304594" y="190091"/>
                </a:cubicBezTo>
                <a:close/>
                <a:moveTo>
                  <a:pt x="47042" y="97521"/>
                </a:moveTo>
                <a:lnTo>
                  <a:pt x="562008" y="97521"/>
                </a:lnTo>
                <a:cubicBezTo>
                  <a:pt x="587958" y="97521"/>
                  <a:pt x="609050" y="118446"/>
                  <a:pt x="609050" y="144499"/>
                </a:cubicBezTo>
                <a:lnTo>
                  <a:pt x="609050" y="498704"/>
                </a:lnTo>
                <a:cubicBezTo>
                  <a:pt x="609050" y="524618"/>
                  <a:pt x="587958" y="545682"/>
                  <a:pt x="562008" y="545682"/>
                </a:cubicBezTo>
                <a:lnTo>
                  <a:pt x="47042" y="545682"/>
                </a:lnTo>
                <a:cubicBezTo>
                  <a:pt x="21092" y="545682"/>
                  <a:pt x="0" y="524618"/>
                  <a:pt x="0" y="498704"/>
                </a:cubicBezTo>
                <a:lnTo>
                  <a:pt x="0" y="144499"/>
                </a:lnTo>
                <a:cubicBezTo>
                  <a:pt x="0" y="118446"/>
                  <a:pt x="21092" y="97521"/>
                  <a:pt x="47042" y="97521"/>
                </a:cubicBezTo>
                <a:close/>
                <a:moveTo>
                  <a:pt x="252719" y="0"/>
                </a:moveTo>
                <a:lnTo>
                  <a:pt x="351250" y="0"/>
                </a:lnTo>
                <a:cubicBezTo>
                  <a:pt x="377895" y="0"/>
                  <a:pt x="399683" y="21617"/>
                  <a:pt x="399683" y="48361"/>
                </a:cubicBezTo>
                <a:lnTo>
                  <a:pt x="399683" y="76352"/>
                </a:lnTo>
                <a:lnTo>
                  <a:pt x="368319" y="76352"/>
                </a:lnTo>
                <a:lnTo>
                  <a:pt x="368319" y="48361"/>
                </a:lnTo>
                <a:cubicBezTo>
                  <a:pt x="368319" y="38938"/>
                  <a:pt x="360687" y="31317"/>
                  <a:pt x="351250" y="31317"/>
                </a:cubicBezTo>
                <a:lnTo>
                  <a:pt x="252719" y="31317"/>
                </a:lnTo>
                <a:cubicBezTo>
                  <a:pt x="243283" y="31317"/>
                  <a:pt x="235650" y="38938"/>
                  <a:pt x="235650" y="48361"/>
                </a:cubicBezTo>
                <a:lnTo>
                  <a:pt x="235650" y="76352"/>
                </a:lnTo>
                <a:lnTo>
                  <a:pt x="204287" y="76352"/>
                </a:lnTo>
                <a:lnTo>
                  <a:pt x="204287" y="48361"/>
                </a:lnTo>
                <a:cubicBezTo>
                  <a:pt x="204287" y="21617"/>
                  <a:pt x="226075" y="0"/>
                  <a:pt x="252719" y="0"/>
                </a:cubicBezTo>
                <a:close/>
              </a:path>
            </a:pathLst>
          </a:custGeom>
          <a:solidFill>
            <a:schemeClr val="accent1"/>
          </a:solidFill>
          <a:ln>
            <a:noFill/>
          </a:ln>
        </p:spPr>
        <p:txBody>
          <a:bodyPr/>
          <a:lstStyle/>
          <a:p>
            <a:endParaRPr lang="zh-CN" altLang="en-US">
              <a:cs typeface="+mn-ea"/>
              <a:sym typeface="+mn-lt"/>
            </a:endParaRPr>
          </a:p>
        </p:txBody>
      </p:sp>
      <p:sp>
        <p:nvSpPr>
          <p:cNvPr id="43" name="stethoscope_291309">
            <a:extLst>
              <a:ext uri="{FF2B5EF4-FFF2-40B4-BE49-F238E27FC236}">
                <a16:creationId xmlns:a16="http://schemas.microsoft.com/office/drawing/2014/main" xmlns="" id="{0E622850-AEDF-479E-8C20-471C52D584C2}"/>
              </a:ext>
            </a:extLst>
          </p:cNvPr>
          <p:cNvSpPr>
            <a:spLocks noChangeAspect="1"/>
          </p:cNvSpPr>
          <p:nvPr/>
        </p:nvSpPr>
        <p:spPr bwMode="auto">
          <a:xfrm rot="20957045">
            <a:off x="1458869" y="4340011"/>
            <a:ext cx="553594" cy="609685"/>
          </a:xfrm>
          <a:custGeom>
            <a:avLst/>
            <a:gdLst>
              <a:gd name="T0" fmla="*/ 5217 w 6190"/>
              <a:gd name="T1" fmla="*/ 3478 h 6827"/>
              <a:gd name="T2" fmla="*/ 4245 w 6190"/>
              <a:gd name="T3" fmla="*/ 4450 h 6827"/>
              <a:gd name="T4" fmla="*/ 4884 w 6190"/>
              <a:gd name="T5" fmla="*/ 5364 h 6827"/>
              <a:gd name="T6" fmla="*/ 3924 w 6190"/>
              <a:gd name="T7" fmla="*/ 6179 h 6827"/>
              <a:gd name="T8" fmla="*/ 2952 w 6190"/>
              <a:gd name="T9" fmla="*/ 5209 h 6827"/>
              <a:gd name="T10" fmla="*/ 2952 w 6190"/>
              <a:gd name="T11" fmla="*/ 4080 h 6827"/>
              <a:gd name="T12" fmla="*/ 4837 w 6190"/>
              <a:gd name="T13" fmla="*/ 2250 h 6827"/>
              <a:gd name="T14" fmla="*/ 4848 w 6190"/>
              <a:gd name="T15" fmla="*/ 2239 h 6827"/>
              <a:gd name="T16" fmla="*/ 5238 w 6190"/>
              <a:gd name="T17" fmla="*/ 1152 h 6827"/>
              <a:gd name="T18" fmla="*/ 4783 w 6190"/>
              <a:gd name="T19" fmla="*/ 89 h 6827"/>
              <a:gd name="T20" fmla="*/ 4690 w 6190"/>
              <a:gd name="T21" fmla="*/ 1 h 6827"/>
              <a:gd name="T22" fmla="*/ 3598 w 6190"/>
              <a:gd name="T23" fmla="*/ 0 h 6827"/>
              <a:gd name="T24" fmla="*/ 3597 w 6190"/>
              <a:gd name="T25" fmla="*/ 648 h 6827"/>
              <a:gd name="T26" fmla="*/ 4418 w 6190"/>
              <a:gd name="T27" fmla="*/ 649 h 6827"/>
              <a:gd name="T28" fmla="*/ 4591 w 6190"/>
              <a:gd name="T29" fmla="*/ 1170 h 6827"/>
              <a:gd name="T30" fmla="*/ 4380 w 6190"/>
              <a:gd name="T31" fmla="*/ 1790 h 6827"/>
              <a:gd name="T32" fmla="*/ 2625 w 6190"/>
              <a:gd name="T33" fmla="*/ 3494 h 6827"/>
              <a:gd name="T34" fmla="*/ 870 w 6190"/>
              <a:gd name="T35" fmla="*/ 1790 h 6827"/>
              <a:gd name="T36" fmla="*/ 660 w 6190"/>
              <a:gd name="T37" fmla="*/ 1170 h 6827"/>
              <a:gd name="T38" fmla="*/ 832 w 6190"/>
              <a:gd name="T39" fmla="*/ 649 h 6827"/>
              <a:gd name="T40" fmla="*/ 1653 w 6190"/>
              <a:gd name="T41" fmla="*/ 649 h 6827"/>
              <a:gd name="T42" fmla="*/ 1653 w 6190"/>
              <a:gd name="T43" fmla="*/ 1 h 6827"/>
              <a:gd name="T44" fmla="*/ 560 w 6190"/>
              <a:gd name="T45" fmla="*/ 1 h 6827"/>
              <a:gd name="T46" fmla="*/ 467 w 6190"/>
              <a:gd name="T47" fmla="*/ 89 h 6827"/>
              <a:gd name="T48" fmla="*/ 12 w 6190"/>
              <a:gd name="T49" fmla="*/ 1152 h 6827"/>
              <a:gd name="T50" fmla="*/ 403 w 6190"/>
              <a:gd name="T51" fmla="*/ 2239 h 6827"/>
              <a:gd name="T52" fmla="*/ 2304 w 6190"/>
              <a:gd name="T53" fmla="*/ 4086 h 6827"/>
              <a:gd name="T54" fmla="*/ 2304 w 6190"/>
              <a:gd name="T55" fmla="*/ 5209 h 6827"/>
              <a:gd name="T56" fmla="*/ 3924 w 6190"/>
              <a:gd name="T57" fmla="*/ 6827 h 6827"/>
              <a:gd name="T58" fmla="*/ 5537 w 6190"/>
              <a:gd name="T59" fmla="*/ 5369 h 6827"/>
              <a:gd name="T60" fmla="*/ 6190 w 6190"/>
              <a:gd name="T61" fmla="*/ 4450 h 6827"/>
              <a:gd name="T62" fmla="*/ 5217 w 6190"/>
              <a:gd name="T63" fmla="*/ 3478 h 6827"/>
              <a:gd name="T64" fmla="*/ 5217 w 6190"/>
              <a:gd name="T65" fmla="*/ 4774 h 6827"/>
              <a:gd name="T66" fmla="*/ 4893 w 6190"/>
              <a:gd name="T67" fmla="*/ 4450 h 6827"/>
              <a:gd name="T68" fmla="*/ 5217 w 6190"/>
              <a:gd name="T69" fmla="*/ 4126 h 6827"/>
              <a:gd name="T70" fmla="*/ 5542 w 6190"/>
              <a:gd name="T71" fmla="*/ 4450 h 6827"/>
              <a:gd name="T72" fmla="*/ 5217 w 6190"/>
              <a:gd name="T73" fmla="*/ 4774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90" h="6827">
                <a:moveTo>
                  <a:pt x="5217" y="3478"/>
                </a:moveTo>
                <a:cubicBezTo>
                  <a:pt x="4681" y="3478"/>
                  <a:pt x="4245" y="3913"/>
                  <a:pt x="4245" y="4450"/>
                </a:cubicBezTo>
                <a:cubicBezTo>
                  <a:pt x="4245" y="4870"/>
                  <a:pt x="4511" y="5228"/>
                  <a:pt x="4884" y="5364"/>
                </a:cubicBezTo>
                <a:cubicBezTo>
                  <a:pt x="4809" y="5825"/>
                  <a:pt x="4407" y="6179"/>
                  <a:pt x="3924" y="6179"/>
                </a:cubicBezTo>
                <a:cubicBezTo>
                  <a:pt x="3388" y="6179"/>
                  <a:pt x="2952" y="5743"/>
                  <a:pt x="2952" y="5209"/>
                </a:cubicBezTo>
                <a:lnTo>
                  <a:pt x="2952" y="4080"/>
                </a:lnTo>
                <a:lnTo>
                  <a:pt x="4837" y="2250"/>
                </a:lnTo>
                <a:lnTo>
                  <a:pt x="4848" y="2239"/>
                </a:lnTo>
                <a:cubicBezTo>
                  <a:pt x="5108" y="1962"/>
                  <a:pt x="5250" y="1566"/>
                  <a:pt x="5238" y="1152"/>
                </a:cubicBezTo>
                <a:cubicBezTo>
                  <a:pt x="5227" y="737"/>
                  <a:pt x="5061" y="349"/>
                  <a:pt x="4783" y="89"/>
                </a:cubicBezTo>
                <a:lnTo>
                  <a:pt x="4690" y="1"/>
                </a:lnTo>
                <a:lnTo>
                  <a:pt x="3598" y="0"/>
                </a:lnTo>
                <a:lnTo>
                  <a:pt x="3597" y="648"/>
                </a:lnTo>
                <a:lnTo>
                  <a:pt x="4418" y="649"/>
                </a:lnTo>
                <a:cubicBezTo>
                  <a:pt x="4523" y="788"/>
                  <a:pt x="4585" y="972"/>
                  <a:pt x="4591" y="1170"/>
                </a:cubicBezTo>
                <a:cubicBezTo>
                  <a:pt x="4597" y="1412"/>
                  <a:pt x="4521" y="1637"/>
                  <a:pt x="4380" y="1790"/>
                </a:cubicBezTo>
                <a:lnTo>
                  <a:pt x="2625" y="3494"/>
                </a:lnTo>
                <a:lnTo>
                  <a:pt x="870" y="1790"/>
                </a:lnTo>
                <a:cubicBezTo>
                  <a:pt x="729" y="1637"/>
                  <a:pt x="653" y="1412"/>
                  <a:pt x="660" y="1170"/>
                </a:cubicBezTo>
                <a:cubicBezTo>
                  <a:pt x="665" y="972"/>
                  <a:pt x="727" y="788"/>
                  <a:pt x="832" y="649"/>
                </a:cubicBezTo>
                <a:lnTo>
                  <a:pt x="1653" y="649"/>
                </a:lnTo>
                <a:lnTo>
                  <a:pt x="1653" y="1"/>
                </a:lnTo>
                <a:lnTo>
                  <a:pt x="560" y="1"/>
                </a:lnTo>
                <a:lnTo>
                  <a:pt x="467" y="89"/>
                </a:lnTo>
                <a:cubicBezTo>
                  <a:pt x="189" y="349"/>
                  <a:pt x="24" y="737"/>
                  <a:pt x="12" y="1152"/>
                </a:cubicBezTo>
                <a:cubicBezTo>
                  <a:pt x="0" y="1566"/>
                  <a:pt x="142" y="1962"/>
                  <a:pt x="403" y="2239"/>
                </a:cubicBezTo>
                <a:lnTo>
                  <a:pt x="2304" y="4086"/>
                </a:lnTo>
                <a:lnTo>
                  <a:pt x="2304" y="5209"/>
                </a:lnTo>
                <a:cubicBezTo>
                  <a:pt x="2304" y="6101"/>
                  <a:pt x="3031" y="6827"/>
                  <a:pt x="3924" y="6827"/>
                </a:cubicBezTo>
                <a:cubicBezTo>
                  <a:pt x="4764" y="6827"/>
                  <a:pt x="5456" y="6186"/>
                  <a:pt x="5537" y="5369"/>
                </a:cubicBezTo>
                <a:cubicBezTo>
                  <a:pt x="5917" y="5236"/>
                  <a:pt x="6190" y="4875"/>
                  <a:pt x="6190" y="4450"/>
                </a:cubicBezTo>
                <a:cubicBezTo>
                  <a:pt x="6190" y="3913"/>
                  <a:pt x="5754" y="3478"/>
                  <a:pt x="5217" y="3478"/>
                </a:cubicBezTo>
                <a:close/>
                <a:moveTo>
                  <a:pt x="5217" y="4774"/>
                </a:moveTo>
                <a:cubicBezTo>
                  <a:pt x="5039" y="4774"/>
                  <a:pt x="4893" y="4629"/>
                  <a:pt x="4893" y="4450"/>
                </a:cubicBezTo>
                <a:cubicBezTo>
                  <a:pt x="4893" y="4272"/>
                  <a:pt x="5039" y="4126"/>
                  <a:pt x="5217" y="4126"/>
                </a:cubicBezTo>
                <a:cubicBezTo>
                  <a:pt x="5396" y="4126"/>
                  <a:pt x="5542" y="4272"/>
                  <a:pt x="5542" y="4450"/>
                </a:cubicBezTo>
                <a:cubicBezTo>
                  <a:pt x="5542" y="4629"/>
                  <a:pt x="5396" y="4774"/>
                  <a:pt x="5217" y="4774"/>
                </a:cubicBezTo>
                <a:close/>
              </a:path>
            </a:pathLst>
          </a:custGeom>
          <a:solidFill>
            <a:schemeClr val="accent1"/>
          </a:solidFill>
          <a:ln>
            <a:noFill/>
          </a:ln>
        </p:spPr>
        <p:txBody>
          <a:bodyPr/>
          <a:lstStyle/>
          <a:p>
            <a:endParaRPr lang="zh-CN" altLang="en-US">
              <a:cs typeface="+mn-ea"/>
              <a:sym typeface="+mn-lt"/>
            </a:endParaRPr>
          </a:p>
        </p:txBody>
      </p:sp>
      <p:sp>
        <p:nvSpPr>
          <p:cNvPr id="44" name="cardiogram_375922">
            <a:extLst>
              <a:ext uri="{FF2B5EF4-FFF2-40B4-BE49-F238E27FC236}">
                <a16:creationId xmlns:a16="http://schemas.microsoft.com/office/drawing/2014/main" xmlns="" id="{9E8B5A69-F6F2-4DC5-B9DB-B5BD113A1BF1}"/>
              </a:ext>
            </a:extLst>
          </p:cNvPr>
          <p:cNvSpPr>
            <a:spLocks noChangeAspect="1"/>
          </p:cNvSpPr>
          <p:nvPr/>
        </p:nvSpPr>
        <p:spPr bwMode="auto">
          <a:xfrm rot="1012018">
            <a:off x="10071774" y="2491306"/>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
        <p:nvSpPr>
          <p:cNvPr id="45" name="任意多边形 34">
            <a:extLst>
              <a:ext uri="{FF2B5EF4-FFF2-40B4-BE49-F238E27FC236}">
                <a16:creationId xmlns:a16="http://schemas.microsoft.com/office/drawing/2014/main" xmlns="" id="{6E086D05-701B-4E0A-A7A9-1C0692F33588}"/>
              </a:ext>
            </a:extLst>
          </p:cNvPr>
          <p:cNvSpPr/>
          <p:nvPr/>
        </p:nvSpPr>
        <p:spPr>
          <a:xfrm>
            <a:off x="9565703" y="3781317"/>
            <a:ext cx="323902" cy="301237"/>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Tree>
    <p:custDataLst>
      <p:tags r:id="rId1"/>
    </p:custDataLst>
    <p:extLst>
      <p:ext uri="{BB962C8B-B14F-4D97-AF65-F5344CB8AC3E}">
        <p14:creationId xmlns:p14="http://schemas.microsoft.com/office/powerpoint/2010/main" val="17874173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2" nodeType="afterEffect">
                                  <p:stCondLst>
                                    <p:cond delay="0"/>
                                  </p:stCondLst>
                                  <p:iterate type="lt">
                                    <p:tmPct val="0"/>
                                  </p:iterate>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1500"/>
                            </p:stCondLst>
                            <p:childTnLst>
                              <p:par>
                                <p:cTn id="15" presetID="2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childTnLst>
                          </p:cTn>
                        </p:par>
                        <p:par>
                          <p:cTn id="19" fill="hold">
                            <p:stCondLst>
                              <p:cond delay="2000"/>
                            </p:stCondLst>
                            <p:childTnLst>
                              <p:par>
                                <p:cTn id="20" presetID="22" presetClass="entr" presetSubtype="8" fill="hold" grpId="2"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anim calcmode="lin" valueType="num">
                                      <p:cBhvr>
                                        <p:cTn id="37" dur="1000" fill="hold"/>
                                        <p:tgtEl>
                                          <p:spTgt spid="41"/>
                                        </p:tgtEl>
                                        <p:attrNameLst>
                                          <p:attrName>ppt_x</p:attrName>
                                        </p:attrNameLst>
                                      </p:cBhvr>
                                      <p:tavLst>
                                        <p:tav tm="0">
                                          <p:val>
                                            <p:strVal val="#ppt_x"/>
                                          </p:val>
                                        </p:tav>
                                        <p:tav tm="100000">
                                          <p:val>
                                            <p:strVal val="#ppt_x"/>
                                          </p:val>
                                        </p:tav>
                                      </p:tavLst>
                                    </p:anim>
                                    <p:anim calcmode="lin" valueType="num">
                                      <p:cBhvr>
                                        <p:cTn id="38" dur="1000" fill="hold"/>
                                        <p:tgtEl>
                                          <p:spTgt spid="4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1000"/>
                                        <p:tgtEl>
                                          <p:spTgt spid="43"/>
                                        </p:tgtEl>
                                      </p:cBhvr>
                                    </p:animEffect>
                                    <p:anim calcmode="lin" valueType="num">
                                      <p:cBhvr>
                                        <p:cTn id="42" dur="1000" fill="hold"/>
                                        <p:tgtEl>
                                          <p:spTgt spid="43"/>
                                        </p:tgtEl>
                                        <p:attrNameLst>
                                          <p:attrName>ppt_x</p:attrName>
                                        </p:attrNameLst>
                                      </p:cBhvr>
                                      <p:tavLst>
                                        <p:tav tm="0">
                                          <p:val>
                                            <p:strVal val="#ppt_x"/>
                                          </p:val>
                                        </p:tav>
                                        <p:tav tm="100000">
                                          <p:val>
                                            <p:strVal val="#ppt_x"/>
                                          </p:val>
                                        </p:tav>
                                      </p:tavLst>
                                    </p:anim>
                                    <p:anim calcmode="lin" valueType="num">
                                      <p:cBhvr>
                                        <p:cTn id="43" dur="1000" fill="hold"/>
                                        <p:tgtEl>
                                          <p:spTgt spid="4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1000"/>
                                        <p:tgtEl>
                                          <p:spTgt spid="44"/>
                                        </p:tgtEl>
                                      </p:cBhvr>
                                    </p:animEffect>
                                    <p:anim calcmode="lin" valueType="num">
                                      <p:cBhvr>
                                        <p:cTn id="47" dur="1000" fill="hold"/>
                                        <p:tgtEl>
                                          <p:spTgt spid="44"/>
                                        </p:tgtEl>
                                        <p:attrNameLst>
                                          <p:attrName>ppt_x</p:attrName>
                                        </p:attrNameLst>
                                      </p:cBhvr>
                                      <p:tavLst>
                                        <p:tav tm="0">
                                          <p:val>
                                            <p:strVal val="#ppt_x"/>
                                          </p:val>
                                        </p:tav>
                                        <p:tav tm="100000">
                                          <p:val>
                                            <p:strVal val="#ppt_x"/>
                                          </p:val>
                                        </p:tav>
                                      </p:tavLst>
                                    </p:anim>
                                    <p:anim calcmode="lin" valueType="num">
                                      <p:cBhvr>
                                        <p:cTn id="48" dur="1000" fill="hold"/>
                                        <p:tgtEl>
                                          <p:spTgt spid="4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anim calcmode="lin" valueType="num">
                                      <p:cBhvr>
                                        <p:cTn id="52" dur="1000" fill="hold"/>
                                        <p:tgtEl>
                                          <p:spTgt spid="42"/>
                                        </p:tgtEl>
                                        <p:attrNameLst>
                                          <p:attrName>ppt_x</p:attrName>
                                        </p:attrNameLst>
                                      </p:cBhvr>
                                      <p:tavLst>
                                        <p:tav tm="0">
                                          <p:val>
                                            <p:strVal val="#ppt_x"/>
                                          </p:val>
                                        </p:tav>
                                        <p:tav tm="100000">
                                          <p:val>
                                            <p:strVal val="#ppt_x"/>
                                          </p:val>
                                        </p:tav>
                                      </p:tavLst>
                                    </p:anim>
                                    <p:anim calcmode="lin" valueType="num">
                                      <p:cBhvr>
                                        <p:cTn id="53" dur="10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1000"/>
                                        <p:tgtEl>
                                          <p:spTgt spid="19"/>
                                        </p:tgtEl>
                                      </p:cBhvr>
                                    </p:animEffect>
                                    <p:anim calcmode="lin" valueType="num">
                                      <p:cBhvr>
                                        <p:cTn id="84" dur="1000" fill="hold"/>
                                        <p:tgtEl>
                                          <p:spTgt spid="19"/>
                                        </p:tgtEl>
                                        <p:attrNameLst>
                                          <p:attrName>ppt_x</p:attrName>
                                        </p:attrNameLst>
                                      </p:cBhvr>
                                      <p:tavLst>
                                        <p:tav tm="0">
                                          <p:val>
                                            <p:strVal val="#ppt_x"/>
                                          </p:val>
                                        </p:tav>
                                        <p:tav tm="100000">
                                          <p:val>
                                            <p:strVal val="#ppt_x"/>
                                          </p:val>
                                        </p:tav>
                                      </p:tavLst>
                                    </p:anim>
                                    <p:anim calcmode="lin" valueType="num">
                                      <p:cBhvr>
                                        <p:cTn id="8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animBg="1"/>
      <p:bldP spid="18" grpId="0" animBg="1"/>
      <p:bldP spid="19" grpId="0" animBg="1"/>
      <p:bldP spid="20" grpId="0" animBg="1"/>
      <p:bldP spid="24" grpId="0" animBg="1"/>
      <p:bldP spid="25" grpId="1"/>
      <p:bldP spid="25" grpId="2"/>
      <p:bldP spid="26" grpId="1" animBg="1"/>
      <p:bldP spid="26" grpId="2" animBg="1"/>
      <p:bldP spid="27" grpId="0"/>
      <p:bldP spid="27" grpId="1"/>
      <p:bldP spid="31" grpId="0"/>
      <p:bldP spid="31" grpId="1"/>
      <p:bldP spid="41" grpId="0" animBg="1"/>
      <p:bldP spid="42" grpId="0" animBg="1"/>
      <p:bldP spid="43" grpId="0" animBg="1"/>
      <p:bldP spid="44" grpId="0" animBg="1"/>
      <p:bldP spid="4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EFD1622-D89D-42E4-A156-94F1508AA8E8}"/>
              </a:ext>
            </a:extLst>
          </p:cNvPr>
          <p:cNvSpPr txBox="1"/>
          <p:nvPr/>
        </p:nvSpPr>
        <p:spPr>
          <a:xfrm>
            <a:off x="7360496" y="2311138"/>
            <a:ext cx="4203307" cy="9233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95000"/>
                    <a:lumOff val="5000"/>
                  </a:srgbClr>
                </a:solidFill>
                <a:effectLst/>
                <a:uLnTx/>
                <a:uFillTx/>
                <a:cs typeface="+mn-ea"/>
                <a:sym typeface="+mn-lt"/>
              </a:rPr>
              <a:t>点击输入本栏的具体文字，简明扼要的说明分项内容，请根据您的具体内容酌情修改。点击输入本栏的具体文字</a:t>
            </a:r>
            <a:endParaRPr kumimoji="0" lang="en-US" altLang="zh-CN" sz="1800" b="0" i="0" u="none" strike="noStrike" kern="1200" cap="none" spc="0" normalizeH="0" baseline="0" noProof="0" dirty="0">
              <a:ln>
                <a:noFill/>
              </a:ln>
              <a:solidFill>
                <a:srgbClr val="000000">
                  <a:lumMod val="95000"/>
                  <a:lumOff val="5000"/>
                </a:srgbClr>
              </a:solidFill>
              <a:effectLst/>
              <a:uLnTx/>
              <a:uFillTx/>
              <a:cs typeface="+mn-ea"/>
              <a:sym typeface="+mn-lt"/>
            </a:endParaRPr>
          </a:p>
        </p:txBody>
      </p:sp>
      <p:sp>
        <p:nvSpPr>
          <p:cNvPr id="3" name="文本框 2">
            <a:extLst>
              <a:ext uri="{FF2B5EF4-FFF2-40B4-BE49-F238E27FC236}">
                <a16:creationId xmlns:a16="http://schemas.microsoft.com/office/drawing/2014/main" xmlns="" id="{3ECCE6BE-D0C7-477C-9C11-85DD7663A7D4}"/>
              </a:ext>
            </a:extLst>
          </p:cNvPr>
          <p:cNvSpPr txBox="1"/>
          <p:nvPr/>
        </p:nvSpPr>
        <p:spPr>
          <a:xfrm>
            <a:off x="6223001" y="2392635"/>
            <a:ext cx="933836" cy="908864"/>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cs typeface="+mn-ea"/>
                <a:sym typeface="+mn-lt"/>
              </a:rPr>
              <a:t>壹</a:t>
            </a:r>
          </a:p>
        </p:txBody>
      </p:sp>
      <p:sp>
        <p:nvSpPr>
          <p:cNvPr id="4" name="文本框 3">
            <a:extLst>
              <a:ext uri="{FF2B5EF4-FFF2-40B4-BE49-F238E27FC236}">
                <a16:creationId xmlns:a16="http://schemas.microsoft.com/office/drawing/2014/main" xmlns="" id="{A70EF1D3-0191-4826-876C-A7C195FF804E}"/>
              </a:ext>
            </a:extLst>
          </p:cNvPr>
          <p:cNvSpPr txBox="1"/>
          <p:nvPr/>
        </p:nvSpPr>
        <p:spPr>
          <a:xfrm>
            <a:off x="7360496" y="3517893"/>
            <a:ext cx="4203307" cy="9233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95000"/>
                    <a:lumOff val="5000"/>
                  </a:srgbClr>
                </a:solidFill>
                <a:effectLst/>
                <a:uLnTx/>
                <a:uFillTx/>
                <a:cs typeface="+mn-ea"/>
                <a:sym typeface="+mn-lt"/>
              </a:rPr>
              <a:t>点击输入本栏的具体文字，简明扼要的说明分项内容，请根据您的具体内容酌情修改。点击输入本栏的具体文字</a:t>
            </a:r>
            <a:endParaRPr kumimoji="0" lang="en-US" altLang="zh-CN" sz="1800" b="0" i="0" u="none" strike="noStrike" kern="1200" cap="none" spc="0" normalizeH="0" baseline="0" noProof="0" dirty="0">
              <a:ln>
                <a:noFill/>
              </a:ln>
              <a:solidFill>
                <a:srgbClr val="000000">
                  <a:lumMod val="95000"/>
                  <a:lumOff val="5000"/>
                </a:srgbClr>
              </a:solidFill>
              <a:effectLst/>
              <a:uLnTx/>
              <a:uFillTx/>
              <a:cs typeface="+mn-ea"/>
              <a:sym typeface="+mn-lt"/>
            </a:endParaRPr>
          </a:p>
        </p:txBody>
      </p:sp>
      <p:sp>
        <p:nvSpPr>
          <p:cNvPr id="5" name="文本框 4">
            <a:extLst>
              <a:ext uri="{FF2B5EF4-FFF2-40B4-BE49-F238E27FC236}">
                <a16:creationId xmlns:a16="http://schemas.microsoft.com/office/drawing/2014/main" xmlns="" id="{73F1172B-F610-4EF5-BD48-FE7A9D808BCF}"/>
              </a:ext>
            </a:extLst>
          </p:cNvPr>
          <p:cNvSpPr txBox="1"/>
          <p:nvPr/>
        </p:nvSpPr>
        <p:spPr>
          <a:xfrm>
            <a:off x="6223001" y="3599390"/>
            <a:ext cx="933836" cy="908864"/>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cs typeface="+mn-ea"/>
                <a:sym typeface="+mn-lt"/>
              </a:rPr>
              <a:t>贰</a:t>
            </a:r>
          </a:p>
        </p:txBody>
      </p:sp>
      <p:sp>
        <p:nvSpPr>
          <p:cNvPr id="6" name="文本框 5">
            <a:extLst>
              <a:ext uri="{FF2B5EF4-FFF2-40B4-BE49-F238E27FC236}">
                <a16:creationId xmlns:a16="http://schemas.microsoft.com/office/drawing/2014/main" xmlns="" id="{1BE28DBE-999F-4F41-B371-AA0EF3811307}"/>
              </a:ext>
            </a:extLst>
          </p:cNvPr>
          <p:cNvSpPr txBox="1"/>
          <p:nvPr/>
        </p:nvSpPr>
        <p:spPr>
          <a:xfrm>
            <a:off x="7360496" y="4724648"/>
            <a:ext cx="4203307" cy="9233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95000"/>
                    <a:lumOff val="5000"/>
                  </a:srgbClr>
                </a:solidFill>
                <a:effectLst/>
                <a:uLnTx/>
                <a:uFillTx/>
                <a:cs typeface="+mn-ea"/>
                <a:sym typeface="+mn-lt"/>
              </a:rPr>
              <a:t>点击输入本栏的具体文字，简明扼要的说明分项内容，请根据您的具体内容酌情修改。点击输入本栏的具体文字</a:t>
            </a:r>
            <a:endParaRPr kumimoji="0" lang="en-US" altLang="zh-CN" sz="1800" b="0" i="0" u="none" strike="noStrike" kern="1200" cap="none" spc="0" normalizeH="0" baseline="0" noProof="0" dirty="0">
              <a:ln>
                <a:noFill/>
              </a:ln>
              <a:solidFill>
                <a:srgbClr val="000000">
                  <a:lumMod val="95000"/>
                  <a:lumOff val="5000"/>
                </a:srgbClr>
              </a:solidFill>
              <a:effectLst/>
              <a:uLnTx/>
              <a:uFillTx/>
              <a:cs typeface="+mn-ea"/>
              <a:sym typeface="+mn-lt"/>
            </a:endParaRPr>
          </a:p>
        </p:txBody>
      </p:sp>
      <p:sp>
        <p:nvSpPr>
          <p:cNvPr id="7" name="文本框 6">
            <a:extLst>
              <a:ext uri="{FF2B5EF4-FFF2-40B4-BE49-F238E27FC236}">
                <a16:creationId xmlns:a16="http://schemas.microsoft.com/office/drawing/2014/main" xmlns="" id="{BBE3BE48-C6BF-4B8B-AC4F-B8F527CD1E63}"/>
              </a:ext>
            </a:extLst>
          </p:cNvPr>
          <p:cNvSpPr txBox="1"/>
          <p:nvPr/>
        </p:nvSpPr>
        <p:spPr>
          <a:xfrm>
            <a:off x="6223001" y="4806145"/>
            <a:ext cx="933836" cy="908864"/>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cs typeface="+mn-ea"/>
                <a:sym typeface="+mn-lt"/>
              </a:rPr>
              <a:t>叁</a:t>
            </a:r>
          </a:p>
        </p:txBody>
      </p:sp>
      <p:pic>
        <p:nvPicPr>
          <p:cNvPr id="9" name="图片 8">
            <a:extLst>
              <a:ext uri="{FF2B5EF4-FFF2-40B4-BE49-F238E27FC236}">
                <a16:creationId xmlns:a16="http://schemas.microsoft.com/office/drawing/2014/main" xmlns="" id="{C7F415EA-F5D9-4C6B-AAD6-831980B7612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flipH="1">
            <a:off x="660400" y="2241624"/>
            <a:ext cx="5080239" cy="33868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8971829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childTnLst>
                          </p:cTn>
                        </p:par>
                        <p:par>
                          <p:cTn id="14" fill="hold">
                            <p:stCondLst>
                              <p:cond delay="1750"/>
                            </p:stCondLst>
                            <p:childTnLst>
                              <p:par>
                                <p:cTn id="15" presetID="2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750"/>
                                        <p:tgtEl>
                                          <p:spTgt spid="3"/>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750"/>
                                        <p:tgtEl>
                                          <p:spTgt spid="4"/>
                                        </p:tgtEl>
                                      </p:cBhvr>
                                    </p:animEffect>
                                  </p:childTnLst>
                                </p:cTn>
                              </p:par>
                            </p:childTnLst>
                          </p:cTn>
                        </p:par>
                        <p:par>
                          <p:cTn id="22" fill="hold">
                            <p:stCondLst>
                              <p:cond delay="325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750"/>
                                        <p:tgtEl>
                                          <p:spTgt spid="5"/>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childTnLst>
                          </p:cTn>
                        </p:par>
                        <p:par>
                          <p:cTn id="30" fill="hold">
                            <p:stCondLst>
                              <p:cond delay="4750"/>
                            </p:stCondLst>
                            <p:childTnLst>
                              <p:par>
                                <p:cTn id="31" presetID="22" presetClass="entr" presetSubtype="1"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up)">
                                      <p:cBhvr>
                                        <p:cTn id="3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P spid="4" grpId="0"/>
      <p:bldP spid="5" grpId="0" bldLvl="0" animBg="1"/>
      <p:bldP spid="6" grpId="0"/>
      <p:bldP spid="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xmlns="" id="{5CEAFC07-BBE5-4EE5-A870-5D17DD4AE574}"/>
              </a:ext>
            </a:extLst>
          </p:cNvPr>
          <p:cNvSpPr>
            <a:spLocks noChangeArrowheads="1"/>
          </p:cNvSpPr>
          <p:nvPr/>
        </p:nvSpPr>
        <p:spPr bwMode="auto">
          <a:xfrm>
            <a:off x="5103530" y="1659095"/>
            <a:ext cx="2006861" cy="2006600"/>
          </a:xfrm>
          <a:prstGeom prst="rect">
            <a:avLst/>
          </a:prstGeom>
          <a:noFill/>
          <a:ln>
            <a:noFill/>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chemeClr val="tx1">
                    <a:lumMod val="75000"/>
                    <a:lumOff val="25000"/>
                  </a:schemeClr>
                </a:solidFill>
                <a:effectLst/>
                <a:uLnTx/>
                <a:uFillTx/>
                <a:cs typeface="+mn-ea"/>
                <a:sym typeface="+mn-lt"/>
              </a:rPr>
              <a:t>标题文本预设</a:t>
            </a:r>
          </a:p>
        </p:txBody>
      </p:sp>
      <p:sp>
        <p:nvSpPr>
          <p:cNvPr id="3" name="Oval 9">
            <a:extLst>
              <a:ext uri="{FF2B5EF4-FFF2-40B4-BE49-F238E27FC236}">
                <a16:creationId xmlns:a16="http://schemas.microsoft.com/office/drawing/2014/main" xmlns="" id="{C32CF8AB-7D5F-43E8-A3CF-A26CA8B10963}"/>
              </a:ext>
            </a:extLst>
          </p:cNvPr>
          <p:cNvSpPr>
            <a:spLocks noChangeArrowheads="1"/>
          </p:cNvSpPr>
          <p:nvPr/>
        </p:nvSpPr>
        <p:spPr bwMode="auto">
          <a:xfrm>
            <a:off x="608779" y="4237891"/>
            <a:ext cx="723995" cy="723900"/>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4" name="Oval 10">
            <a:extLst>
              <a:ext uri="{FF2B5EF4-FFF2-40B4-BE49-F238E27FC236}">
                <a16:creationId xmlns:a16="http://schemas.microsoft.com/office/drawing/2014/main" xmlns="" id="{E514899E-6366-4A9F-95CA-C9DA5BDE5B0F}"/>
              </a:ext>
            </a:extLst>
          </p:cNvPr>
          <p:cNvSpPr>
            <a:spLocks noChangeArrowheads="1"/>
          </p:cNvSpPr>
          <p:nvPr/>
        </p:nvSpPr>
        <p:spPr bwMode="auto">
          <a:xfrm>
            <a:off x="6106961" y="4195605"/>
            <a:ext cx="719232" cy="723900"/>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5" name="Oval 11">
            <a:extLst>
              <a:ext uri="{FF2B5EF4-FFF2-40B4-BE49-F238E27FC236}">
                <a16:creationId xmlns:a16="http://schemas.microsoft.com/office/drawing/2014/main" xmlns="" id="{EA1ED162-6C7E-4455-9A13-ABB759F7C3EF}"/>
              </a:ext>
            </a:extLst>
          </p:cNvPr>
          <p:cNvSpPr>
            <a:spLocks noChangeArrowheads="1"/>
          </p:cNvSpPr>
          <p:nvPr/>
        </p:nvSpPr>
        <p:spPr bwMode="auto">
          <a:xfrm>
            <a:off x="608779" y="5407879"/>
            <a:ext cx="723995" cy="723900"/>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6" name="Oval 12">
            <a:extLst>
              <a:ext uri="{FF2B5EF4-FFF2-40B4-BE49-F238E27FC236}">
                <a16:creationId xmlns:a16="http://schemas.microsoft.com/office/drawing/2014/main" xmlns="" id="{50BC3802-154E-409B-85AE-34DC7FEE2257}"/>
              </a:ext>
            </a:extLst>
          </p:cNvPr>
          <p:cNvSpPr>
            <a:spLocks noChangeArrowheads="1"/>
          </p:cNvSpPr>
          <p:nvPr/>
        </p:nvSpPr>
        <p:spPr bwMode="auto">
          <a:xfrm>
            <a:off x="6106961" y="5365593"/>
            <a:ext cx="719232" cy="723900"/>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8" name="TextBox 43">
            <a:extLst>
              <a:ext uri="{FF2B5EF4-FFF2-40B4-BE49-F238E27FC236}">
                <a16:creationId xmlns:a16="http://schemas.microsoft.com/office/drawing/2014/main" xmlns="" id="{A44086D4-27D2-4C32-BF83-B64BF0585CD1}"/>
              </a:ext>
            </a:extLst>
          </p:cNvPr>
          <p:cNvSpPr txBox="1"/>
          <p:nvPr/>
        </p:nvSpPr>
        <p:spPr>
          <a:xfrm>
            <a:off x="1467182" y="4195605"/>
            <a:ext cx="4356601" cy="1142236"/>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0" name="TextBox 45">
            <a:extLst>
              <a:ext uri="{FF2B5EF4-FFF2-40B4-BE49-F238E27FC236}">
                <a16:creationId xmlns:a16="http://schemas.microsoft.com/office/drawing/2014/main" xmlns="" id="{348703B9-7CC1-4FDD-A44F-0113238B5CD3}"/>
              </a:ext>
            </a:extLst>
          </p:cNvPr>
          <p:cNvSpPr txBox="1"/>
          <p:nvPr/>
        </p:nvSpPr>
        <p:spPr>
          <a:xfrm>
            <a:off x="1467182" y="5358606"/>
            <a:ext cx="4356601" cy="1137747"/>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2" name="TextBox 47">
            <a:extLst>
              <a:ext uri="{FF2B5EF4-FFF2-40B4-BE49-F238E27FC236}">
                <a16:creationId xmlns:a16="http://schemas.microsoft.com/office/drawing/2014/main" xmlns="" id="{F6AAFEE7-DB01-4FC2-A6AF-37099E2D85AE}"/>
              </a:ext>
            </a:extLst>
          </p:cNvPr>
          <p:cNvSpPr txBox="1"/>
          <p:nvPr/>
        </p:nvSpPr>
        <p:spPr>
          <a:xfrm>
            <a:off x="6960600" y="4195605"/>
            <a:ext cx="4854027" cy="1137747"/>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4" name="TextBox 49">
            <a:extLst>
              <a:ext uri="{FF2B5EF4-FFF2-40B4-BE49-F238E27FC236}">
                <a16:creationId xmlns:a16="http://schemas.microsoft.com/office/drawing/2014/main" xmlns="" id="{AB509360-7C77-4114-83A4-C376D565243A}"/>
              </a:ext>
            </a:extLst>
          </p:cNvPr>
          <p:cNvSpPr txBox="1"/>
          <p:nvPr/>
        </p:nvSpPr>
        <p:spPr>
          <a:xfrm>
            <a:off x="6960600" y="5424032"/>
            <a:ext cx="4854027" cy="1142236"/>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5" name="Freeform 7">
            <a:extLst>
              <a:ext uri="{FF2B5EF4-FFF2-40B4-BE49-F238E27FC236}">
                <a16:creationId xmlns:a16="http://schemas.microsoft.com/office/drawing/2014/main" xmlns="" id="{A23A768F-F513-4BF8-B53C-A80511FEF9F6}"/>
              </a:ext>
            </a:extLst>
          </p:cNvPr>
          <p:cNvSpPr>
            <a:spLocks noEditPoints="1"/>
          </p:cNvSpPr>
          <p:nvPr/>
        </p:nvSpPr>
        <p:spPr bwMode="auto">
          <a:xfrm>
            <a:off x="745566" y="5577302"/>
            <a:ext cx="450421" cy="385055"/>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16" name="Freeform 9">
            <a:extLst>
              <a:ext uri="{FF2B5EF4-FFF2-40B4-BE49-F238E27FC236}">
                <a16:creationId xmlns:a16="http://schemas.microsoft.com/office/drawing/2014/main" xmlns="" id="{9892A662-A43E-4907-83BA-C2E8CC60C14D}"/>
              </a:ext>
            </a:extLst>
          </p:cNvPr>
          <p:cNvSpPr>
            <a:spLocks noEditPoints="1"/>
          </p:cNvSpPr>
          <p:nvPr/>
        </p:nvSpPr>
        <p:spPr bwMode="auto">
          <a:xfrm>
            <a:off x="6250892" y="4332374"/>
            <a:ext cx="431371"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17" name="Freeform 11">
            <a:extLst>
              <a:ext uri="{FF2B5EF4-FFF2-40B4-BE49-F238E27FC236}">
                <a16:creationId xmlns:a16="http://schemas.microsoft.com/office/drawing/2014/main" xmlns="" id="{4995BF09-0E49-4549-A79A-4B00FB7D238A}"/>
              </a:ext>
            </a:extLst>
          </p:cNvPr>
          <p:cNvSpPr>
            <a:spLocks noEditPoints="1"/>
          </p:cNvSpPr>
          <p:nvPr/>
        </p:nvSpPr>
        <p:spPr bwMode="auto">
          <a:xfrm>
            <a:off x="787751" y="4360375"/>
            <a:ext cx="366052" cy="478935"/>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18" name="Freeform 19">
            <a:extLst>
              <a:ext uri="{FF2B5EF4-FFF2-40B4-BE49-F238E27FC236}">
                <a16:creationId xmlns:a16="http://schemas.microsoft.com/office/drawing/2014/main" xmlns="" id="{6D70BD45-8F9C-453A-BD5B-8AB46CD18909}"/>
              </a:ext>
            </a:extLst>
          </p:cNvPr>
          <p:cNvSpPr>
            <a:spLocks noEditPoints="1"/>
          </p:cNvSpPr>
          <p:nvPr/>
        </p:nvSpPr>
        <p:spPr bwMode="auto">
          <a:xfrm>
            <a:off x="6241369" y="5532977"/>
            <a:ext cx="450421" cy="389135"/>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pic>
        <p:nvPicPr>
          <p:cNvPr id="22" name="图片 21">
            <a:extLst>
              <a:ext uri="{FF2B5EF4-FFF2-40B4-BE49-F238E27FC236}">
                <a16:creationId xmlns:a16="http://schemas.microsoft.com/office/drawing/2014/main" xmlns="" id="{FAA8BE09-63E3-43FD-806A-185F9F155E2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20614" y="1524647"/>
            <a:ext cx="3428407" cy="2285605"/>
          </a:xfrm>
          <a:prstGeom prst="rect">
            <a:avLst/>
          </a:prstGeom>
          <a:ln w="88900" cap="sq" cmpd="thickThin">
            <a:solidFill>
              <a:schemeClr val="accent1"/>
            </a:solidFill>
            <a:prstDash val="solid"/>
            <a:miter lim="800000"/>
          </a:ln>
          <a:effectLst>
            <a:innerShdw blurRad="76200">
              <a:srgbClr val="000000"/>
            </a:innerShdw>
          </a:effectLst>
        </p:spPr>
      </p:pic>
      <p:pic>
        <p:nvPicPr>
          <p:cNvPr id="24" name="图片 23">
            <a:extLst>
              <a:ext uri="{FF2B5EF4-FFF2-40B4-BE49-F238E27FC236}">
                <a16:creationId xmlns:a16="http://schemas.microsoft.com/office/drawing/2014/main" xmlns="" id="{EBFB86E5-8EA7-4498-BDB9-F2385B53CE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98559" y="1524648"/>
            <a:ext cx="3361089" cy="2240726"/>
          </a:xfrm>
          <a:prstGeom prst="rect">
            <a:avLst/>
          </a:prstGeom>
          <a:ln w="88900" cap="sq" cmpd="thickThin">
            <a:solidFill>
              <a:schemeClr val="accent1"/>
            </a:solidFill>
            <a:prstDash val="solid"/>
            <a:miter lim="800000"/>
          </a:ln>
          <a:effectLst>
            <a:innerShdw blurRad="76200">
              <a:srgbClr val="000000"/>
            </a:innerShdw>
          </a:effectLst>
        </p:spPr>
      </p:pic>
    </p:spTree>
    <p:extLst>
      <p:ext uri="{BB962C8B-B14F-4D97-AF65-F5344CB8AC3E}">
        <p14:creationId xmlns:p14="http://schemas.microsoft.com/office/powerpoint/2010/main" val="3238913816"/>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anim calcmode="lin" valueType="num">
                                      <p:cBhvr>
                                        <p:cTn id="14" dur="1000" fill="hold"/>
                                        <p:tgtEl>
                                          <p:spTgt spid="24"/>
                                        </p:tgtEl>
                                        <p:attrNameLst>
                                          <p:attrName>ppt_x</p:attrName>
                                        </p:attrNameLst>
                                      </p:cBhvr>
                                      <p:tavLst>
                                        <p:tav tm="0">
                                          <p:val>
                                            <p:strVal val="#ppt_x"/>
                                          </p:val>
                                        </p:tav>
                                        <p:tav tm="100000">
                                          <p:val>
                                            <p:strVal val="#ppt_x"/>
                                          </p:val>
                                        </p:tav>
                                      </p:tavLst>
                                    </p:anim>
                                    <p:anim calcmode="lin" valueType="num">
                                      <p:cBhvr>
                                        <p:cTn id="15" dur="1000" fill="hold"/>
                                        <p:tgtEl>
                                          <p:spTgt spid="2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500"/>
                            </p:stCondLst>
                            <p:childTnLst>
                              <p:par>
                                <p:cTn id="21" presetID="19" presetClass="entr" presetSubtype="1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fmla="#ppt_w*sin(2.5*pi*$)">
                                          <p:val>
                                            <p:fltVal val="0"/>
                                          </p:val>
                                        </p:tav>
                                        <p:tav tm="100000">
                                          <p:val>
                                            <p:fltVal val="1"/>
                                          </p:val>
                                        </p:tav>
                                      </p:tavLst>
                                    </p:anim>
                                    <p:anim calcmode="lin" valueType="num">
                                      <p:cBhvr>
                                        <p:cTn id="24" dur="500" fill="hold"/>
                                        <p:tgtEl>
                                          <p:spTgt spid="3"/>
                                        </p:tgtEl>
                                        <p:attrNameLst>
                                          <p:attrName>ppt_h</p:attrName>
                                        </p:attrNameLst>
                                      </p:cBhvr>
                                      <p:tavLst>
                                        <p:tav tm="0">
                                          <p:val>
                                            <p:strVal val="#ppt_h"/>
                                          </p:val>
                                        </p:tav>
                                        <p:tav tm="100000">
                                          <p:val>
                                            <p:strVal val="#ppt_h"/>
                                          </p:val>
                                        </p:tav>
                                      </p:tavLst>
                                    </p:anim>
                                  </p:childTnLst>
                                </p:cTn>
                              </p:par>
                              <p:par>
                                <p:cTn id="25" presetID="19" presetClass="entr" presetSubtype="1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fmla="#ppt_w*sin(2.5*pi*$)">
                                          <p:val>
                                            <p:fltVal val="0"/>
                                          </p:val>
                                        </p:tav>
                                        <p:tav tm="100000">
                                          <p:val>
                                            <p:fltVal val="1"/>
                                          </p:val>
                                        </p:tav>
                                      </p:tavLst>
                                    </p:anim>
                                    <p:anim calcmode="lin" valueType="num">
                                      <p:cBhvr>
                                        <p:cTn id="28" dur="500" fill="hold"/>
                                        <p:tgtEl>
                                          <p:spTgt spid="4"/>
                                        </p:tgtEl>
                                        <p:attrNameLst>
                                          <p:attrName>ppt_h</p:attrName>
                                        </p:attrNameLst>
                                      </p:cBhvr>
                                      <p:tavLst>
                                        <p:tav tm="0">
                                          <p:val>
                                            <p:strVal val="#ppt_h"/>
                                          </p:val>
                                        </p:tav>
                                        <p:tav tm="100000">
                                          <p:val>
                                            <p:strVal val="#ppt_h"/>
                                          </p:val>
                                        </p:tav>
                                      </p:tavLst>
                                    </p:anim>
                                  </p:childTnLst>
                                </p:cTn>
                              </p:par>
                              <p:par>
                                <p:cTn id="29" presetID="19" presetClass="entr" presetSubtype="1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fmla="#ppt_w*sin(2.5*pi*$)">
                                          <p:val>
                                            <p:fltVal val="0"/>
                                          </p:val>
                                        </p:tav>
                                        <p:tav tm="100000">
                                          <p:val>
                                            <p:fltVal val="1"/>
                                          </p:val>
                                        </p:tav>
                                      </p:tavLst>
                                    </p:anim>
                                    <p:anim calcmode="lin" valueType="num">
                                      <p:cBhvr>
                                        <p:cTn id="32" dur="500" fill="hold"/>
                                        <p:tgtEl>
                                          <p:spTgt spid="5"/>
                                        </p:tgtEl>
                                        <p:attrNameLst>
                                          <p:attrName>ppt_h</p:attrName>
                                        </p:attrNameLst>
                                      </p:cBhvr>
                                      <p:tavLst>
                                        <p:tav tm="0">
                                          <p:val>
                                            <p:strVal val="#ppt_h"/>
                                          </p:val>
                                        </p:tav>
                                        <p:tav tm="100000">
                                          <p:val>
                                            <p:strVal val="#ppt_h"/>
                                          </p:val>
                                        </p:tav>
                                      </p:tavLst>
                                    </p:anim>
                                  </p:childTnLst>
                                </p:cTn>
                              </p:par>
                              <p:par>
                                <p:cTn id="33" presetID="19" presetClass="entr" presetSubtype="1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fmla="#ppt_w*sin(2.5*pi*$)">
                                          <p:val>
                                            <p:fltVal val="0"/>
                                          </p:val>
                                        </p:tav>
                                        <p:tav tm="100000">
                                          <p:val>
                                            <p:fltVal val="1"/>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left)">
                                      <p:cBhvr>
                                        <p:cTn id="6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8" grpId="0"/>
      <p:bldP spid="10" grpId="0"/>
      <p:bldP spid="12" grpId="0"/>
      <p:bldP spid="14" grpId="0"/>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52B492BD-B4BA-4486-A2DC-B4AA93A9E13E}"/>
              </a:ext>
            </a:extLst>
          </p:cNvPr>
          <p:cNvSpPr txBox="1"/>
          <p:nvPr/>
        </p:nvSpPr>
        <p:spPr>
          <a:xfrm>
            <a:off x="660400" y="2897884"/>
            <a:ext cx="8445276" cy="1446550"/>
          </a:xfrm>
          <a:prstGeom prst="rect">
            <a:avLst/>
          </a:prstGeom>
          <a:noFill/>
        </p:spPr>
        <p:txBody>
          <a:bodyPr wrap="square" rtlCol="0">
            <a:spAutoFit/>
            <a:scene3d>
              <a:camera prst="orthographicFront"/>
              <a:lightRig rig="threePt" dir="t"/>
            </a:scene3d>
            <a:sp3d contourW="12700"/>
          </a:bodyPr>
          <a:lstStyle/>
          <a:p>
            <a:pPr lvl="0">
              <a:defRPr/>
            </a:pPr>
            <a:r>
              <a:rPr lang="zh-CN" altLang="en-US" sz="8800" b="1" spc="-300" dirty="0">
                <a:solidFill>
                  <a:schemeClr val="accent1"/>
                </a:solidFill>
                <a:cs typeface="+mn-ea"/>
                <a:sym typeface="+mn-lt"/>
              </a:rPr>
              <a:t>后续治疗及效果</a:t>
            </a:r>
          </a:p>
        </p:txBody>
      </p:sp>
      <p:sp>
        <p:nvSpPr>
          <p:cNvPr id="3" name="文本框 2">
            <a:extLst>
              <a:ext uri="{FF2B5EF4-FFF2-40B4-BE49-F238E27FC236}">
                <a16:creationId xmlns:a16="http://schemas.microsoft.com/office/drawing/2014/main" xmlns="" id="{6EE2F607-C18A-41DE-825F-12F1702A370A}"/>
              </a:ext>
            </a:extLst>
          </p:cNvPr>
          <p:cNvSpPr txBox="1"/>
          <p:nvPr/>
        </p:nvSpPr>
        <p:spPr>
          <a:xfrm>
            <a:off x="793750" y="4606236"/>
            <a:ext cx="7203978"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442A05D2-BD39-4F7E-9FA6-E85C38CF26F2}"/>
              </a:ext>
            </a:extLst>
          </p:cNvPr>
          <p:cNvSpPr txBox="1"/>
          <p:nvPr/>
        </p:nvSpPr>
        <p:spPr>
          <a:xfrm>
            <a:off x="793750" y="1643850"/>
            <a:ext cx="3210302"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accent1"/>
                </a:solidFill>
                <a:effectLst/>
                <a:uLnTx/>
                <a:uFillTx/>
                <a:cs typeface="+mn-ea"/>
                <a:sym typeface="+mn-lt"/>
              </a:rPr>
              <a:t>Part 01</a:t>
            </a:r>
            <a:endParaRPr kumimoji="0" lang="zh-CN" altLang="en-US" sz="8000" b="1" i="0" u="none" strike="noStrike" kern="1200" cap="none" spc="0" normalizeH="0" baseline="0" noProof="0" dirty="0">
              <a:ln>
                <a:noFill/>
              </a:ln>
              <a:solidFill>
                <a:schemeClr val="accent1"/>
              </a:solidFill>
              <a:effectLst/>
              <a:uLnTx/>
              <a:uFillTx/>
              <a:cs typeface="+mn-ea"/>
              <a:sym typeface="+mn-lt"/>
            </a:endParaRPr>
          </a:p>
        </p:txBody>
      </p:sp>
      <p:sp>
        <p:nvSpPr>
          <p:cNvPr id="7" name="任意多边形 34">
            <a:extLst>
              <a:ext uri="{FF2B5EF4-FFF2-40B4-BE49-F238E27FC236}">
                <a16:creationId xmlns:a16="http://schemas.microsoft.com/office/drawing/2014/main" xmlns="" id="{B64CE6ED-C4F1-4850-B898-148B13C121B7}"/>
              </a:ext>
            </a:extLst>
          </p:cNvPr>
          <p:cNvSpPr/>
          <p:nvPr/>
        </p:nvSpPr>
        <p:spPr>
          <a:xfrm>
            <a:off x="1223375" y="5692268"/>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8" name="任意多边形 36">
            <a:extLst>
              <a:ext uri="{FF2B5EF4-FFF2-40B4-BE49-F238E27FC236}">
                <a16:creationId xmlns:a16="http://schemas.microsoft.com/office/drawing/2014/main" xmlns="" id="{D6BD0904-2668-48D5-86BA-7CEBFC0BE33E}"/>
              </a:ext>
            </a:extLst>
          </p:cNvPr>
          <p:cNvSpPr/>
          <p:nvPr/>
        </p:nvSpPr>
        <p:spPr>
          <a:xfrm>
            <a:off x="8701337" y="2265036"/>
            <a:ext cx="232031" cy="23254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9" name="任意多边形 38">
            <a:extLst>
              <a:ext uri="{FF2B5EF4-FFF2-40B4-BE49-F238E27FC236}">
                <a16:creationId xmlns:a16="http://schemas.microsoft.com/office/drawing/2014/main" xmlns="" id="{1DE0C676-FD52-472E-9C3C-222C4B0F5975}"/>
              </a:ext>
            </a:extLst>
          </p:cNvPr>
          <p:cNvSpPr/>
          <p:nvPr/>
        </p:nvSpPr>
        <p:spPr>
          <a:xfrm rot="4178014">
            <a:off x="1275591" y="920756"/>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0" name="任意多边形 40">
            <a:extLst>
              <a:ext uri="{FF2B5EF4-FFF2-40B4-BE49-F238E27FC236}">
                <a16:creationId xmlns:a16="http://schemas.microsoft.com/office/drawing/2014/main" xmlns="" id="{BA8ACF8C-B517-4640-A4B3-88B56F64422E}"/>
              </a:ext>
            </a:extLst>
          </p:cNvPr>
          <p:cNvSpPr/>
          <p:nvPr/>
        </p:nvSpPr>
        <p:spPr>
          <a:xfrm>
            <a:off x="10678505" y="1515609"/>
            <a:ext cx="259086" cy="2564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34">
            <a:extLst>
              <a:ext uri="{FF2B5EF4-FFF2-40B4-BE49-F238E27FC236}">
                <a16:creationId xmlns:a16="http://schemas.microsoft.com/office/drawing/2014/main" xmlns="" id="{1B36000D-D6A8-4E05-B9C7-AA7B2953B25C}"/>
              </a:ext>
            </a:extLst>
          </p:cNvPr>
          <p:cNvSpPr/>
          <p:nvPr/>
        </p:nvSpPr>
        <p:spPr>
          <a:xfrm>
            <a:off x="9756408" y="5507602"/>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4" name="medical-records_195987">
            <a:extLst>
              <a:ext uri="{FF2B5EF4-FFF2-40B4-BE49-F238E27FC236}">
                <a16:creationId xmlns:a16="http://schemas.microsoft.com/office/drawing/2014/main" xmlns="" id="{2D815A8D-4E6A-4873-9674-3835EB85596A}"/>
              </a:ext>
            </a:extLst>
          </p:cNvPr>
          <p:cNvSpPr>
            <a:spLocks noChangeAspect="1"/>
          </p:cNvSpPr>
          <p:nvPr/>
        </p:nvSpPr>
        <p:spPr bwMode="auto">
          <a:xfrm>
            <a:off x="8933368" y="2862804"/>
            <a:ext cx="1874680" cy="2005042"/>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15" name="cardiogram_375922">
            <a:extLst>
              <a:ext uri="{FF2B5EF4-FFF2-40B4-BE49-F238E27FC236}">
                <a16:creationId xmlns:a16="http://schemas.microsoft.com/office/drawing/2014/main" xmlns="" id="{39947161-6C70-4463-B9CF-6052B6F7BF1C}"/>
              </a:ext>
            </a:extLst>
          </p:cNvPr>
          <p:cNvSpPr>
            <a:spLocks noChangeAspect="1"/>
          </p:cNvSpPr>
          <p:nvPr/>
        </p:nvSpPr>
        <p:spPr bwMode="auto">
          <a:xfrm rot="1012018">
            <a:off x="11134792" y="4101987"/>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Tree>
    <p:custDataLst>
      <p:tags r:id="rId1"/>
    </p:custDataLst>
    <p:extLst>
      <p:ext uri="{BB962C8B-B14F-4D97-AF65-F5344CB8AC3E}">
        <p14:creationId xmlns:p14="http://schemas.microsoft.com/office/powerpoint/2010/main" val="37429274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14:presetBounceEnd="36000">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14:bounceEnd="36000">
                                          <p:cBhvr additive="base">
                                            <p:cTn id="21" dur="500" fill="hold"/>
                                            <p:tgtEl>
                                              <p:spTgt spid="10"/>
                                            </p:tgtEl>
                                            <p:attrNameLst>
                                              <p:attrName>ppt_x</p:attrName>
                                            </p:attrNameLst>
                                          </p:cBhvr>
                                          <p:tavLst>
                                            <p:tav tm="0">
                                              <p:val>
                                                <p:strVal val="1+#ppt_w/2"/>
                                              </p:val>
                                            </p:tav>
                                            <p:tav tm="100000">
                                              <p:val>
                                                <p:strVal val="#ppt_x"/>
                                              </p:val>
                                            </p:tav>
                                          </p:tavLst>
                                        </p:anim>
                                        <p:anim calcmode="lin" valueType="num" p14:bounceEnd="36000">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14:presetBounceEnd="36000">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14:bounceEnd="36000">
                                          <p:cBhvr additive="base">
                                            <p:cTn id="25"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14:presetBounceEnd="36000">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14:bounceEnd="36000">
                                          <p:cBhvr additive="base">
                                            <p:cTn id="29"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14:presetBounceEnd="36000">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14:bounceEnd="36000">
                                          <p:cBhvr additive="base">
                                            <p:cTn id="33"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14:presetBounceEnd="36000">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14:bounceEnd="36000">
                                          <p:cBhvr additive="base">
                                            <p:cTn id="37"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4" grpId="0" animBg="1"/>
          <p:bldP spid="1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BD9F8309-CDAC-4B83-A615-7645645C0450}"/>
              </a:ext>
            </a:extLst>
          </p:cNvPr>
          <p:cNvGrpSpPr/>
          <p:nvPr/>
        </p:nvGrpSpPr>
        <p:grpSpPr>
          <a:xfrm>
            <a:off x="742133" y="1493883"/>
            <a:ext cx="6217467" cy="1334770"/>
            <a:chOff x="3107" y="3027"/>
            <a:chExt cx="12948" cy="2102"/>
          </a:xfrm>
        </p:grpSpPr>
        <p:sp>
          <p:nvSpPr>
            <p:cNvPr id="15" name="矩形 14">
              <a:extLst>
                <a:ext uri="{FF2B5EF4-FFF2-40B4-BE49-F238E27FC236}">
                  <a16:creationId xmlns:a16="http://schemas.microsoft.com/office/drawing/2014/main" xmlns="" id="{C450F660-6153-48E7-825D-A1EC27CED04C}"/>
                </a:ext>
              </a:extLst>
            </p:cNvPr>
            <p:cNvSpPr/>
            <p:nvPr/>
          </p:nvSpPr>
          <p:spPr>
            <a:xfrm>
              <a:off x="3351" y="3027"/>
              <a:ext cx="6186" cy="824"/>
            </a:xfrm>
            <a:prstGeom prst="rect">
              <a:avLst/>
            </a:prstGeom>
          </p:spPr>
          <p:txBody>
            <a:bodyPr wrap="square">
              <a:spAutoFit/>
            </a:bodyPr>
            <a:lstStyle/>
            <a:p>
              <a:pPr algn="l"/>
              <a:r>
                <a:rPr lang="zh-CN" altLang="en-US" sz="2800" b="1" dirty="0">
                  <a:solidFill>
                    <a:schemeClr val="accent1"/>
                  </a:solidFill>
                  <a:cs typeface="+mn-ea"/>
                  <a:sym typeface="+mn-lt"/>
                </a:rPr>
                <a:t>添加标题</a:t>
              </a:r>
            </a:p>
          </p:txBody>
        </p:sp>
        <p:sp>
          <p:nvSpPr>
            <p:cNvPr id="16" name="文本框 15">
              <a:extLst>
                <a:ext uri="{FF2B5EF4-FFF2-40B4-BE49-F238E27FC236}">
                  <a16:creationId xmlns:a16="http://schemas.microsoft.com/office/drawing/2014/main" xmlns="" id="{6ED5FB72-29AD-4830-87CC-3913FC783F09}"/>
                </a:ext>
              </a:extLst>
            </p:cNvPr>
            <p:cNvSpPr txBox="1"/>
            <p:nvPr/>
          </p:nvSpPr>
          <p:spPr>
            <a:xfrm>
              <a:off x="3351" y="3530"/>
              <a:ext cx="12704" cy="1599"/>
            </a:xfrm>
            <a:prstGeom prst="rect">
              <a:avLst/>
            </a:prstGeom>
            <a:noFill/>
          </p:spPr>
          <p:txBody>
            <a:bodyPr wrap="square" rtlCol="0" anchor="t">
              <a:spAutoFit/>
            </a:bodyPr>
            <a:lstStyle/>
            <a:p>
              <a:pPr algn="l">
                <a:lnSpc>
                  <a:spcPct val="160000"/>
                </a:lnSpc>
              </a:pPr>
              <a:r>
                <a:rPr lang="zh-CN" altLang="en-US" sz="2000" dirty="0">
                  <a:solidFill>
                    <a:schemeClr val="tx1">
                      <a:lumMod val="85000"/>
                      <a:lumOff val="15000"/>
                    </a:schemeClr>
                  </a:solidFill>
                  <a:cs typeface="+mn-ea"/>
                  <a:sym typeface="+mn-lt"/>
                </a:rPr>
                <a:t>此处添加详细文本描述，建议与标题相关并符合整体语言风格，语言描述尽量简洁生动。</a:t>
              </a:r>
            </a:p>
          </p:txBody>
        </p:sp>
        <p:sp>
          <p:nvSpPr>
            <p:cNvPr id="17" name="矩形 16">
              <a:extLst>
                <a:ext uri="{FF2B5EF4-FFF2-40B4-BE49-F238E27FC236}">
                  <a16:creationId xmlns:a16="http://schemas.microsoft.com/office/drawing/2014/main" xmlns="" id="{924EFDE0-3147-4C85-9679-7A6E1617B157}"/>
                </a:ext>
              </a:extLst>
            </p:cNvPr>
            <p:cNvSpPr/>
            <p:nvPr/>
          </p:nvSpPr>
          <p:spPr>
            <a:xfrm>
              <a:off x="3107" y="3147"/>
              <a:ext cx="85" cy="14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bg1"/>
                  </a:solidFill>
                  <a:cs typeface="+mn-ea"/>
                  <a:sym typeface="+mn-lt"/>
                </a:rPr>
                <a:t>  </a:t>
              </a:r>
            </a:p>
          </p:txBody>
        </p:sp>
      </p:grpSp>
      <p:grpSp>
        <p:nvGrpSpPr>
          <p:cNvPr id="18" name="组合 17">
            <a:extLst>
              <a:ext uri="{FF2B5EF4-FFF2-40B4-BE49-F238E27FC236}">
                <a16:creationId xmlns:a16="http://schemas.microsoft.com/office/drawing/2014/main" xmlns="" id="{A7094B62-EF45-4332-9CD4-D9EA4B563363}"/>
              </a:ext>
            </a:extLst>
          </p:cNvPr>
          <p:cNvGrpSpPr/>
          <p:nvPr/>
        </p:nvGrpSpPr>
        <p:grpSpPr>
          <a:xfrm>
            <a:off x="770073" y="3154408"/>
            <a:ext cx="6217467" cy="1334770"/>
            <a:chOff x="3107" y="3027"/>
            <a:chExt cx="12948" cy="2102"/>
          </a:xfrm>
        </p:grpSpPr>
        <p:sp>
          <p:nvSpPr>
            <p:cNvPr id="19" name="矩形 18">
              <a:extLst>
                <a:ext uri="{FF2B5EF4-FFF2-40B4-BE49-F238E27FC236}">
                  <a16:creationId xmlns:a16="http://schemas.microsoft.com/office/drawing/2014/main" xmlns="" id="{7FDAFB48-1A66-45E0-AF2D-068826E62D1E}"/>
                </a:ext>
              </a:extLst>
            </p:cNvPr>
            <p:cNvSpPr/>
            <p:nvPr/>
          </p:nvSpPr>
          <p:spPr>
            <a:xfrm>
              <a:off x="3351" y="3027"/>
              <a:ext cx="6186" cy="824"/>
            </a:xfrm>
            <a:prstGeom prst="rect">
              <a:avLst/>
            </a:prstGeom>
          </p:spPr>
          <p:txBody>
            <a:bodyPr wrap="square">
              <a:spAutoFit/>
            </a:bodyPr>
            <a:lstStyle/>
            <a:p>
              <a:pPr algn="l"/>
              <a:r>
                <a:rPr lang="zh-CN" altLang="en-US" sz="2800" b="1" dirty="0">
                  <a:solidFill>
                    <a:schemeClr val="accent1"/>
                  </a:solidFill>
                  <a:cs typeface="+mn-ea"/>
                  <a:sym typeface="+mn-lt"/>
                </a:rPr>
                <a:t>添加标题</a:t>
              </a:r>
            </a:p>
          </p:txBody>
        </p:sp>
        <p:sp>
          <p:nvSpPr>
            <p:cNvPr id="20" name="文本框 19">
              <a:extLst>
                <a:ext uri="{FF2B5EF4-FFF2-40B4-BE49-F238E27FC236}">
                  <a16:creationId xmlns:a16="http://schemas.microsoft.com/office/drawing/2014/main" xmlns="" id="{433BD2E5-8873-495D-BA65-DA7E4DFAF604}"/>
                </a:ext>
              </a:extLst>
            </p:cNvPr>
            <p:cNvSpPr txBox="1"/>
            <p:nvPr/>
          </p:nvSpPr>
          <p:spPr>
            <a:xfrm>
              <a:off x="3351" y="3530"/>
              <a:ext cx="12704" cy="1599"/>
            </a:xfrm>
            <a:prstGeom prst="rect">
              <a:avLst/>
            </a:prstGeom>
            <a:noFill/>
          </p:spPr>
          <p:txBody>
            <a:bodyPr wrap="square" rtlCol="0" anchor="t">
              <a:spAutoFit/>
            </a:bodyPr>
            <a:lstStyle/>
            <a:p>
              <a:pPr algn="l">
                <a:lnSpc>
                  <a:spcPct val="160000"/>
                </a:lnSpc>
              </a:pPr>
              <a:r>
                <a:rPr lang="zh-CN" altLang="en-US" sz="2000" dirty="0">
                  <a:solidFill>
                    <a:schemeClr val="tx1">
                      <a:lumMod val="85000"/>
                      <a:lumOff val="15000"/>
                    </a:schemeClr>
                  </a:solidFill>
                  <a:cs typeface="+mn-ea"/>
                  <a:sym typeface="+mn-lt"/>
                </a:rPr>
                <a:t>此处添加详细文本描述，建议与标题相关并符合整体语言风格，语言描述尽量简洁生动。</a:t>
              </a:r>
            </a:p>
          </p:txBody>
        </p:sp>
        <p:sp>
          <p:nvSpPr>
            <p:cNvPr id="21" name="矩形 20">
              <a:extLst>
                <a:ext uri="{FF2B5EF4-FFF2-40B4-BE49-F238E27FC236}">
                  <a16:creationId xmlns:a16="http://schemas.microsoft.com/office/drawing/2014/main" xmlns="" id="{758472D2-76DF-4465-84BC-73C45CD9BB69}"/>
                </a:ext>
              </a:extLst>
            </p:cNvPr>
            <p:cNvSpPr/>
            <p:nvPr/>
          </p:nvSpPr>
          <p:spPr>
            <a:xfrm>
              <a:off x="3107" y="3147"/>
              <a:ext cx="85" cy="14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bg1"/>
                  </a:solidFill>
                  <a:cs typeface="+mn-ea"/>
                  <a:sym typeface="+mn-lt"/>
                </a:rPr>
                <a:t>  </a:t>
              </a:r>
            </a:p>
          </p:txBody>
        </p:sp>
      </p:grpSp>
      <p:grpSp>
        <p:nvGrpSpPr>
          <p:cNvPr id="22" name="组合 21">
            <a:extLst>
              <a:ext uri="{FF2B5EF4-FFF2-40B4-BE49-F238E27FC236}">
                <a16:creationId xmlns:a16="http://schemas.microsoft.com/office/drawing/2014/main" xmlns="" id="{C3A9075E-14B7-42D8-B257-64D8EC9058B8}"/>
              </a:ext>
            </a:extLst>
          </p:cNvPr>
          <p:cNvGrpSpPr/>
          <p:nvPr/>
        </p:nvGrpSpPr>
        <p:grpSpPr>
          <a:xfrm>
            <a:off x="770073" y="4814933"/>
            <a:ext cx="6217467" cy="1334770"/>
            <a:chOff x="3107" y="3027"/>
            <a:chExt cx="12948" cy="2102"/>
          </a:xfrm>
        </p:grpSpPr>
        <p:sp>
          <p:nvSpPr>
            <p:cNvPr id="23" name="矩形 22">
              <a:extLst>
                <a:ext uri="{FF2B5EF4-FFF2-40B4-BE49-F238E27FC236}">
                  <a16:creationId xmlns:a16="http://schemas.microsoft.com/office/drawing/2014/main" xmlns="" id="{1844311F-0251-4A0D-86EA-89FB58887B9C}"/>
                </a:ext>
              </a:extLst>
            </p:cNvPr>
            <p:cNvSpPr/>
            <p:nvPr/>
          </p:nvSpPr>
          <p:spPr>
            <a:xfrm>
              <a:off x="3351" y="3027"/>
              <a:ext cx="6186" cy="824"/>
            </a:xfrm>
            <a:prstGeom prst="rect">
              <a:avLst/>
            </a:prstGeom>
          </p:spPr>
          <p:txBody>
            <a:bodyPr wrap="square">
              <a:spAutoFit/>
            </a:bodyPr>
            <a:lstStyle/>
            <a:p>
              <a:pPr algn="l"/>
              <a:r>
                <a:rPr lang="zh-CN" altLang="en-US" sz="2800" b="1" dirty="0">
                  <a:solidFill>
                    <a:schemeClr val="accent1"/>
                  </a:solidFill>
                  <a:cs typeface="+mn-ea"/>
                  <a:sym typeface="+mn-lt"/>
                </a:rPr>
                <a:t>添加标题</a:t>
              </a:r>
            </a:p>
          </p:txBody>
        </p:sp>
        <p:sp>
          <p:nvSpPr>
            <p:cNvPr id="24" name="文本框 23">
              <a:extLst>
                <a:ext uri="{FF2B5EF4-FFF2-40B4-BE49-F238E27FC236}">
                  <a16:creationId xmlns:a16="http://schemas.microsoft.com/office/drawing/2014/main" xmlns="" id="{E8FF0674-57A8-4206-A1D1-03FDA14DC2AE}"/>
                </a:ext>
              </a:extLst>
            </p:cNvPr>
            <p:cNvSpPr txBox="1"/>
            <p:nvPr/>
          </p:nvSpPr>
          <p:spPr>
            <a:xfrm>
              <a:off x="3351" y="3530"/>
              <a:ext cx="12704" cy="1599"/>
            </a:xfrm>
            <a:prstGeom prst="rect">
              <a:avLst/>
            </a:prstGeom>
            <a:noFill/>
          </p:spPr>
          <p:txBody>
            <a:bodyPr wrap="square" rtlCol="0" anchor="t">
              <a:spAutoFit/>
            </a:bodyPr>
            <a:lstStyle/>
            <a:p>
              <a:pPr algn="l">
                <a:lnSpc>
                  <a:spcPct val="160000"/>
                </a:lnSpc>
              </a:pPr>
              <a:r>
                <a:rPr lang="zh-CN" altLang="en-US" sz="2000" dirty="0">
                  <a:solidFill>
                    <a:schemeClr val="tx1">
                      <a:lumMod val="85000"/>
                      <a:lumOff val="15000"/>
                    </a:schemeClr>
                  </a:solidFill>
                  <a:cs typeface="+mn-ea"/>
                  <a:sym typeface="+mn-lt"/>
                </a:rPr>
                <a:t>此处添加详细文本描述，建议与标题相关并符合整体语言风格，语言描述尽量简洁生动。</a:t>
              </a:r>
            </a:p>
          </p:txBody>
        </p:sp>
        <p:sp>
          <p:nvSpPr>
            <p:cNvPr id="25" name="矩形 24">
              <a:extLst>
                <a:ext uri="{FF2B5EF4-FFF2-40B4-BE49-F238E27FC236}">
                  <a16:creationId xmlns:a16="http://schemas.microsoft.com/office/drawing/2014/main" xmlns="" id="{B0B3B7C3-53A2-4AA6-8FAB-CA273F485565}"/>
                </a:ext>
              </a:extLst>
            </p:cNvPr>
            <p:cNvSpPr/>
            <p:nvPr/>
          </p:nvSpPr>
          <p:spPr>
            <a:xfrm>
              <a:off x="3107" y="3147"/>
              <a:ext cx="85" cy="14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a:solidFill>
                    <a:schemeClr val="bg1"/>
                  </a:solidFill>
                  <a:cs typeface="+mn-ea"/>
                  <a:sym typeface="+mn-lt"/>
                </a:rPr>
                <a:t>  </a:t>
              </a:r>
            </a:p>
          </p:txBody>
        </p:sp>
      </p:grpSp>
      <p:pic>
        <p:nvPicPr>
          <p:cNvPr id="26" name="图片 25">
            <a:extLst>
              <a:ext uri="{FF2B5EF4-FFF2-40B4-BE49-F238E27FC236}">
                <a16:creationId xmlns:a16="http://schemas.microsoft.com/office/drawing/2014/main" xmlns="" id="{2FECB2B9-4A1F-4C58-94A5-F0FE64BBB568}"/>
              </a:ext>
            </a:extLst>
          </p:cNvPr>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a:stretch/>
        </p:blipFill>
        <p:spPr>
          <a:xfrm>
            <a:off x="6987540" y="1733550"/>
            <a:ext cx="4801929" cy="440055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41709663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57591BC-7F31-4691-9D38-0367F855C87F}"/>
              </a:ext>
            </a:extLst>
          </p:cNvPr>
          <p:cNvSpPr/>
          <p:nvPr/>
        </p:nvSpPr>
        <p:spPr>
          <a:xfrm>
            <a:off x="4759688" y="1694815"/>
            <a:ext cx="6944271" cy="4227014"/>
          </a:xfrm>
          <a:prstGeom prst="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E97BBAA6-BEDF-40E8-AE1A-4244E51D8771}"/>
              </a:ext>
            </a:extLst>
          </p:cNvPr>
          <p:cNvSpPr txBox="1"/>
          <p:nvPr/>
        </p:nvSpPr>
        <p:spPr>
          <a:xfrm>
            <a:off x="766988" y="1726522"/>
            <a:ext cx="2772410" cy="7523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50000"/>
              </a:lnSpc>
              <a:buClr>
                <a:srgbClr val="E24848"/>
              </a:buClr>
            </a:pPr>
            <a:r>
              <a:rPr lang="zh-CN" altLang="en-US" sz="3200" b="1" dirty="0">
                <a:ln>
                  <a:noFill/>
                </a:ln>
                <a:solidFill>
                  <a:schemeClr val="tx1">
                    <a:lumMod val="65000"/>
                    <a:lumOff val="35000"/>
                  </a:schemeClr>
                </a:solidFill>
                <a:cs typeface="+mn-ea"/>
                <a:sym typeface="+mn-lt"/>
              </a:rPr>
              <a:t>添加标题</a:t>
            </a:r>
            <a:endParaRPr kumimoji="0" lang="zh-CN" altLang="en-US" sz="3200" b="1" u="none" strike="noStrike" kern="1200" cap="none" spc="0" normalizeH="0" baseline="0" noProof="0" dirty="0">
              <a:ln>
                <a:noFill/>
              </a:ln>
              <a:solidFill>
                <a:schemeClr val="tx1">
                  <a:lumMod val="65000"/>
                  <a:lumOff val="35000"/>
                </a:schemeClr>
              </a:solidFill>
              <a:effectLst/>
              <a:uLnTx/>
              <a:uFillTx/>
              <a:cs typeface="+mn-ea"/>
              <a:sym typeface="+mn-lt"/>
            </a:endParaRPr>
          </a:p>
        </p:txBody>
      </p:sp>
      <p:pic>
        <p:nvPicPr>
          <p:cNvPr id="2" name="图片 1">
            <a:extLst>
              <a:ext uri="{FF2B5EF4-FFF2-40B4-BE49-F238E27FC236}">
                <a16:creationId xmlns:a16="http://schemas.microsoft.com/office/drawing/2014/main" xmlns="" id="{289A8F69-D868-45D0-9134-04F3CA6CBD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549086" y="2231793"/>
            <a:ext cx="6553492" cy="3829696"/>
          </a:xfrm>
          <a:prstGeom prst="rect">
            <a:avLst/>
          </a:prstGeom>
        </p:spPr>
      </p:pic>
      <p:sp>
        <p:nvSpPr>
          <p:cNvPr id="5" name="AutoShape 25">
            <a:extLst>
              <a:ext uri="{FF2B5EF4-FFF2-40B4-BE49-F238E27FC236}">
                <a16:creationId xmlns:a16="http://schemas.microsoft.com/office/drawing/2014/main" xmlns="" id="{D96D758D-25B5-4DF6-9397-0AF0BE658CF1}"/>
              </a:ext>
            </a:extLst>
          </p:cNvPr>
          <p:cNvSpPr/>
          <p:nvPr/>
        </p:nvSpPr>
        <p:spPr bwMode="auto">
          <a:xfrm>
            <a:off x="766987" y="2623004"/>
            <a:ext cx="3180717" cy="3298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dirty="0">
                <a:ln>
                  <a:noFill/>
                </a:ln>
                <a:solidFill>
                  <a:schemeClr val="tx1">
                    <a:lumMod val="65000"/>
                    <a:lumOff val="3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a:t>
            </a:r>
          </a:p>
          <a:p>
            <a:pPr algn="l" defTabSz="323215">
              <a:lnSpc>
                <a:spcPct val="200000"/>
              </a:lnSpc>
              <a:spcBef>
                <a:spcPts val="850"/>
              </a:spcBef>
              <a:defRPr/>
            </a:pPr>
            <a:endParaRPr lang="zh-CN" altLang="en-US" dirty="0">
              <a:ln>
                <a:noFill/>
              </a:ln>
              <a:solidFill>
                <a:schemeClr val="tx1">
                  <a:lumMod val="65000"/>
                  <a:lumOff val="35000"/>
                </a:schemeClr>
              </a:solidFill>
              <a:cs typeface="+mn-ea"/>
              <a:sym typeface="+mn-lt"/>
            </a:endParaRPr>
          </a:p>
        </p:txBody>
      </p:sp>
    </p:spTree>
    <p:extLst>
      <p:ext uri="{BB962C8B-B14F-4D97-AF65-F5344CB8AC3E}">
        <p14:creationId xmlns:p14="http://schemas.microsoft.com/office/powerpoint/2010/main" val="13421704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3000"/>
                                        <p:tgtEl>
                                          <p:spTgt spid="2"/>
                                        </p:tgtEl>
                                      </p:cBhvr>
                                    </p:animEffect>
                                  </p:childTnLst>
                                </p:cTn>
                              </p:par>
                            </p:childTnLst>
                          </p:cTn>
                        </p:par>
                        <p:par>
                          <p:cTn id="14" fill="hold">
                            <p:stCondLst>
                              <p:cond delay="3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3000"/>
                                        <p:tgtEl>
                                          <p:spTgt spid="3"/>
                                        </p:tgtEl>
                                      </p:cBhvr>
                                    </p:animEffect>
                                  </p:childTnLst>
                                </p:cTn>
                              </p:par>
                            </p:childTnLst>
                          </p:cTn>
                        </p:par>
                        <p:par>
                          <p:cTn id="18" fill="hold">
                            <p:stCondLst>
                              <p:cond delay="6500"/>
                            </p:stCondLst>
                            <p:childTnLst>
                              <p:par>
                                <p:cTn id="19" presetID="47"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4" descr="#clear#">
            <a:extLst>
              <a:ext uri="{FF2B5EF4-FFF2-40B4-BE49-F238E27FC236}">
                <a16:creationId xmlns:a16="http://schemas.microsoft.com/office/drawing/2014/main" xmlns="" id="{0FE35B85-B01A-4632-A573-41085F75DA6D}"/>
              </a:ext>
            </a:extLst>
          </p:cNvPr>
          <p:cNvSpPr/>
          <p:nvPr/>
        </p:nvSpPr>
        <p:spPr>
          <a:xfrm>
            <a:off x="1206671" y="1707255"/>
            <a:ext cx="3911430" cy="607333"/>
          </a:xfrm>
          <a:prstGeom prst="round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bg1"/>
                </a:solidFill>
                <a:cs typeface="+mn-ea"/>
                <a:sym typeface="+mn-lt"/>
              </a:rPr>
              <a:t>添加标题</a:t>
            </a:r>
          </a:p>
        </p:txBody>
      </p:sp>
      <p:sp>
        <p:nvSpPr>
          <p:cNvPr id="3" name="矩形 2" descr="#clear#">
            <a:extLst>
              <a:ext uri="{FF2B5EF4-FFF2-40B4-BE49-F238E27FC236}">
                <a16:creationId xmlns:a16="http://schemas.microsoft.com/office/drawing/2014/main" xmlns="" id="{03E81364-E4A7-44AF-91F8-54D1112DCBA3}"/>
              </a:ext>
            </a:extLst>
          </p:cNvPr>
          <p:cNvSpPr/>
          <p:nvPr/>
        </p:nvSpPr>
        <p:spPr>
          <a:xfrm>
            <a:off x="1121229" y="2655933"/>
            <a:ext cx="4161971" cy="156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dirty="0">
                <a:solidFill>
                  <a:schemeClr val="tx1"/>
                </a:solidFill>
                <a:cs typeface="+mn-ea"/>
                <a:sym typeface="+mn-lt"/>
              </a:rPr>
              <a:t>请您在此输入文本请您在此输入文本请您在此输入文本请您在此输入文本请您在此输入文本请您在此输入文本请您在此输入文本请您在此输入文本</a:t>
            </a:r>
          </a:p>
        </p:txBody>
      </p:sp>
      <p:sp>
        <p:nvSpPr>
          <p:cNvPr id="4" name="矩形 3" descr="#clear#">
            <a:extLst>
              <a:ext uri="{FF2B5EF4-FFF2-40B4-BE49-F238E27FC236}">
                <a16:creationId xmlns:a16="http://schemas.microsoft.com/office/drawing/2014/main" xmlns="" id="{A3CDE5D8-57D8-4058-94F9-0E5144DED5D7}"/>
              </a:ext>
            </a:extLst>
          </p:cNvPr>
          <p:cNvSpPr/>
          <p:nvPr/>
        </p:nvSpPr>
        <p:spPr>
          <a:xfrm>
            <a:off x="1121229" y="4557836"/>
            <a:ext cx="4161971" cy="15633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50000"/>
              </a:lnSpc>
            </a:pPr>
            <a:r>
              <a:rPr lang="zh-CN" altLang="en-US" dirty="0">
                <a:solidFill>
                  <a:schemeClr val="tx1"/>
                </a:solidFill>
                <a:cs typeface="+mn-ea"/>
                <a:sym typeface="+mn-lt"/>
              </a:rPr>
              <a:t>请您在此输入文本请您在此输入文本请您在此输入文本请您在此输入文本请您在此输入文本请您在此输入文本请您在此输入文本请您在此输入文本</a:t>
            </a:r>
          </a:p>
        </p:txBody>
      </p:sp>
      <p:pic>
        <p:nvPicPr>
          <p:cNvPr id="7" name="图片 6">
            <a:extLst>
              <a:ext uri="{FF2B5EF4-FFF2-40B4-BE49-F238E27FC236}">
                <a16:creationId xmlns:a16="http://schemas.microsoft.com/office/drawing/2014/main" xmlns="" id="{8F68E48A-7C07-4D3A-B704-5003E24454E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778841" y="2010921"/>
            <a:ext cx="5740059" cy="382969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4474079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Sing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6F741BEE-6010-47DB-B0AC-59F1AE9A6ACE}"/>
              </a:ext>
            </a:extLst>
          </p:cNvPr>
          <p:cNvGrpSpPr/>
          <p:nvPr/>
        </p:nvGrpSpPr>
        <p:grpSpPr>
          <a:xfrm>
            <a:off x="1381291" y="3235999"/>
            <a:ext cx="1006013" cy="1025234"/>
            <a:chOff x="1113255" y="3451514"/>
            <a:chExt cx="1006013" cy="1025234"/>
          </a:xfrm>
        </p:grpSpPr>
        <p:sp>
          <p:nvSpPr>
            <p:cNvPr id="15" name="Freeform 5">
              <a:extLst>
                <a:ext uri="{FF2B5EF4-FFF2-40B4-BE49-F238E27FC236}">
                  <a16:creationId xmlns:a16="http://schemas.microsoft.com/office/drawing/2014/main" xmlns="" id="{6370C0C6-571E-4CB2-8D54-E3E4C48023E7}"/>
                </a:ext>
              </a:extLst>
            </p:cNvPr>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6" name="文本框 15">
              <a:extLst>
                <a:ext uri="{FF2B5EF4-FFF2-40B4-BE49-F238E27FC236}">
                  <a16:creationId xmlns:a16="http://schemas.microsoft.com/office/drawing/2014/main" xmlns="" id="{EF8ABE88-2CEB-4F1B-9848-C17491FD36C2}"/>
                </a:ext>
              </a:extLst>
            </p:cNvPr>
            <p:cNvSpPr txBox="1"/>
            <p:nvPr/>
          </p:nvSpPr>
          <p:spPr>
            <a:xfrm>
              <a:off x="1291492" y="3617442"/>
              <a:ext cx="649537" cy="646331"/>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cs typeface="+mn-ea"/>
                  <a:sym typeface="+mn-lt"/>
                </a:rPr>
                <a:t>01</a:t>
              </a:r>
            </a:p>
          </p:txBody>
        </p:sp>
      </p:grpSp>
      <p:grpSp>
        <p:nvGrpSpPr>
          <p:cNvPr id="17" name="组合 16">
            <a:extLst>
              <a:ext uri="{FF2B5EF4-FFF2-40B4-BE49-F238E27FC236}">
                <a16:creationId xmlns:a16="http://schemas.microsoft.com/office/drawing/2014/main" xmlns="" id="{B332416C-66B0-42F0-ABD0-46FCE9495D80}"/>
              </a:ext>
            </a:extLst>
          </p:cNvPr>
          <p:cNvGrpSpPr/>
          <p:nvPr/>
        </p:nvGrpSpPr>
        <p:grpSpPr>
          <a:xfrm>
            <a:off x="4286372" y="3235999"/>
            <a:ext cx="1006013" cy="1025234"/>
            <a:chOff x="4858339" y="3441846"/>
            <a:chExt cx="1006013" cy="1025234"/>
          </a:xfrm>
          <a:solidFill>
            <a:schemeClr val="accent1"/>
          </a:solidFill>
        </p:grpSpPr>
        <p:sp>
          <p:nvSpPr>
            <p:cNvPr id="18" name="Freeform 5">
              <a:extLst>
                <a:ext uri="{FF2B5EF4-FFF2-40B4-BE49-F238E27FC236}">
                  <a16:creationId xmlns:a16="http://schemas.microsoft.com/office/drawing/2014/main" xmlns="" id="{9C16A594-7E88-41AA-BA99-F64358394F7F}"/>
                </a:ext>
              </a:extLst>
            </p:cNvPr>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9" name="文本框 18">
              <a:extLst>
                <a:ext uri="{FF2B5EF4-FFF2-40B4-BE49-F238E27FC236}">
                  <a16:creationId xmlns:a16="http://schemas.microsoft.com/office/drawing/2014/main" xmlns="" id="{F816E6C4-A0DF-4B72-BD1F-A811381A2872}"/>
                </a:ext>
              </a:extLst>
            </p:cNvPr>
            <p:cNvSpPr txBox="1"/>
            <p:nvPr/>
          </p:nvSpPr>
          <p:spPr>
            <a:xfrm>
              <a:off x="5036577" y="3617441"/>
              <a:ext cx="649537" cy="646331"/>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latin typeface="+mn-lt"/>
                  <a:cs typeface="+mn-ea"/>
                  <a:sym typeface="+mn-lt"/>
                </a:rPr>
                <a:t>02</a:t>
              </a:r>
            </a:p>
          </p:txBody>
        </p:sp>
      </p:grpSp>
      <p:grpSp>
        <p:nvGrpSpPr>
          <p:cNvPr id="23" name="组合 22">
            <a:extLst>
              <a:ext uri="{FF2B5EF4-FFF2-40B4-BE49-F238E27FC236}">
                <a16:creationId xmlns:a16="http://schemas.microsoft.com/office/drawing/2014/main" xmlns="" id="{2DADC6A2-B69B-4807-9824-DDD53E3FCFB4}"/>
              </a:ext>
            </a:extLst>
          </p:cNvPr>
          <p:cNvGrpSpPr/>
          <p:nvPr/>
        </p:nvGrpSpPr>
        <p:grpSpPr>
          <a:xfrm>
            <a:off x="2090240" y="1604723"/>
            <a:ext cx="2877378" cy="992045"/>
            <a:chOff x="1113255" y="2177622"/>
            <a:chExt cx="2877378" cy="992045"/>
          </a:xfrm>
        </p:grpSpPr>
        <p:sp>
          <p:nvSpPr>
            <p:cNvPr id="24" name="矩形 23">
              <a:extLst>
                <a:ext uri="{FF2B5EF4-FFF2-40B4-BE49-F238E27FC236}">
                  <a16:creationId xmlns:a16="http://schemas.microsoft.com/office/drawing/2014/main" xmlns="" id="{C9284D9D-3429-4548-B1BF-3A99080D4AA2}"/>
                </a:ext>
              </a:extLst>
            </p:cNvPr>
            <p:cNvSpPr/>
            <p:nvPr/>
          </p:nvSpPr>
          <p:spPr>
            <a:xfrm>
              <a:off x="1113255" y="2177622"/>
              <a:ext cx="2877378" cy="99204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5" name="文本框 24">
              <a:extLst>
                <a:ext uri="{FF2B5EF4-FFF2-40B4-BE49-F238E27FC236}">
                  <a16:creationId xmlns:a16="http://schemas.microsoft.com/office/drawing/2014/main" xmlns="" id="{685BD0B3-525D-4FC0-9E86-11F67639ADE7}"/>
                </a:ext>
              </a:extLst>
            </p:cNvPr>
            <p:cNvSpPr txBox="1"/>
            <p:nvPr/>
          </p:nvSpPr>
          <p:spPr>
            <a:xfrm>
              <a:off x="1516913" y="2306658"/>
              <a:ext cx="2037737" cy="646331"/>
            </a:xfrm>
            <a:prstGeom prst="rect">
              <a:avLst/>
            </a:prstGeom>
            <a:no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bg1"/>
                  </a:solidFill>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latin typeface="+mn-lt"/>
                  <a:cs typeface="+mn-ea"/>
                  <a:sym typeface="+mn-lt"/>
                </a:rPr>
                <a:t>添加标题</a:t>
              </a:r>
            </a:p>
          </p:txBody>
        </p:sp>
      </p:grpSp>
      <p:sp>
        <p:nvSpPr>
          <p:cNvPr id="32" name="TextBox 12">
            <a:extLst>
              <a:ext uri="{FF2B5EF4-FFF2-40B4-BE49-F238E27FC236}">
                <a16:creationId xmlns:a16="http://schemas.microsoft.com/office/drawing/2014/main" xmlns="" id="{10DFD1A8-687B-40A8-B2B9-FFD26E4E7A79}"/>
              </a:ext>
            </a:extLst>
          </p:cNvPr>
          <p:cNvSpPr txBox="1"/>
          <p:nvPr/>
        </p:nvSpPr>
        <p:spPr>
          <a:xfrm>
            <a:off x="674545" y="4505350"/>
            <a:ext cx="2642153" cy="1899623"/>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cs typeface="+mn-ea"/>
                <a:sym typeface="+mn-lt"/>
              </a:rPr>
              <a:t>这里输入简单的文字概述里输入简单文字概述这里简单输入简单文字这里输入简单的文字概述里输入简单文字概述</a:t>
            </a:r>
            <a:endParaRPr lang="en-US" altLang="zh-CN" sz="1600" dirty="0">
              <a:solidFill>
                <a:schemeClr val="tx1">
                  <a:lumMod val="85000"/>
                  <a:lumOff val="15000"/>
                </a:schemeClr>
              </a:solidFill>
              <a:cs typeface="+mn-ea"/>
              <a:sym typeface="+mn-lt"/>
            </a:endParaRPr>
          </a:p>
        </p:txBody>
      </p:sp>
      <p:sp>
        <p:nvSpPr>
          <p:cNvPr id="33" name="TextBox 12">
            <a:extLst>
              <a:ext uri="{FF2B5EF4-FFF2-40B4-BE49-F238E27FC236}">
                <a16:creationId xmlns:a16="http://schemas.microsoft.com/office/drawing/2014/main" xmlns="" id="{D6B8C6FC-7558-4173-9E58-A212617C225D}"/>
              </a:ext>
            </a:extLst>
          </p:cNvPr>
          <p:cNvSpPr txBox="1"/>
          <p:nvPr/>
        </p:nvSpPr>
        <p:spPr>
          <a:xfrm>
            <a:off x="3468303" y="4505350"/>
            <a:ext cx="2642153" cy="1899623"/>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cs typeface="+mn-ea"/>
                <a:sym typeface="+mn-lt"/>
              </a:rPr>
              <a:t>这里输入简单的文字概述里输入简单文字概述这里简单输入简单文字这里输入简单的文字概述里输入简单文字概述</a:t>
            </a:r>
            <a:endParaRPr lang="en-US" altLang="zh-CN" sz="1600" dirty="0">
              <a:solidFill>
                <a:schemeClr val="tx1">
                  <a:lumMod val="85000"/>
                  <a:lumOff val="15000"/>
                </a:schemeClr>
              </a:solidFill>
              <a:cs typeface="+mn-ea"/>
              <a:sym typeface="+mn-lt"/>
            </a:endParaRPr>
          </a:p>
        </p:txBody>
      </p:sp>
      <p:pic>
        <p:nvPicPr>
          <p:cNvPr id="34" name="图片 33">
            <a:extLst>
              <a:ext uri="{FF2B5EF4-FFF2-40B4-BE49-F238E27FC236}">
                <a16:creationId xmlns:a16="http://schemas.microsoft.com/office/drawing/2014/main" xmlns="" id="{D3D7A626-E4E3-41A8-88AA-9050295B03E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683633" y="2263255"/>
            <a:ext cx="4801929" cy="320128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288898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Single" invX="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strVal val="4*#ppt_w"/>
                                          </p:val>
                                        </p:tav>
                                        <p:tav tm="100000">
                                          <p:val>
                                            <p:strVal val="#ppt_w"/>
                                          </p:val>
                                        </p:tav>
                                      </p:tavLst>
                                    </p:anim>
                                    <p:anim calcmode="lin" valueType="num">
                                      <p:cBhvr>
                                        <p:cTn id="8" dur="750" fill="hold"/>
                                        <p:tgtEl>
                                          <p:spTgt spid="1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6" presetClass="emph" presetSubtype="0" fill="hold" nodeType="afterEffect">
                                  <p:stCondLst>
                                    <p:cond delay="0"/>
                                  </p:stCondLst>
                                  <p:childTnLst>
                                    <p:animEffect transition="out" filter="fade">
                                      <p:cBhvr>
                                        <p:cTn id="11" dur="500" tmFilter="0, 0; .2, .5; .8, .5; 1, 0"/>
                                        <p:tgtEl>
                                          <p:spTgt spid="14"/>
                                        </p:tgtEl>
                                      </p:cBhvr>
                                    </p:animEffect>
                                    <p:animScale>
                                      <p:cBhvr>
                                        <p:cTn id="12" dur="250" autoRev="1" fill="hold"/>
                                        <p:tgtEl>
                                          <p:spTgt spid="14"/>
                                        </p:tgtEl>
                                      </p:cBhvr>
                                      <p:by x="105000" y="105000"/>
                                    </p:animScale>
                                  </p:childTnLst>
                                </p:cTn>
                              </p:par>
                            </p:childTnLst>
                          </p:cTn>
                        </p:par>
                        <p:par>
                          <p:cTn id="13" fill="hold">
                            <p:stCondLst>
                              <p:cond delay="1500"/>
                            </p:stCondLst>
                            <p:childTnLst>
                              <p:par>
                                <p:cTn id="14" presetID="30" presetClass="entr" presetSubtype="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800" decel="100000"/>
                                        <p:tgtEl>
                                          <p:spTgt spid="23"/>
                                        </p:tgtEl>
                                      </p:cBhvr>
                                    </p:animEffect>
                                    <p:anim calcmode="lin" valueType="num">
                                      <p:cBhvr>
                                        <p:cTn id="17" dur="800" decel="100000" fill="hold"/>
                                        <p:tgtEl>
                                          <p:spTgt spid="23"/>
                                        </p:tgtEl>
                                        <p:attrNameLst>
                                          <p:attrName>style.rotation</p:attrName>
                                        </p:attrNameLst>
                                      </p:cBhvr>
                                      <p:tavLst>
                                        <p:tav tm="0">
                                          <p:val>
                                            <p:fltVal val="-90"/>
                                          </p:val>
                                        </p:tav>
                                        <p:tav tm="100000">
                                          <p:val>
                                            <p:fltVal val="0"/>
                                          </p:val>
                                        </p:tav>
                                      </p:tavLst>
                                    </p:anim>
                                    <p:anim calcmode="lin" valueType="num">
                                      <p:cBhvr>
                                        <p:cTn id="18" dur="800" decel="100000" fill="hold"/>
                                        <p:tgtEl>
                                          <p:spTgt spid="23"/>
                                        </p:tgtEl>
                                        <p:attrNameLst>
                                          <p:attrName>ppt_x</p:attrName>
                                        </p:attrNameLst>
                                      </p:cBhvr>
                                      <p:tavLst>
                                        <p:tav tm="0">
                                          <p:val>
                                            <p:strVal val="#ppt_x+0.4"/>
                                          </p:val>
                                        </p:tav>
                                        <p:tav tm="100000">
                                          <p:val>
                                            <p:strVal val="#ppt_x-0.05"/>
                                          </p:val>
                                        </p:tav>
                                      </p:tavLst>
                                    </p:anim>
                                    <p:anim calcmode="lin" valueType="num">
                                      <p:cBhvr>
                                        <p:cTn id="19" dur="800" decel="100000" fill="hold"/>
                                        <p:tgtEl>
                                          <p:spTgt spid="2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par>
                          <p:cTn id="22" fill="hold">
                            <p:stCondLst>
                              <p:cond delay="2500"/>
                            </p:stCondLst>
                            <p:childTnLst>
                              <p:par>
                                <p:cTn id="23" presetID="23" presetClass="entr" presetSubtype="32"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750" fill="hold"/>
                                        <p:tgtEl>
                                          <p:spTgt spid="17"/>
                                        </p:tgtEl>
                                        <p:attrNameLst>
                                          <p:attrName>ppt_w</p:attrName>
                                        </p:attrNameLst>
                                      </p:cBhvr>
                                      <p:tavLst>
                                        <p:tav tm="0">
                                          <p:val>
                                            <p:strVal val="4*#ppt_w"/>
                                          </p:val>
                                        </p:tav>
                                        <p:tav tm="100000">
                                          <p:val>
                                            <p:strVal val="#ppt_w"/>
                                          </p:val>
                                        </p:tav>
                                      </p:tavLst>
                                    </p:anim>
                                    <p:anim calcmode="lin" valueType="num">
                                      <p:cBhvr>
                                        <p:cTn id="26" dur="750" fill="hold"/>
                                        <p:tgtEl>
                                          <p:spTgt spid="17"/>
                                        </p:tgtEl>
                                        <p:attrNameLst>
                                          <p:attrName>ppt_h</p:attrName>
                                        </p:attrNameLst>
                                      </p:cBhvr>
                                      <p:tavLst>
                                        <p:tav tm="0">
                                          <p:val>
                                            <p:strVal val="4*#ppt_h"/>
                                          </p:val>
                                        </p:tav>
                                        <p:tav tm="100000">
                                          <p:val>
                                            <p:strVal val="#ppt_h"/>
                                          </p:val>
                                        </p:tav>
                                      </p:tavLst>
                                    </p:anim>
                                  </p:childTnLst>
                                </p:cTn>
                              </p:par>
                            </p:childTnLst>
                          </p:cTn>
                        </p:par>
                        <p:par>
                          <p:cTn id="27" fill="hold">
                            <p:stCondLst>
                              <p:cond delay="3250"/>
                            </p:stCondLst>
                            <p:childTnLst>
                              <p:par>
                                <p:cTn id="28" presetID="26" presetClass="emph" presetSubtype="0" fill="hold" nodeType="afterEffect">
                                  <p:stCondLst>
                                    <p:cond delay="0"/>
                                  </p:stCondLst>
                                  <p:childTnLst>
                                    <p:animEffect transition="out" filter="fade">
                                      <p:cBhvr>
                                        <p:cTn id="29" dur="500" tmFilter="0, 0; .2, .5; .8, .5; 1, 0"/>
                                        <p:tgtEl>
                                          <p:spTgt spid="17"/>
                                        </p:tgtEl>
                                      </p:cBhvr>
                                    </p:animEffect>
                                    <p:animScale>
                                      <p:cBhvr>
                                        <p:cTn id="30" dur="250" autoRev="1" fill="hold"/>
                                        <p:tgtEl>
                                          <p:spTgt spid="17"/>
                                        </p:tgtEl>
                                      </p:cBhvr>
                                      <p:by x="105000" y="105000"/>
                                    </p:animScale>
                                  </p:childTnLst>
                                </p:cTn>
                              </p:par>
                            </p:childTnLst>
                          </p:cTn>
                        </p:par>
                        <p:par>
                          <p:cTn id="31" fill="hold">
                            <p:stCondLst>
                              <p:cond delay="3750"/>
                            </p:stCondLst>
                            <p:childTnLst>
                              <p:par>
                                <p:cTn id="32" presetID="42"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anim calcmode="lin" valueType="num">
                                      <p:cBhvr>
                                        <p:cTn id="35" dur="1000" fill="hold"/>
                                        <p:tgtEl>
                                          <p:spTgt spid="32"/>
                                        </p:tgtEl>
                                        <p:attrNameLst>
                                          <p:attrName>ppt_x</p:attrName>
                                        </p:attrNameLst>
                                      </p:cBhvr>
                                      <p:tavLst>
                                        <p:tav tm="0">
                                          <p:val>
                                            <p:strVal val="#ppt_x"/>
                                          </p:val>
                                        </p:tav>
                                        <p:tav tm="100000">
                                          <p:val>
                                            <p:strVal val="#ppt_x"/>
                                          </p:val>
                                        </p:tav>
                                      </p:tavLst>
                                    </p:anim>
                                    <p:anim calcmode="lin" valueType="num">
                                      <p:cBhvr>
                                        <p:cTn id="36" dur="1000" fill="hold"/>
                                        <p:tgtEl>
                                          <p:spTgt spid="32"/>
                                        </p:tgtEl>
                                        <p:attrNameLst>
                                          <p:attrName>ppt_y</p:attrName>
                                        </p:attrNameLst>
                                      </p:cBhvr>
                                      <p:tavLst>
                                        <p:tav tm="0">
                                          <p:val>
                                            <p:strVal val="#ppt_y+.1"/>
                                          </p:val>
                                        </p:tav>
                                        <p:tav tm="100000">
                                          <p:val>
                                            <p:strVal val="#ppt_y"/>
                                          </p:val>
                                        </p:tav>
                                      </p:tavLst>
                                    </p:anim>
                                  </p:childTnLst>
                                </p:cTn>
                              </p:par>
                            </p:childTnLst>
                          </p:cTn>
                        </p:par>
                        <p:par>
                          <p:cTn id="37" fill="hold">
                            <p:stCondLst>
                              <p:cond delay="4750"/>
                            </p:stCondLst>
                            <p:childTnLst>
                              <p:par>
                                <p:cTn id="38" presetID="42"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1000"/>
                                        <p:tgtEl>
                                          <p:spTgt spid="33"/>
                                        </p:tgtEl>
                                      </p:cBhvr>
                                    </p:animEffect>
                                    <p:anim calcmode="lin" valueType="num">
                                      <p:cBhvr>
                                        <p:cTn id="41" dur="1000" fill="hold"/>
                                        <p:tgtEl>
                                          <p:spTgt spid="33"/>
                                        </p:tgtEl>
                                        <p:attrNameLst>
                                          <p:attrName>ppt_x</p:attrName>
                                        </p:attrNameLst>
                                      </p:cBhvr>
                                      <p:tavLst>
                                        <p:tav tm="0">
                                          <p:val>
                                            <p:strVal val="#ppt_x"/>
                                          </p:val>
                                        </p:tav>
                                        <p:tav tm="100000">
                                          <p:val>
                                            <p:strVal val="#ppt_x"/>
                                          </p:val>
                                        </p:tav>
                                      </p:tavLst>
                                    </p:anim>
                                    <p:anim calcmode="lin" valueType="num">
                                      <p:cBhvr>
                                        <p:cTn id="42" dur="1000" fill="hold"/>
                                        <p:tgtEl>
                                          <p:spTgt spid="33"/>
                                        </p:tgtEl>
                                        <p:attrNameLst>
                                          <p:attrName>ppt_y</p:attrName>
                                        </p:attrNameLst>
                                      </p:cBhvr>
                                      <p:tavLst>
                                        <p:tav tm="0">
                                          <p:val>
                                            <p:strVal val="#ppt_y+.1"/>
                                          </p:val>
                                        </p:tav>
                                        <p:tav tm="100000">
                                          <p:val>
                                            <p:strVal val="#ppt_y"/>
                                          </p:val>
                                        </p:tav>
                                      </p:tavLst>
                                    </p:anim>
                                  </p:childTnLst>
                                </p:cTn>
                              </p:par>
                            </p:childTnLst>
                          </p:cTn>
                        </p:par>
                        <p:par>
                          <p:cTn id="43" fill="hold">
                            <p:stCondLst>
                              <p:cond delay="5750"/>
                            </p:stCondLst>
                            <p:childTnLst>
                              <p:par>
                                <p:cTn id="44" presetID="53" presetClass="entr" presetSubtype="16"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animEffect transition="in" filter="fade">
                                      <p:cBhvr>
                                        <p:cTn id="4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îS1iďé">
            <a:extLst>
              <a:ext uri="{FF2B5EF4-FFF2-40B4-BE49-F238E27FC236}">
                <a16:creationId xmlns:a16="http://schemas.microsoft.com/office/drawing/2014/main" xmlns="" id="{CE805634-C4A4-46AA-98C0-4CAADC56E131}"/>
              </a:ext>
            </a:extLst>
          </p:cNvPr>
          <p:cNvSpPr/>
          <p:nvPr/>
        </p:nvSpPr>
        <p:spPr>
          <a:xfrm>
            <a:off x="1705232" y="1962315"/>
            <a:ext cx="4158151" cy="172902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3" name="îṩ1îḓé">
            <a:extLst>
              <a:ext uri="{FF2B5EF4-FFF2-40B4-BE49-F238E27FC236}">
                <a16:creationId xmlns:a16="http://schemas.microsoft.com/office/drawing/2014/main" xmlns="" id="{C7567257-9496-43C3-8DEB-8F9A9277C917}"/>
              </a:ext>
            </a:extLst>
          </p:cNvPr>
          <p:cNvSpPr/>
          <p:nvPr/>
        </p:nvSpPr>
        <p:spPr>
          <a:xfrm>
            <a:off x="3887354" y="1962315"/>
            <a:ext cx="1976029" cy="172902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4" name="íṧḷíḓé">
            <a:extLst>
              <a:ext uri="{FF2B5EF4-FFF2-40B4-BE49-F238E27FC236}">
                <a16:creationId xmlns:a16="http://schemas.microsoft.com/office/drawing/2014/main" xmlns="" id="{4E1D340C-5705-4BD7-A407-CDD851EECE67}"/>
              </a:ext>
            </a:extLst>
          </p:cNvPr>
          <p:cNvSpPr>
            <a:spLocks/>
          </p:cNvSpPr>
          <p:nvPr/>
        </p:nvSpPr>
        <p:spPr bwMode="auto">
          <a:xfrm>
            <a:off x="4677668" y="2155194"/>
            <a:ext cx="395402" cy="395049"/>
          </a:xfrm>
          <a:custGeom>
            <a:avLst/>
            <a:gdLst>
              <a:gd name="connsiteX0" fmla="*/ 399175 w 607263"/>
              <a:gd name="connsiteY0" fmla="*/ 204850 h 606722"/>
              <a:gd name="connsiteX1" fmla="*/ 415104 w 607263"/>
              <a:gd name="connsiteY1" fmla="*/ 204850 h 606722"/>
              <a:gd name="connsiteX2" fmla="*/ 415104 w 607263"/>
              <a:gd name="connsiteY2" fmla="*/ 220672 h 606722"/>
              <a:gd name="connsiteX3" fmla="*/ 251537 w 607263"/>
              <a:gd name="connsiteY3" fmla="*/ 384040 h 606722"/>
              <a:gd name="connsiteX4" fmla="*/ 348093 w 607263"/>
              <a:gd name="connsiteY4" fmla="*/ 384040 h 606722"/>
              <a:gd name="connsiteX5" fmla="*/ 359306 w 607263"/>
              <a:gd name="connsiteY5" fmla="*/ 395240 h 606722"/>
              <a:gd name="connsiteX6" fmla="*/ 348093 w 607263"/>
              <a:gd name="connsiteY6" fmla="*/ 406528 h 606722"/>
              <a:gd name="connsiteX7" fmla="*/ 224839 w 607263"/>
              <a:gd name="connsiteY7" fmla="*/ 406528 h 606722"/>
              <a:gd name="connsiteX8" fmla="*/ 213626 w 607263"/>
              <a:gd name="connsiteY8" fmla="*/ 395240 h 606722"/>
              <a:gd name="connsiteX9" fmla="*/ 213626 w 607263"/>
              <a:gd name="connsiteY9" fmla="*/ 272224 h 606722"/>
              <a:gd name="connsiteX10" fmla="*/ 224839 w 607263"/>
              <a:gd name="connsiteY10" fmla="*/ 261025 h 606722"/>
              <a:gd name="connsiteX11" fmla="*/ 236141 w 607263"/>
              <a:gd name="connsiteY11" fmla="*/ 272224 h 606722"/>
              <a:gd name="connsiteX12" fmla="*/ 236141 w 607263"/>
              <a:gd name="connsiteY12" fmla="*/ 367686 h 606722"/>
              <a:gd name="connsiteX13" fmla="*/ 303588 w 607263"/>
              <a:gd name="connsiteY13" fmla="*/ 22484 h 606722"/>
              <a:gd name="connsiteX14" fmla="*/ 104771 w 607263"/>
              <a:gd name="connsiteY14" fmla="*/ 104779 h 606722"/>
              <a:gd name="connsiteX15" fmla="*/ 104771 w 607263"/>
              <a:gd name="connsiteY15" fmla="*/ 501943 h 606722"/>
              <a:gd name="connsiteX16" fmla="*/ 303588 w 607263"/>
              <a:gd name="connsiteY16" fmla="*/ 584238 h 606722"/>
              <a:gd name="connsiteX17" fmla="*/ 502493 w 607263"/>
              <a:gd name="connsiteY17" fmla="*/ 501943 h 606722"/>
              <a:gd name="connsiteX18" fmla="*/ 502493 w 607263"/>
              <a:gd name="connsiteY18" fmla="*/ 104779 h 606722"/>
              <a:gd name="connsiteX19" fmla="*/ 303588 w 607263"/>
              <a:gd name="connsiteY19" fmla="*/ 22484 h 606722"/>
              <a:gd name="connsiteX20" fmla="*/ 303588 w 607263"/>
              <a:gd name="connsiteY20" fmla="*/ 0 h 606722"/>
              <a:gd name="connsiteX21" fmla="*/ 518424 w 607263"/>
              <a:gd name="connsiteY21" fmla="*/ 88871 h 606722"/>
              <a:gd name="connsiteX22" fmla="*/ 518424 w 607263"/>
              <a:gd name="connsiteY22" fmla="*/ 517851 h 606722"/>
              <a:gd name="connsiteX23" fmla="*/ 303588 w 607263"/>
              <a:gd name="connsiteY23" fmla="*/ 606722 h 606722"/>
              <a:gd name="connsiteX24" fmla="*/ 88840 w 607263"/>
              <a:gd name="connsiteY24" fmla="*/ 517851 h 606722"/>
              <a:gd name="connsiteX25" fmla="*/ 88840 w 607263"/>
              <a:gd name="connsiteY25" fmla="*/ 88871 h 606722"/>
              <a:gd name="connsiteX26" fmla="*/ 303588 w 607263"/>
              <a:gd name="connsiteY2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7263" h="606722">
                <a:moveTo>
                  <a:pt x="399175" y="204850"/>
                </a:moveTo>
                <a:cubicBezTo>
                  <a:pt x="403624" y="200406"/>
                  <a:pt x="410744" y="200406"/>
                  <a:pt x="415104" y="204850"/>
                </a:cubicBezTo>
                <a:cubicBezTo>
                  <a:pt x="419465" y="209206"/>
                  <a:pt x="419465" y="216316"/>
                  <a:pt x="415104" y="220672"/>
                </a:cubicBezTo>
                <a:lnTo>
                  <a:pt x="251537" y="384040"/>
                </a:lnTo>
                <a:lnTo>
                  <a:pt x="348093" y="384040"/>
                </a:lnTo>
                <a:cubicBezTo>
                  <a:pt x="354234" y="384040"/>
                  <a:pt x="359306" y="389107"/>
                  <a:pt x="359306" y="395240"/>
                </a:cubicBezTo>
                <a:cubicBezTo>
                  <a:pt x="359306" y="401462"/>
                  <a:pt x="354234" y="406528"/>
                  <a:pt x="348093" y="406528"/>
                </a:cubicBezTo>
                <a:lnTo>
                  <a:pt x="224839" y="406528"/>
                </a:lnTo>
                <a:cubicBezTo>
                  <a:pt x="218699" y="406528"/>
                  <a:pt x="213626" y="401462"/>
                  <a:pt x="213626" y="395240"/>
                </a:cubicBezTo>
                <a:lnTo>
                  <a:pt x="213626" y="272224"/>
                </a:lnTo>
                <a:cubicBezTo>
                  <a:pt x="213626" y="266002"/>
                  <a:pt x="218699" y="261025"/>
                  <a:pt x="224839" y="261025"/>
                </a:cubicBezTo>
                <a:cubicBezTo>
                  <a:pt x="231068" y="261025"/>
                  <a:pt x="236141" y="266002"/>
                  <a:pt x="236141" y="272224"/>
                </a:cubicBezTo>
                <a:lnTo>
                  <a:pt x="236141" y="367686"/>
                </a:lnTo>
                <a:close/>
                <a:moveTo>
                  <a:pt x="303588" y="22484"/>
                </a:moveTo>
                <a:cubicBezTo>
                  <a:pt x="228475" y="22484"/>
                  <a:pt x="157812" y="51723"/>
                  <a:pt x="104771" y="104779"/>
                </a:cubicBezTo>
                <a:cubicBezTo>
                  <a:pt x="-4961" y="214268"/>
                  <a:pt x="-4961" y="392454"/>
                  <a:pt x="104771" y="501943"/>
                </a:cubicBezTo>
                <a:cubicBezTo>
                  <a:pt x="157812" y="554999"/>
                  <a:pt x="228475" y="584238"/>
                  <a:pt x="303588" y="584238"/>
                </a:cubicBezTo>
                <a:cubicBezTo>
                  <a:pt x="378789" y="584238"/>
                  <a:pt x="449363" y="554999"/>
                  <a:pt x="502493" y="501943"/>
                </a:cubicBezTo>
                <a:cubicBezTo>
                  <a:pt x="612136" y="392454"/>
                  <a:pt x="612136" y="214268"/>
                  <a:pt x="502493" y="104779"/>
                </a:cubicBezTo>
                <a:cubicBezTo>
                  <a:pt x="449363" y="51723"/>
                  <a:pt x="378789" y="22484"/>
                  <a:pt x="303588" y="22484"/>
                </a:cubicBezTo>
                <a:close/>
                <a:moveTo>
                  <a:pt x="303588" y="0"/>
                </a:moveTo>
                <a:cubicBezTo>
                  <a:pt x="384752" y="0"/>
                  <a:pt x="461021" y="31549"/>
                  <a:pt x="518424" y="88871"/>
                </a:cubicBezTo>
                <a:cubicBezTo>
                  <a:pt x="636877" y="207158"/>
                  <a:pt x="636877" y="399564"/>
                  <a:pt x="518424" y="517851"/>
                </a:cubicBezTo>
                <a:cubicBezTo>
                  <a:pt x="461021" y="575173"/>
                  <a:pt x="384752" y="606722"/>
                  <a:pt x="303588" y="606722"/>
                </a:cubicBezTo>
                <a:cubicBezTo>
                  <a:pt x="222512" y="606722"/>
                  <a:pt x="146154" y="575173"/>
                  <a:pt x="88840" y="517851"/>
                </a:cubicBezTo>
                <a:cubicBezTo>
                  <a:pt x="-29613" y="399564"/>
                  <a:pt x="-29613" y="207158"/>
                  <a:pt x="88840" y="88871"/>
                </a:cubicBezTo>
                <a:cubicBezTo>
                  <a:pt x="146154" y="31549"/>
                  <a:pt x="222512" y="0"/>
                  <a:pt x="303588" y="0"/>
                </a:cubicBezTo>
                <a:close/>
              </a:path>
            </a:pathLst>
          </a:custGeom>
          <a:solidFill>
            <a:schemeClr val="bg1"/>
          </a:solidFill>
          <a:ln>
            <a:noFill/>
          </a:ln>
        </p:spPr>
        <p:txBody>
          <a:bodyPr anchor="ctr"/>
          <a:lstStyle/>
          <a:p>
            <a:pPr algn="ctr"/>
            <a:endParaRPr sz="1400">
              <a:cs typeface="+mn-ea"/>
              <a:sym typeface="+mn-lt"/>
            </a:endParaRPr>
          </a:p>
        </p:txBody>
      </p:sp>
      <p:grpSp>
        <p:nvGrpSpPr>
          <p:cNvPr id="5" name="组合 4">
            <a:extLst>
              <a:ext uri="{FF2B5EF4-FFF2-40B4-BE49-F238E27FC236}">
                <a16:creationId xmlns:a16="http://schemas.microsoft.com/office/drawing/2014/main" xmlns="" id="{7998884C-5EF9-4011-9ECD-035EC7E1FECD}"/>
              </a:ext>
            </a:extLst>
          </p:cNvPr>
          <p:cNvGrpSpPr/>
          <p:nvPr/>
        </p:nvGrpSpPr>
        <p:grpSpPr>
          <a:xfrm>
            <a:off x="4029063" y="2692124"/>
            <a:ext cx="1692612" cy="674804"/>
            <a:chOff x="2197445" y="2412894"/>
            <a:chExt cx="1973762" cy="786892"/>
          </a:xfrm>
        </p:grpSpPr>
        <p:sp>
          <p:nvSpPr>
            <p:cNvPr id="6" name="文本框 5">
              <a:extLst>
                <a:ext uri="{FF2B5EF4-FFF2-40B4-BE49-F238E27FC236}">
                  <a16:creationId xmlns:a16="http://schemas.microsoft.com/office/drawing/2014/main" xmlns="" id="{B743D610-3856-41AF-B19F-87E239F2A636}"/>
                </a:ext>
              </a:extLst>
            </p:cNvPr>
            <p:cNvSpPr txBox="1"/>
            <p:nvPr/>
          </p:nvSpPr>
          <p:spPr>
            <a:xfrm>
              <a:off x="2273643" y="2412894"/>
              <a:ext cx="1821364" cy="430680"/>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p>
          </p:txBody>
        </p:sp>
        <p:sp>
          <p:nvSpPr>
            <p:cNvPr id="7" name="文本框 6">
              <a:extLst>
                <a:ext uri="{FF2B5EF4-FFF2-40B4-BE49-F238E27FC236}">
                  <a16:creationId xmlns:a16="http://schemas.microsoft.com/office/drawing/2014/main" xmlns="" id="{4CA9CB47-BE5A-4686-AE02-2EF46F6E69B4}"/>
                </a:ext>
              </a:extLst>
            </p:cNvPr>
            <p:cNvSpPr txBox="1"/>
            <p:nvPr/>
          </p:nvSpPr>
          <p:spPr>
            <a:xfrm>
              <a:off x="2197445" y="2737777"/>
              <a:ext cx="1973762" cy="46200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solidFill>
                  <a:cs typeface="+mn-ea"/>
                  <a:sym typeface="+mn-lt"/>
                </a:rPr>
                <a:t>请在此处输入您的文字内容，请在此处输入您的文字内容</a:t>
              </a:r>
              <a:endParaRPr lang="en-US" altLang="zh-CN" sz="900" dirty="0">
                <a:solidFill>
                  <a:schemeClr val="bg1"/>
                </a:solidFill>
                <a:cs typeface="+mn-ea"/>
                <a:sym typeface="+mn-lt"/>
              </a:endParaRPr>
            </a:p>
          </p:txBody>
        </p:sp>
      </p:grpSp>
      <p:sp>
        <p:nvSpPr>
          <p:cNvPr id="8" name="í$líḍe">
            <a:extLst>
              <a:ext uri="{FF2B5EF4-FFF2-40B4-BE49-F238E27FC236}">
                <a16:creationId xmlns:a16="http://schemas.microsoft.com/office/drawing/2014/main" xmlns="" id="{5BDE587E-1480-4B04-82A0-84ED26CDC07F}"/>
              </a:ext>
            </a:extLst>
          </p:cNvPr>
          <p:cNvSpPr/>
          <p:nvPr/>
        </p:nvSpPr>
        <p:spPr>
          <a:xfrm>
            <a:off x="1705232" y="4008315"/>
            <a:ext cx="4158151" cy="172902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9" name="íŝ1ïdê">
            <a:extLst>
              <a:ext uri="{FF2B5EF4-FFF2-40B4-BE49-F238E27FC236}">
                <a16:creationId xmlns:a16="http://schemas.microsoft.com/office/drawing/2014/main" xmlns="" id="{339CA0AB-FFB7-41A4-9033-ACB1DDE35C82}"/>
              </a:ext>
            </a:extLst>
          </p:cNvPr>
          <p:cNvSpPr/>
          <p:nvPr/>
        </p:nvSpPr>
        <p:spPr>
          <a:xfrm>
            <a:off x="3887354" y="4008315"/>
            <a:ext cx="1976029" cy="172902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0" name="í$ḷïdê">
            <a:extLst>
              <a:ext uri="{FF2B5EF4-FFF2-40B4-BE49-F238E27FC236}">
                <a16:creationId xmlns:a16="http://schemas.microsoft.com/office/drawing/2014/main" xmlns="" id="{2C677BF7-886B-4473-B251-8CD7EAA22593}"/>
              </a:ext>
            </a:extLst>
          </p:cNvPr>
          <p:cNvSpPr>
            <a:spLocks/>
          </p:cNvSpPr>
          <p:nvPr/>
        </p:nvSpPr>
        <p:spPr bwMode="auto">
          <a:xfrm>
            <a:off x="4677668" y="4201317"/>
            <a:ext cx="395402" cy="394805"/>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txBody>
          <a:bodyPr anchor="ctr"/>
          <a:lstStyle/>
          <a:p>
            <a:pPr algn="ctr"/>
            <a:endParaRPr sz="1400">
              <a:cs typeface="+mn-ea"/>
              <a:sym typeface="+mn-lt"/>
            </a:endParaRPr>
          </a:p>
        </p:txBody>
      </p:sp>
      <p:grpSp>
        <p:nvGrpSpPr>
          <p:cNvPr id="11" name="组合 10">
            <a:extLst>
              <a:ext uri="{FF2B5EF4-FFF2-40B4-BE49-F238E27FC236}">
                <a16:creationId xmlns:a16="http://schemas.microsoft.com/office/drawing/2014/main" xmlns="" id="{90EA3785-0A6F-4847-BB02-F3A2D443898F}"/>
              </a:ext>
            </a:extLst>
          </p:cNvPr>
          <p:cNvGrpSpPr/>
          <p:nvPr/>
        </p:nvGrpSpPr>
        <p:grpSpPr>
          <a:xfrm>
            <a:off x="4029063" y="4737704"/>
            <a:ext cx="1692612" cy="674804"/>
            <a:chOff x="2197445" y="2412894"/>
            <a:chExt cx="1973762" cy="786892"/>
          </a:xfrm>
        </p:grpSpPr>
        <p:sp>
          <p:nvSpPr>
            <p:cNvPr id="12" name="文本框 11">
              <a:extLst>
                <a:ext uri="{FF2B5EF4-FFF2-40B4-BE49-F238E27FC236}">
                  <a16:creationId xmlns:a16="http://schemas.microsoft.com/office/drawing/2014/main" xmlns="" id="{F3FC7ADF-6F6A-41E7-AD9A-3083D163F442}"/>
                </a:ext>
              </a:extLst>
            </p:cNvPr>
            <p:cNvSpPr txBox="1"/>
            <p:nvPr/>
          </p:nvSpPr>
          <p:spPr>
            <a:xfrm>
              <a:off x="2273643" y="2412894"/>
              <a:ext cx="1821364" cy="430680"/>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p>
          </p:txBody>
        </p:sp>
        <p:sp>
          <p:nvSpPr>
            <p:cNvPr id="13" name="文本框 12">
              <a:extLst>
                <a:ext uri="{FF2B5EF4-FFF2-40B4-BE49-F238E27FC236}">
                  <a16:creationId xmlns:a16="http://schemas.microsoft.com/office/drawing/2014/main" xmlns="" id="{8037A326-AAE5-41C9-AD75-D7F3DDD88D56}"/>
                </a:ext>
              </a:extLst>
            </p:cNvPr>
            <p:cNvSpPr txBox="1"/>
            <p:nvPr/>
          </p:nvSpPr>
          <p:spPr>
            <a:xfrm>
              <a:off x="2197445" y="2737777"/>
              <a:ext cx="1973762" cy="46200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solidFill>
                  <a:cs typeface="+mn-ea"/>
                  <a:sym typeface="+mn-lt"/>
                </a:rPr>
                <a:t>请在此处输入您的文字内容，请在此处输入您的文字内容</a:t>
              </a:r>
              <a:endParaRPr lang="en-US" altLang="zh-CN" sz="900" dirty="0">
                <a:solidFill>
                  <a:schemeClr val="bg1"/>
                </a:solidFill>
                <a:cs typeface="+mn-ea"/>
                <a:sym typeface="+mn-lt"/>
              </a:endParaRPr>
            </a:p>
          </p:txBody>
        </p:sp>
      </p:grpSp>
      <p:sp>
        <p:nvSpPr>
          <p:cNvPr id="14" name="îṩḻïḍe">
            <a:extLst>
              <a:ext uri="{FF2B5EF4-FFF2-40B4-BE49-F238E27FC236}">
                <a16:creationId xmlns:a16="http://schemas.microsoft.com/office/drawing/2014/main" xmlns="" id="{B444103A-B439-4E17-B41E-3185D10F82BA}"/>
              </a:ext>
            </a:extLst>
          </p:cNvPr>
          <p:cNvSpPr/>
          <p:nvPr/>
        </p:nvSpPr>
        <p:spPr>
          <a:xfrm>
            <a:off x="6296997" y="1962315"/>
            <a:ext cx="4158151" cy="172902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15" name="îsļîḓê">
            <a:extLst>
              <a:ext uri="{FF2B5EF4-FFF2-40B4-BE49-F238E27FC236}">
                <a16:creationId xmlns:a16="http://schemas.microsoft.com/office/drawing/2014/main" xmlns="" id="{9464302D-2C6F-470F-9F2A-D84BDED060E3}"/>
              </a:ext>
            </a:extLst>
          </p:cNvPr>
          <p:cNvSpPr/>
          <p:nvPr/>
        </p:nvSpPr>
        <p:spPr>
          <a:xfrm>
            <a:off x="8479119" y="1962315"/>
            <a:ext cx="1976029" cy="172902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6" name="ïsḷîḍé">
            <a:extLst>
              <a:ext uri="{FF2B5EF4-FFF2-40B4-BE49-F238E27FC236}">
                <a16:creationId xmlns:a16="http://schemas.microsoft.com/office/drawing/2014/main" xmlns="" id="{709E9B8A-CDFC-41EC-8AED-9488E226152D}"/>
              </a:ext>
            </a:extLst>
          </p:cNvPr>
          <p:cNvSpPr>
            <a:spLocks/>
          </p:cNvSpPr>
          <p:nvPr/>
        </p:nvSpPr>
        <p:spPr bwMode="auto">
          <a:xfrm>
            <a:off x="9269433" y="2155140"/>
            <a:ext cx="395402" cy="395158"/>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txBody>
          <a:bodyPr anchor="ctr"/>
          <a:lstStyle/>
          <a:p>
            <a:pPr algn="ctr"/>
            <a:endParaRPr sz="1400">
              <a:cs typeface="+mn-ea"/>
              <a:sym typeface="+mn-lt"/>
            </a:endParaRPr>
          </a:p>
        </p:txBody>
      </p:sp>
      <p:grpSp>
        <p:nvGrpSpPr>
          <p:cNvPr id="17" name="组合 16">
            <a:extLst>
              <a:ext uri="{FF2B5EF4-FFF2-40B4-BE49-F238E27FC236}">
                <a16:creationId xmlns:a16="http://schemas.microsoft.com/office/drawing/2014/main" xmlns="" id="{1E12007F-151A-4F36-922A-E7F3E02916AB}"/>
              </a:ext>
            </a:extLst>
          </p:cNvPr>
          <p:cNvGrpSpPr/>
          <p:nvPr/>
        </p:nvGrpSpPr>
        <p:grpSpPr>
          <a:xfrm>
            <a:off x="8622716" y="2692124"/>
            <a:ext cx="1692612" cy="674804"/>
            <a:chOff x="2197445" y="2412894"/>
            <a:chExt cx="1973762" cy="786892"/>
          </a:xfrm>
        </p:grpSpPr>
        <p:sp>
          <p:nvSpPr>
            <p:cNvPr id="18" name="文本框 17">
              <a:extLst>
                <a:ext uri="{FF2B5EF4-FFF2-40B4-BE49-F238E27FC236}">
                  <a16:creationId xmlns:a16="http://schemas.microsoft.com/office/drawing/2014/main" xmlns="" id="{3D7B4015-7C53-4DE0-9ECB-0C6D659B00C2}"/>
                </a:ext>
              </a:extLst>
            </p:cNvPr>
            <p:cNvSpPr txBox="1"/>
            <p:nvPr/>
          </p:nvSpPr>
          <p:spPr>
            <a:xfrm>
              <a:off x="2273643" y="2412894"/>
              <a:ext cx="1821364" cy="430680"/>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p>
          </p:txBody>
        </p:sp>
        <p:sp>
          <p:nvSpPr>
            <p:cNvPr id="19" name="文本框 18">
              <a:extLst>
                <a:ext uri="{FF2B5EF4-FFF2-40B4-BE49-F238E27FC236}">
                  <a16:creationId xmlns:a16="http://schemas.microsoft.com/office/drawing/2014/main" xmlns="" id="{08A6B0C7-EC91-45CE-A811-3EDD6D23D4BE}"/>
                </a:ext>
              </a:extLst>
            </p:cNvPr>
            <p:cNvSpPr txBox="1"/>
            <p:nvPr/>
          </p:nvSpPr>
          <p:spPr>
            <a:xfrm>
              <a:off x="2197445" y="2737777"/>
              <a:ext cx="1973762" cy="46200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solidFill>
                  <a:cs typeface="+mn-ea"/>
                  <a:sym typeface="+mn-lt"/>
                </a:rPr>
                <a:t>请在此处输入您的文字内容，请在此处输入您的文字内容</a:t>
              </a:r>
              <a:endParaRPr lang="en-US" altLang="zh-CN" sz="900" dirty="0">
                <a:solidFill>
                  <a:schemeClr val="bg1"/>
                </a:solidFill>
                <a:cs typeface="+mn-ea"/>
                <a:sym typeface="+mn-lt"/>
              </a:endParaRPr>
            </a:p>
          </p:txBody>
        </p:sp>
      </p:grpSp>
      <p:sp>
        <p:nvSpPr>
          <p:cNvPr id="20" name="ïŝ1íḓê">
            <a:extLst>
              <a:ext uri="{FF2B5EF4-FFF2-40B4-BE49-F238E27FC236}">
                <a16:creationId xmlns:a16="http://schemas.microsoft.com/office/drawing/2014/main" xmlns="" id="{A51D6838-BF17-4861-9F87-48E64CE41D97}"/>
              </a:ext>
            </a:extLst>
          </p:cNvPr>
          <p:cNvSpPr/>
          <p:nvPr/>
        </p:nvSpPr>
        <p:spPr>
          <a:xfrm>
            <a:off x="6296997" y="4008315"/>
            <a:ext cx="4158151" cy="172902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cs typeface="+mn-ea"/>
              <a:sym typeface="+mn-lt"/>
            </a:endParaRPr>
          </a:p>
        </p:txBody>
      </p:sp>
      <p:sp>
        <p:nvSpPr>
          <p:cNvPr id="21" name="iS1ïdé">
            <a:extLst>
              <a:ext uri="{FF2B5EF4-FFF2-40B4-BE49-F238E27FC236}">
                <a16:creationId xmlns:a16="http://schemas.microsoft.com/office/drawing/2014/main" xmlns="" id="{3F7F5D4C-D6C6-45C8-B8AD-12326AB3FBA7}"/>
              </a:ext>
            </a:extLst>
          </p:cNvPr>
          <p:cNvSpPr/>
          <p:nvPr/>
        </p:nvSpPr>
        <p:spPr>
          <a:xfrm>
            <a:off x="8479119" y="4008315"/>
            <a:ext cx="1976029" cy="172902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22" name="îṩḷiḋè">
            <a:extLst>
              <a:ext uri="{FF2B5EF4-FFF2-40B4-BE49-F238E27FC236}">
                <a16:creationId xmlns:a16="http://schemas.microsoft.com/office/drawing/2014/main" xmlns="" id="{141C95A5-00FE-46E2-BC30-11116C7E6734}"/>
              </a:ext>
            </a:extLst>
          </p:cNvPr>
          <p:cNvSpPr>
            <a:spLocks/>
          </p:cNvSpPr>
          <p:nvPr/>
        </p:nvSpPr>
        <p:spPr bwMode="auto">
          <a:xfrm>
            <a:off x="9269433" y="4201274"/>
            <a:ext cx="395402" cy="394891"/>
          </a:xfrm>
          <a:custGeom>
            <a:avLst/>
            <a:gdLst>
              <a:gd name="connsiteX0" fmla="*/ 301042 w 602819"/>
              <a:gd name="connsiteY0" fmla="*/ 215161 h 602041"/>
              <a:gd name="connsiteX1" fmla="*/ 248582 w 602819"/>
              <a:gd name="connsiteY1" fmla="*/ 232889 h 602041"/>
              <a:gd name="connsiteX2" fmla="*/ 296199 w 602819"/>
              <a:gd name="connsiteY2" fmla="*/ 280434 h 602041"/>
              <a:gd name="connsiteX3" fmla="*/ 301042 w 602819"/>
              <a:gd name="connsiteY3" fmla="*/ 279628 h 602041"/>
              <a:gd name="connsiteX4" fmla="*/ 322833 w 602819"/>
              <a:gd name="connsiteY4" fmla="*/ 300580 h 602041"/>
              <a:gd name="connsiteX5" fmla="*/ 301042 w 602819"/>
              <a:gd name="connsiteY5" fmla="*/ 322338 h 602041"/>
              <a:gd name="connsiteX6" fmla="*/ 280058 w 602819"/>
              <a:gd name="connsiteY6" fmla="*/ 300580 h 602041"/>
              <a:gd name="connsiteX7" fmla="*/ 280865 w 602819"/>
              <a:gd name="connsiteY7" fmla="*/ 295745 h 602041"/>
              <a:gd name="connsiteX8" fmla="*/ 233247 w 602819"/>
              <a:gd name="connsiteY8" fmla="*/ 248200 h 602041"/>
              <a:gd name="connsiteX9" fmla="*/ 215491 w 602819"/>
              <a:gd name="connsiteY9" fmla="*/ 300580 h 602041"/>
              <a:gd name="connsiteX10" fmla="*/ 301042 w 602819"/>
              <a:gd name="connsiteY10" fmla="*/ 386805 h 602041"/>
              <a:gd name="connsiteX11" fmla="*/ 387400 w 602819"/>
              <a:gd name="connsiteY11" fmla="*/ 300580 h 602041"/>
              <a:gd name="connsiteX12" fmla="*/ 301042 w 602819"/>
              <a:gd name="connsiteY12" fmla="*/ 215161 h 602041"/>
              <a:gd name="connsiteX13" fmla="*/ 301042 w 602819"/>
              <a:gd name="connsiteY13" fmla="*/ 118459 h 602041"/>
              <a:gd name="connsiteX14" fmla="*/ 179979 w 602819"/>
              <a:gd name="connsiteY14" fmla="*/ 164392 h 602041"/>
              <a:gd name="connsiteX15" fmla="*/ 233247 w 602819"/>
              <a:gd name="connsiteY15" fmla="*/ 217578 h 602041"/>
              <a:gd name="connsiteX16" fmla="*/ 301042 w 602819"/>
              <a:gd name="connsiteY16" fmla="*/ 193403 h 602041"/>
              <a:gd name="connsiteX17" fmla="*/ 409191 w 602819"/>
              <a:gd name="connsiteY17" fmla="*/ 300580 h 602041"/>
              <a:gd name="connsiteX18" fmla="*/ 301042 w 602819"/>
              <a:gd name="connsiteY18" fmla="*/ 408563 h 602041"/>
              <a:gd name="connsiteX19" fmla="*/ 193700 w 602819"/>
              <a:gd name="connsiteY19" fmla="*/ 300580 h 602041"/>
              <a:gd name="connsiteX20" fmla="*/ 217912 w 602819"/>
              <a:gd name="connsiteY20" fmla="*/ 232889 h 602041"/>
              <a:gd name="connsiteX21" fmla="*/ 164645 w 602819"/>
              <a:gd name="connsiteY21" fmla="*/ 179703 h 602041"/>
              <a:gd name="connsiteX22" fmla="*/ 118641 w 602819"/>
              <a:gd name="connsiteY22" fmla="*/ 300580 h 602041"/>
              <a:gd name="connsiteX23" fmla="*/ 301042 w 602819"/>
              <a:gd name="connsiteY23" fmla="*/ 483506 h 602041"/>
              <a:gd name="connsiteX24" fmla="*/ 484250 w 602819"/>
              <a:gd name="connsiteY24" fmla="*/ 300580 h 602041"/>
              <a:gd name="connsiteX25" fmla="*/ 301042 w 602819"/>
              <a:gd name="connsiteY25" fmla="*/ 118459 h 602041"/>
              <a:gd name="connsiteX26" fmla="*/ 301021 w 602819"/>
              <a:gd name="connsiteY26" fmla="*/ 0 h 602041"/>
              <a:gd name="connsiteX27" fmla="*/ 602819 w 602819"/>
              <a:gd name="connsiteY27" fmla="*/ 300618 h 602041"/>
              <a:gd name="connsiteX28" fmla="*/ 521317 w 602819"/>
              <a:gd name="connsiteY28" fmla="*/ 506134 h 602041"/>
              <a:gd name="connsiteX29" fmla="*/ 598784 w 602819"/>
              <a:gd name="connsiteY29" fmla="*/ 583504 h 602041"/>
              <a:gd name="connsiteX30" fmla="*/ 597977 w 602819"/>
              <a:gd name="connsiteY30" fmla="*/ 598817 h 602041"/>
              <a:gd name="connsiteX31" fmla="*/ 590715 w 602819"/>
              <a:gd name="connsiteY31" fmla="*/ 602041 h 602041"/>
              <a:gd name="connsiteX32" fmla="*/ 583452 w 602819"/>
              <a:gd name="connsiteY32" fmla="*/ 598817 h 602041"/>
              <a:gd name="connsiteX33" fmla="*/ 505985 w 602819"/>
              <a:gd name="connsiteY33" fmla="*/ 520641 h 602041"/>
              <a:gd name="connsiteX34" fmla="*/ 301021 w 602819"/>
              <a:gd name="connsiteY34" fmla="*/ 602041 h 602041"/>
              <a:gd name="connsiteX35" fmla="*/ 96057 w 602819"/>
              <a:gd name="connsiteY35" fmla="*/ 520641 h 602041"/>
              <a:gd name="connsiteX36" fmla="*/ 18590 w 602819"/>
              <a:gd name="connsiteY36" fmla="*/ 598817 h 602041"/>
              <a:gd name="connsiteX37" fmla="*/ 10520 w 602819"/>
              <a:gd name="connsiteY37" fmla="*/ 602041 h 602041"/>
              <a:gd name="connsiteX38" fmla="*/ 3258 w 602819"/>
              <a:gd name="connsiteY38" fmla="*/ 598817 h 602041"/>
              <a:gd name="connsiteX39" fmla="*/ 3258 w 602819"/>
              <a:gd name="connsiteY39" fmla="*/ 583504 h 602041"/>
              <a:gd name="connsiteX40" fmla="*/ 80725 w 602819"/>
              <a:gd name="connsiteY40" fmla="*/ 506134 h 602041"/>
              <a:gd name="connsiteX41" fmla="*/ 30 w 602819"/>
              <a:gd name="connsiteY41" fmla="*/ 300618 h 602041"/>
              <a:gd name="connsiteX42" fmla="*/ 43605 w 602819"/>
              <a:gd name="connsiteY42" fmla="*/ 145070 h 602041"/>
              <a:gd name="connsiteX43" fmla="*/ 58130 w 602819"/>
              <a:gd name="connsiteY43" fmla="*/ 141041 h 602041"/>
              <a:gd name="connsiteX44" fmla="*/ 62165 w 602819"/>
              <a:gd name="connsiteY44" fmla="*/ 156354 h 602041"/>
              <a:gd name="connsiteX45" fmla="*/ 21818 w 602819"/>
              <a:gd name="connsiteY45" fmla="*/ 300618 h 602041"/>
              <a:gd name="connsiteX46" fmla="*/ 301021 w 602819"/>
              <a:gd name="connsiteY46" fmla="*/ 580281 h 602041"/>
              <a:gd name="connsiteX47" fmla="*/ 581031 w 602819"/>
              <a:gd name="connsiteY47" fmla="*/ 300618 h 602041"/>
              <a:gd name="connsiteX48" fmla="*/ 301021 w 602819"/>
              <a:gd name="connsiteY48" fmla="*/ 21761 h 602041"/>
              <a:gd name="connsiteX49" fmla="*/ 156578 w 602819"/>
              <a:gd name="connsiteY49" fmla="*/ 62058 h 602041"/>
              <a:gd name="connsiteX50" fmla="*/ 141246 w 602819"/>
              <a:gd name="connsiteY50" fmla="*/ 58028 h 602041"/>
              <a:gd name="connsiteX51" fmla="*/ 145280 w 602819"/>
              <a:gd name="connsiteY51" fmla="*/ 43521 h 602041"/>
              <a:gd name="connsiteX52" fmla="*/ 301021 w 602819"/>
              <a:gd name="connsiteY52" fmla="*/ 0 h 602041"/>
              <a:gd name="connsiteX53" fmla="*/ 54075 w 602819"/>
              <a:gd name="connsiteY53" fmla="*/ 0 h 602041"/>
              <a:gd name="connsiteX54" fmla="*/ 64567 w 602819"/>
              <a:gd name="connsiteY54" fmla="*/ 10476 h 602041"/>
              <a:gd name="connsiteX55" fmla="*/ 64567 w 602819"/>
              <a:gd name="connsiteY55" fmla="*/ 49157 h 602041"/>
              <a:gd name="connsiteX56" fmla="*/ 75059 w 602819"/>
              <a:gd name="connsiteY56" fmla="*/ 59633 h 602041"/>
              <a:gd name="connsiteX57" fmla="*/ 75059 w 602819"/>
              <a:gd name="connsiteY57" fmla="*/ 32234 h 602041"/>
              <a:gd name="connsiteX58" fmla="*/ 86358 w 602819"/>
              <a:gd name="connsiteY58" fmla="*/ 21758 h 602041"/>
              <a:gd name="connsiteX59" fmla="*/ 96850 w 602819"/>
              <a:gd name="connsiteY59" fmla="*/ 32234 h 602041"/>
              <a:gd name="connsiteX60" fmla="*/ 96850 w 602819"/>
              <a:gd name="connsiteY60" fmla="*/ 81390 h 602041"/>
              <a:gd name="connsiteX61" fmla="*/ 107342 w 602819"/>
              <a:gd name="connsiteY61" fmla="*/ 91866 h 602041"/>
              <a:gd name="connsiteX62" fmla="*/ 107342 w 602819"/>
              <a:gd name="connsiteY62" fmla="*/ 64468 h 602041"/>
              <a:gd name="connsiteX63" fmla="*/ 118641 w 602819"/>
              <a:gd name="connsiteY63" fmla="*/ 53992 h 602041"/>
              <a:gd name="connsiteX64" fmla="*/ 129133 w 602819"/>
              <a:gd name="connsiteY64" fmla="*/ 64468 h 602041"/>
              <a:gd name="connsiteX65" fmla="*/ 129133 w 602819"/>
              <a:gd name="connsiteY65" fmla="*/ 113624 h 602041"/>
              <a:gd name="connsiteX66" fmla="*/ 164645 w 602819"/>
              <a:gd name="connsiteY66" fmla="*/ 149081 h 602041"/>
              <a:gd name="connsiteX67" fmla="*/ 301042 w 602819"/>
              <a:gd name="connsiteY67" fmla="*/ 96701 h 602041"/>
              <a:gd name="connsiteX68" fmla="*/ 506041 w 602819"/>
              <a:gd name="connsiteY68" fmla="*/ 300580 h 602041"/>
              <a:gd name="connsiteX69" fmla="*/ 301042 w 602819"/>
              <a:gd name="connsiteY69" fmla="*/ 505264 h 602041"/>
              <a:gd name="connsiteX70" fmla="*/ 96850 w 602819"/>
              <a:gd name="connsiteY70" fmla="*/ 300580 h 602041"/>
              <a:gd name="connsiteX71" fmla="*/ 149310 w 602819"/>
              <a:gd name="connsiteY71" fmla="*/ 164392 h 602041"/>
              <a:gd name="connsiteX72" fmla="*/ 113799 w 602819"/>
              <a:gd name="connsiteY72" fmla="*/ 128935 h 602041"/>
              <a:gd name="connsiteX73" fmla="*/ 64567 w 602819"/>
              <a:gd name="connsiteY73" fmla="*/ 128935 h 602041"/>
              <a:gd name="connsiteX74" fmla="*/ 54075 w 602819"/>
              <a:gd name="connsiteY74" fmla="*/ 118459 h 602041"/>
              <a:gd name="connsiteX75" fmla="*/ 64567 w 602819"/>
              <a:gd name="connsiteY75" fmla="*/ 107177 h 602041"/>
              <a:gd name="connsiteX76" fmla="*/ 92007 w 602819"/>
              <a:gd name="connsiteY76" fmla="*/ 107177 h 602041"/>
              <a:gd name="connsiteX77" fmla="*/ 81515 w 602819"/>
              <a:gd name="connsiteY77" fmla="*/ 96701 h 602041"/>
              <a:gd name="connsiteX78" fmla="*/ 32283 w 602819"/>
              <a:gd name="connsiteY78" fmla="*/ 96701 h 602041"/>
              <a:gd name="connsiteX79" fmla="*/ 21791 w 602819"/>
              <a:gd name="connsiteY79" fmla="*/ 86226 h 602041"/>
              <a:gd name="connsiteX80" fmla="*/ 32283 w 602819"/>
              <a:gd name="connsiteY80" fmla="*/ 74944 h 602041"/>
              <a:gd name="connsiteX81" fmla="*/ 59724 w 602819"/>
              <a:gd name="connsiteY81" fmla="*/ 74944 h 602041"/>
              <a:gd name="connsiteX82" fmla="*/ 49232 w 602819"/>
              <a:gd name="connsiteY82" fmla="*/ 64468 h 602041"/>
              <a:gd name="connsiteX83" fmla="*/ 10492 w 602819"/>
              <a:gd name="connsiteY83" fmla="*/ 64468 h 602041"/>
              <a:gd name="connsiteX84" fmla="*/ 0 w 602819"/>
              <a:gd name="connsiteY84" fmla="*/ 53992 h 602041"/>
              <a:gd name="connsiteX85" fmla="*/ 10492 w 602819"/>
              <a:gd name="connsiteY85" fmla="*/ 42710 h 602041"/>
              <a:gd name="connsiteX86" fmla="*/ 27441 w 602819"/>
              <a:gd name="connsiteY86" fmla="*/ 42710 h 602041"/>
              <a:gd name="connsiteX87" fmla="*/ 13720 w 602819"/>
              <a:gd name="connsiteY87" fmla="*/ 29011 h 602041"/>
              <a:gd name="connsiteX88" fmla="*/ 13720 w 602819"/>
              <a:gd name="connsiteY88" fmla="*/ 13700 h 602041"/>
              <a:gd name="connsiteX89" fmla="*/ 29055 w 602819"/>
              <a:gd name="connsiteY89" fmla="*/ 13700 h 602041"/>
              <a:gd name="connsiteX90" fmla="*/ 42775 w 602819"/>
              <a:gd name="connsiteY90" fmla="*/ 27399 h 602041"/>
              <a:gd name="connsiteX91" fmla="*/ 42775 w 602819"/>
              <a:gd name="connsiteY91" fmla="*/ 10476 h 602041"/>
              <a:gd name="connsiteX92" fmla="*/ 54075 w 602819"/>
              <a:gd name="connsiteY92" fmla="*/ 0 h 60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819" h="602041">
                <a:moveTo>
                  <a:pt x="301042" y="215161"/>
                </a:moveTo>
                <a:cubicBezTo>
                  <a:pt x="281672" y="215161"/>
                  <a:pt x="263109" y="221607"/>
                  <a:pt x="248582" y="232889"/>
                </a:cubicBezTo>
                <a:lnTo>
                  <a:pt x="296199" y="280434"/>
                </a:lnTo>
                <a:cubicBezTo>
                  <a:pt x="297814" y="279628"/>
                  <a:pt x="299428" y="279628"/>
                  <a:pt x="301042" y="279628"/>
                </a:cubicBezTo>
                <a:cubicBezTo>
                  <a:pt x="313148" y="279628"/>
                  <a:pt x="322833" y="289298"/>
                  <a:pt x="322833" y="300580"/>
                </a:cubicBezTo>
                <a:cubicBezTo>
                  <a:pt x="322833" y="312668"/>
                  <a:pt x="313148" y="322338"/>
                  <a:pt x="301042" y="322338"/>
                </a:cubicBezTo>
                <a:cubicBezTo>
                  <a:pt x="289743" y="322338"/>
                  <a:pt x="280058" y="312668"/>
                  <a:pt x="280058" y="300580"/>
                </a:cubicBezTo>
                <a:cubicBezTo>
                  <a:pt x="280058" y="298968"/>
                  <a:pt x="280058" y="297357"/>
                  <a:pt x="280865" y="295745"/>
                </a:cubicBezTo>
                <a:lnTo>
                  <a:pt x="233247" y="248200"/>
                </a:lnTo>
                <a:cubicBezTo>
                  <a:pt x="221948" y="262705"/>
                  <a:pt x="215491" y="281240"/>
                  <a:pt x="215491" y="300580"/>
                </a:cubicBezTo>
                <a:cubicBezTo>
                  <a:pt x="215491" y="348125"/>
                  <a:pt x="254231" y="386805"/>
                  <a:pt x="301042" y="386805"/>
                </a:cubicBezTo>
                <a:cubicBezTo>
                  <a:pt x="348660" y="386805"/>
                  <a:pt x="387400" y="348125"/>
                  <a:pt x="387400" y="300580"/>
                </a:cubicBezTo>
                <a:cubicBezTo>
                  <a:pt x="387400" y="253841"/>
                  <a:pt x="348660" y="215161"/>
                  <a:pt x="301042" y="215161"/>
                </a:cubicBezTo>
                <a:close/>
                <a:moveTo>
                  <a:pt x="301042" y="118459"/>
                </a:moveTo>
                <a:cubicBezTo>
                  <a:pt x="255038" y="118459"/>
                  <a:pt x="212263" y="136188"/>
                  <a:pt x="179979" y="164392"/>
                </a:cubicBezTo>
                <a:lnTo>
                  <a:pt x="233247" y="217578"/>
                </a:lnTo>
                <a:cubicBezTo>
                  <a:pt x="251810" y="202267"/>
                  <a:pt x="275215" y="193403"/>
                  <a:pt x="301042" y="193403"/>
                </a:cubicBezTo>
                <a:cubicBezTo>
                  <a:pt x="360766" y="193403"/>
                  <a:pt x="409191" y="241753"/>
                  <a:pt x="409191" y="300580"/>
                </a:cubicBezTo>
                <a:cubicBezTo>
                  <a:pt x="409191" y="360212"/>
                  <a:pt x="360766" y="408563"/>
                  <a:pt x="301042" y="408563"/>
                </a:cubicBezTo>
                <a:cubicBezTo>
                  <a:pt x="242125" y="408563"/>
                  <a:pt x="193700" y="360212"/>
                  <a:pt x="193700" y="300580"/>
                </a:cubicBezTo>
                <a:cubicBezTo>
                  <a:pt x="193700" y="274793"/>
                  <a:pt x="202578" y="251423"/>
                  <a:pt x="217912" y="232889"/>
                </a:cubicBezTo>
                <a:lnTo>
                  <a:pt x="164645" y="179703"/>
                </a:lnTo>
                <a:cubicBezTo>
                  <a:pt x="136397" y="211937"/>
                  <a:pt x="118641" y="254647"/>
                  <a:pt x="118641" y="300580"/>
                </a:cubicBezTo>
                <a:cubicBezTo>
                  <a:pt x="118641" y="401310"/>
                  <a:pt x="200157" y="483506"/>
                  <a:pt x="301042" y="483506"/>
                </a:cubicBezTo>
                <a:cubicBezTo>
                  <a:pt x="401927" y="483506"/>
                  <a:pt x="484250" y="401310"/>
                  <a:pt x="484250" y="300580"/>
                </a:cubicBezTo>
                <a:cubicBezTo>
                  <a:pt x="484250" y="199849"/>
                  <a:pt x="401927" y="118459"/>
                  <a:pt x="301042" y="118459"/>
                </a:cubicBezTo>
                <a:close/>
                <a:moveTo>
                  <a:pt x="301021" y="0"/>
                </a:moveTo>
                <a:cubicBezTo>
                  <a:pt x="467252" y="0"/>
                  <a:pt x="602819" y="134593"/>
                  <a:pt x="602819" y="300618"/>
                </a:cubicBezTo>
                <a:cubicBezTo>
                  <a:pt x="602819" y="380406"/>
                  <a:pt x="572155" y="452135"/>
                  <a:pt x="521317" y="506134"/>
                </a:cubicBezTo>
                <a:lnTo>
                  <a:pt x="598784" y="583504"/>
                </a:lnTo>
                <a:cubicBezTo>
                  <a:pt x="602819" y="587534"/>
                  <a:pt x="602819" y="594788"/>
                  <a:pt x="597977" y="598817"/>
                </a:cubicBezTo>
                <a:cubicBezTo>
                  <a:pt x="596363" y="600429"/>
                  <a:pt x="593136" y="602041"/>
                  <a:pt x="590715" y="602041"/>
                </a:cubicBezTo>
                <a:cubicBezTo>
                  <a:pt x="588294" y="602041"/>
                  <a:pt x="585066" y="600429"/>
                  <a:pt x="583452" y="598817"/>
                </a:cubicBezTo>
                <a:lnTo>
                  <a:pt x="505985" y="520641"/>
                </a:lnTo>
                <a:cubicBezTo>
                  <a:pt x="452727" y="571415"/>
                  <a:pt x="380102" y="602041"/>
                  <a:pt x="301021" y="602041"/>
                </a:cubicBezTo>
                <a:cubicBezTo>
                  <a:pt x="221940" y="602041"/>
                  <a:pt x="150122" y="571415"/>
                  <a:pt x="96057" y="520641"/>
                </a:cubicBezTo>
                <a:lnTo>
                  <a:pt x="18590" y="598817"/>
                </a:lnTo>
                <a:cubicBezTo>
                  <a:pt x="16169" y="600429"/>
                  <a:pt x="13748" y="602041"/>
                  <a:pt x="10520" y="602041"/>
                </a:cubicBezTo>
                <a:cubicBezTo>
                  <a:pt x="8099" y="602041"/>
                  <a:pt x="5679" y="600429"/>
                  <a:pt x="3258" y="598817"/>
                </a:cubicBezTo>
                <a:cubicBezTo>
                  <a:pt x="-777" y="594788"/>
                  <a:pt x="-777" y="587534"/>
                  <a:pt x="3258" y="583504"/>
                </a:cubicBezTo>
                <a:lnTo>
                  <a:pt x="80725" y="506134"/>
                </a:lnTo>
                <a:cubicBezTo>
                  <a:pt x="30694" y="452135"/>
                  <a:pt x="30" y="379600"/>
                  <a:pt x="30" y="300618"/>
                </a:cubicBezTo>
                <a:cubicBezTo>
                  <a:pt x="30" y="245814"/>
                  <a:pt x="15362" y="191815"/>
                  <a:pt x="43605" y="145070"/>
                </a:cubicBezTo>
                <a:cubicBezTo>
                  <a:pt x="46833" y="139429"/>
                  <a:pt x="53288" y="137817"/>
                  <a:pt x="58130" y="141041"/>
                </a:cubicBezTo>
                <a:cubicBezTo>
                  <a:pt x="63779" y="144264"/>
                  <a:pt x="65393" y="150712"/>
                  <a:pt x="62165" y="156354"/>
                </a:cubicBezTo>
                <a:cubicBezTo>
                  <a:pt x="35536" y="199875"/>
                  <a:pt x="21818" y="249843"/>
                  <a:pt x="21818" y="300618"/>
                </a:cubicBezTo>
                <a:cubicBezTo>
                  <a:pt x="21818" y="454553"/>
                  <a:pt x="146894" y="580281"/>
                  <a:pt x="301021" y="580281"/>
                </a:cubicBezTo>
                <a:cubicBezTo>
                  <a:pt x="455148" y="580281"/>
                  <a:pt x="581031" y="454553"/>
                  <a:pt x="581031" y="300618"/>
                </a:cubicBezTo>
                <a:cubicBezTo>
                  <a:pt x="581031" y="146682"/>
                  <a:pt x="455148" y="21761"/>
                  <a:pt x="301021" y="21761"/>
                </a:cubicBezTo>
                <a:cubicBezTo>
                  <a:pt x="250183" y="21761"/>
                  <a:pt x="200153" y="35462"/>
                  <a:pt x="156578" y="62058"/>
                </a:cubicBezTo>
                <a:cubicBezTo>
                  <a:pt x="150929" y="65282"/>
                  <a:pt x="144473" y="63670"/>
                  <a:pt x="141246" y="58028"/>
                </a:cubicBezTo>
                <a:cubicBezTo>
                  <a:pt x="138018" y="53193"/>
                  <a:pt x="139632" y="46745"/>
                  <a:pt x="145280" y="43521"/>
                </a:cubicBezTo>
                <a:cubicBezTo>
                  <a:pt x="192083" y="15313"/>
                  <a:pt x="246149" y="0"/>
                  <a:pt x="301021" y="0"/>
                </a:cubicBezTo>
                <a:close/>
                <a:moveTo>
                  <a:pt x="54075" y="0"/>
                </a:moveTo>
                <a:cubicBezTo>
                  <a:pt x="59724" y="0"/>
                  <a:pt x="64567" y="4835"/>
                  <a:pt x="64567" y="10476"/>
                </a:cubicBezTo>
                <a:lnTo>
                  <a:pt x="64567" y="49157"/>
                </a:lnTo>
                <a:lnTo>
                  <a:pt x="75059" y="59633"/>
                </a:lnTo>
                <a:lnTo>
                  <a:pt x="75059" y="32234"/>
                </a:lnTo>
                <a:cubicBezTo>
                  <a:pt x="75059" y="26593"/>
                  <a:pt x="79901" y="21758"/>
                  <a:pt x="86358" y="21758"/>
                </a:cubicBezTo>
                <a:cubicBezTo>
                  <a:pt x="92007" y="21758"/>
                  <a:pt x="96850" y="26593"/>
                  <a:pt x="96850" y="32234"/>
                </a:cubicBezTo>
                <a:lnTo>
                  <a:pt x="96850" y="81390"/>
                </a:lnTo>
                <a:lnTo>
                  <a:pt x="107342" y="91866"/>
                </a:lnTo>
                <a:lnTo>
                  <a:pt x="107342" y="64468"/>
                </a:lnTo>
                <a:cubicBezTo>
                  <a:pt x="107342" y="58827"/>
                  <a:pt x="112185" y="53992"/>
                  <a:pt x="118641" y="53992"/>
                </a:cubicBezTo>
                <a:cubicBezTo>
                  <a:pt x="124291" y="53992"/>
                  <a:pt x="129133" y="58827"/>
                  <a:pt x="129133" y="64468"/>
                </a:cubicBezTo>
                <a:lnTo>
                  <a:pt x="129133" y="113624"/>
                </a:lnTo>
                <a:lnTo>
                  <a:pt x="164645" y="149081"/>
                </a:lnTo>
                <a:cubicBezTo>
                  <a:pt x="200964" y="116848"/>
                  <a:pt x="248582" y="96701"/>
                  <a:pt x="301042" y="96701"/>
                </a:cubicBezTo>
                <a:cubicBezTo>
                  <a:pt x="414034" y="96701"/>
                  <a:pt x="506041" y="188568"/>
                  <a:pt x="506041" y="300580"/>
                </a:cubicBezTo>
                <a:cubicBezTo>
                  <a:pt x="506041" y="413398"/>
                  <a:pt x="414034" y="505264"/>
                  <a:pt x="301042" y="505264"/>
                </a:cubicBezTo>
                <a:cubicBezTo>
                  <a:pt x="188857" y="505264"/>
                  <a:pt x="96850" y="413398"/>
                  <a:pt x="96850" y="300580"/>
                </a:cubicBezTo>
                <a:cubicBezTo>
                  <a:pt x="96850" y="248200"/>
                  <a:pt x="117027" y="200655"/>
                  <a:pt x="149310" y="164392"/>
                </a:cubicBezTo>
                <a:lnTo>
                  <a:pt x="113799" y="128935"/>
                </a:lnTo>
                <a:lnTo>
                  <a:pt x="64567" y="128935"/>
                </a:lnTo>
                <a:cubicBezTo>
                  <a:pt x="58917" y="128935"/>
                  <a:pt x="54075" y="124100"/>
                  <a:pt x="54075" y="118459"/>
                </a:cubicBezTo>
                <a:cubicBezTo>
                  <a:pt x="54075" y="112013"/>
                  <a:pt x="58917" y="107177"/>
                  <a:pt x="64567" y="107177"/>
                </a:cubicBezTo>
                <a:lnTo>
                  <a:pt x="92007" y="107177"/>
                </a:lnTo>
                <a:lnTo>
                  <a:pt x="81515" y="96701"/>
                </a:lnTo>
                <a:lnTo>
                  <a:pt x="32283" y="96701"/>
                </a:lnTo>
                <a:cubicBezTo>
                  <a:pt x="26634" y="96701"/>
                  <a:pt x="21791" y="91866"/>
                  <a:pt x="21791" y="86226"/>
                </a:cubicBezTo>
                <a:cubicBezTo>
                  <a:pt x="21791" y="79779"/>
                  <a:pt x="26634" y="74944"/>
                  <a:pt x="32283" y="74944"/>
                </a:cubicBezTo>
                <a:lnTo>
                  <a:pt x="59724" y="74944"/>
                </a:lnTo>
                <a:lnTo>
                  <a:pt x="49232" y="64468"/>
                </a:lnTo>
                <a:lnTo>
                  <a:pt x="10492" y="64468"/>
                </a:lnTo>
                <a:cubicBezTo>
                  <a:pt x="4842" y="64468"/>
                  <a:pt x="0" y="59633"/>
                  <a:pt x="0" y="53992"/>
                </a:cubicBezTo>
                <a:cubicBezTo>
                  <a:pt x="0" y="47545"/>
                  <a:pt x="4842" y="42710"/>
                  <a:pt x="10492" y="42710"/>
                </a:cubicBezTo>
                <a:lnTo>
                  <a:pt x="27441" y="42710"/>
                </a:lnTo>
                <a:lnTo>
                  <a:pt x="13720" y="29011"/>
                </a:lnTo>
                <a:cubicBezTo>
                  <a:pt x="9685" y="24981"/>
                  <a:pt x="9685" y="17729"/>
                  <a:pt x="13720" y="13700"/>
                </a:cubicBezTo>
                <a:cubicBezTo>
                  <a:pt x="17756" y="9670"/>
                  <a:pt x="25020" y="9670"/>
                  <a:pt x="29055" y="13700"/>
                </a:cubicBezTo>
                <a:lnTo>
                  <a:pt x="42775" y="27399"/>
                </a:lnTo>
                <a:lnTo>
                  <a:pt x="42775" y="10476"/>
                </a:lnTo>
                <a:cubicBezTo>
                  <a:pt x="42775" y="4835"/>
                  <a:pt x="47618" y="0"/>
                  <a:pt x="54075" y="0"/>
                </a:cubicBezTo>
                <a:close/>
              </a:path>
            </a:pathLst>
          </a:custGeom>
          <a:solidFill>
            <a:schemeClr val="bg1"/>
          </a:solidFill>
          <a:ln>
            <a:noFill/>
          </a:ln>
        </p:spPr>
        <p:txBody>
          <a:bodyPr anchor="ctr"/>
          <a:lstStyle/>
          <a:p>
            <a:pPr algn="ctr"/>
            <a:endParaRPr sz="1400">
              <a:cs typeface="+mn-ea"/>
              <a:sym typeface="+mn-lt"/>
            </a:endParaRPr>
          </a:p>
        </p:txBody>
      </p:sp>
      <p:grpSp>
        <p:nvGrpSpPr>
          <p:cNvPr id="23" name="组合 22">
            <a:extLst>
              <a:ext uri="{FF2B5EF4-FFF2-40B4-BE49-F238E27FC236}">
                <a16:creationId xmlns:a16="http://schemas.microsoft.com/office/drawing/2014/main" xmlns="" id="{8FCE234E-0E38-4A73-B691-417A40875464}"/>
              </a:ext>
            </a:extLst>
          </p:cNvPr>
          <p:cNvGrpSpPr/>
          <p:nvPr/>
        </p:nvGrpSpPr>
        <p:grpSpPr>
          <a:xfrm>
            <a:off x="8622716" y="4737704"/>
            <a:ext cx="1692612" cy="674804"/>
            <a:chOff x="2197445" y="2412894"/>
            <a:chExt cx="1973762" cy="786892"/>
          </a:xfrm>
        </p:grpSpPr>
        <p:sp>
          <p:nvSpPr>
            <p:cNvPr id="24" name="文本框 23">
              <a:extLst>
                <a:ext uri="{FF2B5EF4-FFF2-40B4-BE49-F238E27FC236}">
                  <a16:creationId xmlns:a16="http://schemas.microsoft.com/office/drawing/2014/main" xmlns="" id="{B1016388-8856-41D3-8F0D-78E6C61E815D}"/>
                </a:ext>
              </a:extLst>
            </p:cNvPr>
            <p:cNvSpPr txBox="1"/>
            <p:nvPr/>
          </p:nvSpPr>
          <p:spPr>
            <a:xfrm>
              <a:off x="2273643" y="2412894"/>
              <a:ext cx="1821364" cy="430680"/>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p>
          </p:txBody>
        </p:sp>
        <p:sp>
          <p:nvSpPr>
            <p:cNvPr id="25" name="文本框 24">
              <a:extLst>
                <a:ext uri="{FF2B5EF4-FFF2-40B4-BE49-F238E27FC236}">
                  <a16:creationId xmlns:a16="http://schemas.microsoft.com/office/drawing/2014/main" xmlns="" id="{3CF56A87-FA91-4403-B209-013A05100157}"/>
                </a:ext>
              </a:extLst>
            </p:cNvPr>
            <p:cNvSpPr txBox="1"/>
            <p:nvPr/>
          </p:nvSpPr>
          <p:spPr>
            <a:xfrm>
              <a:off x="2197445" y="2737777"/>
              <a:ext cx="1973762" cy="462009"/>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900" dirty="0">
                  <a:solidFill>
                    <a:schemeClr val="bg1"/>
                  </a:solidFill>
                  <a:cs typeface="+mn-ea"/>
                  <a:sym typeface="+mn-lt"/>
                </a:rPr>
                <a:t>请在此处输入您的文字内容，请在此处输入您的文字内容</a:t>
              </a:r>
              <a:endParaRPr lang="en-US" altLang="zh-CN" sz="900" dirty="0">
                <a:solidFill>
                  <a:schemeClr val="bg1"/>
                </a:solidFill>
                <a:cs typeface="+mn-ea"/>
                <a:sym typeface="+mn-lt"/>
              </a:endParaRPr>
            </a:p>
          </p:txBody>
        </p:sp>
      </p:grpSp>
    </p:spTree>
    <p:extLst>
      <p:ext uri="{BB962C8B-B14F-4D97-AF65-F5344CB8AC3E}">
        <p14:creationId xmlns:p14="http://schemas.microsoft.com/office/powerpoint/2010/main" val="193055467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animBg="1"/>
      <p:bldP spid="9" grpId="0" animBg="1"/>
      <p:bldP spid="10" grpId="0" animBg="1"/>
      <p:bldP spid="14" grpId="0" animBg="1"/>
      <p:bldP spid="15" grpId="0" animBg="1"/>
      <p:bldP spid="16" grpId="0" animBg="1"/>
      <p:bldP spid="20" grpId="0" animBg="1"/>
      <p:bldP spid="21"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770E036-37E7-4976-A2C5-64FB97D32225}"/>
              </a:ext>
            </a:extLst>
          </p:cNvPr>
          <p:cNvGrpSpPr/>
          <p:nvPr/>
        </p:nvGrpSpPr>
        <p:grpSpPr>
          <a:xfrm>
            <a:off x="1504950" y="1406578"/>
            <a:ext cx="9182100" cy="2776086"/>
            <a:chOff x="2228058" y="1787578"/>
            <a:chExt cx="7735884" cy="2776086"/>
          </a:xfrm>
        </p:grpSpPr>
        <p:sp>
          <p:nvSpPr>
            <p:cNvPr id="3" name="ExtraShape">
              <a:extLst>
                <a:ext uri="{FF2B5EF4-FFF2-40B4-BE49-F238E27FC236}">
                  <a16:creationId xmlns:a16="http://schemas.microsoft.com/office/drawing/2014/main" xmlns="" id="{A45C26CE-4D86-4056-8EE2-0B27608A5B54}"/>
                </a:ext>
              </a:extLst>
            </p:cNvPr>
            <p:cNvSpPr/>
            <p:nvPr/>
          </p:nvSpPr>
          <p:spPr>
            <a:xfrm flipH="1">
              <a:off x="2228058" y="3839776"/>
              <a:ext cx="2182693" cy="11819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 name="BackShape1">
              <a:extLst>
                <a:ext uri="{FF2B5EF4-FFF2-40B4-BE49-F238E27FC236}">
                  <a16:creationId xmlns:a16="http://schemas.microsoft.com/office/drawing/2014/main" xmlns="" id="{FDF5BC72-46A2-4228-8024-3D374F360C98}"/>
                </a:ext>
              </a:extLst>
            </p:cNvPr>
            <p:cNvSpPr/>
            <p:nvPr/>
          </p:nvSpPr>
          <p:spPr>
            <a:xfrm>
              <a:off x="2508416" y="3770379"/>
              <a:ext cx="771607" cy="174717"/>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5" name="BackShape2">
              <a:extLst>
                <a:ext uri="{FF2B5EF4-FFF2-40B4-BE49-F238E27FC236}">
                  <a16:creationId xmlns:a16="http://schemas.microsoft.com/office/drawing/2014/main" xmlns="" id="{872CF8AD-C79C-44EB-8CD6-2558F3A62E4D}"/>
                </a:ext>
              </a:extLst>
            </p:cNvPr>
            <p:cNvSpPr/>
            <p:nvPr/>
          </p:nvSpPr>
          <p:spPr>
            <a:xfrm>
              <a:off x="3338805" y="3770379"/>
              <a:ext cx="771607" cy="174717"/>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6" name="MaskShape">
              <a:extLst>
                <a:ext uri="{FF2B5EF4-FFF2-40B4-BE49-F238E27FC236}">
                  <a16:creationId xmlns:a16="http://schemas.microsoft.com/office/drawing/2014/main" xmlns="" id="{E07B5E52-A4D4-4431-84E7-FD36186CBCB9}"/>
                </a:ext>
              </a:extLst>
            </p:cNvPr>
            <p:cNvSpPr/>
            <p:nvPr/>
          </p:nvSpPr>
          <p:spPr>
            <a:xfrm>
              <a:off x="2456185" y="3770379"/>
              <a:ext cx="1707568" cy="17471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7" name="RelativeShape1">
              <a:extLst>
                <a:ext uri="{FF2B5EF4-FFF2-40B4-BE49-F238E27FC236}">
                  <a16:creationId xmlns:a16="http://schemas.microsoft.com/office/drawing/2014/main" xmlns="" id="{2291C458-64E0-4F17-B1E6-3FFC357AB5A1}"/>
                </a:ext>
              </a:extLst>
            </p:cNvPr>
            <p:cNvSpPr/>
            <p:nvPr/>
          </p:nvSpPr>
          <p:spPr>
            <a:xfrm>
              <a:off x="2508416"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ValueShape1">
              <a:extLst>
                <a:ext uri="{FF2B5EF4-FFF2-40B4-BE49-F238E27FC236}">
                  <a16:creationId xmlns:a16="http://schemas.microsoft.com/office/drawing/2014/main" xmlns="" id="{D206D462-80C5-4263-A6C9-D3648AFD1FFB}"/>
                </a:ext>
              </a:extLst>
            </p:cNvPr>
            <p:cNvSpPr/>
            <p:nvPr/>
          </p:nvSpPr>
          <p:spPr>
            <a:xfrm>
              <a:off x="2508416" y="2201513"/>
              <a:ext cx="771607" cy="1557186"/>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9" name="ValueText1">
              <a:extLst>
                <a:ext uri="{FF2B5EF4-FFF2-40B4-BE49-F238E27FC236}">
                  <a16:creationId xmlns:a16="http://schemas.microsoft.com/office/drawing/2014/main" xmlns="" id="{CA9AE6B7-97F0-45F5-B683-9F465C03C5C1}"/>
                </a:ext>
              </a:extLst>
            </p:cNvPr>
            <p:cNvSpPr/>
            <p:nvPr/>
          </p:nvSpPr>
          <p:spPr>
            <a:xfrm>
              <a:off x="2602247" y="4077662"/>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accent1">
                      <a:lumMod val="100000"/>
                    </a:schemeClr>
                  </a:solidFill>
                  <a:cs typeface="+mn-ea"/>
                  <a:sym typeface="+mn-lt"/>
                </a:rPr>
                <a:t>79%</a:t>
              </a:r>
            </a:p>
          </p:txBody>
        </p:sp>
        <p:sp>
          <p:nvSpPr>
            <p:cNvPr id="10" name="RelativeShape2">
              <a:extLst>
                <a:ext uri="{FF2B5EF4-FFF2-40B4-BE49-F238E27FC236}">
                  <a16:creationId xmlns:a16="http://schemas.microsoft.com/office/drawing/2014/main" xmlns="" id="{463BC8B8-60B4-4207-AFFE-FC5B0D502D4D}"/>
                </a:ext>
              </a:extLst>
            </p:cNvPr>
            <p:cNvSpPr/>
            <p:nvPr/>
          </p:nvSpPr>
          <p:spPr>
            <a:xfrm>
              <a:off x="3338805"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1" name="ValueShape2">
              <a:extLst>
                <a:ext uri="{FF2B5EF4-FFF2-40B4-BE49-F238E27FC236}">
                  <a16:creationId xmlns:a16="http://schemas.microsoft.com/office/drawing/2014/main" xmlns="" id="{5120676B-62D9-4AF9-A973-9D8BA21DD1E0}"/>
                </a:ext>
              </a:extLst>
            </p:cNvPr>
            <p:cNvSpPr/>
            <p:nvPr/>
          </p:nvSpPr>
          <p:spPr>
            <a:xfrm>
              <a:off x="3338805" y="2891406"/>
              <a:ext cx="771607" cy="867293"/>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2" name="ValueText2">
              <a:extLst>
                <a:ext uri="{FF2B5EF4-FFF2-40B4-BE49-F238E27FC236}">
                  <a16:creationId xmlns:a16="http://schemas.microsoft.com/office/drawing/2014/main" xmlns="" id="{678F2E03-7410-4858-9289-16198767C847}"/>
                </a:ext>
              </a:extLst>
            </p:cNvPr>
            <p:cNvSpPr/>
            <p:nvPr/>
          </p:nvSpPr>
          <p:spPr>
            <a:xfrm>
              <a:off x="3432637" y="4077661"/>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dk1">
                      <a:lumMod val="100000"/>
                    </a:schemeClr>
                  </a:solidFill>
                  <a:cs typeface="+mn-ea"/>
                  <a:sym typeface="+mn-lt"/>
                </a:rPr>
                <a:t>44%</a:t>
              </a:r>
            </a:p>
          </p:txBody>
        </p:sp>
        <p:cxnSp>
          <p:nvCxnSpPr>
            <p:cNvPr id="13" name="LineShape">
              <a:extLst>
                <a:ext uri="{FF2B5EF4-FFF2-40B4-BE49-F238E27FC236}">
                  <a16:creationId xmlns:a16="http://schemas.microsoft.com/office/drawing/2014/main" xmlns="" id="{7D1B6AE6-2641-49B0-92F2-21A7753CFC88}"/>
                </a:ext>
              </a:extLst>
            </p:cNvPr>
            <p:cNvCxnSpPr>
              <a:cxnSpLocks/>
            </p:cNvCxnSpPr>
            <p:nvPr/>
          </p:nvCxnSpPr>
          <p:spPr>
            <a:xfrm flipH="1">
              <a:off x="2228059" y="4563664"/>
              <a:ext cx="2182692" cy="0"/>
            </a:xfrm>
            <a:prstGeom prst="straightConnector1">
              <a:avLst/>
            </a:prstGeom>
            <a:noFill/>
            <a:ln w="3175" cap="flat" cmpd="sng">
              <a:solidFill>
                <a:schemeClr val="dk1">
                  <a:lumMod val="20000"/>
                  <a:lumOff val="80000"/>
                </a:schemeClr>
              </a:solidFill>
              <a:prstDash val="solid"/>
              <a:miter/>
              <a:headEnd type="none" w="med" len="med"/>
              <a:tailEnd type="none" w="med" len="med"/>
            </a:ln>
          </p:spPr>
        </p:cxnSp>
        <p:sp>
          <p:nvSpPr>
            <p:cNvPr id="14" name="ExtraShape">
              <a:extLst>
                <a:ext uri="{FF2B5EF4-FFF2-40B4-BE49-F238E27FC236}">
                  <a16:creationId xmlns:a16="http://schemas.microsoft.com/office/drawing/2014/main" xmlns="" id="{658E9850-938D-4DC0-9A77-5C50E102DACF}"/>
                </a:ext>
              </a:extLst>
            </p:cNvPr>
            <p:cNvSpPr/>
            <p:nvPr/>
          </p:nvSpPr>
          <p:spPr>
            <a:xfrm flipH="1">
              <a:off x="5004653" y="3839776"/>
              <a:ext cx="2182693" cy="11819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5" name="BackShape1">
              <a:extLst>
                <a:ext uri="{FF2B5EF4-FFF2-40B4-BE49-F238E27FC236}">
                  <a16:creationId xmlns:a16="http://schemas.microsoft.com/office/drawing/2014/main" xmlns="" id="{31EA60C2-7BE3-4453-B2C0-940799EB0677}"/>
                </a:ext>
              </a:extLst>
            </p:cNvPr>
            <p:cNvSpPr/>
            <p:nvPr/>
          </p:nvSpPr>
          <p:spPr>
            <a:xfrm>
              <a:off x="5285011" y="3770379"/>
              <a:ext cx="771607" cy="174717"/>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6" name="BackShape2">
              <a:extLst>
                <a:ext uri="{FF2B5EF4-FFF2-40B4-BE49-F238E27FC236}">
                  <a16:creationId xmlns:a16="http://schemas.microsoft.com/office/drawing/2014/main" xmlns="" id="{06BF3BA7-C027-484C-90B9-95FFE82A468B}"/>
                </a:ext>
              </a:extLst>
            </p:cNvPr>
            <p:cNvSpPr/>
            <p:nvPr/>
          </p:nvSpPr>
          <p:spPr>
            <a:xfrm>
              <a:off x="6115400" y="3770379"/>
              <a:ext cx="771607" cy="174717"/>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7" name="MaskShape">
              <a:extLst>
                <a:ext uri="{FF2B5EF4-FFF2-40B4-BE49-F238E27FC236}">
                  <a16:creationId xmlns:a16="http://schemas.microsoft.com/office/drawing/2014/main" xmlns="" id="{C6CFDDE6-709E-4272-A658-38C63BA26AFE}"/>
                </a:ext>
              </a:extLst>
            </p:cNvPr>
            <p:cNvSpPr/>
            <p:nvPr/>
          </p:nvSpPr>
          <p:spPr>
            <a:xfrm>
              <a:off x="5232780" y="3770379"/>
              <a:ext cx="1707568" cy="17471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8" name="RelativeShape1">
              <a:extLst>
                <a:ext uri="{FF2B5EF4-FFF2-40B4-BE49-F238E27FC236}">
                  <a16:creationId xmlns:a16="http://schemas.microsoft.com/office/drawing/2014/main" xmlns="" id="{57082853-4C10-4E00-A64D-ADDD1CF3E951}"/>
                </a:ext>
              </a:extLst>
            </p:cNvPr>
            <p:cNvSpPr/>
            <p:nvPr/>
          </p:nvSpPr>
          <p:spPr>
            <a:xfrm>
              <a:off x="5285011"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ValueShape1">
              <a:extLst>
                <a:ext uri="{FF2B5EF4-FFF2-40B4-BE49-F238E27FC236}">
                  <a16:creationId xmlns:a16="http://schemas.microsoft.com/office/drawing/2014/main" xmlns="" id="{05BB05CA-713F-4385-BE8E-D4579C7E3848}"/>
                </a:ext>
              </a:extLst>
            </p:cNvPr>
            <p:cNvSpPr/>
            <p:nvPr/>
          </p:nvSpPr>
          <p:spPr>
            <a:xfrm>
              <a:off x="5285011" y="2714005"/>
              <a:ext cx="771607" cy="1044694"/>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ValueText1">
              <a:extLst>
                <a:ext uri="{FF2B5EF4-FFF2-40B4-BE49-F238E27FC236}">
                  <a16:creationId xmlns:a16="http://schemas.microsoft.com/office/drawing/2014/main" xmlns="" id="{2DD4A895-5197-4506-B051-B90F029AE21C}"/>
                </a:ext>
              </a:extLst>
            </p:cNvPr>
            <p:cNvSpPr/>
            <p:nvPr/>
          </p:nvSpPr>
          <p:spPr>
            <a:xfrm>
              <a:off x="5378842" y="4077662"/>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accent1">
                      <a:lumMod val="100000"/>
                    </a:schemeClr>
                  </a:solidFill>
                  <a:cs typeface="+mn-ea"/>
                  <a:sym typeface="+mn-lt"/>
                </a:rPr>
                <a:t>53%</a:t>
              </a:r>
            </a:p>
          </p:txBody>
        </p:sp>
        <p:sp>
          <p:nvSpPr>
            <p:cNvPr id="21" name="RelativeShape2">
              <a:extLst>
                <a:ext uri="{FF2B5EF4-FFF2-40B4-BE49-F238E27FC236}">
                  <a16:creationId xmlns:a16="http://schemas.microsoft.com/office/drawing/2014/main" xmlns="" id="{6C76BBC1-72D0-4B39-B79B-8839E70324F0}"/>
                </a:ext>
              </a:extLst>
            </p:cNvPr>
            <p:cNvSpPr/>
            <p:nvPr/>
          </p:nvSpPr>
          <p:spPr>
            <a:xfrm>
              <a:off x="6115400"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2" name="ValueShape2">
              <a:extLst>
                <a:ext uri="{FF2B5EF4-FFF2-40B4-BE49-F238E27FC236}">
                  <a16:creationId xmlns:a16="http://schemas.microsoft.com/office/drawing/2014/main" xmlns="" id="{5ACFDED3-D40F-4F2E-9806-641F3E7D3ABE}"/>
                </a:ext>
              </a:extLst>
            </p:cNvPr>
            <p:cNvSpPr/>
            <p:nvPr/>
          </p:nvSpPr>
          <p:spPr>
            <a:xfrm>
              <a:off x="6115400" y="2142380"/>
              <a:ext cx="771607" cy="1616319"/>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ValueText2">
              <a:extLst>
                <a:ext uri="{FF2B5EF4-FFF2-40B4-BE49-F238E27FC236}">
                  <a16:creationId xmlns:a16="http://schemas.microsoft.com/office/drawing/2014/main" xmlns="" id="{96971432-DCC8-47B3-A185-05C6CFD5377E}"/>
                </a:ext>
              </a:extLst>
            </p:cNvPr>
            <p:cNvSpPr/>
            <p:nvPr/>
          </p:nvSpPr>
          <p:spPr>
            <a:xfrm>
              <a:off x="6209232" y="4077661"/>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dk1">
                      <a:lumMod val="100000"/>
                    </a:schemeClr>
                  </a:solidFill>
                  <a:cs typeface="+mn-ea"/>
                  <a:sym typeface="+mn-lt"/>
                </a:rPr>
                <a:t>82%</a:t>
              </a:r>
            </a:p>
          </p:txBody>
        </p:sp>
        <p:cxnSp>
          <p:nvCxnSpPr>
            <p:cNvPr id="24" name="LineShape">
              <a:extLst>
                <a:ext uri="{FF2B5EF4-FFF2-40B4-BE49-F238E27FC236}">
                  <a16:creationId xmlns:a16="http://schemas.microsoft.com/office/drawing/2014/main" xmlns="" id="{F832449F-F4F2-449D-9540-5FF270AAE98F}"/>
                </a:ext>
              </a:extLst>
            </p:cNvPr>
            <p:cNvCxnSpPr>
              <a:cxnSpLocks/>
            </p:cNvCxnSpPr>
            <p:nvPr/>
          </p:nvCxnSpPr>
          <p:spPr>
            <a:xfrm flipH="1">
              <a:off x="5004654" y="4563664"/>
              <a:ext cx="2182692" cy="0"/>
            </a:xfrm>
            <a:prstGeom prst="straightConnector1">
              <a:avLst/>
            </a:prstGeom>
            <a:noFill/>
            <a:ln w="3175" cap="flat" cmpd="sng">
              <a:solidFill>
                <a:schemeClr val="dk1">
                  <a:lumMod val="20000"/>
                  <a:lumOff val="80000"/>
                </a:schemeClr>
              </a:solidFill>
              <a:prstDash val="solid"/>
              <a:miter/>
              <a:headEnd type="none" w="med" len="med"/>
              <a:tailEnd type="none" w="med" len="med"/>
            </a:ln>
          </p:spPr>
        </p:cxnSp>
        <p:sp>
          <p:nvSpPr>
            <p:cNvPr id="25" name="ExtraShape">
              <a:extLst>
                <a:ext uri="{FF2B5EF4-FFF2-40B4-BE49-F238E27FC236}">
                  <a16:creationId xmlns:a16="http://schemas.microsoft.com/office/drawing/2014/main" xmlns="" id="{3556748D-B8F4-4954-BF3B-07C9B5FB7902}"/>
                </a:ext>
              </a:extLst>
            </p:cNvPr>
            <p:cNvSpPr/>
            <p:nvPr/>
          </p:nvSpPr>
          <p:spPr>
            <a:xfrm flipH="1">
              <a:off x="7781249" y="3839776"/>
              <a:ext cx="2182693" cy="11819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6" name="BackShape1">
              <a:extLst>
                <a:ext uri="{FF2B5EF4-FFF2-40B4-BE49-F238E27FC236}">
                  <a16:creationId xmlns:a16="http://schemas.microsoft.com/office/drawing/2014/main" xmlns="" id="{76A94087-57C2-4650-809B-EDC5EE0EA544}"/>
                </a:ext>
              </a:extLst>
            </p:cNvPr>
            <p:cNvSpPr/>
            <p:nvPr/>
          </p:nvSpPr>
          <p:spPr>
            <a:xfrm>
              <a:off x="8061607" y="3770379"/>
              <a:ext cx="771607" cy="174717"/>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7" name="BackShape2">
              <a:extLst>
                <a:ext uri="{FF2B5EF4-FFF2-40B4-BE49-F238E27FC236}">
                  <a16:creationId xmlns:a16="http://schemas.microsoft.com/office/drawing/2014/main" xmlns="" id="{7A5EEFE8-A647-4A8F-A491-B17FB3879794}"/>
                </a:ext>
              </a:extLst>
            </p:cNvPr>
            <p:cNvSpPr/>
            <p:nvPr/>
          </p:nvSpPr>
          <p:spPr>
            <a:xfrm>
              <a:off x="8891996" y="3770379"/>
              <a:ext cx="771607" cy="174717"/>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8" name="MaskShape">
              <a:extLst>
                <a:ext uri="{FF2B5EF4-FFF2-40B4-BE49-F238E27FC236}">
                  <a16:creationId xmlns:a16="http://schemas.microsoft.com/office/drawing/2014/main" xmlns="" id="{BA89B3F4-725D-4C98-A3CD-2AC37019EA7F}"/>
                </a:ext>
              </a:extLst>
            </p:cNvPr>
            <p:cNvSpPr/>
            <p:nvPr/>
          </p:nvSpPr>
          <p:spPr>
            <a:xfrm>
              <a:off x="8009376" y="3770379"/>
              <a:ext cx="1707568" cy="174716"/>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9" name="RelativeShape1">
              <a:extLst>
                <a:ext uri="{FF2B5EF4-FFF2-40B4-BE49-F238E27FC236}">
                  <a16:creationId xmlns:a16="http://schemas.microsoft.com/office/drawing/2014/main" xmlns="" id="{CF574424-65CA-4BAC-8DCB-9D814CE79CB2}"/>
                </a:ext>
              </a:extLst>
            </p:cNvPr>
            <p:cNvSpPr/>
            <p:nvPr/>
          </p:nvSpPr>
          <p:spPr>
            <a:xfrm>
              <a:off x="8061607"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0" name="ValueShape1">
              <a:extLst>
                <a:ext uri="{FF2B5EF4-FFF2-40B4-BE49-F238E27FC236}">
                  <a16:creationId xmlns:a16="http://schemas.microsoft.com/office/drawing/2014/main" xmlns="" id="{1154C48D-4673-426A-8648-D96D6021DF0D}"/>
                </a:ext>
              </a:extLst>
            </p:cNvPr>
            <p:cNvSpPr/>
            <p:nvPr/>
          </p:nvSpPr>
          <p:spPr>
            <a:xfrm>
              <a:off x="8061607" y="1945268"/>
              <a:ext cx="771607" cy="1813431"/>
            </a:xfrm>
            <a:prstGeom prst="rect">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ValueText1">
              <a:extLst>
                <a:ext uri="{FF2B5EF4-FFF2-40B4-BE49-F238E27FC236}">
                  <a16:creationId xmlns:a16="http://schemas.microsoft.com/office/drawing/2014/main" xmlns="" id="{196D2E1E-3A65-4055-B583-938160165937}"/>
                </a:ext>
              </a:extLst>
            </p:cNvPr>
            <p:cNvSpPr/>
            <p:nvPr/>
          </p:nvSpPr>
          <p:spPr>
            <a:xfrm>
              <a:off x="8155438" y="4077662"/>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accent1">
                      <a:lumMod val="100000"/>
                    </a:schemeClr>
                  </a:solidFill>
                  <a:cs typeface="+mn-ea"/>
                  <a:sym typeface="+mn-lt"/>
                </a:rPr>
                <a:t>92%</a:t>
              </a:r>
            </a:p>
          </p:txBody>
        </p:sp>
        <p:sp>
          <p:nvSpPr>
            <p:cNvPr id="32" name="RelativeShape2">
              <a:extLst>
                <a:ext uri="{FF2B5EF4-FFF2-40B4-BE49-F238E27FC236}">
                  <a16:creationId xmlns:a16="http://schemas.microsoft.com/office/drawing/2014/main" xmlns="" id="{20C6E5A3-7E55-4D09-94F3-9C797F9460E3}"/>
                </a:ext>
              </a:extLst>
            </p:cNvPr>
            <p:cNvSpPr/>
            <p:nvPr/>
          </p:nvSpPr>
          <p:spPr>
            <a:xfrm>
              <a:off x="8891996" y="1787578"/>
              <a:ext cx="771607" cy="197112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3" name="ValueShape2">
              <a:extLst>
                <a:ext uri="{FF2B5EF4-FFF2-40B4-BE49-F238E27FC236}">
                  <a16:creationId xmlns:a16="http://schemas.microsoft.com/office/drawing/2014/main" xmlns="" id="{7D96ECA1-F61E-4446-AA59-3155B638AAA6}"/>
                </a:ext>
              </a:extLst>
            </p:cNvPr>
            <p:cNvSpPr/>
            <p:nvPr/>
          </p:nvSpPr>
          <p:spPr>
            <a:xfrm>
              <a:off x="8891996" y="2300069"/>
              <a:ext cx="771607" cy="1458629"/>
            </a:xfrm>
            <a:prstGeom prst="rect">
              <a:avLst/>
            </a:prstGeom>
            <a:solidFill>
              <a:schemeClr val="dk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4" name="ValueText2">
              <a:extLst>
                <a:ext uri="{FF2B5EF4-FFF2-40B4-BE49-F238E27FC236}">
                  <a16:creationId xmlns:a16="http://schemas.microsoft.com/office/drawing/2014/main" xmlns="" id="{2C63F900-9269-4DD4-9D84-43816D18C861}"/>
                </a:ext>
              </a:extLst>
            </p:cNvPr>
            <p:cNvSpPr/>
            <p:nvPr/>
          </p:nvSpPr>
          <p:spPr>
            <a:xfrm>
              <a:off x="8985828" y="4077661"/>
              <a:ext cx="589387" cy="342417"/>
            </a:xfrm>
            <a:prstGeom prst="rect">
              <a:avLst/>
            </a:prstGeom>
          </p:spPr>
          <p:txBody>
            <a:bodyPr wrap="square" anchor="ctr" anchorCtr="1">
              <a:prstTxWarp prst="textPlain">
                <a:avLst/>
              </a:prstTxWarp>
              <a:normAutofit fontScale="40000" lnSpcReduction="20000"/>
            </a:bodyPr>
            <a:lstStyle/>
            <a:p>
              <a:pPr algn="ctr"/>
              <a:r>
                <a:rPr lang="en-US" altLang="zh-CN" sz="4400" kern="0">
                  <a:solidFill>
                    <a:schemeClr val="dk1">
                      <a:lumMod val="100000"/>
                    </a:schemeClr>
                  </a:solidFill>
                  <a:cs typeface="+mn-ea"/>
                  <a:sym typeface="+mn-lt"/>
                </a:rPr>
                <a:t>74%</a:t>
              </a:r>
            </a:p>
          </p:txBody>
        </p:sp>
        <p:cxnSp>
          <p:nvCxnSpPr>
            <p:cNvPr id="35" name="LineShape">
              <a:extLst>
                <a:ext uri="{FF2B5EF4-FFF2-40B4-BE49-F238E27FC236}">
                  <a16:creationId xmlns:a16="http://schemas.microsoft.com/office/drawing/2014/main" xmlns="" id="{C09ECE75-A286-47B5-9E06-6FC7406AD31C}"/>
                </a:ext>
              </a:extLst>
            </p:cNvPr>
            <p:cNvCxnSpPr>
              <a:cxnSpLocks/>
            </p:cNvCxnSpPr>
            <p:nvPr/>
          </p:nvCxnSpPr>
          <p:spPr>
            <a:xfrm flipH="1">
              <a:off x="7781250" y="4563664"/>
              <a:ext cx="2182692" cy="0"/>
            </a:xfrm>
            <a:prstGeom prst="straightConnector1">
              <a:avLst/>
            </a:prstGeom>
            <a:noFill/>
            <a:ln w="3175" cap="flat" cmpd="sng">
              <a:solidFill>
                <a:schemeClr val="dk1">
                  <a:lumMod val="20000"/>
                  <a:lumOff val="80000"/>
                </a:schemeClr>
              </a:solidFill>
              <a:prstDash val="solid"/>
              <a:miter/>
              <a:headEnd type="none" w="med" len="med"/>
              <a:tailEnd type="none" w="med" len="med"/>
            </a:ln>
          </p:spPr>
        </p:cxnSp>
      </p:grpSp>
      <p:grpSp>
        <p:nvGrpSpPr>
          <p:cNvPr id="36" name="组合 35">
            <a:extLst>
              <a:ext uri="{FF2B5EF4-FFF2-40B4-BE49-F238E27FC236}">
                <a16:creationId xmlns:a16="http://schemas.microsoft.com/office/drawing/2014/main" xmlns="" id="{06AEF16C-6532-4D77-8CDC-347C5299EC59}"/>
              </a:ext>
            </a:extLst>
          </p:cNvPr>
          <p:cNvGrpSpPr/>
          <p:nvPr/>
        </p:nvGrpSpPr>
        <p:grpSpPr>
          <a:xfrm>
            <a:off x="1140733" y="4481526"/>
            <a:ext cx="3283182" cy="1161793"/>
            <a:chOff x="1626836" y="2349127"/>
            <a:chExt cx="2492110" cy="1161793"/>
          </a:xfrm>
        </p:grpSpPr>
        <p:sp>
          <p:nvSpPr>
            <p:cNvPr id="37" name="文本框 36">
              <a:extLst>
                <a:ext uri="{FF2B5EF4-FFF2-40B4-BE49-F238E27FC236}">
                  <a16:creationId xmlns:a16="http://schemas.microsoft.com/office/drawing/2014/main" xmlns="" id="{F1C5D42A-B08D-43FB-9B4B-003DFF5CEE99}"/>
                </a:ext>
              </a:extLst>
            </p:cNvPr>
            <p:cNvSpPr txBox="1"/>
            <p:nvPr/>
          </p:nvSpPr>
          <p:spPr>
            <a:xfrm>
              <a:off x="1806000" y="2349127"/>
              <a:ext cx="2133781" cy="461665"/>
            </a:xfrm>
            <a:prstGeom prst="rect">
              <a:avLst/>
            </a:prstGeom>
            <a:noFill/>
          </p:spPr>
          <p:txBody>
            <a:bodyPr wrap="square" rtlCol="0">
              <a:spAutoFit/>
              <a:scene3d>
                <a:camera prst="orthographicFront"/>
                <a:lightRig rig="threePt" dir="t"/>
              </a:scene3d>
              <a:sp3d contourW="12700"/>
            </a:bodyPr>
            <a:lstStyle/>
            <a:p>
              <a:pPr algn="ctr"/>
              <a:r>
                <a:rPr lang="zh-CN" altLang="en-US" sz="2400" b="1" dirty="0">
                  <a:cs typeface="+mn-ea"/>
                  <a:sym typeface="+mn-lt"/>
                </a:rPr>
                <a:t>标题文字添加</a:t>
              </a:r>
            </a:p>
          </p:txBody>
        </p:sp>
        <p:sp>
          <p:nvSpPr>
            <p:cNvPr id="38" name="文本框 37">
              <a:extLst>
                <a:ext uri="{FF2B5EF4-FFF2-40B4-BE49-F238E27FC236}">
                  <a16:creationId xmlns:a16="http://schemas.microsoft.com/office/drawing/2014/main" xmlns="" id="{A51D09D1-64FE-4BBB-BFB2-796B620C5BFF}"/>
                </a:ext>
              </a:extLst>
            </p:cNvPr>
            <p:cNvSpPr txBox="1"/>
            <p:nvPr/>
          </p:nvSpPr>
          <p:spPr>
            <a:xfrm>
              <a:off x="1626836" y="2810792"/>
              <a:ext cx="2492110" cy="70012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cs typeface="+mn-ea"/>
                  <a:sym typeface="+mn-lt"/>
                </a:rPr>
                <a:t>请在此处输入您的文字内容，请在此处输入您的文字内容</a:t>
              </a:r>
              <a:endParaRPr lang="en-US" altLang="zh-CN" dirty="0">
                <a:cs typeface="+mn-ea"/>
                <a:sym typeface="+mn-lt"/>
              </a:endParaRPr>
            </a:p>
          </p:txBody>
        </p:sp>
      </p:grpSp>
      <p:grpSp>
        <p:nvGrpSpPr>
          <p:cNvPr id="39" name="组合 38">
            <a:extLst>
              <a:ext uri="{FF2B5EF4-FFF2-40B4-BE49-F238E27FC236}">
                <a16:creationId xmlns:a16="http://schemas.microsoft.com/office/drawing/2014/main" xmlns="" id="{6AAB8ED9-2129-4C2D-9580-FD5701680D7B}"/>
              </a:ext>
            </a:extLst>
          </p:cNvPr>
          <p:cNvGrpSpPr/>
          <p:nvPr/>
        </p:nvGrpSpPr>
        <p:grpSpPr>
          <a:xfrm>
            <a:off x="4588810" y="4481526"/>
            <a:ext cx="3283182" cy="1161792"/>
            <a:chOff x="1626835" y="2349127"/>
            <a:chExt cx="2492110" cy="1161792"/>
          </a:xfrm>
        </p:grpSpPr>
        <p:sp>
          <p:nvSpPr>
            <p:cNvPr id="40" name="文本框 39">
              <a:extLst>
                <a:ext uri="{FF2B5EF4-FFF2-40B4-BE49-F238E27FC236}">
                  <a16:creationId xmlns:a16="http://schemas.microsoft.com/office/drawing/2014/main" xmlns="" id="{FB7C29C8-33AA-4C29-AEC8-D81B9BE5F660}"/>
                </a:ext>
              </a:extLst>
            </p:cNvPr>
            <p:cNvSpPr txBox="1"/>
            <p:nvPr/>
          </p:nvSpPr>
          <p:spPr>
            <a:xfrm>
              <a:off x="1806000" y="2349127"/>
              <a:ext cx="2133781" cy="461665"/>
            </a:xfrm>
            <a:prstGeom prst="rect">
              <a:avLst/>
            </a:prstGeom>
            <a:noFill/>
          </p:spPr>
          <p:txBody>
            <a:bodyPr wrap="square" rtlCol="0">
              <a:spAutoFit/>
              <a:scene3d>
                <a:camera prst="orthographicFront"/>
                <a:lightRig rig="threePt" dir="t"/>
              </a:scene3d>
              <a:sp3d contourW="12700"/>
            </a:bodyPr>
            <a:lstStyle/>
            <a:p>
              <a:pPr algn="ctr"/>
              <a:r>
                <a:rPr lang="zh-CN" altLang="en-US" sz="2400" b="1" dirty="0">
                  <a:cs typeface="+mn-ea"/>
                  <a:sym typeface="+mn-lt"/>
                </a:rPr>
                <a:t>标题文字添加</a:t>
              </a:r>
            </a:p>
          </p:txBody>
        </p:sp>
        <p:sp>
          <p:nvSpPr>
            <p:cNvPr id="41" name="文本框 40">
              <a:extLst>
                <a:ext uri="{FF2B5EF4-FFF2-40B4-BE49-F238E27FC236}">
                  <a16:creationId xmlns:a16="http://schemas.microsoft.com/office/drawing/2014/main" xmlns="" id="{FC69AD9C-2053-4A14-9B0E-24FEEFF44999}"/>
                </a:ext>
              </a:extLst>
            </p:cNvPr>
            <p:cNvSpPr txBox="1"/>
            <p:nvPr/>
          </p:nvSpPr>
          <p:spPr>
            <a:xfrm>
              <a:off x="1626835" y="2810791"/>
              <a:ext cx="2492110" cy="70012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cs typeface="+mn-ea"/>
                  <a:sym typeface="+mn-lt"/>
                </a:rPr>
                <a:t>请在此处输入您的文字内容，请在此处输入您的文字内容</a:t>
              </a:r>
              <a:endParaRPr lang="en-US" altLang="zh-CN" dirty="0">
                <a:cs typeface="+mn-ea"/>
                <a:sym typeface="+mn-lt"/>
              </a:endParaRPr>
            </a:p>
          </p:txBody>
        </p:sp>
      </p:grpSp>
      <p:grpSp>
        <p:nvGrpSpPr>
          <p:cNvPr id="42" name="组合 41">
            <a:extLst>
              <a:ext uri="{FF2B5EF4-FFF2-40B4-BE49-F238E27FC236}">
                <a16:creationId xmlns:a16="http://schemas.microsoft.com/office/drawing/2014/main" xmlns="" id="{4E5F857A-88A6-4646-AF5D-95ED243BFEE2}"/>
              </a:ext>
            </a:extLst>
          </p:cNvPr>
          <p:cNvGrpSpPr/>
          <p:nvPr/>
        </p:nvGrpSpPr>
        <p:grpSpPr>
          <a:xfrm>
            <a:off x="8036887" y="4481526"/>
            <a:ext cx="3283182" cy="1162251"/>
            <a:chOff x="1626835" y="2349127"/>
            <a:chExt cx="2492110" cy="1162251"/>
          </a:xfrm>
        </p:grpSpPr>
        <p:sp>
          <p:nvSpPr>
            <p:cNvPr id="43" name="文本框 42">
              <a:extLst>
                <a:ext uri="{FF2B5EF4-FFF2-40B4-BE49-F238E27FC236}">
                  <a16:creationId xmlns:a16="http://schemas.microsoft.com/office/drawing/2014/main" xmlns="" id="{2D64660E-73A5-43FD-AA5F-42906632D3D1}"/>
                </a:ext>
              </a:extLst>
            </p:cNvPr>
            <p:cNvSpPr txBox="1"/>
            <p:nvPr/>
          </p:nvSpPr>
          <p:spPr>
            <a:xfrm>
              <a:off x="1806000" y="2349127"/>
              <a:ext cx="2133781" cy="461665"/>
            </a:xfrm>
            <a:prstGeom prst="rect">
              <a:avLst/>
            </a:prstGeom>
            <a:noFill/>
          </p:spPr>
          <p:txBody>
            <a:bodyPr wrap="square" rtlCol="0">
              <a:spAutoFit/>
              <a:scene3d>
                <a:camera prst="orthographicFront"/>
                <a:lightRig rig="threePt" dir="t"/>
              </a:scene3d>
              <a:sp3d contourW="12700"/>
            </a:bodyPr>
            <a:lstStyle/>
            <a:p>
              <a:pPr algn="ctr"/>
              <a:r>
                <a:rPr lang="zh-CN" altLang="en-US" sz="2400" b="1" dirty="0">
                  <a:cs typeface="+mn-ea"/>
                  <a:sym typeface="+mn-lt"/>
                </a:rPr>
                <a:t>标题文字添加</a:t>
              </a:r>
            </a:p>
          </p:txBody>
        </p:sp>
        <p:sp>
          <p:nvSpPr>
            <p:cNvPr id="44" name="文本框 43">
              <a:extLst>
                <a:ext uri="{FF2B5EF4-FFF2-40B4-BE49-F238E27FC236}">
                  <a16:creationId xmlns:a16="http://schemas.microsoft.com/office/drawing/2014/main" xmlns="" id="{870A64AB-2E2D-4983-8A05-5EEC7431B7D0}"/>
                </a:ext>
              </a:extLst>
            </p:cNvPr>
            <p:cNvSpPr txBox="1"/>
            <p:nvPr/>
          </p:nvSpPr>
          <p:spPr>
            <a:xfrm>
              <a:off x="1626835" y="2811250"/>
              <a:ext cx="2492110" cy="70012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cs typeface="+mn-ea"/>
                  <a:sym typeface="+mn-lt"/>
                </a:rPr>
                <a:t>请在此处输入您的文字内容，请在此处输入您的文字内容</a:t>
              </a:r>
              <a:endParaRPr lang="en-US" altLang="zh-CN" dirty="0">
                <a:cs typeface="+mn-ea"/>
                <a:sym typeface="+mn-lt"/>
              </a:endParaRPr>
            </a:p>
          </p:txBody>
        </p:sp>
      </p:grpSp>
    </p:spTree>
    <p:extLst>
      <p:ext uri="{BB962C8B-B14F-4D97-AF65-F5344CB8AC3E}">
        <p14:creationId xmlns:p14="http://schemas.microsoft.com/office/powerpoint/2010/main" val="37093808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par>
                                <p:cTn id="14" presetID="53" presetClass="entr" presetSubtype="16"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animEffect transition="in" filter="fade">
                                      <p:cBhvr>
                                        <p:cTn id="18" dur="500"/>
                                        <p:tgtEl>
                                          <p:spTgt spid="39"/>
                                        </p:tgtEl>
                                      </p:cBhvr>
                                    </p:animEffect>
                                  </p:childTnLst>
                                </p:cTn>
                              </p:par>
                              <p:par>
                                <p:cTn id="19" presetID="53" presetClass="entr" presetSubtype="16"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52B492BD-B4BA-4486-A2DC-B4AA93A9E13E}"/>
              </a:ext>
            </a:extLst>
          </p:cNvPr>
          <p:cNvSpPr txBox="1"/>
          <p:nvPr/>
        </p:nvSpPr>
        <p:spPr>
          <a:xfrm>
            <a:off x="660400" y="2897884"/>
            <a:ext cx="8445276" cy="1446550"/>
          </a:xfrm>
          <a:prstGeom prst="rect">
            <a:avLst/>
          </a:prstGeom>
          <a:noFill/>
        </p:spPr>
        <p:txBody>
          <a:bodyPr wrap="square" rtlCol="0">
            <a:spAutoFit/>
            <a:scene3d>
              <a:camera prst="orthographicFront"/>
              <a:lightRig rig="threePt" dir="t"/>
            </a:scene3d>
            <a:sp3d contourW="12700"/>
          </a:bodyPr>
          <a:lstStyle/>
          <a:p>
            <a:pPr lvl="0">
              <a:defRPr/>
            </a:pPr>
            <a:r>
              <a:rPr lang="zh-CN" altLang="en-US" sz="8800" b="1" spc="-300" dirty="0">
                <a:solidFill>
                  <a:schemeClr val="accent1"/>
                </a:solidFill>
                <a:cs typeface="+mn-ea"/>
                <a:sym typeface="+mn-lt"/>
              </a:rPr>
              <a:t>结论报告及分析</a:t>
            </a:r>
          </a:p>
        </p:txBody>
      </p:sp>
      <p:sp>
        <p:nvSpPr>
          <p:cNvPr id="3" name="文本框 2">
            <a:extLst>
              <a:ext uri="{FF2B5EF4-FFF2-40B4-BE49-F238E27FC236}">
                <a16:creationId xmlns:a16="http://schemas.microsoft.com/office/drawing/2014/main" xmlns="" id="{6EE2F607-C18A-41DE-825F-12F1702A370A}"/>
              </a:ext>
            </a:extLst>
          </p:cNvPr>
          <p:cNvSpPr txBox="1"/>
          <p:nvPr/>
        </p:nvSpPr>
        <p:spPr>
          <a:xfrm>
            <a:off x="793750" y="4606236"/>
            <a:ext cx="7203978"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442A05D2-BD39-4F7E-9FA6-E85C38CF26F2}"/>
              </a:ext>
            </a:extLst>
          </p:cNvPr>
          <p:cNvSpPr txBox="1"/>
          <p:nvPr/>
        </p:nvSpPr>
        <p:spPr>
          <a:xfrm>
            <a:off x="793750" y="1643850"/>
            <a:ext cx="3210302"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accent1"/>
                </a:solidFill>
                <a:effectLst/>
                <a:uLnTx/>
                <a:uFillTx/>
                <a:cs typeface="+mn-ea"/>
                <a:sym typeface="+mn-lt"/>
              </a:rPr>
              <a:t>Part 01</a:t>
            </a:r>
            <a:endParaRPr kumimoji="0" lang="zh-CN" altLang="en-US" sz="8000" b="1" i="0" u="none" strike="noStrike" kern="1200" cap="none" spc="0" normalizeH="0" baseline="0" noProof="0" dirty="0">
              <a:ln>
                <a:noFill/>
              </a:ln>
              <a:solidFill>
                <a:schemeClr val="accent1"/>
              </a:solidFill>
              <a:effectLst/>
              <a:uLnTx/>
              <a:uFillTx/>
              <a:cs typeface="+mn-ea"/>
              <a:sym typeface="+mn-lt"/>
            </a:endParaRPr>
          </a:p>
        </p:txBody>
      </p:sp>
      <p:sp>
        <p:nvSpPr>
          <p:cNvPr id="7" name="任意多边形 34">
            <a:extLst>
              <a:ext uri="{FF2B5EF4-FFF2-40B4-BE49-F238E27FC236}">
                <a16:creationId xmlns:a16="http://schemas.microsoft.com/office/drawing/2014/main" xmlns="" id="{B64CE6ED-C4F1-4850-B898-148B13C121B7}"/>
              </a:ext>
            </a:extLst>
          </p:cNvPr>
          <p:cNvSpPr/>
          <p:nvPr/>
        </p:nvSpPr>
        <p:spPr>
          <a:xfrm>
            <a:off x="1223375" y="5692268"/>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8" name="任意多边形 36">
            <a:extLst>
              <a:ext uri="{FF2B5EF4-FFF2-40B4-BE49-F238E27FC236}">
                <a16:creationId xmlns:a16="http://schemas.microsoft.com/office/drawing/2014/main" xmlns="" id="{D6BD0904-2668-48D5-86BA-7CEBFC0BE33E}"/>
              </a:ext>
            </a:extLst>
          </p:cNvPr>
          <p:cNvSpPr/>
          <p:nvPr/>
        </p:nvSpPr>
        <p:spPr>
          <a:xfrm>
            <a:off x="8701337" y="2265036"/>
            <a:ext cx="232031" cy="23254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9" name="任意多边形 38">
            <a:extLst>
              <a:ext uri="{FF2B5EF4-FFF2-40B4-BE49-F238E27FC236}">
                <a16:creationId xmlns:a16="http://schemas.microsoft.com/office/drawing/2014/main" xmlns="" id="{1DE0C676-FD52-472E-9C3C-222C4B0F5975}"/>
              </a:ext>
            </a:extLst>
          </p:cNvPr>
          <p:cNvSpPr/>
          <p:nvPr/>
        </p:nvSpPr>
        <p:spPr>
          <a:xfrm rot="4178014">
            <a:off x="1275591" y="920756"/>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0" name="任意多边形 40">
            <a:extLst>
              <a:ext uri="{FF2B5EF4-FFF2-40B4-BE49-F238E27FC236}">
                <a16:creationId xmlns:a16="http://schemas.microsoft.com/office/drawing/2014/main" xmlns="" id="{BA8ACF8C-B517-4640-A4B3-88B56F64422E}"/>
              </a:ext>
            </a:extLst>
          </p:cNvPr>
          <p:cNvSpPr/>
          <p:nvPr/>
        </p:nvSpPr>
        <p:spPr>
          <a:xfrm>
            <a:off x="10678505" y="1515609"/>
            <a:ext cx="259086" cy="2564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34">
            <a:extLst>
              <a:ext uri="{FF2B5EF4-FFF2-40B4-BE49-F238E27FC236}">
                <a16:creationId xmlns:a16="http://schemas.microsoft.com/office/drawing/2014/main" xmlns="" id="{1B36000D-D6A8-4E05-B9C7-AA7B2953B25C}"/>
              </a:ext>
            </a:extLst>
          </p:cNvPr>
          <p:cNvSpPr/>
          <p:nvPr/>
        </p:nvSpPr>
        <p:spPr>
          <a:xfrm>
            <a:off x="9756408" y="5507602"/>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3" name="medical-records_195987">
            <a:extLst>
              <a:ext uri="{FF2B5EF4-FFF2-40B4-BE49-F238E27FC236}">
                <a16:creationId xmlns:a16="http://schemas.microsoft.com/office/drawing/2014/main" xmlns="" id="{03B7351C-0730-48AE-A104-7F073A422781}"/>
              </a:ext>
            </a:extLst>
          </p:cNvPr>
          <p:cNvSpPr>
            <a:spLocks noChangeAspect="1"/>
          </p:cNvSpPr>
          <p:nvPr/>
        </p:nvSpPr>
        <p:spPr bwMode="auto">
          <a:xfrm>
            <a:off x="8933368" y="2862804"/>
            <a:ext cx="1874680" cy="2005042"/>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14" name="cardiogram_375922">
            <a:extLst>
              <a:ext uri="{FF2B5EF4-FFF2-40B4-BE49-F238E27FC236}">
                <a16:creationId xmlns:a16="http://schemas.microsoft.com/office/drawing/2014/main" xmlns="" id="{8B09A22D-03C4-4D57-8252-2089258772CF}"/>
              </a:ext>
            </a:extLst>
          </p:cNvPr>
          <p:cNvSpPr>
            <a:spLocks noChangeAspect="1"/>
          </p:cNvSpPr>
          <p:nvPr/>
        </p:nvSpPr>
        <p:spPr bwMode="auto">
          <a:xfrm rot="1012018">
            <a:off x="11134792" y="4101987"/>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Tree>
    <p:custDataLst>
      <p:tags r:id="rId1"/>
    </p:custDataLst>
    <p:extLst>
      <p:ext uri="{BB962C8B-B14F-4D97-AF65-F5344CB8AC3E}">
        <p14:creationId xmlns:p14="http://schemas.microsoft.com/office/powerpoint/2010/main" val="38070985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14:presetBounceEnd="36000">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14:bounceEnd="36000">
                                          <p:cBhvr additive="base">
                                            <p:cTn id="21" dur="500" fill="hold"/>
                                            <p:tgtEl>
                                              <p:spTgt spid="10"/>
                                            </p:tgtEl>
                                            <p:attrNameLst>
                                              <p:attrName>ppt_x</p:attrName>
                                            </p:attrNameLst>
                                          </p:cBhvr>
                                          <p:tavLst>
                                            <p:tav tm="0">
                                              <p:val>
                                                <p:strVal val="1+#ppt_w/2"/>
                                              </p:val>
                                            </p:tav>
                                            <p:tav tm="100000">
                                              <p:val>
                                                <p:strVal val="#ppt_x"/>
                                              </p:val>
                                            </p:tav>
                                          </p:tavLst>
                                        </p:anim>
                                        <p:anim calcmode="lin" valueType="num" p14:bounceEnd="36000">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14:presetBounceEnd="36000">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14:bounceEnd="36000">
                                          <p:cBhvr additive="base">
                                            <p:cTn id="25"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14:presetBounceEnd="36000">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14:bounceEnd="36000">
                                          <p:cBhvr additive="base">
                                            <p:cTn id="29"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14:presetBounceEnd="36000">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14:bounceEnd="36000">
                                          <p:cBhvr additive="base">
                                            <p:cTn id="33"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14:presetBounceEnd="36000">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14:bounceEnd="36000">
                                          <p:cBhvr additive="base">
                                            <p:cTn id="37"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3" grpId="0" animBg="1"/>
          <p:bldP spid="14"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a16="http://schemas.microsoft.com/office/drawing/2014/main" xmlns="" id="{ECF5302E-671C-4628-AD8D-2EDC8B1AD1AB}"/>
              </a:ext>
            </a:extLst>
          </p:cNvPr>
          <p:cNvSpPr/>
          <p:nvPr/>
        </p:nvSpPr>
        <p:spPr>
          <a:xfrm>
            <a:off x="6653861" y="2780386"/>
            <a:ext cx="732748" cy="732748"/>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3</a:t>
            </a:r>
            <a:endParaRPr lang="zh-CN" altLang="en-US" sz="3200" dirty="0">
              <a:solidFill>
                <a:schemeClr val="bg1"/>
              </a:solidFill>
              <a:cs typeface="+mn-ea"/>
              <a:sym typeface="+mn-lt"/>
            </a:endParaRPr>
          </a:p>
        </p:txBody>
      </p:sp>
      <p:sp>
        <p:nvSpPr>
          <p:cNvPr id="5" name="椭圆 4">
            <a:extLst>
              <a:ext uri="{FF2B5EF4-FFF2-40B4-BE49-F238E27FC236}">
                <a16:creationId xmlns:a16="http://schemas.microsoft.com/office/drawing/2014/main" xmlns="" id="{D9DFC0C4-221D-48AC-B4EB-6E7FBF32CE49}"/>
              </a:ext>
            </a:extLst>
          </p:cNvPr>
          <p:cNvSpPr/>
          <p:nvPr/>
        </p:nvSpPr>
        <p:spPr>
          <a:xfrm>
            <a:off x="6653861" y="4355697"/>
            <a:ext cx="732748" cy="732748"/>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4</a:t>
            </a:r>
            <a:endParaRPr lang="zh-CN" altLang="en-US" sz="3200" dirty="0">
              <a:solidFill>
                <a:schemeClr val="bg1"/>
              </a:solidFill>
              <a:cs typeface="+mn-ea"/>
              <a:sym typeface="+mn-lt"/>
            </a:endParaRPr>
          </a:p>
        </p:txBody>
      </p:sp>
      <p:sp>
        <p:nvSpPr>
          <p:cNvPr id="6" name="椭圆 5">
            <a:extLst>
              <a:ext uri="{FF2B5EF4-FFF2-40B4-BE49-F238E27FC236}">
                <a16:creationId xmlns:a16="http://schemas.microsoft.com/office/drawing/2014/main" xmlns="" id="{1F25134B-2F37-40E5-A00D-EB0448609DDD}"/>
              </a:ext>
            </a:extLst>
          </p:cNvPr>
          <p:cNvSpPr/>
          <p:nvPr/>
        </p:nvSpPr>
        <p:spPr>
          <a:xfrm>
            <a:off x="2030998" y="2780386"/>
            <a:ext cx="732748" cy="732748"/>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1</a:t>
            </a:r>
            <a:endParaRPr lang="zh-CN" altLang="en-US" sz="3200" dirty="0">
              <a:solidFill>
                <a:schemeClr val="bg1"/>
              </a:solidFill>
              <a:cs typeface="+mn-ea"/>
              <a:sym typeface="+mn-lt"/>
            </a:endParaRPr>
          </a:p>
        </p:txBody>
      </p:sp>
      <p:sp>
        <p:nvSpPr>
          <p:cNvPr id="7" name="椭圆 6">
            <a:extLst>
              <a:ext uri="{FF2B5EF4-FFF2-40B4-BE49-F238E27FC236}">
                <a16:creationId xmlns:a16="http://schemas.microsoft.com/office/drawing/2014/main" xmlns="" id="{854B699C-1B56-4DE1-8E5B-341B36E0C819}"/>
              </a:ext>
            </a:extLst>
          </p:cNvPr>
          <p:cNvSpPr/>
          <p:nvPr/>
        </p:nvSpPr>
        <p:spPr>
          <a:xfrm>
            <a:off x="2030998" y="4355697"/>
            <a:ext cx="732748" cy="732748"/>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2</a:t>
            </a:r>
            <a:endParaRPr lang="zh-CN" altLang="en-US" sz="3200" dirty="0">
              <a:solidFill>
                <a:schemeClr val="bg1"/>
              </a:solidFill>
              <a:cs typeface="+mn-ea"/>
              <a:sym typeface="+mn-lt"/>
            </a:endParaRPr>
          </a:p>
        </p:txBody>
      </p:sp>
      <p:sp>
        <p:nvSpPr>
          <p:cNvPr id="8" name="文本框 7">
            <a:extLst>
              <a:ext uri="{FF2B5EF4-FFF2-40B4-BE49-F238E27FC236}">
                <a16:creationId xmlns:a16="http://schemas.microsoft.com/office/drawing/2014/main" xmlns="" id="{33178871-6E75-44DA-AB1B-DEB920A15B9C}"/>
              </a:ext>
            </a:extLst>
          </p:cNvPr>
          <p:cNvSpPr txBox="1"/>
          <p:nvPr/>
        </p:nvSpPr>
        <p:spPr>
          <a:xfrm>
            <a:off x="3047234" y="2683545"/>
            <a:ext cx="2646878"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cs typeface="+mn-ea"/>
                <a:sym typeface="+mn-lt"/>
              </a:rPr>
              <a:t>病史和既往史</a:t>
            </a:r>
          </a:p>
        </p:txBody>
      </p:sp>
      <p:sp>
        <p:nvSpPr>
          <p:cNvPr id="9" name="文本框 8">
            <a:extLst>
              <a:ext uri="{FF2B5EF4-FFF2-40B4-BE49-F238E27FC236}">
                <a16:creationId xmlns:a16="http://schemas.microsoft.com/office/drawing/2014/main" xmlns="" id="{8E238770-DE64-45B0-9012-2DCF04033CC0}"/>
              </a:ext>
            </a:extLst>
          </p:cNvPr>
          <p:cNvSpPr txBox="1"/>
          <p:nvPr/>
        </p:nvSpPr>
        <p:spPr>
          <a:xfrm>
            <a:off x="3246828" y="3203633"/>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10" name="文本框 9">
            <a:extLst>
              <a:ext uri="{FF2B5EF4-FFF2-40B4-BE49-F238E27FC236}">
                <a16:creationId xmlns:a16="http://schemas.microsoft.com/office/drawing/2014/main" xmlns="" id="{A15C84F4-C294-413A-97A9-6ECBAE83BE92}"/>
              </a:ext>
            </a:extLst>
          </p:cNvPr>
          <p:cNvSpPr txBox="1"/>
          <p:nvPr/>
        </p:nvSpPr>
        <p:spPr>
          <a:xfrm>
            <a:off x="3018844" y="4301830"/>
            <a:ext cx="3546164" cy="584775"/>
          </a:xfrm>
          <a:prstGeom prst="rect">
            <a:avLst/>
          </a:prstGeom>
          <a:noFill/>
        </p:spPr>
        <p:txBody>
          <a:bodyPr wrap="none" rtlCol="0">
            <a:spAutoFit/>
          </a:bodyPr>
          <a:lstStyle/>
          <a:p>
            <a:pPr lvl="0">
              <a:defRPr/>
            </a:pPr>
            <a:r>
              <a:rPr lang="zh-CN" altLang="en-US" sz="3200" b="1" spc="-300" dirty="0">
                <a:solidFill>
                  <a:srgbClr val="000000">
                    <a:lumMod val="75000"/>
                    <a:lumOff val="25000"/>
                  </a:srgbClr>
                </a:solidFill>
                <a:cs typeface="+mn-ea"/>
                <a:sym typeface="+mn-lt"/>
              </a:rPr>
              <a:t>入院检查和初步治疗</a:t>
            </a:r>
          </a:p>
        </p:txBody>
      </p:sp>
      <p:sp>
        <p:nvSpPr>
          <p:cNvPr id="11" name="文本框 10">
            <a:extLst>
              <a:ext uri="{FF2B5EF4-FFF2-40B4-BE49-F238E27FC236}">
                <a16:creationId xmlns:a16="http://schemas.microsoft.com/office/drawing/2014/main" xmlns="" id="{483CAFA4-A5DD-4B5A-A149-5C330A68AEB9}"/>
              </a:ext>
            </a:extLst>
          </p:cNvPr>
          <p:cNvSpPr txBox="1"/>
          <p:nvPr/>
        </p:nvSpPr>
        <p:spPr>
          <a:xfrm>
            <a:off x="3246828" y="4821918"/>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12" name="文本框 11">
            <a:extLst>
              <a:ext uri="{FF2B5EF4-FFF2-40B4-BE49-F238E27FC236}">
                <a16:creationId xmlns:a16="http://schemas.microsoft.com/office/drawing/2014/main" xmlns="" id="{CF2F3724-385B-4A29-823B-7BFD60FABF97}"/>
              </a:ext>
            </a:extLst>
          </p:cNvPr>
          <p:cNvSpPr txBox="1"/>
          <p:nvPr/>
        </p:nvSpPr>
        <p:spPr>
          <a:xfrm>
            <a:off x="7641361" y="2683545"/>
            <a:ext cx="3068469"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cs typeface="+mn-ea"/>
                <a:sym typeface="+mn-lt"/>
              </a:rPr>
              <a:t>后续治疗及效果</a:t>
            </a:r>
          </a:p>
        </p:txBody>
      </p:sp>
      <p:sp>
        <p:nvSpPr>
          <p:cNvPr id="13" name="文本框 12">
            <a:extLst>
              <a:ext uri="{FF2B5EF4-FFF2-40B4-BE49-F238E27FC236}">
                <a16:creationId xmlns:a16="http://schemas.microsoft.com/office/drawing/2014/main" xmlns="" id="{4A27AF8A-A3EE-42C5-B841-5A53990D4F51}"/>
              </a:ext>
            </a:extLst>
          </p:cNvPr>
          <p:cNvSpPr txBox="1"/>
          <p:nvPr/>
        </p:nvSpPr>
        <p:spPr>
          <a:xfrm>
            <a:off x="7869345" y="3203633"/>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14" name="文本框 13">
            <a:extLst>
              <a:ext uri="{FF2B5EF4-FFF2-40B4-BE49-F238E27FC236}">
                <a16:creationId xmlns:a16="http://schemas.microsoft.com/office/drawing/2014/main" xmlns="" id="{833945E0-3965-469F-942D-ED5D36983C8A}"/>
              </a:ext>
            </a:extLst>
          </p:cNvPr>
          <p:cNvSpPr txBox="1"/>
          <p:nvPr/>
        </p:nvSpPr>
        <p:spPr>
          <a:xfrm>
            <a:off x="7641361" y="4301830"/>
            <a:ext cx="3068469"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cs typeface="+mn-ea"/>
                <a:sym typeface="+mn-lt"/>
              </a:rPr>
              <a:t>结论报告及分析</a:t>
            </a:r>
          </a:p>
        </p:txBody>
      </p:sp>
      <p:sp>
        <p:nvSpPr>
          <p:cNvPr id="15" name="文本框 14">
            <a:extLst>
              <a:ext uri="{FF2B5EF4-FFF2-40B4-BE49-F238E27FC236}">
                <a16:creationId xmlns:a16="http://schemas.microsoft.com/office/drawing/2014/main" xmlns="" id="{7DBD39DF-859A-4AAC-8203-7A504309A930}"/>
              </a:ext>
            </a:extLst>
          </p:cNvPr>
          <p:cNvSpPr txBox="1"/>
          <p:nvPr/>
        </p:nvSpPr>
        <p:spPr>
          <a:xfrm>
            <a:off x="7869345" y="4821918"/>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cs typeface="+mn-ea"/>
              <a:sym typeface="+mn-lt"/>
            </a:endParaRPr>
          </a:p>
        </p:txBody>
      </p:sp>
      <p:sp>
        <p:nvSpPr>
          <p:cNvPr id="16" name="矩形 15">
            <a:extLst>
              <a:ext uri="{FF2B5EF4-FFF2-40B4-BE49-F238E27FC236}">
                <a16:creationId xmlns:a16="http://schemas.microsoft.com/office/drawing/2014/main" xmlns="" id="{2A1E2FB6-35A4-4BDC-8ADA-992A22B54E15}"/>
              </a:ext>
            </a:extLst>
          </p:cNvPr>
          <p:cNvSpPr/>
          <p:nvPr/>
        </p:nvSpPr>
        <p:spPr>
          <a:xfrm>
            <a:off x="5305743" y="705642"/>
            <a:ext cx="1723390" cy="1015365"/>
          </a:xfrm>
          <a:prstGeom prst="rect">
            <a:avLst/>
          </a:prstGeom>
        </p:spPr>
        <p:txBody>
          <a:bodyPr wrap="none">
            <a:spAutoFit/>
          </a:bodyPr>
          <a:lstStyle/>
          <a:p>
            <a:r>
              <a:rPr lang="zh-CN" altLang="en-US" sz="6000" b="1" dirty="0">
                <a:solidFill>
                  <a:schemeClr val="accent1"/>
                </a:solidFill>
                <a:cs typeface="+mn-ea"/>
                <a:sym typeface="+mn-lt"/>
              </a:rPr>
              <a:t>目录</a:t>
            </a:r>
          </a:p>
        </p:txBody>
      </p:sp>
      <p:sp>
        <p:nvSpPr>
          <p:cNvPr id="17" name="矩形 16">
            <a:extLst>
              <a:ext uri="{FF2B5EF4-FFF2-40B4-BE49-F238E27FC236}">
                <a16:creationId xmlns:a16="http://schemas.microsoft.com/office/drawing/2014/main" xmlns="" id="{9A3FFFB5-AB1F-4CC1-8BD4-779C35571731}"/>
              </a:ext>
            </a:extLst>
          </p:cNvPr>
          <p:cNvSpPr/>
          <p:nvPr/>
        </p:nvSpPr>
        <p:spPr>
          <a:xfrm>
            <a:off x="5305523" y="1695425"/>
            <a:ext cx="1665620" cy="369332"/>
          </a:xfrm>
          <a:prstGeom prst="rect">
            <a:avLst/>
          </a:prstGeom>
        </p:spPr>
        <p:txBody>
          <a:bodyPr wrap="square">
            <a:spAutoFit/>
          </a:bodyPr>
          <a:lstStyle/>
          <a:p>
            <a:pPr algn="ctr"/>
            <a:r>
              <a:rPr lang="en-US" altLang="zh-CN" dirty="0">
                <a:cs typeface="+mn-ea"/>
                <a:sym typeface="+mn-lt"/>
              </a:rPr>
              <a:t>CONTENTS</a:t>
            </a:r>
            <a:endParaRPr lang="en-US" altLang="zh-CN" sz="4400" dirty="0">
              <a:cs typeface="+mn-ea"/>
              <a:sym typeface="+mn-lt"/>
            </a:endParaRPr>
          </a:p>
        </p:txBody>
      </p:sp>
      <p:sp>
        <p:nvSpPr>
          <p:cNvPr id="19" name="任意多边形 34">
            <a:extLst>
              <a:ext uri="{FF2B5EF4-FFF2-40B4-BE49-F238E27FC236}">
                <a16:creationId xmlns:a16="http://schemas.microsoft.com/office/drawing/2014/main" xmlns="" id="{D20C59DF-7E97-401A-BDC8-E668228B0794}"/>
              </a:ext>
            </a:extLst>
          </p:cNvPr>
          <p:cNvSpPr/>
          <p:nvPr/>
        </p:nvSpPr>
        <p:spPr>
          <a:xfrm>
            <a:off x="1223375" y="5692268"/>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0" name="任意多边形 36">
            <a:extLst>
              <a:ext uri="{FF2B5EF4-FFF2-40B4-BE49-F238E27FC236}">
                <a16:creationId xmlns:a16="http://schemas.microsoft.com/office/drawing/2014/main" xmlns="" id="{094A2B00-AEA0-42CB-BACE-6F3E776248FF}"/>
              </a:ext>
            </a:extLst>
          </p:cNvPr>
          <p:cNvSpPr/>
          <p:nvPr/>
        </p:nvSpPr>
        <p:spPr>
          <a:xfrm>
            <a:off x="408177" y="3752343"/>
            <a:ext cx="304125" cy="304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38">
            <a:extLst>
              <a:ext uri="{FF2B5EF4-FFF2-40B4-BE49-F238E27FC236}">
                <a16:creationId xmlns:a16="http://schemas.microsoft.com/office/drawing/2014/main" xmlns="" id="{58E78572-D096-422D-8702-6F14151D7E9B}"/>
              </a:ext>
            </a:extLst>
          </p:cNvPr>
          <p:cNvSpPr/>
          <p:nvPr/>
        </p:nvSpPr>
        <p:spPr>
          <a:xfrm rot="4178014">
            <a:off x="1678017" y="1363962"/>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4" name="任意多边形 40">
            <a:extLst>
              <a:ext uri="{FF2B5EF4-FFF2-40B4-BE49-F238E27FC236}">
                <a16:creationId xmlns:a16="http://schemas.microsoft.com/office/drawing/2014/main" xmlns="" id="{5DFED970-359A-42B2-9A46-47E6A1C50E7C}"/>
              </a:ext>
            </a:extLst>
          </p:cNvPr>
          <p:cNvSpPr/>
          <p:nvPr/>
        </p:nvSpPr>
        <p:spPr>
          <a:xfrm>
            <a:off x="11043703" y="1936516"/>
            <a:ext cx="259086" cy="256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34">
            <a:extLst>
              <a:ext uri="{FF2B5EF4-FFF2-40B4-BE49-F238E27FC236}">
                <a16:creationId xmlns:a16="http://schemas.microsoft.com/office/drawing/2014/main" xmlns="" id="{649249CA-855F-49D9-9C08-287E416AC22C}"/>
              </a:ext>
            </a:extLst>
          </p:cNvPr>
          <p:cNvSpPr/>
          <p:nvPr/>
        </p:nvSpPr>
        <p:spPr>
          <a:xfrm>
            <a:off x="10140434" y="5920115"/>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30" name="medical-records_195987">
            <a:extLst>
              <a:ext uri="{FF2B5EF4-FFF2-40B4-BE49-F238E27FC236}">
                <a16:creationId xmlns:a16="http://schemas.microsoft.com/office/drawing/2014/main" xmlns="" id="{040B331E-8D63-4E45-B8CA-8D8A764666CA}"/>
              </a:ext>
            </a:extLst>
          </p:cNvPr>
          <p:cNvSpPr>
            <a:spLocks noChangeAspect="1"/>
          </p:cNvSpPr>
          <p:nvPr/>
        </p:nvSpPr>
        <p:spPr bwMode="auto">
          <a:xfrm rot="20520013">
            <a:off x="912970" y="2648470"/>
            <a:ext cx="570045" cy="609685"/>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31" name="cardiogram_375922">
            <a:extLst>
              <a:ext uri="{FF2B5EF4-FFF2-40B4-BE49-F238E27FC236}">
                <a16:creationId xmlns:a16="http://schemas.microsoft.com/office/drawing/2014/main" xmlns="" id="{EF326465-7713-4300-AFB6-2CAD62E08049}"/>
              </a:ext>
            </a:extLst>
          </p:cNvPr>
          <p:cNvSpPr>
            <a:spLocks noChangeAspect="1"/>
          </p:cNvSpPr>
          <p:nvPr/>
        </p:nvSpPr>
        <p:spPr bwMode="auto">
          <a:xfrm rot="1012018">
            <a:off x="11134792" y="4101987"/>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3270125451"/>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3" accel="78000" fill="hold" grpId="0" nodeType="withEffect" p14:presetBounceEnd="36000">
                                      <p:stCondLst>
                                        <p:cond delay="100"/>
                                      </p:stCondLst>
                                      <p:childTnLst>
                                        <p:set>
                                          <p:cBhvr>
                                            <p:cTn id="55" dur="1" fill="hold">
                                              <p:stCondLst>
                                                <p:cond delay="0"/>
                                              </p:stCondLst>
                                            </p:cTn>
                                            <p:tgtEl>
                                              <p:spTgt spid="24"/>
                                            </p:tgtEl>
                                            <p:attrNameLst>
                                              <p:attrName>style.visibility</p:attrName>
                                            </p:attrNameLst>
                                          </p:cBhvr>
                                          <p:to>
                                            <p:strVal val="visible"/>
                                          </p:to>
                                        </p:set>
                                        <p:anim calcmode="lin" valueType="num" p14:bounceEnd="36000">
                                          <p:cBhvr additive="base">
                                            <p:cTn id="56" dur="500" fill="hold"/>
                                            <p:tgtEl>
                                              <p:spTgt spid="24"/>
                                            </p:tgtEl>
                                            <p:attrNameLst>
                                              <p:attrName>ppt_x</p:attrName>
                                            </p:attrNameLst>
                                          </p:cBhvr>
                                          <p:tavLst>
                                            <p:tav tm="0">
                                              <p:val>
                                                <p:strVal val="1+#ppt_w/2"/>
                                              </p:val>
                                            </p:tav>
                                            <p:tav tm="100000">
                                              <p:val>
                                                <p:strVal val="#ppt_x"/>
                                              </p:val>
                                            </p:tav>
                                          </p:tavLst>
                                        </p:anim>
                                        <p:anim calcmode="lin" valueType="num" p14:bounceEnd="36000">
                                          <p:cBhvr additive="base">
                                            <p:cTn id="57" dur="500" fill="hold"/>
                                            <p:tgtEl>
                                              <p:spTgt spid="24"/>
                                            </p:tgtEl>
                                            <p:attrNameLst>
                                              <p:attrName>ppt_y</p:attrName>
                                            </p:attrNameLst>
                                          </p:cBhvr>
                                          <p:tavLst>
                                            <p:tav tm="0">
                                              <p:val>
                                                <p:strVal val="0-#ppt_h/2"/>
                                              </p:val>
                                            </p:tav>
                                            <p:tav tm="100000">
                                              <p:val>
                                                <p:strVal val="#ppt_y"/>
                                              </p:val>
                                            </p:tav>
                                          </p:tavLst>
                                        </p:anim>
                                      </p:childTnLst>
                                    </p:cTn>
                                  </p:par>
                                  <p:par>
                                    <p:cTn id="58" presetID="2" presetClass="entr" presetSubtype="12" accel="78000" fill="hold" grpId="0" nodeType="withEffect" p14:presetBounceEnd="36000">
                                      <p:stCondLst>
                                        <p:cond delay="700"/>
                                      </p:stCondLst>
                                      <p:childTnLst>
                                        <p:set>
                                          <p:cBhvr>
                                            <p:cTn id="59" dur="1" fill="hold">
                                              <p:stCondLst>
                                                <p:cond delay="0"/>
                                              </p:stCondLst>
                                            </p:cTn>
                                            <p:tgtEl>
                                              <p:spTgt spid="19"/>
                                            </p:tgtEl>
                                            <p:attrNameLst>
                                              <p:attrName>style.visibility</p:attrName>
                                            </p:attrNameLst>
                                          </p:cBhvr>
                                          <p:to>
                                            <p:strVal val="visible"/>
                                          </p:to>
                                        </p:set>
                                        <p:anim calcmode="lin" valueType="num" p14:bounceEnd="36000">
                                          <p:cBhvr additive="base">
                                            <p:cTn id="60" dur="500" fill="hold"/>
                                            <p:tgtEl>
                                              <p:spTgt spid="19"/>
                                            </p:tgtEl>
                                            <p:attrNameLst>
                                              <p:attrName>ppt_x</p:attrName>
                                            </p:attrNameLst>
                                          </p:cBhvr>
                                          <p:tavLst>
                                            <p:tav tm="0">
                                              <p:val>
                                                <p:strVal val="0-#ppt_w/2"/>
                                              </p:val>
                                            </p:tav>
                                            <p:tav tm="100000">
                                              <p:val>
                                                <p:strVal val="#ppt_x"/>
                                              </p:val>
                                            </p:tav>
                                          </p:tavLst>
                                        </p:anim>
                                        <p:anim calcmode="lin" valueType="num" p14:bounceEnd="36000">
                                          <p:cBhvr additive="base">
                                            <p:cTn id="61" dur="500" fill="hold"/>
                                            <p:tgtEl>
                                              <p:spTgt spid="19"/>
                                            </p:tgtEl>
                                            <p:attrNameLst>
                                              <p:attrName>ppt_y</p:attrName>
                                            </p:attrNameLst>
                                          </p:cBhvr>
                                          <p:tavLst>
                                            <p:tav tm="0">
                                              <p:val>
                                                <p:strVal val="1+#ppt_h/2"/>
                                              </p:val>
                                            </p:tav>
                                            <p:tav tm="100000">
                                              <p:val>
                                                <p:strVal val="#ppt_y"/>
                                              </p:val>
                                            </p:tav>
                                          </p:tavLst>
                                        </p:anim>
                                      </p:childTnLst>
                                    </p:cTn>
                                  </p:par>
                                  <p:par>
                                    <p:cTn id="62" presetID="2" presetClass="entr" presetSubtype="12" accel="78000" fill="hold" grpId="0" nodeType="withEffect" p14:presetBounceEnd="36000">
                                      <p:stCondLst>
                                        <p:cond delay="800"/>
                                      </p:stCondLst>
                                      <p:childTnLst>
                                        <p:set>
                                          <p:cBhvr>
                                            <p:cTn id="63" dur="1" fill="hold">
                                              <p:stCondLst>
                                                <p:cond delay="0"/>
                                              </p:stCondLst>
                                            </p:cTn>
                                            <p:tgtEl>
                                              <p:spTgt spid="20"/>
                                            </p:tgtEl>
                                            <p:attrNameLst>
                                              <p:attrName>style.visibility</p:attrName>
                                            </p:attrNameLst>
                                          </p:cBhvr>
                                          <p:to>
                                            <p:strVal val="visible"/>
                                          </p:to>
                                        </p:set>
                                        <p:anim calcmode="lin" valueType="num" p14:bounceEnd="36000">
                                          <p:cBhvr additive="base">
                                            <p:cTn id="64" dur="500" fill="hold"/>
                                            <p:tgtEl>
                                              <p:spTgt spid="20"/>
                                            </p:tgtEl>
                                            <p:attrNameLst>
                                              <p:attrName>ppt_x</p:attrName>
                                            </p:attrNameLst>
                                          </p:cBhvr>
                                          <p:tavLst>
                                            <p:tav tm="0">
                                              <p:val>
                                                <p:strVal val="0-#ppt_w/2"/>
                                              </p:val>
                                            </p:tav>
                                            <p:tav tm="100000">
                                              <p:val>
                                                <p:strVal val="#ppt_x"/>
                                              </p:val>
                                            </p:tav>
                                          </p:tavLst>
                                        </p:anim>
                                        <p:anim calcmode="lin" valueType="num" p14:bounceEnd="36000">
                                          <p:cBhvr additive="base">
                                            <p:cTn id="65" dur="500" fill="hold"/>
                                            <p:tgtEl>
                                              <p:spTgt spid="20"/>
                                            </p:tgtEl>
                                            <p:attrNameLst>
                                              <p:attrName>ppt_y</p:attrName>
                                            </p:attrNameLst>
                                          </p:cBhvr>
                                          <p:tavLst>
                                            <p:tav tm="0">
                                              <p:val>
                                                <p:strVal val="1+#ppt_h/2"/>
                                              </p:val>
                                            </p:tav>
                                            <p:tav tm="100000">
                                              <p:val>
                                                <p:strVal val="#ppt_y"/>
                                              </p:val>
                                            </p:tav>
                                          </p:tavLst>
                                        </p:anim>
                                      </p:childTnLst>
                                    </p:cTn>
                                  </p:par>
                                  <p:par>
                                    <p:cTn id="66" presetID="2" presetClass="entr" presetSubtype="9" accel="78000" fill="hold" grpId="0" nodeType="withEffect" p14:presetBounceEnd="36000">
                                      <p:stCondLst>
                                        <p:cond delay="1000"/>
                                      </p:stCondLst>
                                      <p:childTnLst>
                                        <p:set>
                                          <p:cBhvr>
                                            <p:cTn id="67" dur="1" fill="hold">
                                              <p:stCondLst>
                                                <p:cond delay="0"/>
                                              </p:stCondLst>
                                            </p:cTn>
                                            <p:tgtEl>
                                              <p:spTgt spid="22"/>
                                            </p:tgtEl>
                                            <p:attrNameLst>
                                              <p:attrName>style.visibility</p:attrName>
                                            </p:attrNameLst>
                                          </p:cBhvr>
                                          <p:to>
                                            <p:strVal val="visible"/>
                                          </p:to>
                                        </p:set>
                                        <p:anim calcmode="lin" valueType="num" p14:bounceEnd="36000">
                                          <p:cBhvr additive="base">
                                            <p:cTn id="68" dur="500" fill="hold"/>
                                            <p:tgtEl>
                                              <p:spTgt spid="22"/>
                                            </p:tgtEl>
                                            <p:attrNameLst>
                                              <p:attrName>ppt_x</p:attrName>
                                            </p:attrNameLst>
                                          </p:cBhvr>
                                          <p:tavLst>
                                            <p:tav tm="0">
                                              <p:val>
                                                <p:strVal val="0-#ppt_w/2"/>
                                              </p:val>
                                            </p:tav>
                                            <p:tav tm="100000">
                                              <p:val>
                                                <p:strVal val="#ppt_x"/>
                                              </p:val>
                                            </p:tav>
                                          </p:tavLst>
                                        </p:anim>
                                        <p:anim calcmode="lin" valueType="num" p14:bounceEnd="36000">
                                          <p:cBhvr additive="base">
                                            <p:cTn id="69" dur="500" fill="hold"/>
                                            <p:tgtEl>
                                              <p:spTgt spid="22"/>
                                            </p:tgtEl>
                                            <p:attrNameLst>
                                              <p:attrName>ppt_y</p:attrName>
                                            </p:attrNameLst>
                                          </p:cBhvr>
                                          <p:tavLst>
                                            <p:tav tm="0">
                                              <p:val>
                                                <p:strVal val="0-#ppt_h/2"/>
                                              </p:val>
                                            </p:tav>
                                            <p:tav tm="100000">
                                              <p:val>
                                                <p:strVal val="#ppt_y"/>
                                              </p:val>
                                            </p:tav>
                                          </p:tavLst>
                                        </p:anim>
                                      </p:childTnLst>
                                    </p:cTn>
                                  </p:par>
                                  <p:par>
                                    <p:cTn id="70" presetID="2" presetClass="entr" presetSubtype="12" accel="78000" fill="hold" grpId="0" nodeType="withEffect" p14:presetBounceEnd="36000">
                                      <p:stCondLst>
                                        <p:cond delay="700"/>
                                      </p:stCondLst>
                                      <p:childTnLst>
                                        <p:set>
                                          <p:cBhvr>
                                            <p:cTn id="71" dur="1" fill="hold">
                                              <p:stCondLst>
                                                <p:cond delay="0"/>
                                              </p:stCondLst>
                                            </p:cTn>
                                            <p:tgtEl>
                                              <p:spTgt spid="28"/>
                                            </p:tgtEl>
                                            <p:attrNameLst>
                                              <p:attrName>style.visibility</p:attrName>
                                            </p:attrNameLst>
                                          </p:cBhvr>
                                          <p:to>
                                            <p:strVal val="visible"/>
                                          </p:to>
                                        </p:set>
                                        <p:anim calcmode="lin" valueType="num" p14:bounceEnd="36000">
                                          <p:cBhvr additive="base">
                                            <p:cTn id="72" dur="500" fill="hold"/>
                                            <p:tgtEl>
                                              <p:spTgt spid="28"/>
                                            </p:tgtEl>
                                            <p:attrNameLst>
                                              <p:attrName>ppt_x</p:attrName>
                                            </p:attrNameLst>
                                          </p:cBhvr>
                                          <p:tavLst>
                                            <p:tav tm="0">
                                              <p:val>
                                                <p:strVal val="0-#ppt_w/2"/>
                                              </p:val>
                                            </p:tav>
                                            <p:tav tm="100000">
                                              <p:val>
                                                <p:strVal val="#ppt_x"/>
                                              </p:val>
                                            </p:tav>
                                          </p:tavLst>
                                        </p:anim>
                                        <p:anim calcmode="lin" valueType="num" p14:bounceEnd="36000">
                                          <p:cBhvr additive="base">
                                            <p:cTn id="73" dur="500" fill="hold"/>
                                            <p:tgtEl>
                                              <p:spTgt spid="28"/>
                                            </p:tgtEl>
                                            <p:attrNameLst>
                                              <p:attrName>ppt_y</p:attrName>
                                            </p:attrNameLst>
                                          </p:cBhvr>
                                          <p:tavLst>
                                            <p:tav tm="0">
                                              <p:val>
                                                <p:strVal val="1+#ppt_h/2"/>
                                              </p:val>
                                            </p:tav>
                                            <p:tav tm="100000">
                                              <p:val>
                                                <p:strVal val="#ppt_y"/>
                                              </p:val>
                                            </p:tav>
                                          </p:tavLst>
                                        </p:anim>
                                      </p:childTnLst>
                                    </p:cTn>
                                  </p:par>
                                </p:childTnLst>
                              </p:cTn>
                            </p:par>
                            <p:par>
                              <p:cTn id="74" fill="hold">
                                <p:stCondLst>
                                  <p:cond delay="2000"/>
                                </p:stCondLst>
                                <p:childTnLst>
                                  <p:par>
                                    <p:cTn id="75" presetID="42" presetClass="entr" presetSubtype="0"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childTnLst>
                              </p:cTn>
                            </p:par>
                            <p:par>
                              <p:cTn id="80" fill="hold">
                                <p:stCondLst>
                                  <p:cond delay="3000"/>
                                </p:stCondLst>
                                <p:childTnLst>
                                  <p:par>
                                    <p:cTn id="81" presetID="42"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p:bldP spid="19" grpId="0" animBg="1"/>
          <p:bldP spid="20" grpId="0" animBg="1"/>
          <p:bldP spid="22" grpId="0" animBg="1"/>
          <p:bldP spid="24" grpId="0" animBg="1"/>
          <p:bldP spid="28"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3" accel="78000" fill="hold" grpId="0" nodeType="withEffect">
                                      <p:stCondLst>
                                        <p:cond delay="10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0-#ppt_h/2"/>
                                              </p:val>
                                            </p:tav>
                                            <p:tav tm="100000">
                                              <p:val>
                                                <p:strVal val="#ppt_y"/>
                                              </p:val>
                                            </p:tav>
                                          </p:tavLst>
                                        </p:anim>
                                      </p:childTnLst>
                                    </p:cTn>
                                  </p:par>
                                  <p:par>
                                    <p:cTn id="58" presetID="2" presetClass="entr" presetSubtype="12" accel="78000" fill="hold" grpId="0" nodeType="withEffect">
                                      <p:stCondLst>
                                        <p:cond delay="70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0-#ppt_w/2"/>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par>
                                    <p:cTn id="62" presetID="2" presetClass="entr" presetSubtype="12" accel="78000" fill="hold" grpId="0" nodeType="withEffect">
                                      <p:stCondLst>
                                        <p:cond delay="80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0-#ppt_w/2"/>
                                              </p:val>
                                            </p:tav>
                                            <p:tav tm="100000">
                                              <p:val>
                                                <p:strVal val="#ppt_x"/>
                                              </p:val>
                                            </p:tav>
                                          </p:tavLst>
                                        </p:anim>
                                        <p:anim calcmode="lin" valueType="num">
                                          <p:cBhvr additive="base">
                                            <p:cTn id="65" dur="500" fill="hold"/>
                                            <p:tgtEl>
                                              <p:spTgt spid="20"/>
                                            </p:tgtEl>
                                            <p:attrNameLst>
                                              <p:attrName>ppt_y</p:attrName>
                                            </p:attrNameLst>
                                          </p:cBhvr>
                                          <p:tavLst>
                                            <p:tav tm="0">
                                              <p:val>
                                                <p:strVal val="1+#ppt_h/2"/>
                                              </p:val>
                                            </p:tav>
                                            <p:tav tm="100000">
                                              <p:val>
                                                <p:strVal val="#ppt_y"/>
                                              </p:val>
                                            </p:tav>
                                          </p:tavLst>
                                        </p:anim>
                                      </p:childTnLst>
                                    </p:cTn>
                                  </p:par>
                                  <p:par>
                                    <p:cTn id="66" presetID="2" presetClass="entr" presetSubtype="9" accel="78000" fill="hold" grpId="0" nodeType="withEffect">
                                      <p:stCondLst>
                                        <p:cond delay="100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0-#ppt_w/2"/>
                                              </p:val>
                                            </p:tav>
                                            <p:tav tm="100000">
                                              <p:val>
                                                <p:strVal val="#ppt_x"/>
                                              </p:val>
                                            </p:tav>
                                          </p:tavLst>
                                        </p:anim>
                                        <p:anim calcmode="lin" valueType="num">
                                          <p:cBhvr additive="base">
                                            <p:cTn id="69" dur="500" fill="hold"/>
                                            <p:tgtEl>
                                              <p:spTgt spid="22"/>
                                            </p:tgtEl>
                                            <p:attrNameLst>
                                              <p:attrName>ppt_y</p:attrName>
                                            </p:attrNameLst>
                                          </p:cBhvr>
                                          <p:tavLst>
                                            <p:tav tm="0">
                                              <p:val>
                                                <p:strVal val="0-#ppt_h/2"/>
                                              </p:val>
                                            </p:tav>
                                            <p:tav tm="100000">
                                              <p:val>
                                                <p:strVal val="#ppt_y"/>
                                              </p:val>
                                            </p:tav>
                                          </p:tavLst>
                                        </p:anim>
                                      </p:childTnLst>
                                    </p:cTn>
                                  </p:par>
                                  <p:par>
                                    <p:cTn id="70" presetID="2" presetClass="entr" presetSubtype="12" accel="78000" fill="hold" grpId="0" nodeType="withEffect">
                                      <p:stCondLst>
                                        <p:cond delay="70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500" fill="hold"/>
                                            <p:tgtEl>
                                              <p:spTgt spid="28"/>
                                            </p:tgtEl>
                                            <p:attrNameLst>
                                              <p:attrName>ppt_x</p:attrName>
                                            </p:attrNameLst>
                                          </p:cBhvr>
                                          <p:tavLst>
                                            <p:tav tm="0">
                                              <p:val>
                                                <p:strVal val="0-#ppt_w/2"/>
                                              </p:val>
                                            </p:tav>
                                            <p:tav tm="100000">
                                              <p:val>
                                                <p:strVal val="#ppt_x"/>
                                              </p:val>
                                            </p:tav>
                                          </p:tavLst>
                                        </p:anim>
                                        <p:anim calcmode="lin" valueType="num">
                                          <p:cBhvr additive="base">
                                            <p:cTn id="73" dur="500" fill="hold"/>
                                            <p:tgtEl>
                                              <p:spTgt spid="28"/>
                                            </p:tgtEl>
                                            <p:attrNameLst>
                                              <p:attrName>ppt_y</p:attrName>
                                            </p:attrNameLst>
                                          </p:cBhvr>
                                          <p:tavLst>
                                            <p:tav tm="0">
                                              <p:val>
                                                <p:strVal val="1+#ppt_h/2"/>
                                              </p:val>
                                            </p:tav>
                                            <p:tav tm="100000">
                                              <p:val>
                                                <p:strVal val="#ppt_y"/>
                                              </p:val>
                                            </p:tav>
                                          </p:tavLst>
                                        </p:anim>
                                      </p:childTnLst>
                                    </p:cTn>
                                  </p:par>
                                </p:childTnLst>
                              </p:cTn>
                            </p:par>
                            <p:par>
                              <p:cTn id="74" fill="hold">
                                <p:stCondLst>
                                  <p:cond delay="2000"/>
                                </p:stCondLst>
                                <p:childTnLst>
                                  <p:par>
                                    <p:cTn id="75" presetID="42" presetClass="entr" presetSubtype="0"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childTnLst>
                              </p:cTn>
                            </p:par>
                            <p:par>
                              <p:cTn id="80" fill="hold">
                                <p:stCondLst>
                                  <p:cond delay="3000"/>
                                </p:stCondLst>
                                <p:childTnLst>
                                  <p:par>
                                    <p:cTn id="81" presetID="42" presetClass="entr" presetSubtype="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p:bldP spid="19" grpId="0" animBg="1"/>
          <p:bldP spid="20" grpId="0" animBg="1"/>
          <p:bldP spid="22" grpId="0" animBg="1"/>
          <p:bldP spid="24" grpId="0" animBg="1"/>
          <p:bldP spid="28" grpId="0" animBg="1"/>
          <p:bldP spid="30" grpId="0" animBg="1"/>
          <p:bldP spid="31"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 id="{E71EE702-635F-4302-B1FF-B4C20BC90CB7}"/>
              </a:ext>
            </a:extLst>
          </p:cNvPr>
          <p:cNvGrpSpPr/>
          <p:nvPr/>
        </p:nvGrpSpPr>
        <p:grpSpPr>
          <a:xfrm>
            <a:off x="5380221" y="2731986"/>
            <a:ext cx="2329282" cy="1539046"/>
            <a:chOff x="1787217" y="2349127"/>
            <a:chExt cx="2329282" cy="1539046"/>
          </a:xfrm>
        </p:grpSpPr>
        <p:sp>
          <p:nvSpPr>
            <p:cNvPr id="19" name="文本框 18">
              <a:extLst>
                <a:ext uri="{FF2B5EF4-FFF2-40B4-BE49-F238E27FC236}">
                  <a16:creationId xmlns:a16="http://schemas.microsoft.com/office/drawing/2014/main" xmlns="" id="{396E2036-3C56-48B6-83AB-32AB0714568C}"/>
                </a:ext>
              </a:extLst>
            </p:cNvPr>
            <p:cNvSpPr txBox="1"/>
            <p:nvPr/>
          </p:nvSpPr>
          <p:spPr>
            <a:xfrm>
              <a:off x="1867328"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85000"/>
                      <a:lumOff val="15000"/>
                    </a:schemeClr>
                  </a:solidFill>
                  <a:cs typeface="+mn-ea"/>
                  <a:sym typeface="+mn-lt"/>
                </a:rPr>
                <a:t>标题文字添加</a:t>
              </a:r>
            </a:p>
          </p:txBody>
        </p:sp>
        <p:sp>
          <p:nvSpPr>
            <p:cNvPr id="20" name="文本框 19">
              <a:extLst>
                <a:ext uri="{FF2B5EF4-FFF2-40B4-BE49-F238E27FC236}">
                  <a16:creationId xmlns:a16="http://schemas.microsoft.com/office/drawing/2014/main" xmlns="" id="{4C884F7F-6AF5-46DD-BDE7-B40B6C7CBA2A}"/>
                </a:ext>
              </a:extLst>
            </p:cNvPr>
            <p:cNvSpPr txBox="1"/>
            <p:nvPr/>
          </p:nvSpPr>
          <p:spPr>
            <a:xfrm>
              <a:off x="1787217" y="2867765"/>
              <a:ext cx="2329282" cy="102040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grpSp>
      <p:grpSp>
        <p:nvGrpSpPr>
          <p:cNvPr id="21" name="组合 20">
            <a:extLst>
              <a:ext uri="{FF2B5EF4-FFF2-40B4-BE49-F238E27FC236}">
                <a16:creationId xmlns:a16="http://schemas.microsoft.com/office/drawing/2014/main" xmlns="" id="{A494DE08-08EC-4A05-81BE-F0F3F17FD557}"/>
              </a:ext>
            </a:extLst>
          </p:cNvPr>
          <p:cNvGrpSpPr/>
          <p:nvPr/>
        </p:nvGrpSpPr>
        <p:grpSpPr>
          <a:xfrm>
            <a:off x="5360143" y="4855945"/>
            <a:ext cx="2329282" cy="1473281"/>
            <a:chOff x="1769577" y="2349127"/>
            <a:chExt cx="2329282" cy="1473281"/>
          </a:xfrm>
        </p:grpSpPr>
        <p:sp>
          <p:nvSpPr>
            <p:cNvPr id="22" name="文本框 21">
              <a:extLst>
                <a:ext uri="{FF2B5EF4-FFF2-40B4-BE49-F238E27FC236}">
                  <a16:creationId xmlns:a16="http://schemas.microsoft.com/office/drawing/2014/main" xmlns="" id="{B4818FE9-5239-4620-B058-3D6F6D990B31}"/>
                </a:ext>
              </a:extLst>
            </p:cNvPr>
            <p:cNvSpPr txBox="1"/>
            <p:nvPr/>
          </p:nvSpPr>
          <p:spPr>
            <a:xfrm>
              <a:off x="1867328"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85000"/>
                      <a:lumOff val="15000"/>
                    </a:schemeClr>
                  </a:solidFill>
                  <a:cs typeface="+mn-ea"/>
                  <a:sym typeface="+mn-lt"/>
                </a:rPr>
                <a:t>标题文字添加</a:t>
              </a:r>
            </a:p>
          </p:txBody>
        </p:sp>
        <p:sp>
          <p:nvSpPr>
            <p:cNvPr id="23" name="文本框 22">
              <a:extLst>
                <a:ext uri="{FF2B5EF4-FFF2-40B4-BE49-F238E27FC236}">
                  <a16:creationId xmlns:a16="http://schemas.microsoft.com/office/drawing/2014/main" xmlns="" id="{41E5C871-E291-4EA7-BBA6-DB537C6C056F}"/>
                </a:ext>
              </a:extLst>
            </p:cNvPr>
            <p:cNvSpPr txBox="1"/>
            <p:nvPr/>
          </p:nvSpPr>
          <p:spPr>
            <a:xfrm>
              <a:off x="1769577" y="2802000"/>
              <a:ext cx="2329282" cy="102040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grpSp>
      <p:grpSp>
        <p:nvGrpSpPr>
          <p:cNvPr id="24" name="组合 23">
            <a:extLst>
              <a:ext uri="{FF2B5EF4-FFF2-40B4-BE49-F238E27FC236}">
                <a16:creationId xmlns:a16="http://schemas.microsoft.com/office/drawing/2014/main" xmlns="" id="{5410ED81-4867-472D-843D-61FEE361E2B0}"/>
              </a:ext>
            </a:extLst>
          </p:cNvPr>
          <p:cNvGrpSpPr/>
          <p:nvPr/>
        </p:nvGrpSpPr>
        <p:grpSpPr>
          <a:xfrm>
            <a:off x="8431091" y="2731986"/>
            <a:ext cx="2329282" cy="1529902"/>
            <a:chOff x="1769578" y="2349127"/>
            <a:chExt cx="2329282" cy="1529902"/>
          </a:xfrm>
        </p:grpSpPr>
        <p:sp>
          <p:nvSpPr>
            <p:cNvPr id="25" name="文本框 24">
              <a:extLst>
                <a:ext uri="{FF2B5EF4-FFF2-40B4-BE49-F238E27FC236}">
                  <a16:creationId xmlns:a16="http://schemas.microsoft.com/office/drawing/2014/main" xmlns="" id="{A8470D95-026F-4447-80F2-208F2AE1A737}"/>
                </a:ext>
              </a:extLst>
            </p:cNvPr>
            <p:cNvSpPr txBox="1"/>
            <p:nvPr/>
          </p:nvSpPr>
          <p:spPr>
            <a:xfrm>
              <a:off x="1867328"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85000"/>
                      <a:lumOff val="15000"/>
                    </a:schemeClr>
                  </a:solidFill>
                  <a:cs typeface="+mn-ea"/>
                  <a:sym typeface="+mn-lt"/>
                </a:rPr>
                <a:t>标题文字添加</a:t>
              </a:r>
            </a:p>
          </p:txBody>
        </p:sp>
        <p:sp>
          <p:nvSpPr>
            <p:cNvPr id="26" name="文本框 25">
              <a:extLst>
                <a:ext uri="{FF2B5EF4-FFF2-40B4-BE49-F238E27FC236}">
                  <a16:creationId xmlns:a16="http://schemas.microsoft.com/office/drawing/2014/main" xmlns="" id="{40AB4FFF-1C43-4E62-A457-891C420D6283}"/>
                </a:ext>
              </a:extLst>
            </p:cNvPr>
            <p:cNvSpPr txBox="1"/>
            <p:nvPr/>
          </p:nvSpPr>
          <p:spPr>
            <a:xfrm>
              <a:off x="1769578" y="2858621"/>
              <a:ext cx="2329282" cy="102040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grpSp>
      <p:grpSp>
        <p:nvGrpSpPr>
          <p:cNvPr id="27" name="组合 26">
            <a:extLst>
              <a:ext uri="{FF2B5EF4-FFF2-40B4-BE49-F238E27FC236}">
                <a16:creationId xmlns:a16="http://schemas.microsoft.com/office/drawing/2014/main" xmlns="" id="{2AD55ADC-F4E7-4F7F-90E3-50F1204DE370}"/>
              </a:ext>
            </a:extLst>
          </p:cNvPr>
          <p:cNvGrpSpPr/>
          <p:nvPr/>
        </p:nvGrpSpPr>
        <p:grpSpPr>
          <a:xfrm>
            <a:off x="8428652" y="4855945"/>
            <a:ext cx="2329282" cy="1508667"/>
            <a:chOff x="1769577" y="2349127"/>
            <a:chExt cx="2329282" cy="1508667"/>
          </a:xfrm>
        </p:grpSpPr>
        <p:sp>
          <p:nvSpPr>
            <p:cNvPr id="28" name="文本框 27">
              <a:extLst>
                <a:ext uri="{FF2B5EF4-FFF2-40B4-BE49-F238E27FC236}">
                  <a16:creationId xmlns:a16="http://schemas.microsoft.com/office/drawing/2014/main" xmlns="" id="{1BDEE5EE-1B07-423E-89C3-733D8090CEA4}"/>
                </a:ext>
              </a:extLst>
            </p:cNvPr>
            <p:cNvSpPr txBox="1"/>
            <p:nvPr/>
          </p:nvSpPr>
          <p:spPr>
            <a:xfrm>
              <a:off x="1867328" y="2349127"/>
              <a:ext cx="213378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dirty="0">
                  <a:solidFill>
                    <a:schemeClr val="tx1">
                      <a:lumMod val="85000"/>
                      <a:lumOff val="15000"/>
                    </a:schemeClr>
                  </a:solidFill>
                  <a:cs typeface="+mn-ea"/>
                  <a:sym typeface="+mn-lt"/>
                </a:rPr>
                <a:t>标题文字添加</a:t>
              </a:r>
            </a:p>
          </p:txBody>
        </p:sp>
        <p:sp>
          <p:nvSpPr>
            <p:cNvPr id="29" name="文本框 28">
              <a:extLst>
                <a:ext uri="{FF2B5EF4-FFF2-40B4-BE49-F238E27FC236}">
                  <a16:creationId xmlns:a16="http://schemas.microsoft.com/office/drawing/2014/main" xmlns="" id="{09E5E721-D335-4EF8-B205-435BCBB59A01}"/>
                </a:ext>
              </a:extLst>
            </p:cNvPr>
            <p:cNvSpPr txBox="1"/>
            <p:nvPr/>
          </p:nvSpPr>
          <p:spPr>
            <a:xfrm>
              <a:off x="1769577" y="2837386"/>
              <a:ext cx="2329282" cy="102040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grpSp>
      <p:grpSp>
        <p:nvGrpSpPr>
          <p:cNvPr id="30" name="组合 29">
            <a:extLst>
              <a:ext uri="{FF2B5EF4-FFF2-40B4-BE49-F238E27FC236}">
                <a16:creationId xmlns:a16="http://schemas.microsoft.com/office/drawing/2014/main" xmlns="" id="{A5DACA2A-3F56-4533-89E7-341766DA2F05}"/>
              </a:ext>
            </a:extLst>
          </p:cNvPr>
          <p:cNvGrpSpPr/>
          <p:nvPr/>
        </p:nvGrpSpPr>
        <p:grpSpPr>
          <a:xfrm>
            <a:off x="1104900" y="1428731"/>
            <a:ext cx="9982200" cy="800500"/>
            <a:chOff x="1104900" y="1256900"/>
            <a:chExt cx="9982200" cy="800500"/>
          </a:xfrm>
        </p:grpSpPr>
        <p:cxnSp>
          <p:nvCxnSpPr>
            <p:cNvPr id="31" name="直接连接符 30">
              <a:extLst>
                <a:ext uri="{FF2B5EF4-FFF2-40B4-BE49-F238E27FC236}">
                  <a16:creationId xmlns:a16="http://schemas.microsoft.com/office/drawing/2014/main" xmlns="" id="{FA6E18EA-67DA-44ED-AF50-7DCA5F373B04}"/>
                </a:ext>
              </a:extLst>
            </p:cNvPr>
            <p:cNvCxnSpPr/>
            <p:nvPr/>
          </p:nvCxnSpPr>
          <p:spPr>
            <a:xfrm>
              <a:off x="1308100" y="2057400"/>
              <a:ext cx="95758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xmlns="" id="{E536F95A-B287-433F-B874-8EFA1D088FC2}"/>
                </a:ext>
              </a:extLst>
            </p:cNvPr>
            <p:cNvSpPr txBox="1"/>
            <p:nvPr/>
          </p:nvSpPr>
          <p:spPr>
            <a:xfrm>
              <a:off x="1104900" y="1256900"/>
              <a:ext cx="9982200" cy="518091"/>
            </a:xfrm>
            <a:prstGeom prst="rect">
              <a:avLst/>
            </a:prstGeom>
            <a:noFill/>
          </p:spPr>
          <p:txBody>
            <a:bodyPr wrap="square" rtlCol="0">
              <a:spAutoFit/>
              <a:scene3d>
                <a:camera prst="orthographicFront"/>
                <a:lightRig rig="threePt" dir="t"/>
              </a:scene3d>
              <a:sp3d contourW="12700"/>
            </a:bodyPr>
            <a:lstStyle/>
            <a:p>
              <a:pPr algn="ctr">
                <a:lnSpc>
                  <a:spcPct val="125000"/>
                </a:lnSpc>
              </a:pPr>
              <a:r>
                <a:rPr lang="zh-CN" altLang="en-US" sz="2400" dirty="0">
                  <a:solidFill>
                    <a:schemeClr val="tx1">
                      <a:lumMod val="85000"/>
                      <a:lumOff val="15000"/>
                    </a:schemeClr>
                  </a:solidFill>
                  <a:cs typeface="+mn-ea"/>
                  <a:sym typeface="+mn-lt"/>
                </a:rPr>
                <a:t>请在此处输入您的文字内容，请在此处输入您的文字内容请在此处输入</a:t>
              </a:r>
              <a:endParaRPr lang="en-US" altLang="zh-CN" sz="2400" dirty="0">
                <a:solidFill>
                  <a:schemeClr val="tx1">
                    <a:lumMod val="85000"/>
                    <a:lumOff val="15000"/>
                  </a:schemeClr>
                </a:solidFill>
                <a:cs typeface="+mn-ea"/>
                <a:sym typeface="+mn-lt"/>
              </a:endParaRPr>
            </a:p>
          </p:txBody>
        </p:sp>
      </p:grpSp>
      <p:cxnSp>
        <p:nvCxnSpPr>
          <p:cNvPr id="33" name="直接连接符 32">
            <a:extLst>
              <a:ext uri="{FF2B5EF4-FFF2-40B4-BE49-F238E27FC236}">
                <a16:creationId xmlns:a16="http://schemas.microsoft.com/office/drawing/2014/main" xmlns="" id="{362495C0-5CAC-436F-B08B-9652506B910F}"/>
              </a:ext>
            </a:extLst>
          </p:cNvPr>
          <p:cNvCxnSpPr/>
          <p:nvPr/>
        </p:nvCxnSpPr>
        <p:spPr>
          <a:xfrm>
            <a:off x="5174582" y="4540035"/>
            <a:ext cx="555709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EFE9D6D5-D0E4-4FD0-ABE7-23C785C98ECA}"/>
              </a:ext>
            </a:extLst>
          </p:cNvPr>
          <p:cNvCxnSpPr/>
          <p:nvPr/>
        </p:nvCxnSpPr>
        <p:spPr>
          <a:xfrm>
            <a:off x="8057165" y="2630163"/>
            <a:ext cx="0" cy="322972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a16="http://schemas.microsoft.com/office/drawing/2014/main" xmlns="" id="{31A64B2F-446C-4ECD-9DC7-E887CEEA9B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20" r="24566" b="-351"/>
          <a:stretch/>
        </p:blipFill>
        <p:spPr>
          <a:xfrm>
            <a:off x="1174193" y="2618453"/>
            <a:ext cx="3909776" cy="384316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814740823"/>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53" presetClass="entr" presetSubtype="16"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2000"/>
                            </p:stCondLst>
                            <p:childTnLst>
                              <p:par>
                                <p:cTn id="43" presetID="10" presetClass="entr" presetSubtype="0"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3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3">
            <a:extLst>
              <a:ext uri="{FF2B5EF4-FFF2-40B4-BE49-F238E27FC236}">
                <a16:creationId xmlns:a16="http://schemas.microsoft.com/office/drawing/2014/main" xmlns="" id="{BB609907-AB58-4AF2-A93A-0A8DD8912C73}"/>
              </a:ext>
            </a:extLst>
          </p:cNvPr>
          <p:cNvCxnSpPr>
            <a:stCxn id="4" idx="6"/>
          </p:cNvCxnSpPr>
          <p:nvPr/>
        </p:nvCxnSpPr>
        <p:spPr>
          <a:xfrm>
            <a:off x="5191720" y="2101160"/>
            <a:ext cx="5359962"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72EB09B1-CED8-4D6B-B0C9-A20F4390A875}"/>
              </a:ext>
            </a:extLst>
          </p:cNvPr>
          <p:cNvGrpSpPr/>
          <p:nvPr/>
        </p:nvGrpSpPr>
        <p:grpSpPr>
          <a:xfrm>
            <a:off x="4435720" y="1723160"/>
            <a:ext cx="756000" cy="756000"/>
            <a:chOff x="4534974" y="2492893"/>
            <a:chExt cx="756000" cy="756000"/>
          </a:xfrm>
        </p:grpSpPr>
        <p:sp>
          <p:nvSpPr>
            <p:cNvPr id="4" name="椭圆 3">
              <a:extLst>
                <a:ext uri="{FF2B5EF4-FFF2-40B4-BE49-F238E27FC236}">
                  <a16:creationId xmlns:a16="http://schemas.microsoft.com/office/drawing/2014/main" xmlns="" id="{20099828-767F-45DB-BA04-A9EE23641DF5}"/>
                </a:ext>
              </a:extLst>
            </p:cNvPr>
            <p:cNvSpPr/>
            <p:nvPr/>
          </p:nvSpPr>
          <p:spPr>
            <a:xfrm>
              <a:off x="4534974" y="2492893"/>
              <a:ext cx="756000" cy="756000"/>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a:extLst>
                <a:ext uri="{FF2B5EF4-FFF2-40B4-BE49-F238E27FC236}">
                  <a16:creationId xmlns:a16="http://schemas.microsoft.com/office/drawing/2014/main" xmlns="" id="{F56BE4BD-635D-4677-AB31-7A9676B4C7FB}"/>
                </a:ext>
              </a:extLst>
            </p:cNvPr>
            <p:cNvGrpSpPr/>
            <p:nvPr/>
          </p:nvGrpSpPr>
          <p:grpSpPr>
            <a:xfrm>
              <a:off x="4687974" y="2629656"/>
              <a:ext cx="450000" cy="434596"/>
              <a:chOff x="5512720" y="2152017"/>
              <a:chExt cx="583915" cy="496874"/>
            </a:xfrm>
          </p:grpSpPr>
          <p:sp>
            <p:nvSpPr>
              <p:cNvPr id="6" name="Freeform 159">
                <a:extLst>
                  <a:ext uri="{FF2B5EF4-FFF2-40B4-BE49-F238E27FC236}">
                    <a16:creationId xmlns:a16="http://schemas.microsoft.com/office/drawing/2014/main" xmlns="" id="{510FBC95-959D-4992-8463-53A47AA20BEE}"/>
                  </a:ext>
                </a:extLst>
              </p:cNvPr>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cs typeface="+mn-ea"/>
                  <a:sym typeface="+mn-lt"/>
                </a:endParaRPr>
              </a:p>
            </p:txBody>
          </p:sp>
          <p:sp>
            <p:nvSpPr>
              <p:cNvPr id="7" name="Freeform 160">
                <a:extLst>
                  <a:ext uri="{FF2B5EF4-FFF2-40B4-BE49-F238E27FC236}">
                    <a16:creationId xmlns:a16="http://schemas.microsoft.com/office/drawing/2014/main" xmlns="" id="{76AEC7FD-04B0-4EF4-8962-2DEE6FA062A0}"/>
                  </a:ext>
                </a:extLst>
              </p:cNvPr>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cs typeface="+mn-ea"/>
                  <a:sym typeface="+mn-lt"/>
                </a:endParaRPr>
              </a:p>
            </p:txBody>
          </p:sp>
        </p:grpSp>
      </p:grpSp>
      <p:cxnSp>
        <p:nvCxnSpPr>
          <p:cNvPr id="8" name="肘形连接符 19">
            <a:extLst>
              <a:ext uri="{FF2B5EF4-FFF2-40B4-BE49-F238E27FC236}">
                <a16:creationId xmlns:a16="http://schemas.microsoft.com/office/drawing/2014/main" xmlns="" id="{509AB0FF-0D6D-49E9-B892-28ED6B9821EE}"/>
              </a:ext>
            </a:extLst>
          </p:cNvPr>
          <p:cNvCxnSpPr>
            <a:stCxn id="10" idx="6"/>
          </p:cNvCxnSpPr>
          <p:nvPr/>
        </p:nvCxnSpPr>
        <p:spPr>
          <a:xfrm>
            <a:off x="5191720" y="4287792"/>
            <a:ext cx="2891928"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220BDD65-85E2-4DC3-8BE4-3B7B9F5E4A3F}"/>
              </a:ext>
            </a:extLst>
          </p:cNvPr>
          <p:cNvGrpSpPr/>
          <p:nvPr/>
        </p:nvGrpSpPr>
        <p:grpSpPr>
          <a:xfrm>
            <a:off x="4435720" y="3909792"/>
            <a:ext cx="756000" cy="756000"/>
            <a:chOff x="4534974" y="4368345"/>
            <a:chExt cx="756000" cy="756000"/>
          </a:xfrm>
        </p:grpSpPr>
        <p:sp>
          <p:nvSpPr>
            <p:cNvPr id="10" name="椭圆 9">
              <a:extLst>
                <a:ext uri="{FF2B5EF4-FFF2-40B4-BE49-F238E27FC236}">
                  <a16:creationId xmlns:a16="http://schemas.microsoft.com/office/drawing/2014/main" xmlns="" id="{0AA6BFE0-1901-4B28-879D-0AF2C24E7107}"/>
                </a:ext>
              </a:extLst>
            </p:cNvPr>
            <p:cNvSpPr/>
            <p:nvPr/>
          </p:nvSpPr>
          <p:spPr>
            <a:xfrm>
              <a:off x="4534974" y="4368345"/>
              <a:ext cx="756000" cy="756000"/>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Freeform 277">
              <a:extLst>
                <a:ext uri="{FF2B5EF4-FFF2-40B4-BE49-F238E27FC236}">
                  <a16:creationId xmlns:a16="http://schemas.microsoft.com/office/drawing/2014/main" xmlns="" id="{875A4DBB-DED6-403A-980C-0F2D72CB57A3}"/>
                </a:ext>
              </a:extLst>
            </p:cNvPr>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zh-CN" altLang="en-US" sz="2489">
                <a:cs typeface="+mn-ea"/>
                <a:sym typeface="+mn-lt"/>
              </a:endParaRPr>
            </a:p>
          </p:txBody>
        </p:sp>
      </p:grpSp>
      <p:cxnSp>
        <p:nvCxnSpPr>
          <p:cNvPr id="12" name="肘形连接符 23">
            <a:extLst>
              <a:ext uri="{FF2B5EF4-FFF2-40B4-BE49-F238E27FC236}">
                <a16:creationId xmlns:a16="http://schemas.microsoft.com/office/drawing/2014/main" xmlns="" id="{B6CED365-AD50-4BF0-9F5E-A7A938480103}"/>
              </a:ext>
            </a:extLst>
          </p:cNvPr>
          <p:cNvCxnSpPr>
            <a:stCxn id="14" idx="6"/>
          </p:cNvCxnSpPr>
          <p:nvPr/>
        </p:nvCxnSpPr>
        <p:spPr>
          <a:xfrm>
            <a:off x="5191720" y="3194476"/>
            <a:ext cx="4125946"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a16="http://schemas.microsoft.com/office/drawing/2014/main" xmlns="" id="{64BA7EB0-250C-43DE-AD7D-18188936CAE7}"/>
              </a:ext>
            </a:extLst>
          </p:cNvPr>
          <p:cNvGrpSpPr/>
          <p:nvPr/>
        </p:nvGrpSpPr>
        <p:grpSpPr>
          <a:xfrm>
            <a:off x="4435720" y="2816476"/>
            <a:ext cx="756000" cy="756000"/>
            <a:chOff x="4534974" y="3430619"/>
            <a:chExt cx="756000" cy="756000"/>
          </a:xfrm>
        </p:grpSpPr>
        <p:sp>
          <p:nvSpPr>
            <p:cNvPr id="14" name="椭圆 13">
              <a:extLst>
                <a:ext uri="{FF2B5EF4-FFF2-40B4-BE49-F238E27FC236}">
                  <a16:creationId xmlns:a16="http://schemas.microsoft.com/office/drawing/2014/main" xmlns="" id="{E5B52760-1A37-4A41-8B6D-6452514703B8}"/>
                </a:ext>
              </a:extLst>
            </p:cNvPr>
            <p:cNvSpPr/>
            <p:nvPr/>
          </p:nvSpPr>
          <p:spPr>
            <a:xfrm>
              <a:off x="4534974" y="3430619"/>
              <a:ext cx="756000" cy="756000"/>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5" name="Group 92">
              <a:extLst>
                <a:ext uri="{FF2B5EF4-FFF2-40B4-BE49-F238E27FC236}">
                  <a16:creationId xmlns:a16="http://schemas.microsoft.com/office/drawing/2014/main" xmlns="" id="{378D5D74-3DD2-4614-AB6A-3E6EC668FECC}"/>
                </a:ext>
              </a:extLst>
            </p:cNvPr>
            <p:cNvGrpSpPr/>
            <p:nvPr/>
          </p:nvGrpSpPr>
          <p:grpSpPr>
            <a:xfrm>
              <a:off x="4688410" y="3660828"/>
              <a:ext cx="474528" cy="295582"/>
              <a:chOff x="5172076" y="1938338"/>
              <a:chExt cx="471488" cy="293688"/>
            </a:xfrm>
            <a:solidFill>
              <a:schemeClr val="bg1"/>
            </a:solidFill>
          </p:grpSpPr>
          <p:sp>
            <p:nvSpPr>
              <p:cNvPr id="16" name="Freeform 8">
                <a:extLst>
                  <a:ext uri="{FF2B5EF4-FFF2-40B4-BE49-F238E27FC236}">
                    <a16:creationId xmlns:a16="http://schemas.microsoft.com/office/drawing/2014/main" xmlns="" id="{82E35B29-3502-4F5D-B2F2-0178754A4E43}"/>
                  </a:ext>
                </a:extLst>
              </p:cNvPr>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cs typeface="+mn-ea"/>
                  <a:sym typeface="+mn-lt"/>
                </a:endParaRPr>
              </a:p>
            </p:txBody>
          </p:sp>
          <p:sp>
            <p:nvSpPr>
              <p:cNvPr id="17" name="Rectangle 9">
                <a:extLst>
                  <a:ext uri="{FF2B5EF4-FFF2-40B4-BE49-F238E27FC236}">
                    <a16:creationId xmlns:a16="http://schemas.microsoft.com/office/drawing/2014/main" xmlns="" id="{79762059-37BC-46A1-86E8-485705D52A7E}"/>
                  </a:ext>
                </a:extLst>
              </p:cNvPr>
              <p:cNvSpPr>
                <a:spLocks noChangeArrowheads="1"/>
              </p:cNvSpPr>
              <p:nvPr/>
            </p:nvSpPr>
            <p:spPr bwMode="auto">
              <a:xfrm>
                <a:off x="5235576" y="2001838"/>
                <a:ext cx="90488"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cs typeface="+mn-ea"/>
                  <a:sym typeface="+mn-lt"/>
                </a:endParaRPr>
              </a:p>
            </p:txBody>
          </p:sp>
          <p:sp>
            <p:nvSpPr>
              <p:cNvPr id="18" name="Rectangle 10">
                <a:extLst>
                  <a:ext uri="{FF2B5EF4-FFF2-40B4-BE49-F238E27FC236}">
                    <a16:creationId xmlns:a16="http://schemas.microsoft.com/office/drawing/2014/main" xmlns="" id="{F7159B7F-EBB2-4755-AC3C-E819AA1C81D6}"/>
                  </a:ext>
                </a:extLst>
              </p:cNvPr>
              <p:cNvSpPr>
                <a:spLocks noChangeArrowheads="1"/>
              </p:cNvSpPr>
              <p:nvPr/>
            </p:nvSpPr>
            <p:spPr bwMode="auto">
              <a:xfrm>
                <a:off x="5341938" y="2001838"/>
                <a:ext cx="85725" cy="166688"/>
              </a:xfrm>
              <a:prstGeom prst="rect">
                <a:avLst/>
              </a:pr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cs typeface="+mn-ea"/>
                  <a:sym typeface="+mn-lt"/>
                </a:endParaRPr>
              </a:p>
            </p:txBody>
          </p:sp>
        </p:grpSp>
      </p:grpSp>
      <p:cxnSp>
        <p:nvCxnSpPr>
          <p:cNvPr id="19" name="直接连接符 18">
            <a:extLst>
              <a:ext uri="{FF2B5EF4-FFF2-40B4-BE49-F238E27FC236}">
                <a16:creationId xmlns:a16="http://schemas.microsoft.com/office/drawing/2014/main" xmlns="" id="{1656052D-361B-48F7-8679-B8CE8BE72DC3}"/>
              </a:ext>
            </a:extLst>
          </p:cNvPr>
          <p:cNvCxnSpPr>
            <a:endCxn id="21" idx="6"/>
          </p:cNvCxnSpPr>
          <p:nvPr/>
        </p:nvCxnSpPr>
        <p:spPr>
          <a:xfrm flipH="1" flipV="1">
            <a:off x="5191720" y="53811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73485C55-E626-4936-95E6-F6320818B259}"/>
              </a:ext>
            </a:extLst>
          </p:cNvPr>
          <p:cNvGrpSpPr/>
          <p:nvPr/>
        </p:nvGrpSpPr>
        <p:grpSpPr>
          <a:xfrm>
            <a:off x="4435720" y="5003107"/>
            <a:ext cx="756000" cy="756000"/>
            <a:chOff x="4534974" y="5306072"/>
            <a:chExt cx="756000" cy="756000"/>
          </a:xfrm>
        </p:grpSpPr>
        <p:sp>
          <p:nvSpPr>
            <p:cNvPr id="21" name="椭圆 20">
              <a:extLst>
                <a:ext uri="{FF2B5EF4-FFF2-40B4-BE49-F238E27FC236}">
                  <a16:creationId xmlns:a16="http://schemas.microsoft.com/office/drawing/2014/main" xmlns="" id="{803CD2E3-F1A3-4EC3-8B39-799B9D2BF743}"/>
                </a:ext>
              </a:extLst>
            </p:cNvPr>
            <p:cNvSpPr/>
            <p:nvPr/>
          </p:nvSpPr>
          <p:spPr>
            <a:xfrm>
              <a:off x="4534974" y="5306072"/>
              <a:ext cx="756000" cy="756000"/>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2" name="Group 9">
              <a:extLst>
                <a:ext uri="{FF2B5EF4-FFF2-40B4-BE49-F238E27FC236}">
                  <a16:creationId xmlns:a16="http://schemas.microsoft.com/office/drawing/2014/main" xmlns="" id="{1BFFACB8-8BD3-4E5D-B58B-239EB11EB172}"/>
                </a:ext>
              </a:extLst>
            </p:cNvPr>
            <p:cNvGrpSpPr/>
            <p:nvPr/>
          </p:nvGrpSpPr>
          <p:grpSpPr>
            <a:xfrm>
              <a:off x="4659950" y="5504420"/>
              <a:ext cx="516045" cy="382660"/>
              <a:chOff x="4572000" y="3414713"/>
              <a:chExt cx="374651" cy="277813"/>
            </a:xfrm>
            <a:solidFill>
              <a:schemeClr val="bg1"/>
            </a:solidFill>
          </p:grpSpPr>
          <p:sp>
            <p:nvSpPr>
              <p:cNvPr id="23" name="Freeform 17">
                <a:extLst>
                  <a:ext uri="{FF2B5EF4-FFF2-40B4-BE49-F238E27FC236}">
                    <a16:creationId xmlns:a16="http://schemas.microsoft.com/office/drawing/2014/main" xmlns="" id="{672D881C-7D74-48D9-8C64-F1E961D66FDE}"/>
                  </a:ext>
                </a:extLst>
              </p:cNvPr>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cs typeface="+mn-ea"/>
                  <a:sym typeface="+mn-lt"/>
                </a:endParaRPr>
              </a:p>
            </p:txBody>
          </p:sp>
          <p:sp>
            <p:nvSpPr>
              <p:cNvPr id="24" name="Freeform 18">
                <a:extLst>
                  <a:ext uri="{FF2B5EF4-FFF2-40B4-BE49-F238E27FC236}">
                    <a16:creationId xmlns:a16="http://schemas.microsoft.com/office/drawing/2014/main" xmlns="" id="{696E5165-7B0D-4012-9E36-A4BD887C4074}"/>
                  </a:ext>
                </a:extLst>
              </p:cNvPr>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cs typeface="+mn-ea"/>
                  <a:sym typeface="+mn-lt"/>
                </a:endParaRPr>
              </a:p>
            </p:txBody>
          </p:sp>
        </p:grpSp>
      </p:grpSp>
      <p:sp>
        <p:nvSpPr>
          <p:cNvPr id="25" name="任意多边形 36">
            <a:extLst>
              <a:ext uri="{FF2B5EF4-FFF2-40B4-BE49-F238E27FC236}">
                <a16:creationId xmlns:a16="http://schemas.microsoft.com/office/drawing/2014/main" xmlns="" id="{D69C82F9-C3AB-491D-889C-56FA447B3163}"/>
              </a:ext>
            </a:extLst>
          </p:cNvPr>
          <p:cNvSpPr/>
          <p:nvPr/>
        </p:nvSpPr>
        <p:spPr>
          <a:xfrm>
            <a:off x="10105131" y="2017288"/>
            <a:ext cx="1181100" cy="3698875"/>
          </a:xfrm>
          <a:prstGeom prst="chevron">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6" name="任意多边形 37">
            <a:extLst>
              <a:ext uri="{FF2B5EF4-FFF2-40B4-BE49-F238E27FC236}">
                <a16:creationId xmlns:a16="http://schemas.microsoft.com/office/drawing/2014/main" xmlns="" id="{5372E7A5-0299-40E6-907D-AA0B1E460B8F}"/>
              </a:ext>
            </a:extLst>
          </p:cNvPr>
          <p:cNvSpPr/>
          <p:nvPr/>
        </p:nvSpPr>
        <p:spPr>
          <a:xfrm>
            <a:off x="8871115" y="3794307"/>
            <a:ext cx="1181100" cy="1921854"/>
          </a:xfrm>
          <a:prstGeom prst="chevron">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7" name="任意多边形 38">
            <a:extLst>
              <a:ext uri="{FF2B5EF4-FFF2-40B4-BE49-F238E27FC236}">
                <a16:creationId xmlns:a16="http://schemas.microsoft.com/office/drawing/2014/main" xmlns="" id="{9314FA4F-F38E-4B0B-9F3B-20491F070638}"/>
              </a:ext>
            </a:extLst>
          </p:cNvPr>
          <p:cNvSpPr/>
          <p:nvPr/>
        </p:nvSpPr>
        <p:spPr>
          <a:xfrm>
            <a:off x="7637097" y="4554408"/>
            <a:ext cx="1181100" cy="1161755"/>
          </a:xfrm>
          <a:prstGeom prst="chevron">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8" name="任意多边形 39">
            <a:extLst>
              <a:ext uri="{FF2B5EF4-FFF2-40B4-BE49-F238E27FC236}">
                <a16:creationId xmlns:a16="http://schemas.microsoft.com/office/drawing/2014/main" xmlns="" id="{3161B061-B313-4BB2-9AED-A43B1B3FE500}"/>
              </a:ext>
            </a:extLst>
          </p:cNvPr>
          <p:cNvSpPr/>
          <p:nvPr/>
        </p:nvSpPr>
        <p:spPr>
          <a:xfrm>
            <a:off x="5647431" y="5093081"/>
            <a:ext cx="1936748" cy="623080"/>
          </a:xfrm>
          <a:prstGeom prst="chevron">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9" name="箭头: V 形 28">
            <a:extLst>
              <a:ext uri="{FF2B5EF4-FFF2-40B4-BE49-F238E27FC236}">
                <a16:creationId xmlns:a16="http://schemas.microsoft.com/office/drawing/2014/main" xmlns="" id="{0AF5618B-4D17-467A-90F0-41D7F2879C38}"/>
              </a:ext>
            </a:extLst>
          </p:cNvPr>
          <p:cNvSpPr/>
          <p:nvPr/>
        </p:nvSpPr>
        <p:spPr>
          <a:xfrm>
            <a:off x="10551682" y="3054130"/>
            <a:ext cx="288000" cy="288000"/>
          </a:xfrm>
          <a:prstGeom prst="chevr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箭头: V 形 29">
            <a:extLst>
              <a:ext uri="{FF2B5EF4-FFF2-40B4-BE49-F238E27FC236}">
                <a16:creationId xmlns:a16="http://schemas.microsoft.com/office/drawing/2014/main" xmlns="" id="{3EAA1B8E-6EDF-432F-AE63-DDFED40BC64E}"/>
              </a:ext>
            </a:extLst>
          </p:cNvPr>
          <p:cNvSpPr/>
          <p:nvPr/>
        </p:nvSpPr>
        <p:spPr>
          <a:xfrm>
            <a:off x="9317666" y="4035549"/>
            <a:ext cx="288000" cy="288000"/>
          </a:xfrm>
          <a:prstGeom prst="chevr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箭头: V 形 30">
            <a:extLst>
              <a:ext uri="{FF2B5EF4-FFF2-40B4-BE49-F238E27FC236}">
                <a16:creationId xmlns:a16="http://schemas.microsoft.com/office/drawing/2014/main" xmlns="" id="{0C0EDDF7-DB98-49E7-AE49-4BEA21B2F9EB}"/>
              </a:ext>
            </a:extLst>
          </p:cNvPr>
          <p:cNvSpPr/>
          <p:nvPr/>
        </p:nvSpPr>
        <p:spPr>
          <a:xfrm>
            <a:off x="8083648" y="4675523"/>
            <a:ext cx="288000" cy="288000"/>
          </a:xfrm>
          <a:prstGeom prst="chevr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箭头: V 形 31">
            <a:extLst>
              <a:ext uri="{FF2B5EF4-FFF2-40B4-BE49-F238E27FC236}">
                <a16:creationId xmlns:a16="http://schemas.microsoft.com/office/drawing/2014/main" xmlns="" id="{51BABF00-9C47-4C38-B100-574104CDF8D4}"/>
              </a:ext>
            </a:extLst>
          </p:cNvPr>
          <p:cNvSpPr/>
          <p:nvPr/>
        </p:nvSpPr>
        <p:spPr>
          <a:xfrm>
            <a:off x="6471806" y="5242541"/>
            <a:ext cx="288000" cy="288000"/>
          </a:xfrm>
          <a:prstGeom prst="chevron">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a:extLst>
              <a:ext uri="{FF2B5EF4-FFF2-40B4-BE49-F238E27FC236}">
                <a16:creationId xmlns:a16="http://schemas.microsoft.com/office/drawing/2014/main" xmlns="" id="{E89FD376-A0B0-4E50-A020-8B6512FAA247}"/>
              </a:ext>
            </a:extLst>
          </p:cNvPr>
          <p:cNvSpPr/>
          <p:nvPr/>
        </p:nvSpPr>
        <p:spPr>
          <a:xfrm>
            <a:off x="3283838" y="1644483"/>
            <a:ext cx="1107977" cy="369324"/>
          </a:xfrm>
          <a:prstGeom prst="rect">
            <a:avLst/>
          </a:prstGeom>
        </p:spPr>
        <p:txBody>
          <a:bodyPr wrap="none" lIns="91431" tIns="45716" rIns="91431" bIns="45716">
            <a:spAutoFit/>
          </a:bodyPr>
          <a:lstStyle/>
          <a:p>
            <a:pPr algn="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p:txBody>
      </p:sp>
      <p:sp>
        <p:nvSpPr>
          <p:cNvPr id="34" name="矩形 33">
            <a:extLst>
              <a:ext uri="{FF2B5EF4-FFF2-40B4-BE49-F238E27FC236}">
                <a16:creationId xmlns:a16="http://schemas.microsoft.com/office/drawing/2014/main" xmlns="" id="{33034EF4-FDDD-4431-B6DD-C2598309A5DD}"/>
              </a:ext>
            </a:extLst>
          </p:cNvPr>
          <p:cNvSpPr/>
          <p:nvPr/>
        </p:nvSpPr>
        <p:spPr>
          <a:xfrm>
            <a:off x="660400" y="2024460"/>
            <a:ext cx="3731415" cy="646331"/>
          </a:xfrm>
          <a:prstGeom prst="rect">
            <a:avLst/>
          </a:prstGeom>
        </p:spPr>
        <p:txBody>
          <a:bodyPr wrap="square">
            <a:spAutoFit/>
          </a:bodyPr>
          <a:lstStyle/>
          <a:p>
            <a:pPr algn="r"/>
            <a:r>
              <a:rPr lang="zh-CN" altLang="en-US" dirty="0">
                <a:solidFill>
                  <a:schemeClr val="dk1">
                    <a:lumMod val="50000"/>
                    <a:lumOff val="50000"/>
                  </a:schemeClr>
                </a:solidFill>
                <a:cs typeface="+mn-ea"/>
                <a:sym typeface="+mn-lt"/>
              </a:rPr>
              <a:t>点击输入图表的描述说明，点击输入图表的描述说明</a:t>
            </a:r>
          </a:p>
        </p:txBody>
      </p:sp>
      <p:sp>
        <p:nvSpPr>
          <p:cNvPr id="35" name="矩形 34">
            <a:extLst>
              <a:ext uri="{FF2B5EF4-FFF2-40B4-BE49-F238E27FC236}">
                <a16:creationId xmlns:a16="http://schemas.microsoft.com/office/drawing/2014/main" xmlns="" id="{C57CDA22-B03A-4992-B82E-714C0C45CB96}"/>
              </a:ext>
            </a:extLst>
          </p:cNvPr>
          <p:cNvSpPr/>
          <p:nvPr/>
        </p:nvSpPr>
        <p:spPr>
          <a:xfrm>
            <a:off x="3283838" y="2746304"/>
            <a:ext cx="1107977" cy="369324"/>
          </a:xfrm>
          <a:prstGeom prst="rect">
            <a:avLst/>
          </a:prstGeom>
        </p:spPr>
        <p:txBody>
          <a:bodyPr wrap="none" lIns="91431" tIns="45716" rIns="91431" bIns="45716">
            <a:spAutoFit/>
          </a:bodyPr>
          <a:lstStyle/>
          <a:p>
            <a:pPr algn="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p:txBody>
      </p:sp>
      <p:sp>
        <p:nvSpPr>
          <p:cNvPr id="36" name="矩形 35">
            <a:extLst>
              <a:ext uri="{FF2B5EF4-FFF2-40B4-BE49-F238E27FC236}">
                <a16:creationId xmlns:a16="http://schemas.microsoft.com/office/drawing/2014/main" xmlns="" id="{12AAED2D-E768-4931-888B-A2E7C542DC4B}"/>
              </a:ext>
            </a:extLst>
          </p:cNvPr>
          <p:cNvSpPr/>
          <p:nvPr/>
        </p:nvSpPr>
        <p:spPr>
          <a:xfrm>
            <a:off x="660400" y="3126281"/>
            <a:ext cx="3731415" cy="646331"/>
          </a:xfrm>
          <a:prstGeom prst="rect">
            <a:avLst/>
          </a:prstGeom>
        </p:spPr>
        <p:txBody>
          <a:bodyPr wrap="square">
            <a:spAutoFit/>
          </a:bodyPr>
          <a:lstStyle/>
          <a:p>
            <a:pPr algn="r"/>
            <a:r>
              <a:rPr lang="zh-CN" altLang="en-US" dirty="0">
                <a:solidFill>
                  <a:schemeClr val="dk1">
                    <a:lumMod val="50000"/>
                    <a:lumOff val="50000"/>
                  </a:schemeClr>
                </a:solidFill>
                <a:cs typeface="+mn-ea"/>
                <a:sym typeface="+mn-lt"/>
              </a:rPr>
              <a:t>点击输入图表的描述说明，点击输入图表的描述说明</a:t>
            </a:r>
          </a:p>
        </p:txBody>
      </p:sp>
      <p:sp>
        <p:nvSpPr>
          <p:cNvPr id="37" name="矩形 36">
            <a:extLst>
              <a:ext uri="{FF2B5EF4-FFF2-40B4-BE49-F238E27FC236}">
                <a16:creationId xmlns:a16="http://schemas.microsoft.com/office/drawing/2014/main" xmlns="" id="{A2406CD9-BEB3-4A12-9339-F9F69F60F441}"/>
              </a:ext>
            </a:extLst>
          </p:cNvPr>
          <p:cNvSpPr/>
          <p:nvPr/>
        </p:nvSpPr>
        <p:spPr>
          <a:xfrm>
            <a:off x="3283838" y="3848125"/>
            <a:ext cx="1107977" cy="369324"/>
          </a:xfrm>
          <a:prstGeom prst="rect">
            <a:avLst/>
          </a:prstGeom>
        </p:spPr>
        <p:txBody>
          <a:bodyPr wrap="none" lIns="91431" tIns="45716" rIns="91431" bIns="45716">
            <a:spAutoFit/>
          </a:bodyPr>
          <a:lstStyle/>
          <a:p>
            <a:pPr algn="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p:txBody>
      </p:sp>
      <p:sp>
        <p:nvSpPr>
          <p:cNvPr id="38" name="矩形 37">
            <a:extLst>
              <a:ext uri="{FF2B5EF4-FFF2-40B4-BE49-F238E27FC236}">
                <a16:creationId xmlns:a16="http://schemas.microsoft.com/office/drawing/2014/main" xmlns="" id="{5D418AFC-ED5D-4083-8E6B-EE075354AE13}"/>
              </a:ext>
            </a:extLst>
          </p:cNvPr>
          <p:cNvSpPr/>
          <p:nvPr/>
        </p:nvSpPr>
        <p:spPr>
          <a:xfrm>
            <a:off x="660400" y="4228102"/>
            <a:ext cx="3731415" cy="646331"/>
          </a:xfrm>
          <a:prstGeom prst="rect">
            <a:avLst/>
          </a:prstGeom>
        </p:spPr>
        <p:txBody>
          <a:bodyPr wrap="square">
            <a:spAutoFit/>
          </a:bodyPr>
          <a:lstStyle/>
          <a:p>
            <a:pPr algn="r"/>
            <a:r>
              <a:rPr lang="zh-CN" altLang="en-US" dirty="0">
                <a:solidFill>
                  <a:schemeClr val="dk1">
                    <a:lumMod val="50000"/>
                    <a:lumOff val="50000"/>
                  </a:schemeClr>
                </a:solidFill>
                <a:cs typeface="+mn-ea"/>
                <a:sym typeface="+mn-lt"/>
              </a:rPr>
              <a:t>点击输入图表的描述说明，点击输入图表的描述说明</a:t>
            </a:r>
          </a:p>
        </p:txBody>
      </p:sp>
      <p:sp>
        <p:nvSpPr>
          <p:cNvPr id="39" name="矩形 38">
            <a:extLst>
              <a:ext uri="{FF2B5EF4-FFF2-40B4-BE49-F238E27FC236}">
                <a16:creationId xmlns:a16="http://schemas.microsoft.com/office/drawing/2014/main" xmlns="" id="{3E63BCA4-26A2-43A6-8604-BB1ECE66049E}"/>
              </a:ext>
            </a:extLst>
          </p:cNvPr>
          <p:cNvSpPr/>
          <p:nvPr/>
        </p:nvSpPr>
        <p:spPr>
          <a:xfrm>
            <a:off x="3283838" y="4949946"/>
            <a:ext cx="1107977" cy="369324"/>
          </a:xfrm>
          <a:prstGeom prst="rect">
            <a:avLst/>
          </a:prstGeom>
        </p:spPr>
        <p:txBody>
          <a:bodyPr wrap="none" lIns="91431" tIns="45716" rIns="91431" bIns="45716">
            <a:spAutoFit/>
          </a:bodyPr>
          <a:lstStyle/>
          <a:p>
            <a:pPr algn="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p:txBody>
      </p:sp>
      <p:sp>
        <p:nvSpPr>
          <p:cNvPr id="40" name="矩形 39">
            <a:extLst>
              <a:ext uri="{FF2B5EF4-FFF2-40B4-BE49-F238E27FC236}">
                <a16:creationId xmlns:a16="http://schemas.microsoft.com/office/drawing/2014/main" xmlns="" id="{A03AD5D4-0169-47DA-B5DF-409A8391A724}"/>
              </a:ext>
            </a:extLst>
          </p:cNvPr>
          <p:cNvSpPr/>
          <p:nvPr/>
        </p:nvSpPr>
        <p:spPr>
          <a:xfrm>
            <a:off x="660400" y="5329923"/>
            <a:ext cx="3731415" cy="646331"/>
          </a:xfrm>
          <a:prstGeom prst="rect">
            <a:avLst/>
          </a:prstGeom>
        </p:spPr>
        <p:txBody>
          <a:bodyPr wrap="square">
            <a:spAutoFit/>
          </a:bodyPr>
          <a:lstStyle/>
          <a:p>
            <a:pPr algn="r"/>
            <a:r>
              <a:rPr lang="zh-CN" altLang="en-US" dirty="0">
                <a:solidFill>
                  <a:schemeClr val="dk1">
                    <a:lumMod val="50000"/>
                    <a:lumOff val="50000"/>
                  </a:schemeClr>
                </a:solidFill>
                <a:cs typeface="+mn-ea"/>
                <a:sym typeface="+mn-lt"/>
              </a:rPr>
              <a:t>点击输入图表的描述说明，点击输入图表的描述说明</a:t>
            </a:r>
          </a:p>
        </p:txBody>
      </p:sp>
    </p:spTree>
    <p:extLst>
      <p:ext uri="{BB962C8B-B14F-4D97-AF65-F5344CB8AC3E}">
        <p14:creationId xmlns:p14="http://schemas.microsoft.com/office/powerpoint/2010/main" val="34211001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200"/>
                                        <p:tgtEl>
                                          <p:spTgt spid="2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down)">
                                      <p:cBhvr>
                                        <p:cTn id="10" dur="400"/>
                                        <p:tgtEl>
                                          <p:spTgt spid="2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6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down)">
                                      <p:cBhvr>
                                        <p:cTn id="16" dur="900"/>
                                        <p:tgtEl>
                                          <p:spTgt spid="2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250"/>
                                        <p:tgtEl>
                                          <p:spTgt spid="3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50"/>
                                        <p:tgtEl>
                                          <p:spTgt spid="3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250"/>
                                        <p:tgtEl>
                                          <p:spTgt spid="3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250"/>
                                        <p:tgtEl>
                                          <p:spTgt spid="2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32"/>
                                        </p:tgtEl>
                                      </p:cBhvr>
                                    </p:animEffect>
                                    <p:animScale>
                                      <p:cBhvr>
                                        <p:cTn id="32" dur="250" autoRev="1" fill="hold"/>
                                        <p:tgtEl>
                                          <p:spTgt spid="3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250"/>
                                        <p:tgtEl>
                                          <p:spTgt spid="1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randombar(horizontal)">
                                      <p:cBhvr>
                                        <p:cTn id="44" dur="500"/>
                                        <p:tgtEl>
                                          <p:spTgt spid="3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randombar(horizontal)">
                                      <p:cBhvr>
                                        <p:cTn id="47" dur="500"/>
                                        <p:tgtEl>
                                          <p:spTgt spid="4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31"/>
                                        </p:tgtEl>
                                      </p:cBhvr>
                                    </p:animEffect>
                                    <p:animScale>
                                      <p:cBhvr>
                                        <p:cTn id="51" dur="250" autoRev="1" fill="hold"/>
                                        <p:tgtEl>
                                          <p:spTgt spid="3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right)">
                                      <p:cBhvr>
                                        <p:cTn id="55" dur="500"/>
                                        <p:tgtEl>
                                          <p:spTgt spid="8"/>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randombar(horizontal)">
                                      <p:cBhvr>
                                        <p:cTn id="66" dur="500"/>
                                        <p:tgtEl>
                                          <p:spTgt spid="3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30"/>
                                        </p:tgtEl>
                                      </p:cBhvr>
                                    </p:animEffect>
                                    <p:animScale>
                                      <p:cBhvr>
                                        <p:cTn id="70" dur="250" autoRev="1" fill="hold"/>
                                        <p:tgtEl>
                                          <p:spTgt spid="3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right)">
                                      <p:cBhvr>
                                        <p:cTn id="74" dur="600"/>
                                        <p:tgtEl>
                                          <p:spTgt spid="12"/>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500"/>
                                        <p:tgtEl>
                                          <p:spTgt spid="13"/>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randombar(horizontal)">
                                      <p:cBhvr>
                                        <p:cTn id="82" dur="500"/>
                                        <p:tgtEl>
                                          <p:spTgt spid="3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randombar(horizontal)">
                                      <p:cBhvr>
                                        <p:cTn id="85" dur="500"/>
                                        <p:tgtEl>
                                          <p:spTgt spid="3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29"/>
                                        </p:tgtEl>
                                      </p:cBhvr>
                                    </p:animEffect>
                                    <p:animScale>
                                      <p:cBhvr>
                                        <p:cTn id="89" dur="250" autoRev="1" fill="hold"/>
                                        <p:tgtEl>
                                          <p:spTgt spid="2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
                                        </p:tgtEl>
                                        <p:attrNameLst>
                                          <p:attrName>style.visibility</p:attrName>
                                        </p:attrNameLst>
                                      </p:cBhvr>
                                      <p:to>
                                        <p:strVal val="visible"/>
                                      </p:to>
                                    </p:set>
                                    <p:animEffect transition="in" filter="wipe(right)">
                                      <p:cBhvr>
                                        <p:cTn id="93" dur="750"/>
                                        <p:tgtEl>
                                          <p:spTgt spid="2"/>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fade">
                                      <p:cBhvr>
                                        <p:cTn id="97" dur="500"/>
                                        <p:tgtEl>
                                          <p:spTgt spid="3"/>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randombar(horizontal)">
                                      <p:cBhvr>
                                        <p:cTn id="101" dur="500"/>
                                        <p:tgtEl>
                                          <p:spTgt spid="3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randombar(horizontal)">
                                      <p:cBhvr>
                                        <p:cTn id="10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29" grpId="1" animBg="1"/>
      <p:bldP spid="30" grpId="0" animBg="1"/>
      <p:bldP spid="30" grpId="1" animBg="1"/>
      <p:bldP spid="31" grpId="0" animBg="1"/>
      <p:bldP spid="31" grpId="1" animBg="1"/>
      <p:bldP spid="32" grpId="0" animBg="1"/>
      <p:bldP spid="32" grpId="1" animBg="1"/>
      <p:bldP spid="33" grpId="0"/>
      <p:bldP spid="34" grpId="0"/>
      <p:bldP spid="35" grpId="0"/>
      <p:bldP spid="36" grpId="0"/>
      <p:bldP spid="37" grpId="0"/>
      <p:bldP spid="38" grpId="0"/>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5C1092D6-A055-4A24-9485-D0EECC45A3A9}"/>
              </a:ext>
            </a:extLst>
          </p:cNvPr>
          <p:cNvSpPr/>
          <p:nvPr/>
        </p:nvSpPr>
        <p:spPr>
          <a:xfrm>
            <a:off x="6111713" y="1549106"/>
            <a:ext cx="4359786" cy="2332788"/>
          </a:xfrm>
          <a:prstGeom prst="rect">
            <a:avLst/>
          </a:prstGeom>
          <a:blipFill dpi="0" rotWithShape="1">
            <a:blip r:embed="rId3"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a:stretch>
              <a:fillRect/>
            </a:stretch>
          </a:blip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cs typeface="+mn-ea"/>
              <a:sym typeface="+mn-lt"/>
            </a:endParaRPr>
          </a:p>
        </p:txBody>
      </p:sp>
      <p:sp>
        <p:nvSpPr>
          <p:cNvPr id="3" name="矩形 2">
            <a:extLst>
              <a:ext uri="{FF2B5EF4-FFF2-40B4-BE49-F238E27FC236}">
                <a16:creationId xmlns:a16="http://schemas.microsoft.com/office/drawing/2014/main" xmlns="" id="{2F333AD2-0482-44F6-8C1F-5BCD834B9E8C}"/>
              </a:ext>
            </a:extLst>
          </p:cNvPr>
          <p:cNvSpPr/>
          <p:nvPr/>
        </p:nvSpPr>
        <p:spPr>
          <a:xfrm>
            <a:off x="4149132" y="1529314"/>
            <a:ext cx="1620938" cy="523212"/>
          </a:xfrm>
          <a:prstGeom prst="rect">
            <a:avLst/>
          </a:prstGeom>
          <a:effectLst/>
        </p:spPr>
        <p:txBody>
          <a:bodyPr wrap="none" lIns="91431" tIns="45716" rIns="91431" bIns="45716">
            <a:spAutoFit/>
          </a:bodyPr>
          <a:lstStyle/>
          <a:p>
            <a:pPr algn="r"/>
            <a:r>
              <a:rPr lang="zh-CN" altLang="en-US" sz="2800" b="1" dirty="0">
                <a:solidFill>
                  <a:schemeClr val="accent1"/>
                </a:solidFill>
                <a:cs typeface="+mn-ea"/>
                <a:sym typeface="+mn-lt"/>
              </a:rPr>
              <a:t>添加标题</a:t>
            </a:r>
            <a:endParaRPr lang="en-US" altLang="zh-CN" sz="2800" b="1" dirty="0">
              <a:solidFill>
                <a:schemeClr val="accent1"/>
              </a:solidFill>
              <a:cs typeface="+mn-ea"/>
              <a:sym typeface="+mn-lt"/>
            </a:endParaRPr>
          </a:p>
        </p:txBody>
      </p:sp>
      <p:sp>
        <p:nvSpPr>
          <p:cNvPr id="6" name="圆角矩形 68">
            <a:extLst>
              <a:ext uri="{FF2B5EF4-FFF2-40B4-BE49-F238E27FC236}">
                <a16:creationId xmlns:a16="http://schemas.microsoft.com/office/drawing/2014/main" xmlns="" id="{3AA52545-8EE3-4053-9DD8-76E560D8FA4D}"/>
              </a:ext>
            </a:extLst>
          </p:cNvPr>
          <p:cNvSpPr/>
          <p:nvPr/>
        </p:nvSpPr>
        <p:spPr>
          <a:xfrm>
            <a:off x="1719241" y="4372951"/>
            <a:ext cx="2290114" cy="467045"/>
          </a:xfrm>
          <a:prstGeom prst="roundRect">
            <a:avLst>
              <a:gd name="adj" fmla="val 50000"/>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4" name="矩形 47">
            <a:extLst>
              <a:ext uri="{FF2B5EF4-FFF2-40B4-BE49-F238E27FC236}">
                <a16:creationId xmlns:a16="http://schemas.microsoft.com/office/drawing/2014/main" xmlns="" id="{F7D1042C-28F7-47AF-B11E-F822A8F32064}"/>
              </a:ext>
            </a:extLst>
          </p:cNvPr>
          <p:cNvSpPr>
            <a:spLocks noChangeArrowheads="1"/>
          </p:cNvSpPr>
          <p:nvPr/>
        </p:nvSpPr>
        <p:spPr bwMode="auto">
          <a:xfrm>
            <a:off x="1457176" y="2178691"/>
            <a:ext cx="4359786" cy="186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800" dirty="0">
                <a:solidFill>
                  <a:schemeClr val="tx1">
                    <a:lumMod val="50000"/>
                    <a:lumOff val="50000"/>
                  </a:schemeClr>
                </a:solidFill>
                <a:latin typeface="+mn-lt"/>
                <a:ea typeface="+mn-ea"/>
                <a:cs typeface="+mn-ea"/>
                <a:sym typeface="+mn-lt"/>
              </a:rPr>
              <a:t>在此录入上述图表的综合描述说明，在此录入上述图表的上述图表的综合描述说明入。在此录入上述图表的综合描述说明，在此录入上述图表的上述图表的综合描述说明入</a:t>
            </a:r>
          </a:p>
        </p:txBody>
      </p:sp>
      <p:sp>
        <p:nvSpPr>
          <p:cNvPr id="5" name="TextBox 7">
            <a:extLst>
              <a:ext uri="{FF2B5EF4-FFF2-40B4-BE49-F238E27FC236}">
                <a16:creationId xmlns:a16="http://schemas.microsoft.com/office/drawing/2014/main" xmlns="" id="{E53162A3-3A65-44F3-9B1E-55B28FE5FD76}"/>
              </a:ext>
            </a:extLst>
          </p:cNvPr>
          <p:cNvSpPr>
            <a:spLocks noChangeArrowheads="1"/>
          </p:cNvSpPr>
          <p:nvPr/>
        </p:nvSpPr>
        <p:spPr bwMode="auto">
          <a:xfrm>
            <a:off x="2281163" y="4452585"/>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chemeClr val="bg1"/>
                </a:solidFill>
                <a:cs typeface="+mn-ea"/>
                <a:sym typeface="+mn-lt"/>
              </a:rPr>
              <a:t>添加标题文字</a:t>
            </a:r>
          </a:p>
        </p:txBody>
      </p:sp>
      <p:sp>
        <p:nvSpPr>
          <p:cNvPr id="7" name="TextBox 7">
            <a:extLst>
              <a:ext uri="{FF2B5EF4-FFF2-40B4-BE49-F238E27FC236}">
                <a16:creationId xmlns:a16="http://schemas.microsoft.com/office/drawing/2014/main" xmlns="" id="{1AADD5B7-5B44-4BDD-B9C2-CA752080C317}"/>
              </a:ext>
            </a:extLst>
          </p:cNvPr>
          <p:cNvSpPr>
            <a:spLocks noChangeArrowheads="1"/>
          </p:cNvSpPr>
          <p:nvPr/>
        </p:nvSpPr>
        <p:spPr bwMode="auto">
          <a:xfrm>
            <a:off x="1417067" y="5079239"/>
            <a:ext cx="259228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dirty="0">
                <a:solidFill>
                  <a:schemeClr val="tx1">
                    <a:lumMod val="50000"/>
                    <a:lumOff val="50000"/>
                  </a:schemeClr>
                </a:solidFill>
                <a:cs typeface="+mn-ea"/>
                <a:sym typeface="+mn-lt"/>
              </a:rPr>
              <a:t>在此输入章节详细文字介绍，表达主题的含义合图表的意义，在此输入章节详细文字介绍。</a:t>
            </a:r>
          </a:p>
        </p:txBody>
      </p:sp>
      <p:grpSp>
        <p:nvGrpSpPr>
          <p:cNvPr id="8" name="组合 7">
            <a:extLst>
              <a:ext uri="{FF2B5EF4-FFF2-40B4-BE49-F238E27FC236}">
                <a16:creationId xmlns:a16="http://schemas.microsoft.com/office/drawing/2014/main" xmlns="" id="{8EBBC4D2-F259-4AE9-BD2B-384087C08548}"/>
              </a:ext>
            </a:extLst>
          </p:cNvPr>
          <p:cNvGrpSpPr/>
          <p:nvPr/>
        </p:nvGrpSpPr>
        <p:grpSpPr>
          <a:xfrm>
            <a:off x="1417067" y="4277724"/>
            <a:ext cx="657499" cy="657499"/>
            <a:chOff x="1417067" y="4277724"/>
            <a:chExt cx="657499" cy="657499"/>
          </a:xfrm>
        </p:grpSpPr>
        <p:grpSp>
          <p:nvGrpSpPr>
            <p:cNvPr id="9" name="组合 8">
              <a:extLst>
                <a:ext uri="{FF2B5EF4-FFF2-40B4-BE49-F238E27FC236}">
                  <a16:creationId xmlns:a16="http://schemas.microsoft.com/office/drawing/2014/main" xmlns="" id="{8C4F79BE-096C-4222-9EF3-1E6E99873045}"/>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1" name="椭圆 10">
                <a:extLst>
                  <a:ext uri="{FF2B5EF4-FFF2-40B4-BE49-F238E27FC236}">
                    <a16:creationId xmlns:a16="http://schemas.microsoft.com/office/drawing/2014/main" xmlns="" id="{7B18B3B8-EAE7-4ACF-89C5-DAC4E2B1A927}"/>
                  </a:ext>
                </a:extLst>
              </p:cNvPr>
              <p:cNvSpPr/>
              <p:nvPr/>
            </p:nvSpPr>
            <p:spPr>
              <a:xfrm>
                <a:off x="3724323" y="1908536"/>
                <a:ext cx="1329153" cy="1329153"/>
              </a:xfrm>
              <a:prstGeom prst="ellipse">
                <a:avLst/>
              </a:prstGeom>
              <a:solidFill>
                <a:schemeClr val="accent1"/>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2" name="椭圆 11">
                <a:extLst>
                  <a:ext uri="{FF2B5EF4-FFF2-40B4-BE49-F238E27FC236}">
                    <a16:creationId xmlns:a16="http://schemas.microsoft.com/office/drawing/2014/main" xmlns="" id="{F2537C5F-2EDE-4621-80D3-0A60F0E9D61E}"/>
                  </a:ext>
                </a:extLst>
              </p:cNvPr>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cs typeface="+mn-ea"/>
                  <a:sym typeface="+mn-lt"/>
                </a:endParaRPr>
              </a:p>
            </p:txBody>
          </p:sp>
        </p:grpSp>
        <p:sp>
          <p:nvSpPr>
            <p:cNvPr id="10" name="TextBox 7">
              <a:extLst>
                <a:ext uri="{FF2B5EF4-FFF2-40B4-BE49-F238E27FC236}">
                  <a16:creationId xmlns:a16="http://schemas.microsoft.com/office/drawing/2014/main" xmlns="" id="{9B3E31D5-0B9D-46F7-83AF-244414BD852E}"/>
                </a:ext>
              </a:extLst>
            </p:cNvPr>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chemeClr val="accent1"/>
                  </a:solidFill>
                  <a:cs typeface="+mn-ea"/>
                  <a:sym typeface="+mn-lt"/>
                </a:rPr>
                <a:t>1</a:t>
              </a:r>
              <a:endParaRPr lang="zh-CN" altLang="en-US" sz="2000" b="1" dirty="0">
                <a:solidFill>
                  <a:schemeClr val="accent1"/>
                </a:solidFill>
                <a:cs typeface="+mn-ea"/>
                <a:sym typeface="+mn-lt"/>
              </a:endParaRPr>
            </a:p>
          </p:txBody>
        </p:sp>
      </p:grpSp>
      <p:sp>
        <p:nvSpPr>
          <p:cNvPr id="14" name="圆角矩形 76">
            <a:extLst>
              <a:ext uri="{FF2B5EF4-FFF2-40B4-BE49-F238E27FC236}">
                <a16:creationId xmlns:a16="http://schemas.microsoft.com/office/drawing/2014/main" xmlns="" id="{218A88FA-1E0C-4340-841A-0F4237D22E16}"/>
              </a:ext>
            </a:extLst>
          </p:cNvPr>
          <p:cNvSpPr/>
          <p:nvPr/>
        </p:nvSpPr>
        <p:spPr>
          <a:xfrm>
            <a:off x="4959601" y="4388323"/>
            <a:ext cx="2290114" cy="467045"/>
          </a:xfrm>
          <a:prstGeom prst="roundRect">
            <a:avLst>
              <a:gd name="adj" fmla="val 50000"/>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13" name="TextBox 7">
            <a:extLst>
              <a:ext uri="{FF2B5EF4-FFF2-40B4-BE49-F238E27FC236}">
                <a16:creationId xmlns:a16="http://schemas.microsoft.com/office/drawing/2014/main" xmlns="" id="{C3FC44A9-D5A7-49FD-A2D4-33304D62269C}"/>
              </a:ext>
            </a:extLst>
          </p:cNvPr>
          <p:cNvSpPr>
            <a:spLocks noChangeArrowheads="1"/>
          </p:cNvSpPr>
          <p:nvPr/>
        </p:nvSpPr>
        <p:spPr bwMode="auto">
          <a:xfrm>
            <a:off x="552152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chemeClr val="bg1"/>
                </a:solidFill>
                <a:cs typeface="+mn-ea"/>
                <a:sym typeface="+mn-lt"/>
              </a:rPr>
              <a:t>添加标题文字</a:t>
            </a:r>
          </a:p>
        </p:txBody>
      </p:sp>
      <p:sp>
        <p:nvSpPr>
          <p:cNvPr id="15" name="TextBox 7">
            <a:extLst>
              <a:ext uri="{FF2B5EF4-FFF2-40B4-BE49-F238E27FC236}">
                <a16:creationId xmlns:a16="http://schemas.microsoft.com/office/drawing/2014/main" xmlns="" id="{4E9992DE-B7CA-4044-A7E0-A8E9C22C7B7C}"/>
              </a:ext>
            </a:extLst>
          </p:cNvPr>
          <p:cNvSpPr>
            <a:spLocks noChangeArrowheads="1"/>
          </p:cNvSpPr>
          <p:nvPr/>
        </p:nvSpPr>
        <p:spPr bwMode="auto">
          <a:xfrm>
            <a:off x="4657427" y="5094611"/>
            <a:ext cx="259228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dirty="0">
                <a:solidFill>
                  <a:schemeClr val="tx1">
                    <a:lumMod val="50000"/>
                    <a:lumOff val="50000"/>
                  </a:schemeClr>
                </a:solidFill>
                <a:cs typeface="+mn-ea"/>
                <a:sym typeface="+mn-lt"/>
              </a:rPr>
              <a:t>在此输入章节详细文字介绍，表达主题的含义合图表的意义，在此输入章节详细文字介绍。</a:t>
            </a:r>
          </a:p>
        </p:txBody>
      </p:sp>
      <p:grpSp>
        <p:nvGrpSpPr>
          <p:cNvPr id="16" name="组合 15">
            <a:extLst>
              <a:ext uri="{FF2B5EF4-FFF2-40B4-BE49-F238E27FC236}">
                <a16:creationId xmlns:a16="http://schemas.microsoft.com/office/drawing/2014/main" xmlns="" id="{2E8B9AE0-9F81-4C71-80E3-B30E49CFB2BA}"/>
              </a:ext>
            </a:extLst>
          </p:cNvPr>
          <p:cNvGrpSpPr/>
          <p:nvPr/>
        </p:nvGrpSpPr>
        <p:grpSpPr>
          <a:xfrm>
            <a:off x="4662895" y="4293096"/>
            <a:ext cx="657499" cy="657499"/>
            <a:chOff x="1417067" y="4277724"/>
            <a:chExt cx="657499" cy="657499"/>
          </a:xfrm>
        </p:grpSpPr>
        <p:grpSp>
          <p:nvGrpSpPr>
            <p:cNvPr id="17" name="组合 16">
              <a:extLst>
                <a:ext uri="{FF2B5EF4-FFF2-40B4-BE49-F238E27FC236}">
                  <a16:creationId xmlns:a16="http://schemas.microsoft.com/office/drawing/2014/main" xmlns="" id="{C9D064D9-2633-4A0F-A3A0-86E9DCDFDE41}"/>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9" name="椭圆 18">
                <a:extLst>
                  <a:ext uri="{FF2B5EF4-FFF2-40B4-BE49-F238E27FC236}">
                    <a16:creationId xmlns:a16="http://schemas.microsoft.com/office/drawing/2014/main" xmlns="" id="{9790D5B1-406B-42B6-9955-8E937034096C}"/>
                  </a:ext>
                </a:extLst>
              </p:cNvPr>
              <p:cNvSpPr/>
              <p:nvPr/>
            </p:nvSpPr>
            <p:spPr>
              <a:xfrm>
                <a:off x="3724323" y="1908536"/>
                <a:ext cx="1329153" cy="1329153"/>
              </a:xfrm>
              <a:prstGeom prst="ellipse">
                <a:avLst/>
              </a:prstGeom>
              <a:solidFill>
                <a:schemeClr val="accent1"/>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20" name="椭圆 19">
                <a:extLst>
                  <a:ext uri="{FF2B5EF4-FFF2-40B4-BE49-F238E27FC236}">
                    <a16:creationId xmlns:a16="http://schemas.microsoft.com/office/drawing/2014/main" xmlns="" id="{18B4FC7E-5154-4373-9058-ED8B1B5B8908}"/>
                  </a:ext>
                </a:extLst>
              </p:cNvPr>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cs typeface="+mn-ea"/>
                  <a:sym typeface="+mn-lt"/>
                </a:endParaRPr>
              </a:p>
            </p:txBody>
          </p:sp>
        </p:grpSp>
        <p:sp>
          <p:nvSpPr>
            <p:cNvPr id="18" name="TextBox 7">
              <a:extLst>
                <a:ext uri="{FF2B5EF4-FFF2-40B4-BE49-F238E27FC236}">
                  <a16:creationId xmlns:a16="http://schemas.microsoft.com/office/drawing/2014/main" xmlns="" id="{AF31C993-70BB-4186-8141-F32CC2C77D7B}"/>
                </a:ext>
              </a:extLst>
            </p:cNvPr>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chemeClr val="accent1"/>
                  </a:solidFill>
                  <a:cs typeface="+mn-ea"/>
                  <a:sym typeface="+mn-lt"/>
                </a:rPr>
                <a:t>2</a:t>
              </a:r>
              <a:endParaRPr lang="zh-CN" altLang="en-US" sz="2000" b="1" dirty="0">
                <a:solidFill>
                  <a:schemeClr val="accent1"/>
                </a:solidFill>
                <a:cs typeface="+mn-ea"/>
                <a:sym typeface="+mn-lt"/>
              </a:endParaRPr>
            </a:p>
          </p:txBody>
        </p:sp>
      </p:grpSp>
      <p:sp>
        <p:nvSpPr>
          <p:cNvPr id="22" name="圆角矩形 84">
            <a:extLst>
              <a:ext uri="{FF2B5EF4-FFF2-40B4-BE49-F238E27FC236}">
                <a16:creationId xmlns:a16="http://schemas.microsoft.com/office/drawing/2014/main" xmlns="" id="{DC81492F-CBA2-459A-A306-828C5862BBDD}"/>
              </a:ext>
            </a:extLst>
          </p:cNvPr>
          <p:cNvSpPr/>
          <p:nvPr/>
        </p:nvSpPr>
        <p:spPr>
          <a:xfrm>
            <a:off x="8199961" y="4388323"/>
            <a:ext cx="2285755" cy="467045"/>
          </a:xfrm>
          <a:prstGeom prst="roundRect">
            <a:avLst>
              <a:gd name="adj" fmla="val 50000"/>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cs typeface="+mn-ea"/>
              <a:sym typeface="+mn-lt"/>
            </a:endParaRPr>
          </a:p>
        </p:txBody>
      </p:sp>
      <p:sp>
        <p:nvSpPr>
          <p:cNvPr id="21" name="TextBox 7">
            <a:extLst>
              <a:ext uri="{FF2B5EF4-FFF2-40B4-BE49-F238E27FC236}">
                <a16:creationId xmlns:a16="http://schemas.microsoft.com/office/drawing/2014/main" xmlns="" id="{7CA039F5-2F47-4F28-BE24-2BC56BF6FDBB}"/>
              </a:ext>
            </a:extLst>
          </p:cNvPr>
          <p:cNvSpPr>
            <a:spLocks noChangeArrowheads="1"/>
          </p:cNvSpPr>
          <p:nvPr/>
        </p:nvSpPr>
        <p:spPr bwMode="auto">
          <a:xfrm>
            <a:off x="8761883" y="4467957"/>
            <a:ext cx="1728192"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chemeClr val="bg1"/>
                </a:solidFill>
                <a:cs typeface="+mn-ea"/>
                <a:sym typeface="+mn-lt"/>
              </a:rPr>
              <a:t>添加标题文字</a:t>
            </a:r>
          </a:p>
        </p:txBody>
      </p:sp>
      <p:sp>
        <p:nvSpPr>
          <p:cNvPr id="23" name="TextBox 7">
            <a:extLst>
              <a:ext uri="{FF2B5EF4-FFF2-40B4-BE49-F238E27FC236}">
                <a16:creationId xmlns:a16="http://schemas.microsoft.com/office/drawing/2014/main" xmlns="" id="{E13A4CA3-573E-475F-8C73-5DC989BEAA03}"/>
              </a:ext>
            </a:extLst>
          </p:cNvPr>
          <p:cNvSpPr>
            <a:spLocks noChangeArrowheads="1"/>
          </p:cNvSpPr>
          <p:nvPr/>
        </p:nvSpPr>
        <p:spPr bwMode="auto">
          <a:xfrm>
            <a:off x="7897787" y="5094611"/>
            <a:ext cx="259228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dirty="0">
                <a:solidFill>
                  <a:schemeClr val="tx1">
                    <a:lumMod val="50000"/>
                    <a:lumOff val="50000"/>
                  </a:schemeClr>
                </a:solidFill>
                <a:cs typeface="+mn-ea"/>
                <a:sym typeface="+mn-lt"/>
              </a:rPr>
              <a:t>在此输入章节详细文字介绍，表达主题的含义合图表的意义，在此输入章节详细文字介绍。</a:t>
            </a:r>
          </a:p>
        </p:txBody>
      </p:sp>
      <p:grpSp>
        <p:nvGrpSpPr>
          <p:cNvPr id="24" name="组合 23">
            <a:extLst>
              <a:ext uri="{FF2B5EF4-FFF2-40B4-BE49-F238E27FC236}">
                <a16:creationId xmlns:a16="http://schemas.microsoft.com/office/drawing/2014/main" xmlns="" id="{A6E3DF71-0B87-418F-A9E9-3FB1A5F2028A}"/>
              </a:ext>
            </a:extLst>
          </p:cNvPr>
          <p:cNvGrpSpPr/>
          <p:nvPr/>
        </p:nvGrpSpPr>
        <p:grpSpPr>
          <a:xfrm>
            <a:off x="7897787" y="4293096"/>
            <a:ext cx="657499" cy="657499"/>
            <a:chOff x="1417067" y="4277724"/>
            <a:chExt cx="657499" cy="657499"/>
          </a:xfrm>
        </p:grpSpPr>
        <p:grpSp>
          <p:nvGrpSpPr>
            <p:cNvPr id="25" name="组合 24">
              <a:extLst>
                <a:ext uri="{FF2B5EF4-FFF2-40B4-BE49-F238E27FC236}">
                  <a16:creationId xmlns:a16="http://schemas.microsoft.com/office/drawing/2014/main" xmlns="" id="{85852D25-5916-4A77-B54B-78C2AD5501BE}"/>
                </a:ext>
              </a:extLst>
            </p:cNvPr>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7" name="椭圆 26">
                <a:extLst>
                  <a:ext uri="{FF2B5EF4-FFF2-40B4-BE49-F238E27FC236}">
                    <a16:creationId xmlns:a16="http://schemas.microsoft.com/office/drawing/2014/main" xmlns="" id="{A82A6759-AC05-4AF4-856F-1564C190EDF9}"/>
                  </a:ext>
                </a:extLst>
              </p:cNvPr>
              <p:cNvSpPr/>
              <p:nvPr/>
            </p:nvSpPr>
            <p:spPr>
              <a:xfrm>
                <a:off x="3724323" y="1908536"/>
                <a:ext cx="1329153" cy="1329153"/>
              </a:xfrm>
              <a:prstGeom prst="ellipse">
                <a:avLst/>
              </a:prstGeom>
              <a:solidFill>
                <a:schemeClr val="accent1"/>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28" name="椭圆 27">
                <a:extLst>
                  <a:ext uri="{FF2B5EF4-FFF2-40B4-BE49-F238E27FC236}">
                    <a16:creationId xmlns:a16="http://schemas.microsoft.com/office/drawing/2014/main" xmlns="" id="{ED268851-E774-4652-9A46-04CC806B7503}"/>
                  </a:ext>
                </a:extLst>
              </p:cNvPr>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cs typeface="+mn-ea"/>
                  <a:sym typeface="+mn-lt"/>
                </a:endParaRPr>
              </a:p>
            </p:txBody>
          </p:sp>
        </p:grpSp>
        <p:sp>
          <p:nvSpPr>
            <p:cNvPr id="26" name="TextBox 7">
              <a:extLst>
                <a:ext uri="{FF2B5EF4-FFF2-40B4-BE49-F238E27FC236}">
                  <a16:creationId xmlns:a16="http://schemas.microsoft.com/office/drawing/2014/main" xmlns="" id="{FDA0A00C-3972-4DE5-AE0E-BBBF8EC697FB}"/>
                </a:ext>
              </a:extLst>
            </p:cNvPr>
            <p:cNvSpPr>
              <a:spLocks noChangeArrowheads="1"/>
            </p:cNvSpPr>
            <p:nvPr/>
          </p:nvSpPr>
          <p:spPr bwMode="auto">
            <a:xfrm>
              <a:off x="1517646" y="4452585"/>
              <a:ext cx="45634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chemeClr val="accent1"/>
                  </a:solidFill>
                  <a:cs typeface="+mn-ea"/>
                  <a:sym typeface="+mn-lt"/>
                </a:rPr>
                <a:t>3</a:t>
              </a:r>
              <a:endParaRPr lang="zh-CN" altLang="en-US" sz="2000" b="1" dirty="0">
                <a:solidFill>
                  <a:schemeClr val="accent1"/>
                </a:solidFill>
                <a:cs typeface="+mn-ea"/>
                <a:sym typeface="+mn-lt"/>
              </a:endParaRPr>
            </a:p>
          </p:txBody>
        </p:sp>
      </p:grpSp>
    </p:spTree>
    <p:extLst>
      <p:ext uri="{BB962C8B-B14F-4D97-AF65-F5344CB8AC3E}">
        <p14:creationId xmlns:p14="http://schemas.microsoft.com/office/powerpoint/2010/main" val="3832595106"/>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53" presetClass="entr" presetSubtype="16" fill="hold" nodeType="after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left)">
                                      <p:cBhvr>
                                        <p:cTn id="72" dur="500"/>
                                        <p:tgtEl>
                                          <p:spTgt spid="22"/>
                                        </p:tgtEl>
                                      </p:cBhvr>
                                    </p:animEffect>
                                  </p:childTnLst>
                                </p:cTn>
                              </p:par>
                            </p:childTnLst>
                          </p:cTn>
                        </p:par>
                        <p:par>
                          <p:cTn id="73" fill="hold">
                            <p:stCondLst>
                              <p:cond delay="7500"/>
                            </p:stCondLst>
                            <p:childTnLst>
                              <p:par>
                                <p:cTn id="74" presetID="53" presetClass="entr" presetSubtype="16"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8000"/>
                            </p:stCondLst>
                            <p:childTnLst>
                              <p:par>
                                <p:cTn id="80" presetID="42"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4" grpId="0"/>
      <p:bldP spid="5" grpId="0"/>
      <p:bldP spid="7" grpId="0"/>
      <p:bldP spid="14" grpId="0" animBg="1"/>
      <p:bldP spid="13" grpId="0"/>
      <p:bldP spid="15" grpId="0"/>
      <p:bldP spid="22" grpId="0" animBg="1"/>
      <p:bldP spid="21"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8185467D-D39A-48EF-A200-2240C61AAB4C}"/>
              </a:ext>
            </a:extLst>
          </p:cNvPr>
          <p:cNvGrpSpPr/>
          <p:nvPr/>
        </p:nvGrpSpPr>
        <p:grpSpPr>
          <a:xfrm>
            <a:off x="1762551" y="3429000"/>
            <a:ext cx="639384" cy="629230"/>
            <a:chOff x="1762551" y="3008791"/>
            <a:chExt cx="639384" cy="629230"/>
          </a:xfrm>
        </p:grpSpPr>
        <p:sp>
          <p:nvSpPr>
            <p:cNvPr id="3" name="Oval 4">
              <a:extLst>
                <a:ext uri="{FF2B5EF4-FFF2-40B4-BE49-F238E27FC236}">
                  <a16:creationId xmlns:a16="http://schemas.microsoft.com/office/drawing/2014/main" xmlns="" id="{7ED440E2-5931-4BAB-A3D4-F5EB66D5B018}"/>
                </a:ext>
              </a:extLst>
            </p:cNvPr>
            <p:cNvSpPr/>
            <p:nvPr/>
          </p:nvSpPr>
          <p:spPr>
            <a:xfrm>
              <a:off x="1762551" y="3008791"/>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4" name="Rectangle 4">
              <a:extLst>
                <a:ext uri="{FF2B5EF4-FFF2-40B4-BE49-F238E27FC236}">
                  <a16:creationId xmlns:a16="http://schemas.microsoft.com/office/drawing/2014/main" xmlns="" id="{FA7DB8B2-BBE0-476E-8E0A-B8FEC33175BF}"/>
                </a:ext>
              </a:extLst>
            </p:cNvPr>
            <p:cNvSpPr txBox="1">
              <a:spLocks noChangeArrowheads="1"/>
            </p:cNvSpPr>
            <p:nvPr/>
          </p:nvSpPr>
          <p:spPr bwMode="auto">
            <a:xfrm>
              <a:off x="1762551" y="3158908"/>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07</a:t>
              </a:r>
              <a:endParaRPr lang="zh-CN" dirty="0">
                <a:latin typeface="+mn-lt"/>
                <a:ea typeface="+mn-ea"/>
                <a:cs typeface="+mn-ea"/>
                <a:sym typeface="+mn-lt"/>
              </a:endParaRPr>
            </a:p>
          </p:txBody>
        </p:sp>
      </p:grpSp>
      <p:sp>
        <p:nvSpPr>
          <p:cNvPr id="5" name="矩形 4">
            <a:extLst>
              <a:ext uri="{FF2B5EF4-FFF2-40B4-BE49-F238E27FC236}">
                <a16:creationId xmlns:a16="http://schemas.microsoft.com/office/drawing/2014/main" xmlns="" id="{E9A3B893-237B-4691-84D9-0D0CDDE8DFDE}"/>
              </a:ext>
            </a:extLst>
          </p:cNvPr>
          <p:cNvSpPr/>
          <p:nvPr/>
        </p:nvSpPr>
        <p:spPr>
          <a:xfrm>
            <a:off x="728290" y="4652640"/>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grpSp>
        <p:nvGrpSpPr>
          <p:cNvPr id="6" name="组合 5">
            <a:extLst>
              <a:ext uri="{FF2B5EF4-FFF2-40B4-BE49-F238E27FC236}">
                <a16:creationId xmlns:a16="http://schemas.microsoft.com/office/drawing/2014/main" xmlns="" id="{6CEE7083-247A-402E-9038-4B15FCA0B616}"/>
              </a:ext>
            </a:extLst>
          </p:cNvPr>
          <p:cNvGrpSpPr/>
          <p:nvPr/>
        </p:nvGrpSpPr>
        <p:grpSpPr>
          <a:xfrm>
            <a:off x="3338039" y="3417161"/>
            <a:ext cx="639384" cy="629230"/>
            <a:chOff x="3338039" y="2996952"/>
            <a:chExt cx="639384" cy="629230"/>
          </a:xfrm>
        </p:grpSpPr>
        <p:sp>
          <p:nvSpPr>
            <p:cNvPr id="7" name="Oval 4">
              <a:extLst>
                <a:ext uri="{FF2B5EF4-FFF2-40B4-BE49-F238E27FC236}">
                  <a16:creationId xmlns:a16="http://schemas.microsoft.com/office/drawing/2014/main" xmlns="" id="{13A77176-F376-491F-B199-FA5F0B5C766C}"/>
                </a:ext>
              </a:extLst>
            </p:cNvPr>
            <p:cNvSpPr/>
            <p:nvPr/>
          </p:nvSpPr>
          <p:spPr>
            <a:xfrm>
              <a:off x="3338039" y="2996952"/>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8" name="Rectangle 4">
              <a:extLst>
                <a:ext uri="{FF2B5EF4-FFF2-40B4-BE49-F238E27FC236}">
                  <a16:creationId xmlns:a16="http://schemas.microsoft.com/office/drawing/2014/main" xmlns="" id="{083D081B-A28F-4617-97BF-A8DE09AD9171}"/>
                </a:ext>
              </a:extLst>
            </p:cNvPr>
            <p:cNvSpPr txBox="1">
              <a:spLocks noChangeArrowheads="1"/>
            </p:cNvSpPr>
            <p:nvPr/>
          </p:nvSpPr>
          <p:spPr bwMode="auto">
            <a:xfrm>
              <a:off x="3338039" y="3147069"/>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08</a:t>
              </a:r>
              <a:endParaRPr lang="zh-CN" dirty="0">
                <a:latin typeface="+mn-lt"/>
                <a:ea typeface="+mn-ea"/>
                <a:cs typeface="+mn-ea"/>
                <a:sym typeface="+mn-lt"/>
              </a:endParaRPr>
            </a:p>
          </p:txBody>
        </p:sp>
      </p:grpSp>
      <p:sp>
        <p:nvSpPr>
          <p:cNvPr id="9" name="矩形 8">
            <a:extLst>
              <a:ext uri="{FF2B5EF4-FFF2-40B4-BE49-F238E27FC236}">
                <a16:creationId xmlns:a16="http://schemas.microsoft.com/office/drawing/2014/main" xmlns="" id="{84C0D725-401C-4890-A4B5-8AB185F82072}"/>
              </a:ext>
            </a:extLst>
          </p:cNvPr>
          <p:cNvSpPr/>
          <p:nvPr/>
        </p:nvSpPr>
        <p:spPr>
          <a:xfrm>
            <a:off x="2250870" y="2027262"/>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grpSp>
        <p:nvGrpSpPr>
          <p:cNvPr id="10" name="组合 9">
            <a:extLst>
              <a:ext uri="{FF2B5EF4-FFF2-40B4-BE49-F238E27FC236}">
                <a16:creationId xmlns:a16="http://schemas.microsoft.com/office/drawing/2014/main" xmlns="" id="{AEBB6B5B-2DC3-4789-B8BF-3350C0C6640F}"/>
              </a:ext>
            </a:extLst>
          </p:cNvPr>
          <p:cNvGrpSpPr/>
          <p:nvPr/>
        </p:nvGrpSpPr>
        <p:grpSpPr>
          <a:xfrm>
            <a:off x="4930903" y="3436003"/>
            <a:ext cx="639384" cy="629230"/>
            <a:chOff x="4930903" y="3015794"/>
            <a:chExt cx="639384" cy="629230"/>
          </a:xfrm>
        </p:grpSpPr>
        <p:sp>
          <p:nvSpPr>
            <p:cNvPr id="11" name="Oval 4">
              <a:extLst>
                <a:ext uri="{FF2B5EF4-FFF2-40B4-BE49-F238E27FC236}">
                  <a16:creationId xmlns:a16="http://schemas.microsoft.com/office/drawing/2014/main" xmlns="" id="{C599C803-DFD4-43AD-A7C5-727F1409705F}"/>
                </a:ext>
              </a:extLst>
            </p:cNvPr>
            <p:cNvSpPr/>
            <p:nvPr/>
          </p:nvSpPr>
          <p:spPr>
            <a:xfrm>
              <a:off x="4930903" y="3015794"/>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12" name="Rectangle 4">
              <a:extLst>
                <a:ext uri="{FF2B5EF4-FFF2-40B4-BE49-F238E27FC236}">
                  <a16:creationId xmlns:a16="http://schemas.microsoft.com/office/drawing/2014/main" xmlns="" id="{8994DF47-F68E-4D72-BA62-415EB3310F70}"/>
                </a:ext>
              </a:extLst>
            </p:cNvPr>
            <p:cNvSpPr txBox="1">
              <a:spLocks noChangeArrowheads="1"/>
            </p:cNvSpPr>
            <p:nvPr/>
          </p:nvSpPr>
          <p:spPr bwMode="auto">
            <a:xfrm>
              <a:off x="4930903" y="3165911"/>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09</a:t>
              </a:r>
              <a:endParaRPr lang="zh-CN" dirty="0">
                <a:latin typeface="+mn-lt"/>
                <a:ea typeface="+mn-ea"/>
                <a:cs typeface="+mn-ea"/>
                <a:sym typeface="+mn-lt"/>
              </a:endParaRPr>
            </a:p>
          </p:txBody>
        </p:sp>
      </p:grpSp>
      <p:sp>
        <p:nvSpPr>
          <p:cNvPr id="13" name="矩形 12">
            <a:extLst>
              <a:ext uri="{FF2B5EF4-FFF2-40B4-BE49-F238E27FC236}">
                <a16:creationId xmlns:a16="http://schemas.microsoft.com/office/drawing/2014/main" xmlns="" id="{EF885471-D9D2-4D56-8C4A-F770496487E0}"/>
              </a:ext>
            </a:extLst>
          </p:cNvPr>
          <p:cNvSpPr/>
          <p:nvPr/>
        </p:nvSpPr>
        <p:spPr>
          <a:xfrm>
            <a:off x="3901677" y="4691062"/>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grpSp>
        <p:nvGrpSpPr>
          <p:cNvPr id="14" name="组合 13">
            <a:extLst>
              <a:ext uri="{FF2B5EF4-FFF2-40B4-BE49-F238E27FC236}">
                <a16:creationId xmlns:a16="http://schemas.microsoft.com/office/drawing/2014/main" xmlns="" id="{13CFC534-73AF-4D90-A003-FCAD234D1FBF}"/>
              </a:ext>
            </a:extLst>
          </p:cNvPr>
          <p:cNvGrpSpPr/>
          <p:nvPr/>
        </p:nvGrpSpPr>
        <p:grpSpPr>
          <a:xfrm>
            <a:off x="6443071" y="3436003"/>
            <a:ext cx="639384" cy="629230"/>
            <a:chOff x="6443071" y="3015794"/>
            <a:chExt cx="639384" cy="629230"/>
          </a:xfrm>
        </p:grpSpPr>
        <p:sp>
          <p:nvSpPr>
            <p:cNvPr id="15" name="Oval 4">
              <a:extLst>
                <a:ext uri="{FF2B5EF4-FFF2-40B4-BE49-F238E27FC236}">
                  <a16:creationId xmlns:a16="http://schemas.microsoft.com/office/drawing/2014/main" xmlns="" id="{A58855A1-3C40-4627-8A6A-ED79BA41C8AA}"/>
                </a:ext>
              </a:extLst>
            </p:cNvPr>
            <p:cNvSpPr/>
            <p:nvPr/>
          </p:nvSpPr>
          <p:spPr>
            <a:xfrm>
              <a:off x="6443071" y="3015794"/>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16" name="Rectangle 4">
              <a:extLst>
                <a:ext uri="{FF2B5EF4-FFF2-40B4-BE49-F238E27FC236}">
                  <a16:creationId xmlns:a16="http://schemas.microsoft.com/office/drawing/2014/main" xmlns="" id="{26259FCE-D4E8-4B54-A830-B089C7CAA4E8}"/>
                </a:ext>
              </a:extLst>
            </p:cNvPr>
            <p:cNvSpPr txBox="1">
              <a:spLocks noChangeArrowheads="1"/>
            </p:cNvSpPr>
            <p:nvPr/>
          </p:nvSpPr>
          <p:spPr bwMode="auto">
            <a:xfrm>
              <a:off x="6443071" y="3165911"/>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10</a:t>
              </a:r>
              <a:endParaRPr lang="zh-CN" dirty="0">
                <a:latin typeface="+mn-lt"/>
                <a:ea typeface="+mn-ea"/>
                <a:cs typeface="+mn-ea"/>
                <a:sym typeface="+mn-lt"/>
              </a:endParaRPr>
            </a:p>
          </p:txBody>
        </p:sp>
      </p:grpSp>
      <p:sp>
        <p:nvSpPr>
          <p:cNvPr id="17" name="矩形 16">
            <a:extLst>
              <a:ext uri="{FF2B5EF4-FFF2-40B4-BE49-F238E27FC236}">
                <a16:creationId xmlns:a16="http://schemas.microsoft.com/office/drawing/2014/main" xmlns="" id="{2C48D201-3346-46D9-BD8C-BAEB74F55FCC}"/>
              </a:ext>
            </a:extLst>
          </p:cNvPr>
          <p:cNvSpPr/>
          <p:nvPr/>
        </p:nvSpPr>
        <p:spPr>
          <a:xfrm>
            <a:off x="5353245" y="2027262"/>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grpSp>
        <p:nvGrpSpPr>
          <p:cNvPr id="18" name="组合 17">
            <a:extLst>
              <a:ext uri="{FF2B5EF4-FFF2-40B4-BE49-F238E27FC236}">
                <a16:creationId xmlns:a16="http://schemas.microsoft.com/office/drawing/2014/main" xmlns="" id="{DB21CBF3-95D9-4DCE-B128-546C53814896}"/>
              </a:ext>
            </a:extLst>
          </p:cNvPr>
          <p:cNvGrpSpPr/>
          <p:nvPr/>
        </p:nvGrpSpPr>
        <p:grpSpPr>
          <a:xfrm>
            <a:off x="8027247" y="3436003"/>
            <a:ext cx="639384" cy="629230"/>
            <a:chOff x="8027247" y="3015794"/>
            <a:chExt cx="639384" cy="629230"/>
          </a:xfrm>
        </p:grpSpPr>
        <p:sp>
          <p:nvSpPr>
            <p:cNvPr id="19" name="Oval 4">
              <a:extLst>
                <a:ext uri="{FF2B5EF4-FFF2-40B4-BE49-F238E27FC236}">
                  <a16:creationId xmlns:a16="http://schemas.microsoft.com/office/drawing/2014/main" xmlns="" id="{037FCF45-C7C8-4571-922E-5130BF13E501}"/>
                </a:ext>
              </a:extLst>
            </p:cNvPr>
            <p:cNvSpPr/>
            <p:nvPr/>
          </p:nvSpPr>
          <p:spPr>
            <a:xfrm>
              <a:off x="8027247" y="3015794"/>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20" name="Rectangle 4">
              <a:extLst>
                <a:ext uri="{FF2B5EF4-FFF2-40B4-BE49-F238E27FC236}">
                  <a16:creationId xmlns:a16="http://schemas.microsoft.com/office/drawing/2014/main" xmlns="" id="{134FBE7A-7835-48A1-B543-F20F8081BC62}"/>
                </a:ext>
              </a:extLst>
            </p:cNvPr>
            <p:cNvSpPr txBox="1">
              <a:spLocks noChangeArrowheads="1"/>
            </p:cNvSpPr>
            <p:nvPr/>
          </p:nvSpPr>
          <p:spPr bwMode="auto">
            <a:xfrm>
              <a:off x="8027247" y="3165911"/>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11</a:t>
              </a:r>
              <a:endParaRPr lang="zh-CN" dirty="0">
                <a:latin typeface="+mn-lt"/>
                <a:ea typeface="+mn-ea"/>
                <a:cs typeface="+mn-ea"/>
                <a:sym typeface="+mn-lt"/>
              </a:endParaRPr>
            </a:p>
          </p:txBody>
        </p:sp>
      </p:grpSp>
      <p:sp>
        <p:nvSpPr>
          <p:cNvPr id="21" name="矩形 20">
            <a:extLst>
              <a:ext uri="{FF2B5EF4-FFF2-40B4-BE49-F238E27FC236}">
                <a16:creationId xmlns:a16="http://schemas.microsoft.com/office/drawing/2014/main" xmlns="" id="{3CD75383-9045-4B39-B89C-D36B08ED5350}"/>
              </a:ext>
            </a:extLst>
          </p:cNvPr>
          <p:cNvSpPr/>
          <p:nvPr/>
        </p:nvSpPr>
        <p:spPr>
          <a:xfrm>
            <a:off x="7034829" y="4691062"/>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grpSp>
        <p:nvGrpSpPr>
          <p:cNvPr id="22" name="组合 21">
            <a:extLst>
              <a:ext uri="{FF2B5EF4-FFF2-40B4-BE49-F238E27FC236}">
                <a16:creationId xmlns:a16="http://schemas.microsoft.com/office/drawing/2014/main" xmlns="" id="{185B252D-DE39-4365-9C99-6B82232D2EF4}"/>
              </a:ext>
            </a:extLst>
          </p:cNvPr>
          <p:cNvGrpSpPr/>
          <p:nvPr/>
        </p:nvGrpSpPr>
        <p:grpSpPr>
          <a:xfrm>
            <a:off x="9642262" y="3469589"/>
            <a:ext cx="639384" cy="629230"/>
            <a:chOff x="9642262" y="3049380"/>
            <a:chExt cx="639384" cy="629230"/>
          </a:xfrm>
        </p:grpSpPr>
        <p:sp>
          <p:nvSpPr>
            <p:cNvPr id="23" name="Oval 4">
              <a:extLst>
                <a:ext uri="{FF2B5EF4-FFF2-40B4-BE49-F238E27FC236}">
                  <a16:creationId xmlns:a16="http://schemas.microsoft.com/office/drawing/2014/main" xmlns="" id="{25803FF9-8561-4C24-BF67-0B1401B7785E}"/>
                </a:ext>
              </a:extLst>
            </p:cNvPr>
            <p:cNvSpPr/>
            <p:nvPr/>
          </p:nvSpPr>
          <p:spPr>
            <a:xfrm>
              <a:off x="9642262" y="3049380"/>
              <a:ext cx="626458" cy="629230"/>
            </a:xfrm>
            <a:prstGeom prst="round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cs typeface="+mn-ea"/>
                <a:sym typeface="+mn-lt"/>
              </a:endParaRPr>
            </a:p>
          </p:txBody>
        </p:sp>
        <p:sp>
          <p:nvSpPr>
            <p:cNvPr id="24" name="Rectangle 4">
              <a:extLst>
                <a:ext uri="{FF2B5EF4-FFF2-40B4-BE49-F238E27FC236}">
                  <a16:creationId xmlns:a16="http://schemas.microsoft.com/office/drawing/2014/main" xmlns="" id="{1297607B-6B18-44FB-B805-57EA85BB94C8}"/>
                </a:ext>
              </a:extLst>
            </p:cNvPr>
            <p:cNvSpPr txBox="1">
              <a:spLocks noChangeArrowheads="1"/>
            </p:cNvSpPr>
            <p:nvPr/>
          </p:nvSpPr>
          <p:spPr bwMode="auto">
            <a:xfrm>
              <a:off x="9642262" y="3199497"/>
              <a:ext cx="639384" cy="342100"/>
            </a:xfrm>
            <a:prstGeom prst="round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mn-lt"/>
                  <a:ea typeface="+mn-ea"/>
                  <a:cs typeface="+mn-ea"/>
                  <a:sym typeface="+mn-lt"/>
                </a:rPr>
                <a:t>12</a:t>
              </a:r>
              <a:endParaRPr lang="zh-CN" dirty="0">
                <a:latin typeface="+mn-lt"/>
                <a:ea typeface="+mn-ea"/>
                <a:cs typeface="+mn-ea"/>
                <a:sym typeface="+mn-lt"/>
              </a:endParaRPr>
            </a:p>
          </p:txBody>
        </p:sp>
      </p:grpSp>
      <p:sp>
        <p:nvSpPr>
          <p:cNvPr id="25" name="矩形 24">
            <a:extLst>
              <a:ext uri="{FF2B5EF4-FFF2-40B4-BE49-F238E27FC236}">
                <a16:creationId xmlns:a16="http://schemas.microsoft.com/office/drawing/2014/main" xmlns="" id="{540E543E-2FBB-463E-90F2-51AD4ED05D64}"/>
              </a:ext>
            </a:extLst>
          </p:cNvPr>
          <p:cNvSpPr/>
          <p:nvPr/>
        </p:nvSpPr>
        <p:spPr>
          <a:xfrm>
            <a:off x="8552436" y="2060848"/>
            <a:ext cx="2723824" cy="1143903"/>
          </a:xfrm>
          <a:prstGeom prst="rect">
            <a:avLst/>
          </a:prstGeom>
        </p:spPr>
        <p:txBody>
          <a:bodyPr wrap="none">
            <a:spAutoFit/>
          </a:bodyPr>
          <a:lstStyle/>
          <a:p>
            <a:pPr algn="ctr">
              <a:spcBef>
                <a:spcPct val="0"/>
              </a:spcBef>
              <a:buFont typeface="Arial" charset="0"/>
              <a:buNone/>
            </a:pPr>
            <a:r>
              <a:rPr lang="zh-CN" altLang="en-US" sz="2400" b="1" dirty="0">
                <a:cs typeface="+mn-ea"/>
                <a:sym typeface="+mn-lt"/>
              </a:rPr>
              <a:t>点击输入标题</a:t>
            </a:r>
          </a:p>
          <a:p>
            <a:pPr algn="ctr">
              <a:spcBef>
                <a:spcPts val="500"/>
              </a:spcBef>
              <a:spcAft>
                <a:spcPts val="0"/>
              </a:spcAft>
              <a:defRPr/>
            </a:pPr>
            <a:r>
              <a:rPr lang="zh-CN" altLang="en-US" kern="100" dirty="0">
                <a:cs typeface="+mn-ea"/>
                <a:sym typeface="+mn-lt"/>
              </a:rPr>
              <a:t>在此输入详细文字介绍，</a:t>
            </a:r>
            <a:endParaRPr lang="en-US" altLang="zh-CN" kern="100" dirty="0">
              <a:cs typeface="+mn-ea"/>
              <a:sym typeface="+mn-lt"/>
            </a:endParaRPr>
          </a:p>
          <a:p>
            <a:pPr algn="ctr">
              <a:spcBef>
                <a:spcPts val="500"/>
              </a:spcBef>
              <a:spcAft>
                <a:spcPts val="0"/>
              </a:spcAft>
              <a:defRPr/>
            </a:pPr>
            <a:r>
              <a:rPr lang="zh-CN" altLang="en-US" kern="100" dirty="0">
                <a:cs typeface="+mn-ea"/>
                <a:sym typeface="+mn-lt"/>
              </a:rPr>
              <a:t>和详细信息。</a:t>
            </a:r>
          </a:p>
        </p:txBody>
      </p:sp>
    </p:spTree>
    <p:extLst>
      <p:ext uri="{BB962C8B-B14F-4D97-AF65-F5344CB8AC3E}">
        <p14:creationId xmlns:p14="http://schemas.microsoft.com/office/powerpoint/2010/main" val="5980741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750"/>
                                        <p:tgtEl>
                                          <p:spTgt spid="2"/>
                                        </p:tgtEl>
                                      </p:cBhvr>
                                    </p:animEffect>
                                    <p:anim calcmode="lin" valueType="num">
                                      <p:cBhvr>
                                        <p:cTn id="8" dur="1750" fill="hold"/>
                                        <p:tgtEl>
                                          <p:spTgt spid="2"/>
                                        </p:tgtEl>
                                        <p:attrNameLst>
                                          <p:attrName>ppt_w</p:attrName>
                                        </p:attrNameLst>
                                      </p:cBhvr>
                                      <p:tavLst>
                                        <p:tav tm="0" fmla="#ppt_w*sin(2.5*pi*$)">
                                          <p:val>
                                            <p:fltVal val="0"/>
                                          </p:val>
                                        </p:tav>
                                        <p:tav tm="100000">
                                          <p:val>
                                            <p:fltVal val="1"/>
                                          </p:val>
                                        </p:tav>
                                      </p:tavLst>
                                    </p:anim>
                                    <p:anim calcmode="lin" valueType="num">
                                      <p:cBhvr>
                                        <p:cTn id="9" dur="175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750"/>
                                        <p:tgtEl>
                                          <p:spTgt spid="6"/>
                                        </p:tgtEl>
                                      </p:cBhvr>
                                    </p:animEffect>
                                    <p:anim calcmode="lin" valueType="num">
                                      <p:cBhvr>
                                        <p:cTn id="13" dur="1750" fill="hold"/>
                                        <p:tgtEl>
                                          <p:spTgt spid="6"/>
                                        </p:tgtEl>
                                        <p:attrNameLst>
                                          <p:attrName>ppt_w</p:attrName>
                                        </p:attrNameLst>
                                      </p:cBhvr>
                                      <p:tavLst>
                                        <p:tav tm="0" fmla="#ppt_w*sin(2.5*pi*$)">
                                          <p:val>
                                            <p:fltVal val="0"/>
                                          </p:val>
                                        </p:tav>
                                        <p:tav tm="100000">
                                          <p:val>
                                            <p:fltVal val="1"/>
                                          </p:val>
                                        </p:tav>
                                      </p:tavLst>
                                    </p:anim>
                                    <p:anim calcmode="lin" valueType="num">
                                      <p:cBhvr>
                                        <p:cTn id="14" dur="1750" fill="hold"/>
                                        <p:tgtEl>
                                          <p:spTgt spid="6"/>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25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750"/>
                                        <p:tgtEl>
                                          <p:spTgt spid="10"/>
                                        </p:tgtEl>
                                      </p:cBhvr>
                                    </p:animEffect>
                                    <p:anim calcmode="lin" valueType="num">
                                      <p:cBhvr>
                                        <p:cTn id="18" dur="1750" fill="hold"/>
                                        <p:tgtEl>
                                          <p:spTgt spid="10"/>
                                        </p:tgtEl>
                                        <p:attrNameLst>
                                          <p:attrName>ppt_w</p:attrName>
                                        </p:attrNameLst>
                                      </p:cBhvr>
                                      <p:tavLst>
                                        <p:tav tm="0" fmla="#ppt_w*sin(2.5*pi*$)">
                                          <p:val>
                                            <p:fltVal val="0"/>
                                          </p:val>
                                        </p:tav>
                                        <p:tav tm="100000">
                                          <p:val>
                                            <p:fltVal val="1"/>
                                          </p:val>
                                        </p:tav>
                                      </p:tavLst>
                                    </p:anim>
                                    <p:anim calcmode="lin" valueType="num">
                                      <p:cBhvr>
                                        <p:cTn id="19" dur="1750" fill="hold"/>
                                        <p:tgtEl>
                                          <p:spTgt spid="10"/>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25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750"/>
                                        <p:tgtEl>
                                          <p:spTgt spid="14"/>
                                        </p:tgtEl>
                                      </p:cBhvr>
                                    </p:animEffect>
                                    <p:anim calcmode="lin" valueType="num">
                                      <p:cBhvr>
                                        <p:cTn id="23" dur="1750" fill="hold"/>
                                        <p:tgtEl>
                                          <p:spTgt spid="14"/>
                                        </p:tgtEl>
                                        <p:attrNameLst>
                                          <p:attrName>ppt_w</p:attrName>
                                        </p:attrNameLst>
                                      </p:cBhvr>
                                      <p:tavLst>
                                        <p:tav tm="0" fmla="#ppt_w*sin(2.5*pi*$)">
                                          <p:val>
                                            <p:fltVal val="0"/>
                                          </p:val>
                                        </p:tav>
                                        <p:tav tm="100000">
                                          <p:val>
                                            <p:fltVal val="1"/>
                                          </p:val>
                                        </p:tav>
                                      </p:tavLst>
                                    </p:anim>
                                    <p:anim calcmode="lin" valueType="num">
                                      <p:cBhvr>
                                        <p:cTn id="24" dur="1750" fill="hold"/>
                                        <p:tgtEl>
                                          <p:spTgt spid="14"/>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25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750"/>
                                        <p:tgtEl>
                                          <p:spTgt spid="18"/>
                                        </p:tgtEl>
                                      </p:cBhvr>
                                    </p:animEffect>
                                    <p:anim calcmode="lin" valueType="num">
                                      <p:cBhvr>
                                        <p:cTn id="28" dur="1750" fill="hold"/>
                                        <p:tgtEl>
                                          <p:spTgt spid="18"/>
                                        </p:tgtEl>
                                        <p:attrNameLst>
                                          <p:attrName>ppt_w</p:attrName>
                                        </p:attrNameLst>
                                      </p:cBhvr>
                                      <p:tavLst>
                                        <p:tav tm="0" fmla="#ppt_w*sin(2.5*pi*$)">
                                          <p:val>
                                            <p:fltVal val="0"/>
                                          </p:val>
                                        </p:tav>
                                        <p:tav tm="100000">
                                          <p:val>
                                            <p:fltVal val="1"/>
                                          </p:val>
                                        </p:tav>
                                      </p:tavLst>
                                    </p:anim>
                                    <p:anim calcmode="lin" valueType="num">
                                      <p:cBhvr>
                                        <p:cTn id="29" dur="1750" fill="hold"/>
                                        <p:tgtEl>
                                          <p:spTgt spid="18"/>
                                        </p:tgtEl>
                                        <p:attrNameLst>
                                          <p:attrName>ppt_h</p:attrName>
                                        </p:attrNameLst>
                                      </p:cBhvr>
                                      <p:tavLst>
                                        <p:tav tm="0">
                                          <p:val>
                                            <p:strVal val="#ppt_h"/>
                                          </p:val>
                                        </p:tav>
                                        <p:tav tm="100000">
                                          <p:val>
                                            <p:strVal val="#ppt_h"/>
                                          </p:val>
                                        </p:tav>
                                      </p:tavLst>
                                    </p:anim>
                                  </p:childTnLst>
                                </p:cTn>
                              </p:par>
                              <p:par>
                                <p:cTn id="30" presetID="45" presetClass="entr" presetSubtype="0" fill="hold" nodeType="withEffect">
                                  <p:stCondLst>
                                    <p:cond delay="25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750"/>
                                        <p:tgtEl>
                                          <p:spTgt spid="22"/>
                                        </p:tgtEl>
                                      </p:cBhvr>
                                    </p:animEffect>
                                    <p:anim calcmode="lin" valueType="num">
                                      <p:cBhvr>
                                        <p:cTn id="33" dur="1750" fill="hold"/>
                                        <p:tgtEl>
                                          <p:spTgt spid="22"/>
                                        </p:tgtEl>
                                        <p:attrNameLst>
                                          <p:attrName>ppt_w</p:attrName>
                                        </p:attrNameLst>
                                      </p:cBhvr>
                                      <p:tavLst>
                                        <p:tav tm="0" fmla="#ppt_w*sin(2.5*pi*$)">
                                          <p:val>
                                            <p:fltVal val="0"/>
                                          </p:val>
                                        </p:tav>
                                        <p:tav tm="100000">
                                          <p:val>
                                            <p:fltVal val="1"/>
                                          </p:val>
                                        </p:tav>
                                      </p:tavLst>
                                    </p:anim>
                                    <p:anim calcmode="lin" valueType="num">
                                      <p:cBhvr>
                                        <p:cTn id="34" dur="1750" fill="hold"/>
                                        <p:tgtEl>
                                          <p:spTgt spid="22"/>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42"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P spid="17" grpId="0"/>
      <p:bldP spid="21"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ïs1iḑê">
            <a:extLst>
              <a:ext uri="{FF2B5EF4-FFF2-40B4-BE49-F238E27FC236}">
                <a16:creationId xmlns:a16="http://schemas.microsoft.com/office/drawing/2014/main" xmlns="" id="{6CB03D1F-C2AE-4C49-8A7D-6B07D9906EB2}"/>
              </a:ext>
            </a:extLst>
          </p:cNvPr>
          <p:cNvGrpSpPr/>
          <p:nvPr/>
        </p:nvGrpSpPr>
        <p:grpSpPr>
          <a:xfrm>
            <a:off x="2667000" y="3007691"/>
            <a:ext cx="6819900" cy="687034"/>
            <a:chOff x="3411415" y="3383480"/>
            <a:chExt cx="5341015" cy="589346"/>
          </a:xfrm>
        </p:grpSpPr>
        <p:cxnSp>
          <p:nvCxnSpPr>
            <p:cNvPr id="3" name="Straight Connector 31">
              <a:extLst>
                <a:ext uri="{FF2B5EF4-FFF2-40B4-BE49-F238E27FC236}">
                  <a16:creationId xmlns:a16="http://schemas.microsoft.com/office/drawing/2014/main" xmlns="" id="{C47D9E88-DA7D-4363-B5B0-A9E11863317D}"/>
                </a:ext>
              </a:extLst>
            </p:cNvPr>
            <p:cNvCxnSpPr/>
            <p:nvPr/>
          </p:nvCxnSpPr>
          <p:spPr>
            <a:xfrm>
              <a:off x="4317248" y="3383480"/>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4" name="Straight Connector 32">
              <a:extLst>
                <a:ext uri="{FF2B5EF4-FFF2-40B4-BE49-F238E27FC236}">
                  <a16:creationId xmlns:a16="http://schemas.microsoft.com/office/drawing/2014/main" xmlns="" id="{4FD06FD1-2870-4BE8-98F4-1EB6843B9F26}"/>
                </a:ext>
              </a:extLst>
            </p:cNvPr>
            <p:cNvCxnSpPr/>
            <p:nvPr/>
          </p:nvCxnSpPr>
          <p:spPr>
            <a:xfrm>
              <a:off x="6096000" y="3383480"/>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5" name="Straight Connector 33">
              <a:extLst>
                <a:ext uri="{FF2B5EF4-FFF2-40B4-BE49-F238E27FC236}">
                  <a16:creationId xmlns:a16="http://schemas.microsoft.com/office/drawing/2014/main" xmlns="" id="{338CD610-D24B-4F8A-839A-F11380E3C6D2}"/>
                </a:ext>
              </a:extLst>
            </p:cNvPr>
            <p:cNvCxnSpPr/>
            <p:nvPr/>
          </p:nvCxnSpPr>
          <p:spPr>
            <a:xfrm>
              <a:off x="7874752" y="3383480"/>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6" name="Straight Connector 34">
              <a:extLst>
                <a:ext uri="{FF2B5EF4-FFF2-40B4-BE49-F238E27FC236}">
                  <a16:creationId xmlns:a16="http://schemas.microsoft.com/office/drawing/2014/main" xmlns="" id="{0B2F78E1-913E-4A4A-B787-DC2082C11723}"/>
                </a:ext>
              </a:extLst>
            </p:cNvPr>
            <p:cNvCxnSpPr/>
            <p:nvPr/>
          </p:nvCxnSpPr>
          <p:spPr>
            <a:xfrm>
              <a:off x="3416174" y="3675439"/>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7" name="Straight Connector 35">
              <a:extLst>
                <a:ext uri="{FF2B5EF4-FFF2-40B4-BE49-F238E27FC236}">
                  <a16:creationId xmlns:a16="http://schemas.microsoft.com/office/drawing/2014/main" xmlns="" id="{8053A412-2AA2-4274-8DC6-7C8A1365233F}"/>
                </a:ext>
              </a:extLst>
            </p:cNvPr>
            <p:cNvCxnSpPr/>
            <p:nvPr/>
          </p:nvCxnSpPr>
          <p:spPr>
            <a:xfrm>
              <a:off x="5194926" y="3675439"/>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8" name="Straight Connector 36">
              <a:extLst>
                <a:ext uri="{FF2B5EF4-FFF2-40B4-BE49-F238E27FC236}">
                  <a16:creationId xmlns:a16="http://schemas.microsoft.com/office/drawing/2014/main" xmlns="" id="{85EBEE6C-7BEA-4EDC-AC9F-AD8C2675F1AD}"/>
                </a:ext>
              </a:extLst>
            </p:cNvPr>
            <p:cNvCxnSpPr/>
            <p:nvPr/>
          </p:nvCxnSpPr>
          <p:spPr>
            <a:xfrm>
              <a:off x="6973678" y="3675439"/>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9" name="Straight Connector 37">
              <a:extLst>
                <a:ext uri="{FF2B5EF4-FFF2-40B4-BE49-F238E27FC236}">
                  <a16:creationId xmlns:a16="http://schemas.microsoft.com/office/drawing/2014/main" xmlns="" id="{43A0C231-88DA-4392-850B-B8FFDA34E8F1}"/>
                </a:ext>
              </a:extLst>
            </p:cNvPr>
            <p:cNvCxnSpPr/>
            <p:nvPr/>
          </p:nvCxnSpPr>
          <p:spPr>
            <a:xfrm>
              <a:off x="8752430" y="3675439"/>
              <a:ext cx="0" cy="297387"/>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10" name="Straight Connector 38">
              <a:extLst>
                <a:ext uri="{FF2B5EF4-FFF2-40B4-BE49-F238E27FC236}">
                  <a16:creationId xmlns:a16="http://schemas.microsoft.com/office/drawing/2014/main" xmlns="" id="{A6138427-5B07-41A2-AA5C-4CB14EFA3C99}"/>
                </a:ext>
              </a:extLst>
            </p:cNvPr>
            <p:cNvCxnSpPr/>
            <p:nvPr/>
          </p:nvCxnSpPr>
          <p:spPr>
            <a:xfrm>
              <a:off x="3411415" y="3675439"/>
              <a:ext cx="5341015" cy="0"/>
            </a:xfrm>
            <a:prstGeom prst="line">
              <a:avLst/>
            </a:prstGeom>
            <a:ln>
              <a:solidFill>
                <a:schemeClr val="bg1">
                  <a:lumMod val="75000"/>
                </a:schemeClr>
              </a:solidFill>
              <a:prstDash val="dash"/>
            </a:ln>
          </p:spPr>
          <p:style>
            <a:lnRef idx="2">
              <a:schemeClr val="dk1"/>
            </a:lnRef>
            <a:fillRef idx="0">
              <a:schemeClr val="dk1"/>
            </a:fillRef>
            <a:effectRef idx="1">
              <a:schemeClr val="dk1"/>
            </a:effectRef>
            <a:fontRef idx="minor">
              <a:schemeClr val="tx1"/>
            </a:fontRef>
          </p:style>
        </p:cxnSp>
      </p:grpSp>
      <p:sp>
        <p:nvSpPr>
          <p:cNvPr id="11" name="islîďe">
            <a:extLst>
              <a:ext uri="{FF2B5EF4-FFF2-40B4-BE49-F238E27FC236}">
                <a16:creationId xmlns:a16="http://schemas.microsoft.com/office/drawing/2014/main" xmlns="" id="{21A10D81-0C5B-4BCC-9493-791E50734A6A}"/>
              </a:ext>
            </a:extLst>
          </p:cNvPr>
          <p:cNvSpPr/>
          <p:nvPr/>
        </p:nvSpPr>
        <p:spPr>
          <a:xfrm>
            <a:off x="6636061" y="3662363"/>
            <a:ext cx="1226243" cy="1226243"/>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2" name="i$liḑê">
            <a:extLst>
              <a:ext uri="{FF2B5EF4-FFF2-40B4-BE49-F238E27FC236}">
                <a16:creationId xmlns:a16="http://schemas.microsoft.com/office/drawing/2014/main" xmlns="" id="{6A90A19E-B1F5-4F0E-A601-A525D9C1BA75}"/>
              </a:ext>
            </a:extLst>
          </p:cNvPr>
          <p:cNvSpPr/>
          <p:nvPr/>
        </p:nvSpPr>
        <p:spPr>
          <a:xfrm>
            <a:off x="2074140" y="3662363"/>
            <a:ext cx="1226243" cy="1226243"/>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3" name="ïşḷïḋe">
            <a:extLst>
              <a:ext uri="{FF2B5EF4-FFF2-40B4-BE49-F238E27FC236}">
                <a16:creationId xmlns:a16="http://schemas.microsoft.com/office/drawing/2014/main" xmlns="" id="{4B3EE68B-BF73-4CB2-9762-8E9C4BA50269}"/>
              </a:ext>
            </a:extLst>
          </p:cNvPr>
          <p:cNvSpPr/>
          <p:nvPr/>
        </p:nvSpPr>
        <p:spPr>
          <a:xfrm>
            <a:off x="4351417" y="3662363"/>
            <a:ext cx="1226243" cy="1226243"/>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4" name="iṡḷiḑê">
            <a:extLst>
              <a:ext uri="{FF2B5EF4-FFF2-40B4-BE49-F238E27FC236}">
                <a16:creationId xmlns:a16="http://schemas.microsoft.com/office/drawing/2014/main" xmlns="" id="{0A8146A8-7633-4B02-81FE-76E7C288043F}"/>
              </a:ext>
            </a:extLst>
          </p:cNvPr>
          <p:cNvSpPr/>
          <p:nvPr/>
        </p:nvSpPr>
        <p:spPr>
          <a:xfrm>
            <a:off x="8912012" y="3662363"/>
            <a:ext cx="1226243" cy="1226243"/>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a:solidFill>
                <a:schemeClr val="bg1"/>
              </a:solidFill>
              <a:cs typeface="+mn-ea"/>
              <a:sym typeface="+mn-lt"/>
            </a:endParaRPr>
          </a:p>
        </p:txBody>
      </p:sp>
      <p:sp>
        <p:nvSpPr>
          <p:cNvPr id="15" name="î$lïḋè">
            <a:extLst>
              <a:ext uri="{FF2B5EF4-FFF2-40B4-BE49-F238E27FC236}">
                <a16:creationId xmlns:a16="http://schemas.microsoft.com/office/drawing/2014/main" xmlns="" id="{767BE2E3-6D01-48C4-B7C7-F74537507985}"/>
              </a:ext>
            </a:extLst>
          </p:cNvPr>
          <p:cNvSpPr/>
          <p:nvPr/>
        </p:nvSpPr>
        <p:spPr>
          <a:xfrm>
            <a:off x="7793612" y="1792243"/>
            <a:ext cx="1226243" cy="1226243"/>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íśľíḓê">
            <a:extLst>
              <a:ext uri="{FF2B5EF4-FFF2-40B4-BE49-F238E27FC236}">
                <a16:creationId xmlns:a16="http://schemas.microsoft.com/office/drawing/2014/main" xmlns="" id="{FFD8E2A0-625E-4007-A93B-346E981C0D05}"/>
              </a:ext>
            </a:extLst>
          </p:cNvPr>
          <p:cNvSpPr/>
          <p:nvPr/>
        </p:nvSpPr>
        <p:spPr>
          <a:xfrm>
            <a:off x="5497636" y="1792243"/>
            <a:ext cx="1226243" cy="1226243"/>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ïṩḷiḋe">
            <a:extLst>
              <a:ext uri="{FF2B5EF4-FFF2-40B4-BE49-F238E27FC236}">
                <a16:creationId xmlns:a16="http://schemas.microsoft.com/office/drawing/2014/main" xmlns="" id="{DAE72D6B-CB24-497B-9776-8F6E680C6639}"/>
              </a:ext>
            </a:extLst>
          </p:cNvPr>
          <p:cNvSpPr/>
          <p:nvPr/>
        </p:nvSpPr>
        <p:spPr>
          <a:xfrm>
            <a:off x="3217416" y="1792243"/>
            <a:ext cx="1226243" cy="1226243"/>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ïšļiḋé">
            <a:extLst>
              <a:ext uri="{FF2B5EF4-FFF2-40B4-BE49-F238E27FC236}">
                <a16:creationId xmlns:a16="http://schemas.microsoft.com/office/drawing/2014/main" xmlns="" id="{87CF3551-C5BC-4214-A496-6B46F609DD75}"/>
              </a:ext>
            </a:extLst>
          </p:cNvPr>
          <p:cNvSpPr>
            <a:spLocks/>
          </p:cNvSpPr>
          <p:nvPr/>
        </p:nvSpPr>
        <p:spPr bwMode="auto">
          <a:xfrm>
            <a:off x="2370659" y="3965551"/>
            <a:ext cx="633204" cy="619863"/>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3" name="ï$ḻîdê">
            <a:extLst>
              <a:ext uri="{FF2B5EF4-FFF2-40B4-BE49-F238E27FC236}">
                <a16:creationId xmlns:a16="http://schemas.microsoft.com/office/drawing/2014/main" xmlns="" id="{64E7B118-B60E-4BCE-A25B-906065B5FED6}"/>
              </a:ext>
            </a:extLst>
          </p:cNvPr>
          <p:cNvSpPr>
            <a:spLocks/>
          </p:cNvSpPr>
          <p:nvPr/>
        </p:nvSpPr>
        <p:spPr bwMode="auto">
          <a:xfrm>
            <a:off x="4647937" y="4001834"/>
            <a:ext cx="633204" cy="547298"/>
          </a:xfrm>
          <a:custGeom>
            <a:avLst/>
            <a:gdLst>
              <a:gd name="T0" fmla="*/ 3379 w 14571"/>
              <a:gd name="T1" fmla="*/ 12594 h 12594"/>
              <a:gd name="T2" fmla="*/ 3631 w 14571"/>
              <a:gd name="T3" fmla="*/ 8903 h 12594"/>
              <a:gd name="T4" fmla="*/ 4523 w 14571"/>
              <a:gd name="T5" fmla="*/ 6850 h 12594"/>
              <a:gd name="T6" fmla="*/ 4857 w 14571"/>
              <a:gd name="T7" fmla="*/ 8701 h 12594"/>
              <a:gd name="T8" fmla="*/ 5876 w 14571"/>
              <a:gd name="T9" fmla="*/ 5202 h 12594"/>
              <a:gd name="T10" fmla="*/ 7765 w 14571"/>
              <a:gd name="T11" fmla="*/ 12594 h 12594"/>
              <a:gd name="T12" fmla="*/ 8570 w 14571"/>
              <a:gd name="T13" fmla="*/ 2349 h 12594"/>
              <a:gd name="T14" fmla="*/ 8323 w 14571"/>
              <a:gd name="T15" fmla="*/ 4627 h 12594"/>
              <a:gd name="T16" fmla="*/ 4802 w 14571"/>
              <a:gd name="T17" fmla="*/ 0 h 12594"/>
              <a:gd name="T18" fmla="*/ 2404 w 14571"/>
              <a:gd name="T19" fmla="*/ 5766 h 12594"/>
              <a:gd name="T20" fmla="*/ 1889 w 14571"/>
              <a:gd name="T21" fmla="*/ 3674 h 12594"/>
              <a:gd name="T22" fmla="*/ 400 w 14571"/>
              <a:gd name="T23" fmla="*/ 7715 h 12594"/>
              <a:gd name="T24" fmla="*/ 3379 w 14571"/>
              <a:gd name="T25" fmla="*/ 12594 h 12594"/>
              <a:gd name="T26" fmla="*/ 3379 w 14571"/>
              <a:gd name="T27" fmla="*/ 12594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571" h="12594">
                <a:moveTo>
                  <a:pt x="3379" y="12594"/>
                </a:moveTo>
                <a:cubicBezTo>
                  <a:pt x="2535" y="10847"/>
                  <a:pt x="2984" y="9845"/>
                  <a:pt x="3631" y="8903"/>
                </a:cubicBezTo>
                <a:cubicBezTo>
                  <a:pt x="4337" y="7874"/>
                  <a:pt x="4523" y="6850"/>
                  <a:pt x="4523" y="6850"/>
                </a:cubicBezTo>
                <a:cubicBezTo>
                  <a:pt x="4523" y="6850"/>
                  <a:pt x="5076" y="7573"/>
                  <a:pt x="4857" y="8701"/>
                </a:cubicBezTo>
                <a:cubicBezTo>
                  <a:pt x="5837" y="7606"/>
                  <a:pt x="6023" y="5870"/>
                  <a:pt x="5876" y="5202"/>
                </a:cubicBezTo>
                <a:cubicBezTo>
                  <a:pt x="8099" y="6751"/>
                  <a:pt x="9046" y="10108"/>
                  <a:pt x="7765" y="12594"/>
                </a:cubicBezTo>
                <a:cubicBezTo>
                  <a:pt x="14571" y="8750"/>
                  <a:pt x="9457" y="3001"/>
                  <a:pt x="8570" y="2349"/>
                </a:cubicBezTo>
                <a:cubicBezTo>
                  <a:pt x="8865" y="3001"/>
                  <a:pt x="8920" y="4096"/>
                  <a:pt x="8323" y="4627"/>
                </a:cubicBezTo>
                <a:cubicBezTo>
                  <a:pt x="7310" y="788"/>
                  <a:pt x="4802" y="0"/>
                  <a:pt x="4802" y="0"/>
                </a:cubicBezTo>
                <a:cubicBezTo>
                  <a:pt x="5098" y="1982"/>
                  <a:pt x="3724" y="4145"/>
                  <a:pt x="2404" y="5766"/>
                </a:cubicBezTo>
                <a:cubicBezTo>
                  <a:pt x="2355" y="4977"/>
                  <a:pt x="2305" y="4430"/>
                  <a:pt x="1889" y="3674"/>
                </a:cubicBezTo>
                <a:cubicBezTo>
                  <a:pt x="1796" y="5109"/>
                  <a:pt x="696" y="6281"/>
                  <a:pt x="400" y="7715"/>
                </a:cubicBezTo>
                <a:cubicBezTo>
                  <a:pt x="0" y="9664"/>
                  <a:pt x="701" y="11088"/>
                  <a:pt x="3379" y="12594"/>
                </a:cubicBezTo>
                <a:close/>
                <a:moveTo>
                  <a:pt x="3379" y="12594"/>
                </a:move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4" name="îṩ1ïḍe">
            <a:extLst>
              <a:ext uri="{FF2B5EF4-FFF2-40B4-BE49-F238E27FC236}">
                <a16:creationId xmlns:a16="http://schemas.microsoft.com/office/drawing/2014/main" xmlns="" id="{16F7E41C-9799-4ACC-AB1C-B7E8CE9E3C47}"/>
              </a:ext>
            </a:extLst>
          </p:cNvPr>
          <p:cNvSpPr>
            <a:spLocks/>
          </p:cNvSpPr>
          <p:nvPr/>
        </p:nvSpPr>
        <p:spPr bwMode="auto">
          <a:xfrm>
            <a:off x="6956662" y="3958881"/>
            <a:ext cx="585037" cy="633204"/>
          </a:xfrm>
          <a:custGeom>
            <a:avLst/>
            <a:gdLst>
              <a:gd name="T0" fmla="*/ 5844 w 7439"/>
              <a:gd name="T1" fmla="*/ 8051 h 8051"/>
              <a:gd name="T2" fmla="*/ 5844 w 7439"/>
              <a:gd name="T3" fmla="*/ 8051 h 8051"/>
              <a:gd name="T4" fmla="*/ 5803 w 7439"/>
              <a:gd name="T5" fmla="*/ 8050 h 8051"/>
              <a:gd name="T6" fmla="*/ 2311 w 7439"/>
              <a:gd name="T7" fmla="*/ 5617 h 8051"/>
              <a:gd name="T8" fmla="*/ 1860 w 7439"/>
              <a:gd name="T9" fmla="*/ 5072 h 8051"/>
              <a:gd name="T10" fmla="*/ 150 w 7439"/>
              <a:gd name="T11" fmla="*/ 1220 h 8051"/>
              <a:gd name="T12" fmla="*/ 1801 w 7439"/>
              <a:gd name="T13" fmla="*/ 0 h 8051"/>
              <a:gd name="T14" fmla="*/ 2213 w 7439"/>
              <a:gd name="T15" fmla="*/ 220 h 8051"/>
              <a:gd name="T16" fmla="*/ 2927 w 7439"/>
              <a:gd name="T17" fmla="*/ 2121 h 8051"/>
              <a:gd name="T18" fmla="*/ 2927 w 7439"/>
              <a:gd name="T19" fmla="*/ 2146 h 8051"/>
              <a:gd name="T20" fmla="*/ 2918 w 7439"/>
              <a:gd name="T21" fmla="*/ 2170 h 8051"/>
              <a:gd name="T22" fmla="*/ 2552 w 7439"/>
              <a:gd name="T23" fmla="*/ 2522 h 8051"/>
              <a:gd name="T24" fmla="*/ 2253 w 7439"/>
              <a:gd name="T25" fmla="*/ 2888 h 8051"/>
              <a:gd name="T26" fmla="*/ 3106 w 7439"/>
              <a:gd name="T27" fmla="*/ 4209 h 8051"/>
              <a:gd name="T28" fmla="*/ 3450 w 7439"/>
              <a:gd name="T29" fmla="*/ 4624 h 8051"/>
              <a:gd name="T30" fmla="*/ 4571 w 7439"/>
              <a:gd name="T31" fmla="*/ 5688 h 8051"/>
              <a:gd name="T32" fmla="*/ 4997 w 7439"/>
              <a:gd name="T33" fmla="*/ 5476 h 8051"/>
              <a:gd name="T34" fmla="*/ 5424 w 7439"/>
              <a:gd name="T35" fmla="*/ 5198 h 8051"/>
              <a:gd name="T36" fmla="*/ 5449 w 7439"/>
              <a:gd name="T37" fmla="*/ 5194 h 8051"/>
              <a:gd name="T38" fmla="*/ 5474 w 7439"/>
              <a:gd name="T39" fmla="*/ 5199 h 8051"/>
              <a:gd name="T40" fmla="*/ 7236 w 7439"/>
              <a:gd name="T41" fmla="*/ 6284 h 8051"/>
              <a:gd name="T42" fmla="*/ 7337 w 7439"/>
              <a:gd name="T43" fmla="*/ 6799 h 8051"/>
              <a:gd name="T44" fmla="*/ 5844 w 7439"/>
              <a:gd name="T45" fmla="*/ 8051 h 8051"/>
              <a:gd name="T46" fmla="*/ 5844 w 7439"/>
              <a:gd name="T47" fmla="*/ 8051 h 8051"/>
              <a:gd name="T48" fmla="*/ 5844 w 7439"/>
              <a:gd name="T49" fmla="*/ 8051 h 8051"/>
              <a:gd name="T50" fmla="*/ 5844 w 7439"/>
              <a:gd name="T51" fmla="*/ 8051 h 8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39" h="8051">
                <a:moveTo>
                  <a:pt x="5844" y="8051"/>
                </a:moveTo>
                <a:lnTo>
                  <a:pt x="5844" y="8051"/>
                </a:lnTo>
                <a:lnTo>
                  <a:pt x="5803" y="8050"/>
                </a:lnTo>
                <a:cubicBezTo>
                  <a:pt x="4836" y="8001"/>
                  <a:pt x="3531" y="7091"/>
                  <a:pt x="2311" y="5617"/>
                </a:cubicBezTo>
                <a:lnTo>
                  <a:pt x="1860" y="5072"/>
                </a:lnTo>
                <a:cubicBezTo>
                  <a:pt x="640" y="3598"/>
                  <a:pt x="0" y="2157"/>
                  <a:pt x="150" y="1220"/>
                </a:cubicBezTo>
                <a:cubicBezTo>
                  <a:pt x="255" y="558"/>
                  <a:pt x="1239" y="0"/>
                  <a:pt x="1801" y="0"/>
                </a:cubicBezTo>
                <a:cubicBezTo>
                  <a:pt x="2078" y="0"/>
                  <a:pt x="2178" y="137"/>
                  <a:pt x="2213" y="220"/>
                </a:cubicBezTo>
                <a:cubicBezTo>
                  <a:pt x="2531" y="785"/>
                  <a:pt x="2925" y="1768"/>
                  <a:pt x="2927" y="2121"/>
                </a:cubicBezTo>
                <a:lnTo>
                  <a:pt x="2927" y="2146"/>
                </a:lnTo>
                <a:lnTo>
                  <a:pt x="2918" y="2170"/>
                </a:lnTo>
                <a:cubicBezTo>
                  <a:pt x="2848" y="2355"/>
                  <a:pt x="2691" y="2444"/>
                  <a:pt x="2552" y="2522"/>
                </a:cubicBezTo>
                <a:cubicBezTo>
                  <a:pt x="2370" y="2625"/>
                  <a:pt x="2266" y="2693"/>
                  <a:pt x="2253" y="2888"/>
                </a:cubicBezTo>
                <a:cubicBezTo>
                  <a:pt x="2250" y="2947"/>
                  <a:pt x="2301" y="3216"/>
                  <a:pt x="3106" y="4209"/>
                </a:cubicBezTo>
                <a:lnTo>
                  <a:pt x="3450" y="4624"/>
                </a:lnTo>
                <a:cubicBezTo>
                  <a:pt x="4257" y="5577"/>
                  <a:pt x="4511" y="5680"/>
                  <a:pt x="4571" y="5688"/>
                </a:cubicBezTo>
                <a:cubicBezTo>
                  <a:pt x="4765" y="5715"/>
                  <a:pt x="4857" y="5630"/>
                  <a:pt x="4997" y="5476"/>
                </a:cubicBezTo>
                <a:cubicBezTo>
                  <a:pt x="5104" y="5359"/>
                  <a:pt x="5224" y="5227"/>
                  <a:pt x="5424" y="5198"/>
                </a:cubicBezTo>
                <a:lnTo>
                  <a:pt x="5449" y="5194"/>
                </a:lnTo>
                <a:lnTo>
                  <a:pt x="5474" y="5199"/>
                </a:lnTo>
                <a:cubicBezTo>
                  <a:pt x="5826" y="5273"/>
                  <a:pt x="6725" y="5853"/>
                  <a:pt x="7236" y="6284"/>
                </a:cubicBezTo>
                <a:cubicBezTo>
                  <a:pt x="7310" y="6333"/>
                  <a:pt x="7439" y="6478"/>
                  <a:pt x="7337" y="6799"/>
                </a:cubicBezTo>
                <a:cubicBezTo>
                  <a:pt x="7177" y="7303"/>
                  <a:pt x="6480" y="8051"/>
                  <a:pt x="5844" y="8051"/>
                </a:cubicBezTo>
                <a:lnTo>
                  <a:pt x="5844" y="8051"/>
                </a:lnTo>
                <a:lnTo>
                  <a:pt x="5844" y="8051"/>
                </a:lnTo>
                <a:close/>
                <a:moveTo>
                  <a:pt x="5844" y="8051"/>
                </a:move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35" name="iślíḓè">
            <a:extLst>
              <a:ext uri="{FF2B5EF4-FFF2-40B4-BE49-F238E27FC236}">
                <a16:creationId xmlns:a16="http://schemas.microsoft.com/office/drawing/2014/main" xmlns="" id="{4807B461-ECFF-48B7-9040-C6CDA15ACE73}"/>
              </a:ext>
            </a:extLst>
          </p:cNvPr>
          <p:cNvSpPr>
            <a:spLocks/>
          </p:cNvSpPr>
          <p:nvPr/>
        </p:nvSpPr>
        <p:spPr bwMode="auto">
          <a:xfrm>
            <a:off x="9208531" y="3962148"/>
            <a:ext cx="633204" cy="626669"/>
          </a:xfrm>
          <a:custGeom>
            <a:avLst/>
            <a:gdLst>
              <a:gd name="T0" fmla="*/ 2709 w 7873"/>
              <a:gd name="T1" fmla="*/ 1592 h 7791"/>
              <a:gd name="T2" fmla="*/ 5329 w 7873"/>
              <a:gd name="T3" fmla="*/ 1624 h 7791"/>
              <a:gd name="T4" fmla="*/ 5782 w 7873"/>
              <a:gd name="T5" fmla="*/ 969 h 7791"/>
              <a:gd name="T6" fmla="*/ 5477 w 7873"/>
              <a:gd name="T7" fmla="*/ 432 h 7791"/>
              <a:gd name="T8" fmla="*/ 4004 w 7873"/>
              <a:gd name="T9" fmla="*/ 13 h 7791"/>
              <a:gd name="T10" fmla="*/ 2709 w 7873"/>
              <a:gd name="T11" fmla="*/ 368 h 7791"/>
              <a:gd name="T12" fmla="*/ 2352 w 7873"/>
              <a:gd name="T13" fmla="*/ 840 h 7791"/>
              <a:gd name="T14" fmla="*/ 2709 w 7873"/>
              <a:gd name="T15" fmla="*/ 1592 h 7791"/>
              <a:gd name="T16" fmla="*/ 2699 w 7873"/>
              <a:gd name="T17" fmla="*/ 2258 h 7791"/>
              <a:gd name="T18" fmla="*/ 3046 w 7873"/>
              <a:gd name="T19" fmla="*/ 2376 h 7791"/>
              <a:gd name="T20" fmla="*/ 3351 w 7873"/>
              <a:gd name="T21" fmla="*/ 2537 h 7791"/>
              <a:gd name="T22" fmla="*/ 4656 w 7873"/>
              <a:gd name="T23" fmla="*/ 2570 h 7791"/>
              <a:gd name="T24" fmla="*/ 5624 w 7873"/>
              <a:gd name="T25" fmla="*/ 2076 h 7791"/>
              <a:gd name="T26" fmla="*/ 5782 w 7873"/>
              <a:gd name="T27" fmla="*/ 1335 h 7791"/>
              <a:gd name="T28" fmla="*/ 5698 w 7873"/>
              <a:gd name="T29" fmla="*/ 1592 h 7791"/>
              <a:gd name="T30" fmla="*/ 2331 w 7873"/>
              <a:gd name="T31" fmla="*/ 1335 h 7791"/>
              <a:gd name="T32" fmla="*/ 2699 w 7873"/>
              <a:gd name="T33" fmla="*/ 2258 h 7791"/>
              <a:gd name="T34" fmla="*/ 3730 w 7873"/>
              <a:gd name="T35" fmla="*/ 2903 h 7791"/>
              <a:gd name="T36" fmla="*/ 3888 w 7873"/>
              <a:gd name="T37" fmla="*/ 3300 h 7791"/>
              <a:gd name="T38" fmla="*/ 4414 w 7873"/>
              <a:gd name="T39" fmla="*/ 3128 h 7791"/>
              <a:gd name="T40" fmla="*/ 5519 w 7873"/>
              <a:gd name="T41" fmla="*/ 2849 h 7791"/>
              <a:gd name="T42" fmla="*/ 5782 w 7873"/>
              <a:gd name="T43" fmla="*/ 2011 h 7791"/>
              <a:gd name="T44" fmla="*/ 5761 w 7873"/>
              <a:gd name="T45" fmla="*/ 2140 h 7791"/>
              <a:gd name="T46" fmla="*/ 3730 w 7873"/>
              <a:gd name="T47" fmla="*/ 2903 h 7791"/>
              <a:gd name="T48" fmla="*/ 3330 w 7873"/>
              <a:gd name="T49" fmla="*/ 2967 h 7791"/>
              <a:gd name="T50" fmla="*/ 1752 w 7873"/>
              <a:gd name="T51" fmla="*/ 2494 h 7791"/>
              <a:gd name="T52" fmla="*/ 742 w 7873"/>
              <a:gd name="T53" fmla="*/ 2709 h 7791"/>
              <a:gd name="T54" fmla="*/ 152 w 7873"/>
              <a:gd name="T55" fmla="*/ 3644 h 7791"/>
              <a:gd name="T56" fmla="*/ 1815 w 7873"/>
              <a:gd name="T57" fmla="*/ 4428 h 7791"/>
              <a:gd name="T58" fmla="*/ 3530 w 7873"/>
              <a:gd name="T59" fmla="*/ 3687 h 7791"/>
              <a:gd name="T60" fmla="*/ 3330 w 7873"/>
              <a:gd name="T61" fmla="*/ 2967 h 7791"/>
              <a:gd name="T62" fmla="*/ 3236 w 7873"/>
              <a:gd name="T63" fmla="*/ 4267 h 7791"/>
              <a:gd name="T64" fmla="*/ 100 w 7873"/>
              <a:gd name="T65" fmla="*/ 3837 h 7791"/>
              <a:gd name="T66" fmla="*/ 289 w 7873"/>
              <a:gd name="T67" fmla="*/ 4567 h 7791"/>
              <a:gd name="T68" fmla="*/ 3036 w 7873"/>
              <a:gd name="T69" fmla="*/ 4825 h 7791"/>
              <a:gd name="T70" fmla="*/ 3288 w 7873"/>
              <a:gd name="T71" fmla="*/ 4234 h 7791"/>
              <a:gd name="T72" fmla="*/ 3236 w 7873"/>
              <a:gd name="T73" fmla="*/ 4267 h 7791"/>
              <a:gd name="T74" fmla="*/ 7676 w 7873"/>
              <a:gd name="T75" fmla="*/ 4686 h 7791"/>
              <a:gd name="T76" fmla="*/ 5708 w 7873"/>
              <a:gd name="T77" fmla="*/ 3407 h 7791"/>
              <a:gd name="T78" fmla="*/ 4193 w 7873"/>
              <a:gd name="T79" fmla="*/ 4063 h 7791"/>
              <a:gd name="T80" fmla="*/ 3572 w 7873"/>
              <a:gd name="T81" fmla="*/ 5620 h 7791"/>
              <a:gd name="T82" fmla="*/ 4214 w 7873"/>
              <a:gd name="T83" fmla="*/ 7145 h 7791"/>
              <a:gd name="T84" fmla="*/ 5740 w 7873"/>
              <a:gd name="T85" fmla="*/ 7779 h 7791"/>
              <a:gd name="T86" fmla="*/ 7245 w 7873"/>
              <a:gd name="T87" fmla="*/ 7134 h 7791"/>
              <a:gd name="T88" fmla="*/ 7866 w 7873"/>
              <a:gd name="T89" fmla="*/ 5577 h 7791"/>
              <a:gd name="T90" fmla="*/ 7676 w 7873"/>
              <a:gd name="T91" fmla="*/ 4686 h 7791"/>
              <a:gd name="T92" fmla="*/ 5719 w 7873"/>
              <a:gd name="T93" fmla="*/ 6286 h 7791"/>
              <a:gd name="T94" fmla="*/ 4267 w 7873"/>
              <a:gd name="T95" fmla="*/ 5953 h 7791"/>
              <a:gd name="T96" fmla="*/ 4330 w 7873"/>
              <a:gd name="T97" fmla="*/ 5556 h 7791"/>
              <a:gd name="T98" fmla="*/ 5603 w 7873"/>
              <a:gd name="T99" fmla="*/ 5867 h 7791"/>
              <a:gd name="T100" fmla="*/ 6908 w 7873"/>
              <a:gd name="T101" fmla="*/ 3977 h 7791"/>
              <a:gd name="T102" fmla="*/ 7255 w 7873"/>
              <a:gd name="T103" fmla="*/ 4535 h 7791"/>
              <a:gd name="T104" fmla="*/ 5719 w 7873"/>
              <a:gd name="T105" fmla="*/ 6286 h 7791"/>
              <a:gd name="T106" fmla="*/ 121 w 7873"/>
              <a:gd name="T107" fmla="*/ 4492 h 7791"/>
              <a:gd name="T108" fmla="*/ 152 w 7873"/>
              <a:gd name="T109" fmla="*/ 5008 h 7791"/>
              <a:gd name="T110" fmla="*/ 1310 w 7873"/>
              <a:gd name="T111" fmla="*/ 5738 h 7791"/>
              <a:gd name="T112" fmla="*/ 2930 w 7873"/>
              <a:gd name="T113" fmla="*/ 5566 h 7791"/>
              <a:gd name="T114" fmla="*/ 2962 w 7873"/>
              <a:gd name="T115" fmla="*/ 5169 h 7791"/>
              <a:gd name="T116" fmla="*/ 121 w 7873"/>
              <a:gd name="T117" fmla="*/ 4492 h 7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73" h="7791">
                <a:moveTo>
                  <a:pt x="2709" y="1592"/>
                </a:moveTo>
                <a:cubicBezTo>
                  <a:pt x="3377" y="2060"/>
                  <a:pt x="4681" y="2036"/>
                  <a:pt x="5329" y="1624"/>
                </a:cubicBezTo>
                <a:cubicBezTo>
                  <a:pt x="5545" y="1487"/>
                  <a:pt x="5785" y="1286"/>
                  <a:pt x="5782" y="969"/>
                </a:cubicBezTo>
                <a:cubicBezTo>
                  <a:pt x="5780" y="712"/>
                  <a:pt x="5610" y="541"/>
                  <a:pt x="5477" y="432"/>
                </a:cubicBezTo>
                <a:cubicBezTo>
                  <a:pt x="5134" y="153"/>
                  <a:pt x="4575" y="0"/>
                  <a:pt x="4004" y="13"/>
                </a:cubicBezTo>
                <a:cubicBezTo>
                  <a:pt x="3452" y="27"/>
                  <a:pt x="3028" y="142"/>
                  <a:pt x="2709" y="368"/>
                </a:cubicBezTo>
                <a:cubicBezTo>
                  <a:pt x="2579" y="460"/>
                  <a:pt x="2397" y="651"/>
                  <a:pt x="2352" y="840"/>
                </a:cubicBezTo>
                <a:cubicBezTo>
                  <a:pt x="2268" y="1188"/>
                  <a:pt x="2508" y="1452"/>
                  <a:pt x="2709" y="1592"/>
                </a:cubicBezTo>
                <a:close/>
                <a:moveTo>
                  <a:pt x="2699" y="2258"/>
                </a:moveTo>
                <a:cubicBezTo>
                  <a:pt x="2797" y="2310"/>
                  <a:pt x="2931" y="2327"/>
                  <a:pt x="3046" y="2376"/>
                </a:cubicBezTo>
                <a:cubicBezTo>
                  <a:pt x="3149" y="2421"/>
                  <a:pt x="3244" y="2499"/>
                  <a:pt x="3351" y="2537"/>
                </a:cubicBezTo>
                <a:cubicBezTo>
                  <a:pt x="3702" y="2664"/>
                  <a:pt x="4247" y="2653"/>
                  <a:pt x="4656" y="2570"/>
                </a:cubicBezTo>
                <a:cubicBezTo>
                  <a:pt x="5060" y="2487"/>
                  <a:pt x="5429" y="2312"/>
                  <a:pt x="5624" y="2076"/>
                </a:cubicBezTo>
                <a:cubicBezTo>
                  <a:pt x="5764" y="1906"/>
                  <a:pt x="5830" y="1635"/>
                  <a:pt x="5782" y="1335"/>
                </a:cubicBezTo>
                <a:cubicBezTo>
                  <a:pt x="5772" y="1424"/>
                  <a:pt x="5742" y="1519"/>
                  <a:pt x="5698" y="1592"/>
                </a:cubicBezTo>
                <a:cubicBezTo>
                  <a:pt x="5156" y="2500"/>
                  <a:pt x="2595" y="2483"/>
                  <a:pt x="2331" y="1335"/>
                </a:cubicBezTo>
                <a:cubicBezTo>
                  <a:pt x="2289" y="1782"/>
                  <a:pt x="2428" y="2114"/>
                  <a:pt x="2699" y="2258"/>
                </a:cubicBezTo>
                <a:close/>
                <a:moveTo>
                  <a:pt x="3730" y="2903"/>
                </a:moveTo>
                <a:cubicBezTo>
                  <a:pt x="3794" y="3024"/>
                  <a:pt x="3869" y="3133"/>
                  <a:pt x="3888" y="3300"/>
                </a:cubicBezTo>
                <a:cubicBezTo>
                  <a:pt x="4160" y="3343"/>
                  <a:pt x="4254" y="3211"/>
                  <a:pt x="4414" y="3128"/>
                </a:cubicBezTo>
                <a:cubicBezTo>
                  <a:pt x="4739" y="2959"/>
                  <a:pt x="5059" y="2880"/>
                  <a:pt x="5519" y="2849"/>
                </a:cubicBezTo>
                <a:cubicBezTo>
                  <a:pt x="5727" y="2700"/>
                  <a:pt x="5840" y="2396"/>
                  <a:pt x="5782" y="2011"/>
                </a:cubicBezTo>
                <a:cubicBezTo>
                  <a:pt x="5775" y="2060"/>
                  <a:pt x="5774" y="2105"/>
                  <a:pt x="5761" y="2140"/>
                </a:cubicBezTo>
                <a:cubicBezTo>
                  <a:pt x="5540" y="2743"/>
                  <a:pt x="4538" y="2972"/>
                  <a:pt x="3730" y="2903"/>
                </a:cubicBezTo>
                <a:close/>
                <a:moveTo>
                  <a:pt x="3330" y="2967"/>
                </a:moveTo>
                <a:cubicBezTo>
                  <a:pt x="2977" y="2629"/>
                  <a:pt x="2385" y="2464"/>
                  <a:pt x="1752" y="2494"/>
                </a:cubicBezTo>
                <a:cubicBezTo>
                  <a:pt x="1329" y="2515"/>
                  <a:pt x="1030" y="2573"/>
                  <a:pt x="742" y="2709"/>
                </a:cubicBezTo>
                <a:cubicBezTo>
                  <a:pt x="435" y="2855"/>
                  <a:pt x="0" y="3158"/>
                  <a:pt x="152" y="3644"/>
                </a:cubicBezTo>
                <a:cubicBezTo>
                  <a:pt x="317" y="4167"/>
                  <a:pt x="1145" y="4424"/>
                  <a:pt x="1815" y="4428"/>
                </a:cubicBezTo>
                <a:cubicBezTo>
                  <a:pt x="2518" y="4432"/>
                  <a:pt x="3327" y="4194"/>
                  <a:pt x="3530" y="3687"/>
                </a:cubicBezTo>
                <a:cubicBezTo>
                  <a:pt x="3654" y="3377"/>
                  <a:pt x="3498" y="3127"/>
                  <a:pt x="3330" y="2967"/>
                </a:cubicBezTo>
                <a:close/>
                <a:moveTo>
                  <a:pt x="3236" y="4267"/>
                </a:moveTo>
                <a:cubicBezTo>
                  <a:pt x="2479" y="4956"/>
                  <a:pt x="393" y="4883"/>
                  <a:pt x="100" y="3837"/>
                </a:cubicBezTo>
                <a:cubicBezTo>
                  <a:pt x="89" y="4158"/>
                  <a:pt x="149" y="4405"/>
                  <a:pt x="289" y="4567"/>
                </a:cubicBezTo>
                <a:cubicBezTo>
                  <a:pt x="809" y="5172"/>
                  <a:pt x="2306" y="5269"/>
                  <a:pt x="3036" y="4825"/>
                </a:cubicBezTo>
                <a:cubicBezTo>
                  <a:pt x="3102" y="4610"/>
                  <a:pt x="3176" y="4403"/>
                  <a:pt x="3288" y="4234"/>
                </a:cubicBezTo>
                <a:cubicBezTo>
                  <a:pt x="3260" y="4206"/>
                  <a:pt x="3247" y="4256"/>
                  <a:pt x="3236" y="4267"/>
                </a:cubicBezTo>
                <a:close/>
                <a:moveTo>
                  <a:pt x="7676" y="4686"/>
                </a:moveTo>
                <a:cubicBezTo>
                  <a:pt x="7360" y="3976"/>
                  <a:pt x="6678" y="3405"/>
                  <a:pt x="5708" y="3407"/>
                </a:cubicBezTo>
                <a:cubicBezTo>
                  <a:pt x="5002" y="3409"/>
                  <a:pt x="4538" y="3710"/>
                  <a:pt x="4193" y="4063"/>
                </a:cubicBezTo>
                <a:cubicBezTo>
                  <a:pt x="3851" y="4412"/>
                  <a:pt x="3559" y="4942"/>
                  <a:pt x="3572" y="5620"/>
                </a:cubicBezTo>
                <a:cubicBezTo>
                  <a:pt x="3585" y="6291"/>
                  <a:pt x="3852" y="6780"/>
                  <a:pt x="4214" y="7145"/>
                </a:cubicBezTo>
                <a:cubicBezTo>
                  <a:pt x="4572" y="7506"/>
                  <a:pt x="5098" y="7791"/>
                  <a:pt x="5740" y="7779"/>
                </a:cubicBezTo>
                <a:cubicBezTo>
                  <a:pt x="6380" y="7767"/>
                  <a:pt x="6891" y="7500"/>
                  <a:pt x="7245" y="7134"/>
                </a:cubicBezTo>
                <a:cubicBezTo>
                  <a:pt x="7592" y="6776"/>
                  <a:pt x="7873" y="6254"/>
                  <a:pt x="7866" y="5577"/>
                </a:cubicBezTo>
                <a:cubicBezTo>
                  <a:pt x="7862" y="5260"/>
                  <a:pt x="7791" y="4942"/>
                  <a:pt x="7676" y="4686"/>
                </a:cubicBezTo>
                <a:close/>
                <a:moveTo>
                  <a:pt x="5719" y="6286"/>
                </a:moveTo>
                <a:cubicBezTo>
                  <a:pt x="5246" y="6164"/>
                  <a:pt x="4746" y="6069"/>
                  <a:pt x="4267" y="5953"/>
                </a:cubicBezTo>
                <a:cubicBezTo>
                  <a:pt x="4280" y="5812"/>
                  <a:pt x="4304" y="5683"/>
                  <a:pt x="4330" y="5556"/>
                </a:cubicBezTo>
                <a:cubicBezTo>
                  <a:pt x="4751" y="5663"/>
                  <a:pt x="5186" y="5756"/>
                  <a:pt x="5603" y="5867"/>
                </a:cubicBezTo>
                <a:cubicBezTo>
                  <a:pt x="6042" y="5241"/>
                  <a:pt x="6475" y="4609"/>
                  <a:pt x="6908" y="3977"/>
                </a:cubicBezTo>
                <a:cubicBezTo>
                  <a:pt x="7035" y="4151"/>
                  <a:pt x="7136" y="4353"/>
                  <a:pt x="7255" y="4535"/>
                </a:cubicBezTo>
                <a:cubicBezTo>
                  <a:pt x="6754" y="5129"/>
                  <a:pt x="6248" y="5720"/>
                  <a:pt x="5719" y="6286"/>
                </a:cubicBezTo>
                <a:close/>
                <a:moveTo>
                  <a:pt x="121" y="4492"/>
                </a:moveTo>
                <a:cubicBezTo>
                  <a:pt x="128" y="4663"/>
                  <a:pt x="104" y="4863"/>
                  <a:pt x="152" y="5008"/>
                </a:cubicBezTo>
                <a:cubicBezTo>
                  <a:pt x="286" y="5405"/>
                  <a:pt x="816" y="5648"/>
                  <a:pt x="1310" y="5738"/>
                </a:cubicBezTo>
                <a:cubicBezTo>
                  <a:pt x="1869" y="5840"/>
                  <a:pt x="2512" y="5761"/>
                  <a:pt x="2930" y="5566"/>
                </a:cubicBezTo>
                <a:cubicBezTo>
                  <a:pt x="2928" y="5421"/>
                  <a:pt x="2946" y="5296"/>
                  <a:pt x="2962" y="5169"/>
                </a:cubicBezTo>
                <a:cubicBezTo>
                  <a:pt x="2038" y="5580"/>
                  <a:pt x="359" y="5455"/>
                  <a:pt x="121" y="4492"/>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9" name="îşľíďê">
            <a:extLst>
              <a:ext uri="{FF2B5EF4-FFF2-40B4-BE49-F238E27FC236}">
                <a16:creationId xmlns:a16="http://schemas.microsoft.com/office/drawing/2014/main" xmlns="" id="{28C4960A-3AF0-4F74-B40C-55AB22865886}"/>
              </a:ext>
            </a:extLst>
          </p:cNvPr>
          <p:cNvSpPr>
            <a:spLocks/>
          </p:cNvSpPr>
          <p:nvPr/>
        </p:nvSpPr>
        <p:spPr bwMode="auto">
          <a:xfrm>
            <a:off x="3513934" y="2081729"/>
            <a:ext cx="633204" cy="633034"/>
          </a:xfrm>
          <a:custGeom>
            <a:avLst/>
            <a:gdLst>
              <a:gd name="T0" fmla="*/ 3884 w 7768"/>
              <a:gd name="T1" fmla="*/ 0 h 7766"/>
              <a:gd name="T2" fmla="*/ 0 w 7768"/>
              <a:gd name="T3" fmla="*/ 3883 h 7766"/>
              <a:gd name="T4" fmla="*/ 3884 w 7768"/>
              <a:gd name="T5" fmla="*/ 7766 h 7766"/>
              <a:gd name="T6" fmla="*/ 7768 w 7768"/>
              <a:gd name="T7" fmla="*/ 3883 h 7766"/>
              <a:gd name="T8" fmla="*/ 3884 w 7768"/>
              <a:gd name="T9" fmla="*/ 0 h 7766"/>
              <a:gd name="T10" fmla="*/ 3884 w 7768"/>
              <a:gd name="T11" fmla="*/ 6041 h 7766"/>
              <a:gd name="T12" fmla="*/ 3453 w 7768"/>
              <a:gd name="T13" fmla="*/ 5609 h 7766"/>
              <a:gd name="T14" fmla="*/ 3884 w 7768"/>
              <a:gd name="T15" fmla="*/ 5178 h 7766"/>
              <a:gd name="T16" fmla="*/ 4315 w 7768"/>
              <a:gd name="T17" fmla="*/ 5609 h 7766"/>
              <a:gd name="T18" fmla="*/ 3884 w 7768"/>
              <a:gd name="T19" fmla="*/ 6041 h 7766"/>
              <a:gd name="T20" fmla="*/ 4295 w 7768"/>
              <a:gd name="T21" fmla="*/ 4313 h 7766"/>
              <a:gd name="T22" fmla="*/ 3888 w 7768"/>
              <a:gd name="T23" fmla="*/ 4737 h 7766"/>
              <a:gd name="T24" fmla="*/ 3933 w 7768"/>
              <a:gd name="T25" fmla="*/ 4746 h 7766"/>
              <a:gd name="T26" fmla="*/ 3843 w 7768"/>
              <a:gd name="T27" fmla="*/ 4746 h 7766"/>
              <a:gd name="T28" fmla="*/ 3888 w 7768"/>
              <a:gd name="T29" fmla="*/ 4737 h 7766"/>
              <a:gd name="T30" fmla="*/ 3485 w 7768"/>
              <a:gd name="T31" fmla="*/ 4313 h 7766"/>
              <a:gd name="T32" fmla="*/ 3386 w 7768"/>
              <a:gd name="T33" fmla="*/ 2158 h 7766"/>
              <a:gd name="T34" fmla="*/ 3800 w 7768"/>
              <a:gd name="T35" fmla="*/ 1725 h 7766"/>
              <a:gd name="T36" fmla="*/ 3999 w 7768"/>
              <a:gd name="T37" fmla="*/ 1725 h 7766"/>
              <a:gd name="T38" fmla="*/ 4410 w 7768"/>
              <a:gd name="T39" fmla="*/ 2158 h 7766"/>
              <a:gd name="T40" fmla="*/ 4295 w 7768"/>
              <a:gd name="T41" fmla="*/ 4313 h 7766"/>
              <a:gd name="T42" fmla="*/ 4295 w 7768"/>
              <a:gd name="T43" fmla="*/ 431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68" h="7766">
                <a:moveTo>
                  <a:pt x="3884" y="0"/>
                </a:moveTo>
                <a:cubicBezTo>
                  <a:pt x="1739" y="0"/>
                  <a:pt x="0" y="1738"/>
                  <a:pt x="0" y="3883"/>
                </a:cubicBezTo>
                <a:cubicBezTo>
                  <a:pt x="0" y="6028"/>
                  <a:pt x="1739" y="7766"/>
                  <a:pt x="3884" y="7766"/>
                </a:cubicBezTo>
                <a:cubicBezTo>
                  <a:pt x="6029" y="7766"/>
                  <a:pt x="7768" y="6028"/>
                  <a:pt x="7768" y="3883"/>
                </a:cubicBezTo>
                <a:cubicBezTo>
                  <a:pt x="7768" y="1738"/>
                  <a:pt x="6029" y="0"/>
                  <a:pt x="3884" y="0"/>
                </a:cubicBezTo>
                <a:close/>
                <a:moveTo>
                  <a:pt x="3884" y="6041"/>
                </a:moveTo>
                <a:cubicBezTo>
                  <a:pt x="3646" y="6041"/>
                  <a:pt x="3453" y="5847"/>
                  <a:pt x="3453" y="5609"/>
                </a:cubicBezTo>
                <a:cubicBezTo>
                  <a:pt x="3453" y="5371"/>
                  <a:pt x="3646" y="5178"/>
                  <a:pt x="3884" y="5178"/>
                </a:cubicBezTo>
                <a:cubicBezTo>
                  <a:pt x="4122" y="5178"/>
                  <a:pt x="4315" y="5371"/>
                  <a:pt x="4315" y="5609"/>
                </a:cubicBezTo>
                <a:cubicBezTo>
                  <a:pt x="4315" y="5847"/>
                  <a:pt x="4122" y="6041"/>
                  <a:pt x="3884" y="6041"/>
                </a:cubicBezTo>
                <a:close/>
                <a:moveTo>
                  <a:pt x="4295" y="4313"/>
                </a:moveTo>
                <a:cubicBezTo>
                  <a:pt x="4284" y="4537"/>
                  <a:pt x="4103" y="4714"/>
                  <a:pt x="3888" y="4737"/>
                </a:cubicBezTo>
                <a:cubicBezTo>
                  <a:pt x="3904" y="4739"/>
                  <a:pt x="3917" y="4746"/>
                  <a:pt x="3933" y="4746"/>
                </a:cubicBezTo>
                <a:lnTo>
                  <a:pt x="3843" y="4746"/>
                </a:lnTo>
                <a:cubicBezTo>
                  <a:pt x="3859" y="4746"/>
                  <a:pt x="3873" y="4739"/>
                  <a:pt x="3888" y="4737"/>
                </a:cubicBezTo>
                <a:cubicBezTo>
                  <a:pt x="3672" y="4714"/>
                  <a:pt x="3495" y="4541"/>
                  <a:pt x="3485" y="4313"/>
                </a:cubicBezTo>
                <a:lnTo>
                  <a:pt x="3386" y="2158"/>
                </a:lnTo>
                <a:cubicBezTo>
                  <a:pt x="3375" y="1919"/>
                  <a:pt x="3562" y="1725"/>
                  <a:pt x="3800" y="1725"/>
                </a:cubicBezTo>
                <a:lnTo>
                  <a:pt x="3999" y="1725"/>
                </a:lnTo>
                <a:cubicBezTo>
                  <a:pt x="4239" y="1725"/>
                  <a:pt x="4424" y="1914"/>
                  <a:pt x="4410" y="2158"/>
                </a:cubicBezTo>
                <a:lnTo>
                  <a:pt x="4295" y="4313"/>
                </a:lnTo>
                <a:close/>
                <a:moveTo>
                  <a:pt x="4295" y="4313"/>
                </a:moveTo>
                <a:close/>
              </a:path>
            </a:pathLst>
          </a:cu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3200">
              <a:solidFill>
                <a:schemeClr val="bg1"/>
              </a:solidFill>
              <a:cs typeface="+mn-ea"/>
              <a:sym typeface="+mn-lt"/>
            </a:endParaRPr>
          </a:p>
        </p:txBody>
      </p:sp>
      <p:sp>
        <p:nvSpPr>
          <p:cNvPr id="30" name="ïšľíḑe">
            <a:extLst>
              <a:ext uri="{FF2B5EF4-FFF2-40B4-BE49-F238E27FC236}">
                <a16:creationId xmlns:a16="http://schemas.microsoft.com/office/drawing/2014/main" xmlns="" id="{A7F972CF-F952-428F-8347-A5C115A1AD3B}"/>
              </a:ext>
            </a:extLst>
          </p:cNvPr>
          <p:cNvSpPr>
            <a:spLocks/>
          </p:cNvSpPr>
          <p:nvPr/>
        </p:nvSpPr>
        <p:spPr bwMode="auto">
          <a:xfrm>
            <a:off x="5794238" y="2081644"/>
            <a:ext cx="633037" cy="633204"/>
          </a:xfrm>
          <a:custGeom>
            <a:avLst/>
            <a:gdLst>
              <a:gd name="T0" fmla="*/ 3982 w 7964"/>
              <a:gd name="T1" fmla="*/ 4878 h 7964"/>
              <a:gd name="T2" fmla="*/ 5082 w 7964"/>
              <a:gd name="T3" fmla="*/ 3086 h 7964"/>
              <a:gd name="T4" fmla="*/ 2882 w 7964"/>
              <a:gd name="T5" fmla="*/ 3086 h 7964"/>
              <a:gd name="T6" fmla="*/ 3982 w 7964"/>
              <a:gd name="T7" fmla="*/ 4878 h 7964"/>
              <a:gd name="T8" fmla="*/ 7651 w 7964"/>
              <a:gd name="T9" fmla="*/ 2432 h 7964"/>
              <a:gd name="T10" fmla="*/ 6798 w 7964"/>
              <a:gd name="T11" fmla="*/ 1166 h 7964"/>
              <a:gd name="T12" fmla="*/ 5532 w 7964"/>
              <a:gd name="T13" fmla="*/ 313 h 7964"/>
              <a:gd name="T14" fmla="*/ 3982 w 7964"/>
              <a:gd name="T15" fmla="*/ 0 h 7964"/>
              <a:gd name="T16" fmla="*/ 2432 w 7964"/>
              <a:gd name="T17" fmla="*/ 313 h 7964"/>
              <a:gd name="T18" fmla="*/ 1166 w 7964"/>
              <a:gd name="T19" fmla="*/ 1166 h 7964"/>
              <a:gd name="T20" fmla="*/ 313 w 7964"/>
              <a:gd name="T21" fmla="*/ 2432 h 7964"/>
              <a:gd name="T22" fmla="*/ 0 w 7964"/>
              <a:gd name="T23" fmla="*/ 3982 h 7964"/>
              <a:gd name="T24" fmla="*/ 313 w 7964"/>
              <a:gd name="T25" fmla="*/ 5532 h 7964"/>
              <a:gd name="T26" fmla="*/ 1166 w 7964"/>
              <a:gd name="T27" fmla="*/ 6798 h 7964"/>
              <a:gd name="T28" fmla="*/ 2432 w 7964"/>
              <a:gd name="T29" fmla="*/ 7651 h 7964"/>
              <a:gd name="T30" fmla="*/ 3982 w 7964"/>
              <a:gd name="T31" fmla="*/ 7964 h 7964"/>
              <a:gd name="T32" fmla="*/ 5532 w 7964"/>
              <a:gd name="T33" fmla="*/ 7651 h 7964"/>
              <a:gd name="T34" fmla="*/ 6798 w 7964"/>
              <a:gd name="T35" fmla="*/ 6798 h 7964"/>
              <a:gd name="T36" fmla="*/ 7651 w 7964"/>
              <a:gd name="T37" fmla="*/ 5532 h 7964"/>
              <a:gd name="T38" fmla="*/ 7964 w 7964"/>
              <a:gd name="T39" fmla="*/ 3982 h 7964"/>
              <a:gd name="T40" fmla="*/ 7651 w 7964"/>
              <a:gd name="T41" fmla="*/ 2432 h 7964"/>
              <a:gd name="T42" fmla="*/ 5288 w 7964"/>
              <a:gd name="T43" fmla="*/ 3224 h 7964"/>
              <a:gd name="T44" fmla="*/ 4188 w 7964"/>
              <a:gd name="T45" fmla="*/ 5017 h 7964"/>
              <a:gd name="T46" fmla="*/ 3982 w 7964"/>
              <a:gd name="T47" fmla="*/ 5134 h 7964"/>
              <a:gd name="T48" fmla="*/ 3776 w 7964"/>
              <a:gd name="T49" fmla="*/ 5017 h 7964"/>
              <a:gd name="T50" fmla="*/ 2676 w 7964"/>
              <a:gd name="T51" fmla="*/ 3224 h 7964"/>
              <a:gd name="T52" fmla="*/ 2637 w 7964"/>
              <a:gd name="T53" fmla="*/ 3086 h 7964"/>
              <a:gd name="T54" fmla="*/ 2667 w 7964"/>
              <a:gd name="T55" fmla="*/ 2963 h 7964"/>
              <a:gd name="T56" fmla="*/ 2882 w 7964"/>
              <a:gd name="T57" fmla="*/ 2830 h 7964"/>
              <a:gd name="T58" fmla="*/ 5082 w 7964"/>
              <a:gd name="T59" fmla="*/ 2830 h 7964"/>
              <a:gd name="T60" fmla="*/ 5297 w 7964"/>
              <a:gd name="T61" fmla="*/ 2963 h 7964"/>
              <a:gd name="T62" fmla="*/ 5326 w 7964"/>
              <a:gd name="T63" fmla="*/ 3086 h 7964"/>
              <a:gd name="T64" fmla="*/ 5288 w 7964"/>
              <a:gd name="T65" fmla="*/ 3224 h 7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64" h="7964">
                <a:moveTo>
                  <a:pt x="3982" y="4878"/>
                </a:moveTo>
                <a:lnTo>
                  <a:pt x="5082" y="3086"/>
                </a:lnTo>
                <a:lnTo>
                  <a:pt x="2882" y="3086"/>
                </a:lnTo>
                <a:lnTo>
                  <a:pt x="3982" y="4878"/>
                </a:lnTo>
                <a:close/>
                <a:moveTo>
                  <a:pt x="7651" y="2432"/>
                </a:moveTo>
                <a:cubicBezTo>
                  <a:pt x="7451" y="1958"/>
                  <a:pt x="7164" y="1532"/>
                  <a:pt x="6798" y="1166"/>
                </a:cubicBezTo>
                <a:cubicBezTo>
                  <a:pt x="6432" y="800"/>
                  <a:pt x="6006" y="513"/>
                  <a:pt x="5532" y="313"/>
                </a:cubicBezTo>
                <a:cubicBezTo>
                  <a:pt x="5041" y="105"/>
                  <a:pt x="4520" y="0"/>
                  <a:pt x="3982" y="0"/>
                </a:cubicBezTo>
                <a:cubicBezTo>
                  <a:pt x="3444" y="0"/>
                  <a:pt x="2923" y="105"/>
                  <a:pt x="2432" y="313"/>
                </a:cubicBezTo>
                <a:cubicBezTo>
                  <a:pt x="1958" y="513"/>
                  <a:pt x="1532" y="800"/>
                  <a:pt x="1166" y="1166"/>
                </a:cubicBezTo>
                <a:cubicBezTo>
                  <a:pt x="800" y="1532"/>
                  <a:pt x="513" y="1958"/>
                  <a:pt x="313" y="2432"/>
                </a:cubicBezTo>
                <a:cubicBezTo>
                  <a:pt x="105" y="2923"/>
                  <a:pt x="0" y="3444"/>
                  <a:pt x="0" y="3982"/>
                </a:cubicBezTo>
                <a:cubicBezTo>
                  <a:pt x="0" y="4520"/>
                  <a:pt x="105" y="5041"/>
                  <a:pt x="313" y="5532"/>
                </a:cubicBezTo>
                <a:cubicBezTo>
                  <a:pt x="513" y="6006"/>
                  <a:pt x="800" y="6432"/>
                  <a:pt x="1166" y="6798"/>
                </a:cubicBezTo>
                <a:cubicBezTo>
                  <a:pt x="1532" y="7164"/>
                  <a:pt x="1958" y="7451"/>
                  <a:pt x="2432" y="7651"/>
                </a:cubicBezTo>
                <a:cubicBezTo>
                  <a:pt x="2923" y="7859"/>
                  <a:pt x="3444" y="7964"/>
                  <a:pt x="3982" y="7964"/>
                </a:cubicBezTo>
                <a:cubicBezTo>
                  <a:pt x="4520" y="7964"/>
                  <a:pt x="5041" y="7859"/>
                  <a:pt x="5532" y="7651"/>
                </a:cubicBezTo>
                <a:cubicBezTo>
                  <a:pt x="6006" y="7451"/>
                  <a:pt x="6432" y="7164"/>
                  <a:pt x="6798" y="6798"/>
                </a:cubicBezTo>
                <a:cubicBezTo>
                  <a:pt x="7164" y="6432"/>
                  <a:pt x="7451" y="6006"/>
                  <a:pt x="7651" y="5532"/>
                </a:cubicBezTo>
                <a:cubicBezTo>
                  <a:pt x="7859" y="5041"/>
                  <a:pt x="7964" y="4520"/>
                  <a:pt x="7964" y="3982"/>
                </a:cubicBezTo>
                <a:cubicBezTo>
                  <a:pt x="7964" y="3444"/>
                  <a:pt x="7859" y="2923"/>
                  <a:pt x="7651" y="2432"/>
                </a:cubicBezTo>
                <a:close/>
                <a:moveTo>
                  <a:pt x="5288" y="3224"/>
                </a:moveTo>
                <a:lnTo>
                  <a:pt x="4188" y="5017"/>
                </a:lnTo>
                <a:cubicBezTo>
                  <a:pt x="4143" y="5090"/>
                  <a:pt x="4065" y="5134"/>
                  <a:pt x="3982" y="5134"/>
                </a:cubicBezTo>
                <a:cubicBezTo>
                  <a:pt x="3899" y="5134"/>
                  <a:pt x="3821" y="5090"/>
                  <a:pt x="3776" y="5017"/>
                </a:cubicBezTo>
                <a:lnTo>
                  <a:pt x="2676" y="3224"/>
                </a:lnTo>
                <a:cubicBezTo>
                  <a:pt x="2651" y="3182"/>
                  <a:pt x="2637" y="3134"/>
                  <a:pt x="2637" y="3086"/>
                </a:cubicBezTo>
                <a:cubicBezTo>
                  <a:pt x="2637" y="3044"/>
                  <a:pt x="2647" y="3001"/>
                  <a:pt x="2667" y="2963"/>
                </a:cubicBezTo>
                <a:cubicBezTo>
                  <a:pt x="2710" y="2881"/>
                  <a:pt x="2792" y="2830"/>
                  <a:pt x="2882" y="2830"/>
                </a:cubicBezTo>
                <a:lnTo>
                  <a:pt x="5082" y="2830"/>
                </a:lnTo>
                <a:cubicBezTo>
                  <a:pt x="5171" y="2830"/>
                  <a:pt x="5254" y="2881"/>
                  <a:pt x="5297" y="2963"/>
                </a:cubicBezTo>
                <a:cubicBezTo>
                  <a:pt x="5317" y="3001"/>
                  <a:pt x="5326" y="3044"/>
                  <a:pt x="5326" y="3086"/>
                </a:cubicBezTo>
                <a:cubicBezTo>
                  <a:pt x="5326" y="3134"/>
                  <a:pt x="5313" y="3182"/>
                  <a:pt x="5288" y="3224"/>
                </a:cubicBezTo>
                <a:close/>
              </a:path>
            </a:pathLst>
          </a:cu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3200">
              <a:solidFill>
                <a:schemeClr val="bg1"/>
              </a:solidFill>
              <a:cs typeface="+mn-ea"/>
              <a:sym typeface="+mn-lt"/>
            </a:endParaRPr>
          </a:p>
        </p:txBody>
      </p:sp>
      <p:sp>
        <p:nvSpPr>
          <p:cNvPr id="31" name="íṡḻídê">
            <a:extLst>
              <a:ext uri="{FF2B5EF4-FFF2-40B4-BE49-F238E27FC236}">
                <a16:creationId xmlns:a16="http://schemas.microsoft.com/office/drawing/2014/main" xmlns="" id="{7D8985C8-5BC2-4E8E-B66C-59823507EBDA}"/>
              </a:ext>
            </a:extLst>
          </p:cNvPr>
          <p:cNvSpPr>
            <a:spLocks/>
          </p:cNvSpPr>
          <p:nvPr/>
        </p:nvSpPr>
        <p:spPr bwMode="auto">
          <a:xfrm>
            <a:off x="8077671" y="2081906"/>
            <a:ext cx="633204" cy="632680"/>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3200">
              <a:solidFill>
                <a:schemeClr val="bg1"/>
              </a:solidFill>
              <a:cs typeface="+mn-ea"/>
              <a:sym typeface="+mn-lt"/>
            </a:endParaRPr>
          </a:p>
        </p:txBody>
      </p:sp>
      <p:sp>
        <p:nvSpPr>
          <p:cNvPr id="25" name="文本框 24">
            <a:extLst>
              <a:ext uri="{FF2B5EF4-FFF2-40B4-BE49-F238E27FC236}">
                <a16:creationId xmlns:a16="http://schemas.microsoft.com/office/drawing/2014/main" xmlns="" id="{6C5DCF86-8424-4AD2-8423-68A69D0D1935}"/>
              </a:ext>
            </a:extLst>
          </p:cNvPr>
          <p:cNvSpPr txBox="1"/>
          <p:nvPr/>
        </p:nvSpPr>
        <p:spPr>
          <a:xfrm>
            <a:off x="8559800" y="5037952"/>
            <a:ext cx="1854200" cy="13362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sp>
        <p:nvSpPr>
          <p:cNvPr id="26" name="文本框 25">
            <a:extLst>
              <a:ext uri="{FF2B5EF4-FFF2-40B4-BE49-F238E27FC236}">
                <a16:creationId xmlns:a16="http://schemas.microsoft.com/office/drawing/2014/main" xmlns="" id="{23F25548-7386-464F-8867-F2BFBFD0E8F6}"/>
              </a:ext>
            </a:extLst>
          </p:cNvPr>
          <p:cNvSpPr txBox="1"/>
          <p:nvPr/>
        </p:nvSpPr>
        <p:spPr>
          <a:xfrm>
            <a:off x="6288526" y="5037952"/>
            <a:ext cx="1854200" cy="13362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sp>
        <p:nvSpPr>
          <p:cNvPr id="27" name="文本框 26">
            <a:extLst>
              <a:ext uri="{FF2B5EF4-FFF2-40B4-BE49-F238E27FC236}">
                <a16:creationId xmlns:a16="http://schemas.microsoft.com/office/drawing/2014/main" xmlns="" id="{E3EE5E85-6857-49DE-986A-B2A9D9631120}"/>
              </a:ext>
            </a:extLst>
          </p:cNvPr>
          <p:cNvSpPr txBox="1"/>
          <p:nvPr/>
        </p:nvSpPr>
        <p:spPr>
          <a:xfrm>
            <a:off x="4037438" y="5037952"/>
            <a:ext cx="1854200" cy="13362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sp>
        <p:nvSpPr>
          <p:cNvPr id="28" name="文本框 27">
            <a:extLst>
              <a:ext uri="{FF2B5EF4-FFF2-40B4-BE49-F238E27FC236}">
                <a16:creationId xmlns:a16="http://schemas.microsoft.com/office/drawing/2014/main" xmlns="" id="{3137E13A-F691-43A1-981A-E31CE0700AB4}"/>
              </a:ext>
            </a:extLst>
          </p:cNvPr>
          <p:cNvSpPr txBox="1"/>
          <p:nvPr/>
        </p:nvSpPr>
        <p:spPr>
          <a:xfrm>
            <a:off x="1739900" y="5037952"/>
            <a:ext cx="1854200" cy="13362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dirty="0">
                <a:solidFill>
                  <a:schemeClr val="tx1">
                    <a:lumMod val="85000"/>
                    <a:lumOff val="15000"/>
                  </a:schemeClr>
                </a:solidFill>
                <a:cs typeface="+mn-ea"/>
                <a:sym typeface="+mn-lt"/>
              </a:rPr>
              <a:t>请在此处输入您的文字内容，请在此处输入您的文字内容</a:t>
            </a:r>
            <a:endParaRPr lang="en-US" altLang="zh-CN" dirty="0">
              <a:solidFill>
                <a:schemeClr val="tx1">
                  <a:lumMod val="85000"/>
                  <a:lumOff val="15000"/>
                </a:schemeClr>
              </a:solidFill>
              <a:cs typeface="+mn-ea"/>
              <a:sym typeface="+mn-lt"/>
            </a:endParaRPr>
          </a:p>
        </p:txBody>
      </p:sp>
    </p:spTree>
    <p:custDataLst>
      <p:tags r:id="rId1"/>
    </p:custDataLst>
    <p:extLst>
      <p:ext uri="{BB962C8B-B14F-4D97-AF65-F5344CB8AC3E}">
        <p14:creationId xmlns:p14="http://schemas.microsoft.com/office/powerpoint/2010/main" val="809588519"/>
      </p:ext>
    </p:extLst>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up)">
                                      <p:cBhvr>
                                        <p:cTn id="23" dur="500"/>
                                        <p:tgtEl>
                                          <p:spTgt spid="2"/>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1500"/>
                            </p:stCondLst>
                            <p:childTnLst>
                              <p:par>
                                <p:cTn id="46" presetID="22" presetClass="entr" presetSubtype="1"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up)">
                                      <p:cBhvr>
                                        <p:cTn id="54" dur="500"/>
                                        <p:tgtEl>
                                          <p:spTgt spid="2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0">
            <a:extLst>
              <a:ext uri="{FF2B5EF4-FFF2-40B4-BE49-F238E27FC236}">
                <a16:creationId xmlns:a16="http://schemas.microsoft.com/office/drawing/2014/main" xmlns="" id="{249BE2F0-C79D-4750-8F8B-CDF1014870F1}"/>
              </a:ext>
            </a:extLst>
          </p:cNvPr>
          <p:cNvSpPr>
            <a:spLocks noChangeArrowheads="1"/>
          </p:cNvSpPr>
          <p:nvPr/>
        </p:nvSpPr>
        <p:spPr bwMode="auto">
          <a:xfrm>
            <a:off x="4154891" y="4929455"/>
            <a:ext cx="3576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685800"/>
            <a:r>
              <a:rPr lang="en-US" altLang="zh-CN" sz="2400" dirty="0">
                <a:solidFill>
                  <a:schemeClr val="accent1"/>
                </a:solidFill>
                <a:latin typeface="+mn-lt"/>
                <a:ea typeface="+mn-ea"/>
                <a:cs typeface="+mn-ea"/>
                <a:sym typeface="+mn-lt"/>
              </a:rPr>
              <a:t>DISEASE CASE DISCUSSIONS</a:t>
            </a:r>
            <a:endParaRPr lang="zh-CN" altLang="zh-CN" sz="2400" dirty="0">
              <a:solidFill>
                <a:schemeClr val="accent1"/>
              </a:solidFill>
              <a:latin typeface="+mn-lt"/>
              <a:ea typeface="+mn-ea"/>
              <a:cs typeface="+mn-ea"/>
              <a:sym typeface="+mn-lt"/>
            </a:endParaRPr>
          </a:p>
        </p:txBody>
      </p:sp>
      <p:sp>
        <p:nvSpPr>
          <p:cNvPr id="16" name="任意多边形 34">
            <a:extLst>
              <a:ext uri="{FF2B5EF4-FFF2-40B4-BE49-F238E27FC236}">
                <a16:creationId xmlns:a16="http://schemas.microsoft.com/office/drawing/2014/main" xmlns="" id="{C52766A0-8049-47F6-BE5F-B4CB98CF165B}"/>
              </a:ext>
            </a:extLst>
          </p:cNvPr>
          <p:cNvSpPr/>
          <p:nvPr/>
        </p:nvSpPr>
        <p:spPr>
          <a:xfrm>
            <a:off x="2192083" y="3274533"/>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8" name="任意多边形 37">
            <a:extLst>
              <a:ext uri="{FF2B5EF4-FFF2-40B4-BE49-F238E27FC236}">
                <a16:creationId xmlns:a16="http://schemas.microsoft.com/office/drawing/2014/main" xmlns="" id="{939C26DF-6C9A-44DC-A0A0-10596C3D4CCC}"/>
              </a:ext>
            </a:extLst>
          </p:cNvPr>
          <p:cNvSpPr/>
          <p:nvPr/>
        </p:nvSpPr>
        <p:spPr>
          <a:xfrm>
            <a:off x="9548304" y="5114121"/>
            <a:ext cx="259087" cy="256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38">
            <a:extLst>
              <a:ext uri="{FF2B5EF4-FFF2-40B4-BE49-F238E27FC236}">
                <a16:creationId xmlns:a16="http://schemas.microsoft.com/office/drawing/2014/main" xmlns="" id="{B467D787-02B7-4BAB-86EE-58EADCD93B04}"/>
              </a:ext>
            </a:extLst>
          </p:cNvPr>
          <p:cNvSpPr/>
          <p:nvPr/>
        </p:nvSpPr>
        <p:spPr>
          <a:xfrm rot="4178014">
            <a:off x="1979406" y="5395557"/>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0" name="任意多边形 39">
            <a:extLst>
              <a:ext uri="{FF2B5EF4-FFF2-40B4-BE49-F238E27FC236}">
                <a16:creationId xmlns:a16="http://schemas.microsoft.com/office/drawing/2014/main" xmlns="" id="{39501293-C3B9-4DA1-8FFB-E6CEC7264EE4}"/>
              </a:ext>
            </a:extLst>
          </p:cNvPr>
          <p:cNvSpPr/>
          <p:nvPr/>
        </p:nvSpPr>
        <p:spPr>
          <a:xfrm>
            <a:off x="9167231" y="1455322"/>
            <a:ext cx="466357" cy="45285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4" name="任意多边形 43">
            <a:extLst>
              <a:ext uri="{FF2B5EF4-FFF2-40B4-BE49-F238E27FC236}">
                <a16:creationId xmlns:a16="http://schemas.microsoft.com/office/drawing/2014/main" xmlns="" id="{0B30CB6A-5531-4F57-B832-9953932BD26C}"/>
              </a:ext>
            </a:extLst>
          </p:cNvPr>
          <p:cNvSpPr/>
          <p:nvPr/>
        </p:nvSpPr>
        <p:spPr>
          <a:xfrm rot="19822463">
            <a:off x="2126023" y="1526120"/>
            <a:ext cx="326640" cy="336024"/>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6" name="Freeform 5">
            <a:extLst>
              <a:ext uri="{FF2B5EF4-FFF2-40B4-BE49-F238E27FC236}">
                <a16:creationId xmlns:a16="http://schemas.microsoft.com/office/drawing/2014/main" xmlns="" id="{706F33BF-0F20-40BC-9C7D-25745FD925B3}"/>
              </a:ext>
            </a:extLst>
          </p:cNvPr>
          <p:cNvSpPr/>
          <p:nvPr/>
        </p:nvSpPr>
        <p:spPr bwMode="auto">
          <a:xfrm>
            <a:off x="3605661" y="4114162"/>
            <a:ext cx="4674571" cy="485775"/>
          </a:xfrm>
          <a:prstGeom prst="roundRect">
            <a:avLst>
              <a:gd name="adj" fmla="val 50000"/>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cs typeface="+mn-ea"/>
                <a:sym typeface="+mn-lt"/>
              </a:rPr>
              <a:t>某某市</a:t>
            </a:r>
            <a:r>
              <a:rPr lang="zh-CN" altLang="en-US" sz="2000" dirty="0" smtClean="0">
                <a:solidFill>
                  <a:schemeClr val="bg1"/>
                </a:solidFill>
                <a:cs typeface="+mn-ea"/>
                <a:sym typeface="+mn-lt"/>
              </a:rPr>
              <a:t>第一</a:t>
            </a:r>
            <a:r>
              <a:rPr lang="zh-CN" altLang="en-US" sz="2000" dirty="0">
                <a:solidFill>
                  <a:schemeClr val="bg1"/>
                </a:solidFill>
                <a:cs typeface="+mn-ea"/>
                <a:sym typeface="+mn-lt"/>
              </a:rPr>
              <a:t>人民医院</a:t>
            </a:r>
          </a:p>
        </p:txBody>
      </p:sp>
      <p:sp>
        <p:nvSpPr>
          <p:cNvPr id="27" name="文本框 3">
            <a:extLst>
              <a:ext uri="{FF2B5EF4-FFF2-40B4-BE49-F238E27FC236}">
                <a16:creationId xmlns:a16="http://schemas.microsoft.com/office/drawing/2014/main" xmlns="" id="{25EA5DAC-B161-49B8-987F-AD345C03944A}"/>
              </a:ext>
            </a:extLst>
          </p:cNvPr>
          <p:cNvSpPr txBox="1">
            <a:spLocks noChangeArrowheads="1"/>
          </p:cNvSpPr>
          <p:nvPr/>
        </p:nvSpPr>
        <p:spPr bwMode="auto">
          <a:xfrm>
            <a:off x="3452278" y="3483845"/>
            <a:ext cx="4981336" cy="358140"/>
          </a:xfrm>
          <a:prstGeom prst="rect">
            <a:avLst/>
          </a:prstGeom>
          <a:noFill/>
          <a:ln w="9525">
            <a:noFill/>
            <a:miter lim="800000"/>
          </a:ln>
        </p:spPr>
        <p:txBody>
          <a:bodyPr wrap="square" lIns="81693" tIns="40847" rIns="81693" bIns="40847">
            <a:spAutoFit/>
          </a:bodyPr>
          <a:lstStyle/>
          <a:p>
            <a:pPr algn="dist" defTabSz="685800"/>
            <a:r>
              <a:rPr lang="zh-CN" altLang="en-US" dirty="0">
                <a:solidFill>
                  <a:schemeClr val="tx1">
                    <a:lumMod val="75000"/>
                    <a:lumOff val="25000"/>
                  </a:schemeClr>
                </a:solidFill>
                <a:cs typeface="+mn-ea"/>
                <a:sym typeface="+mn-lt"/>
              </a:rPr>
              <a:t>护理查房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病例讨论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治疗方法 </a:t>
            </a:r>
            <a:r>
              <a:rPr lang="en-US" altLang="zh-CN" dirty="0">
                <a:solidFill>
                  <a:schemeClr val="tx1">
                    <a:lumMod val="75000"/>
                    <a:lumOff val="25000"/>
                  </a:schemeClr>
                </a:solidFill>
                <a:cs typeface="+mn-ea"/>
                <a:sym typeface="+mn-lt"/>
              </a:rPr>
              <a:t>| </a:t>
            </a:r>
            <a:r>
              <a:rPr lang="zh-CN" altLang="en-US" dirty="0">
                <a:solidFill>
                  <a:schemeClr val="tx1">
                    <a:lumMod val="75000"/>
                    <a:lumOff val="25000"/>
                  </a:schemeClr>
                </a:solidFill>
                <a:cs typeface="+mn-ea"/>
                <a:sym typeface="+mn-lt"/>
              </a:rPr>
              <a:t>培训</a:t>
            </a:r>
          </a:p>
        </p:txBody>
      </p:sp>
      <p:grpSp>
        <p:nvGrpSpPr>
          <p:cNvPr id="30" name="组合 29">
            <a:extLst>
              <a:ext uri="{FF2B5EF4-FFF2-40B4-BE49-F238E27FC236}">
                <a16:creationId xmlns:a16="http://schemas.microsoft.com/office/drawing/2014/main" xmlns="" id="{3B583E58-8C90-4388-BC65-B8EC8352943B}"/>
              </a:ext>
            </a:extLst>
          </p:cNvPr>
          <p:cNvGrpSpPr/>
          <p:nvPr/>
        </p:nvGrpSpPr>
        <p:grpSpPr>
          <a:xfrm>
            <a:off x="5491208" y="770405"/>
            <a:ext cx="903476" cy="903476"/>
            <a:chOff x="5561201" y="770405"/>
            <a:chExt cx="903476" cy="903476"/>
          </a:xfrm>
        </p:grpSpPr>
        <p:sp>
          <p:nvSpPr>
            <p:cNvPr id="28" name="矩形: 圆角 27">
              <a:extLst>
                <a:ext uri="{FF2B5EF4-FFF2-40B4-BE49-F238E27FC236}">
                  <a16:creationId xmlns:a16="http://schemas.microsoft.com/office/drawing/2014/main" xmlns="" id="{BBCCB913-554F-415C-8285-8CD1A22F2450}"/>
                </a:ext>
              </a:extLst>
            </p:cNvPr>
            <p:cNvSpPr/>
            <p:nvPr/>
          </p:nvSpPr>
          <p:spPr>
            <a:xfrm>
              <a:off x="5561201" y="770405"/>
              <a:ext cx="903476" cy="903476"/>
            </a:xfrm>
            <a:prstGeom prst="roundRect">
              <a:avLst/>
            </a:prstGeom>
            <a:solidFill>
              <a:srgbClr val="C00000"/>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9" name="十字形 28">
              <a:extLst>
                <a:ext uri="{FF2B5EF4-FFF2-40B4-BE49-F238E27FC236}">
                  <a16:creationId xmlns:a16="http://schemas.microsoft.com/office/drawing/2014/main" xmlns="" id="{C94A518E-5C9A-4113-A71D-E68A262214BC}"/>
                </a:ext>
              </a:extLst>
            </p:cNvPr>
            <p:cNvSpPr/>
            <p:nvPr/>
          </p:nvSpPr>
          <p:spPr>
            <a:xfrm>
              <a:off x="5779761" y="988965"/>
              <a:ext cx="466357" cy="466357"/>
            </a:xfrm>
            <a:prstGeom prst="plus">
              <a:avLst>
                <a:gd name="adj" fmla="val 2884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文本框 30">
            <a:extLst>
              <a:ext uri="{FF2B5EF4-FFF2-40B4-BE49-F238E27FC236}">
                <a16:creationId xmlns:a16="http://schemas.microsoft.com/office/drawing/2014/main" xmlns="" id="{EBB3B4ED-34CE-4B53-BC1D-D3F22D4398AF}"/>
              </a:ext>
            </a:extLst>
          </p:cNvPr>
          <p:cNvSpPr txBox="1"/>
          <p:nvPr/>
        </p:nvSpPr>
        <p:spPr>
          <a:xfrm>
            <a:off x="5042700" y="5605726"/>
            <a:ext cx="199926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tx1">
                    <a:lumMod val="75000"/>
                    <a:lumOff val="25000"/>
                  </a:schemeClr>
                </a:solidFill>
                <a:effectLst/>
                <a:uLnTx/>
                <a:uFillTx/>
                <a:cs typeface="+mn-ea"/>
                <a:sym typeface="+mn-lt"/>
              </a:rPr>
              <a:t>汇报人</a:t>
            </a:r>
            <a:r>
              <a:rPr kumimoji="0" lang="zh-CN" altLang="en-US" b="0" i="0" u="none" strike="noStrike" kern="0" cap="none" spc="0" normalizeH="0" baseline="0" noProof="0" dirty="0" smtClean="0">
                <a:ln>
                  <a:noFill/>
                </a:ln>
                <a:solidFill>
                  <a:schemeClr val="tx1">
                    <a:lumMod val="75000"/>
                    <a:lumOff val="25000"/>
                  </a:schemeClr>
                </a:solidFill>
                <a:effectLst/>
                <a:uLnTx/>
                <a:uFillTx/>
                <a:cs typeface="+mn-ea"/>
                <a:sym typeface="+mn-lt"/>
              </a:rPr>
              <a:t>：</a:t>
            </a:r>
            <a:r>
              <a:rPr lang="zh-CN" altLang="en-US" kern="0" dirty="0">
                <a:solidFill>
                  <a:schemeClr val="tx1">
                    <a:lumMod val="75000"/>
                    <a:lumOff val="25000"/>
                  </a:schemeClr>
                </a:solidFill>
                <a:cs typeface="+mn-ea"/>
                <a:sym typeface="+mn-lt"/>
              </a:rPr>
              <a:t>优</a:t>
            </a:r>
            <a:r>
              <a:rPr lang="zh-CN" altLang="en-US" kern="0" dirty="0" smtClean="0">
                <a:solidFill>
                  <a:schemeClr val="tx1">
                    <a:lumMod val="75000"/>
                    <a:lumOff val="25000"/>
                  </a:schemeClr>
                </a:solidFill>
                <a:cs typeface="+mn-ea"/>
                <a:sym typeface="+mn-lt"/>
              </a:rPr>
              <a:t>品</a:t>
            </a:r>
            <a:r>
              <a:rPr lang="en-US" altLang="zh-CN" kern="0" dirty="0" smtClean="0">
                <a:solidFill>
                  <a:schemeClr val="tx1">
                    <a:lumMod val="75000"/>
                    <a:lumOff val="25000"/>
                  </a:schemeClr>
                </a:solidFill>
                <a:cs typeface="+mn-ea"/>
                <a:sym typeface="+mn-lt"/>
              </a:rPr>
              <a:t>PPT</a:t>
            </a:r>
            <a:endParaRPr kumimoji="0" lang="en-US" altLang="zh-CN"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41" name="medical-records_195987">
            <a:extLst>
              <a:ext uri="{FF2B5EF4-FFF2-40B4-BE49-F238E27FC236}">
                <a16:creationId xmlns:a16="http://schemas.microsoft.com/office/drawing/2014/main" xmlns="" id="{2503A16A-ADBC-4787-A2C9-3D7C2ACA7A22}"/>
              </a:ext>
            </a:extLst>
          </p:cNvPr>
          <p:cNvSpPr>
            <a:spLocks noChangeAspect="1"/>
          </p:cNvSpPr>
          <p:nvPr/>
        </p:nvSpPr>
        <p:spPr bwMode="auto">
          <a:xfrm rot="20520013">
            <a:off x="1085372" y="2648470"/>
            <a:ext cx="570045" cy="609685"/>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42" name="first-aid-kit_230218">
            <a:extLst>
              <a:ext uri="{FF2B5EF4-FFF2-40B4-BE49-F238E27FC236}">
                <a16:creationId xmlns:a16="http://schemas.microsoft.com/office/drawing/2014/main" xmlns="" id="{CA664B8B-DEB8-423B-9D81-F840BD5E69AE}"/>
              </a:ext>
            </a:extLst>
          </p:cNvPr>
          <p:cNvSpPr>
            <a:spLocks noChangeAspect="1"/>
          </p:cNvSpPr>
          <p:nvPr/>
        </p:nvSpPr>
        <p:spPr bwMode="auto">
          <a:xfrm rot="1418751">
            <a:off x="10484243" y="4310918"/>
            <a:ext cx="609685" cy="57803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9050" h="577437">
                <a:moveTo>
                  <a:pt x="439199" y="560501"/>
                </a:moveTo>
                <a:lnTo>
                  <a:pt x="533192" y="560501"/>
                </a:lnTo>
                <a:lnTo>
                  <a:pt x="533192" y="577437"/>
                </a:lnTo>
                <a:lnTo>
                  <a:pt x="439199" y="577437"/>
                </a:lnTo>
                <a:close/>
                <a:moveTo>
                  <a:pt x="60898" y="560501"/>
                </a:moveTo>
                <a:lnTo>
                  <a:pt x="154891" y="560501"/>
                </a:lnTo>
                <a:lnTo>
                  <a:pt x="154891" y="577437"/>
                </a:lnTo>
                <a:lnTo>
                  <a:pt x="60898" y="577437"/>
                </a:lnTo>
                <a:close/>
                <a:moveTo>
                  <a:pt x="276323" y="247191"/>
                </a:moveTo>
                <a:lnTo>
                  <a:pt x="332800" y="247191"/>
                </a:lnTo>
                <a:lnTo>
                  <a:pt x="332800" y="293334"/>
                </a:lnTo>
                <a:lnTo>
                  <a:pt x="379148" y="293334"/>
                </a:lnTo>
                <a:lnTo>
                  <a:pt x="379148" y="349732"/>
                </a:lnTo>
                <a:lnTo>
                  <a:pt x="332800" y="349732"/>
                </a:lnTo>
                <a:lnTo>
                  <a:pt x="332800" y="396014"/>
                </a:lnTo>
                <a:lnTo>
                  <a:pt x="276323" y="396014"/>
                </a:lnTo>
                <a:lnTo>
                  <a:pt x="276323" y="349732"/>
                </a:lnTo>
                <a:lnTo>
                  <a:pt x="230114" y="349732"/>
                </a:lnTo>
                <a:lnTo>
                  <a:pt x="230114" y="293334"/>
                </a:lnTo>
                <a:lnTo>
                  <a:pt x="276323" y="293334"/>
                </a:lnTo>
                <a:close/>
                <a:moveTo>
                  <a:pt x="304594" y="190091"/>
                </a:moveTo>
                <a:cubicBezTo>
                  <a:pt x="231741" y="190091"/>
                  <a:pt x="172904" y="248987"/>
                  <a:pt x="172904" y="321602"/>
                </a:cubicBezTo>
                <a:cubicBezTo>
                  <a:pt x="172904" y="394216"/>
                  <a:pt x="231741" y="453112"/>
                  <a:pt x="304594" y="453112"/>
                </a:cubicBezTo>
                <a:cubicBezTo>
                  <a:pt x="377308" y="453112"/>
                  <a:pt x="436284" y="394216"/>
                  <a:pt x="436284" y="321602"/>
                </a:cubicBezTo>
                <a:cubicBezTo>
                  <a:pt x="436284" y="248987"/>
                  <a:pt x="377308" y="190091"/>
                  <a:pt x="304594" y="190091"/>
                </a:cubicBezTo>
                <a:close/>
                <a:moveTo>
                  <a:pt x="47042" y="97521"/>
                </a:moveTo>
                <a:lnTo>
                  <a:pt x="562008" y="97521"/>
                </a:lnTo>
                <a:cubicBezTo>
                  <a:pt x="587958" y="97521"/>
                  <a:pt x="609050" y="118446"/>
                  <a:pt x="609050" y="144499"/>
                </a:cubicBezTo>
                <a:lnTo>
                  <a:pt x="609050" y="498704"/>
                </a:lnTo>
                <a:cubicBezTo>
                  <a:pt x="609050" y="524618"/>
                  <a:pt x="587958" y="545682"/>
                  <a:pt x="562008" y="545682"/>
                </a:cubicBezTo>
                <a:lnTo>
                  <a:pt x="47042" y="545682"/>
                </a:lnTo>
                <a:cubicBezTo>
                  <a:pt x="21092" y="545682"/>
                  <a:pt x="0" y="524618"/>
                  <a:pt x="0" y="498704"/>
                </a:cubicBezTo>
                <a:lnTo>
                  <a:pt x="0" y="144499"/>
                </a:lnTo>
                <a:cubicBezTo>
                  <a:pt x="0" y="118446"/>
                  <a:pt x="21092" y="97521"/>
                  <a:pt x="47042" y="97521"/>
                </a:cubicBezTo>
                <a:close/>
                <a:moveTo>
                  <a:pt x="252719" y="0"/>
                </a:moveTo>
                <a:lnTo>
                  <a:pt x="351250" y="0"/>
                </a:lnTo>
                <a:cubicBezTo>
                  <a:pt x="377895" y="0"/>
                  <a:pt x="399683" y="21617"/>
                  <a:pt x="399683" y="48361"/>
                </a:cubicBezTo>
                <a:lnTo>
                  <a:pt x="399683" y="76352"/>
                </a:lnTo>
                <a:lnTo>
                  <a:pt x="368319" y="76352"/>
                </a:lnTo>
                <a:lnTo>
                  <a:pt x="368319" y="48361"/>
                </a:lnTo>
                <a:cubicBezTo>
                  <a:pt x="368319" y="38938"/>
                  <a:pt x="360687" y="31317"/>
                  <a:pt x="351250" y="31317"/>
                </a:cubicBezTo>
                <a:lnTo>
                  <a:pt x="252719" y="31317"/>
                </a:lnTo>
                <a:cubicBezTo>
                  <a:pt x="243283" y="31317"/>
                  <a:pt x="235650" y="38938"/>
                  <a:pt x="235650" y="48361"/>
                </a:cubicBezTo>
                <a:lnTo>
                  <a:pt x="235650" y="76352"/>
                </a:lnTo>
                <a:lnTo>
                  <a:pt x="204287" y="76352"/>
                </a:lnTo>
                <a:lnTo>
                  <a:pt x="204287" y="48361"/>
                </a:lnTo>
                <a:cubicBezTo>
                  <a:pt x="204287" y="21617"/>
                  <a:pt x="226075" y="0"/>
                  <a:pt x="252719" y="0"/>
                </a:cubicBezTo>
                <a:close/>
              </a:path>
            </a:pathLst>
          </a:custGeom>
          <a:solidFill>
            <a:schemeClr val="accent1"/>
          </a:solidFill>
          <a:ln>
            <a:noFill/>
          </a:ln>
        </p:spPr>
        <p:txBody>
          <a:bodyPr/>
          <a:lstStyle/>
          <a:p>
            <a:endParaRPr lang="zh-CN" altLang="en-US">
              <a:cs typeface="+mn-ea"/>
              <a:sym typeface="+mn-lt"/>
            </a:endParaRPr>
          </a:p>
        </p:txBody>
      </p:sp>
      <p:sp>
        <p:nvSpPr>
          <p:cNvPr id="43" name="stethoscope_291309">
            <a:extLst>
              <a:ext uri="{FF2B5EF4-FFF2-40B4-BE49-F238E27FC236}">
                <a16:creationId xmlns:a16="http://schemas.microsoft.com/office/drawing/2014/main" xmlns="" id="{0E622850-AEDF-479E-8C20-471C52D584C2}"/>
              </a:ext>
            </a:extLst>
          </p:cNvPr>
          <p:cNvSpPr>
            <a:spLocks noChangeAspect="1"/>
          </p:cNvSpPr>
          <p:nvPr/>
        </p:nvSpPr>
        <p:spPr bwMode="auto">
          <a:xfrm rot="20957045">
            <a:off x="1458869" y="4340011"/>
            <a:ext cx="553594" cy="609685"/>
          </a:xfrm>
          <a:custGeom>
            <a:avLst/>
            <a:gdLst>
              <a:gd name="T0" fmla="*/ 5217 w 6190"/>
              <a:gd name="T1" fmla="*/ 3478 h 6827"/>
              <a:gd name="T2" fmla="*/ 4245 w 6190"/>
              <a:gd name="T3" fmla="*/ 4450 h 6827"/>
              <a:gd name="T4" fmla="*/ 4884 w 6190"/>
              <a:gd name="T5" fmla="*/ 5364 h 6827"/>
              <a:gd name="T6" fmla="*/ 3924 w 6190"/>
              <a:gd name="T7" fmla="*/ 6179 h 6827"/>
              <a:gd name="T8" fmla="*/ 2952 w 6190"/>
              <a:gd name="T9" fmla="*/ 5209 h 6827"/>
              <a:gd name="T10" fmla="*/ 2952 w 6190"/>
              <a:gd name="T11" fmla="*/ 4080 h 6827"/>
              <a:gd name="T12" fmla="*/ 4837 w 6190"/>
              <a:gd name="T13" fmla="*/ 2250 h 6827"/>
              <a:gd name="T14" fmla="*/ 4848 w 6190"/>
              <a:gd name="T15" fmla="*/ 2239 h 6827"/>
              <a:gd name="T16" fmla="*/ 5238 w 6190"/>
              <a:gd name="T17" fmla="*/ 1152 h 6827"/>
              <a:gd name="T18" fmla="*/ 4783 w 6190"/>
              <a:gd name="T19" fmla="*/ 89 h 6827"/>
              <a:gd name="T20" fmla="*/ 4690 w 6190"/>
              <a:gd name="T21" fmla="*/ 1 h 6827"/>
              <a:gd name="T22" fmla="*/ 3598 w 6190"/>
              <a:gd name="T23" fmla="*/ 0 h 6827"/>
              <a:gd name="T24" fmla="*/ 3597 w 6190"/>
              <a:gd name="T25" fmla="*/ 648 h 6827"/>
              <a:gd name="T26" fmla="*/ 4418 w 6190"/>
              <a:gd name="T27" fmla="*/ 649 h 6827"/>
              <a:gd name="T28" fmla="*/ 4591 w 6190"/>
              <a:gd name="T29" fmla="*/ 1170 h 6827"/>
              <a:gd name="T30" fmla="*/ 4380 w 6190"/>
              <a:gd name="T31" fmla="*/ 1790 h 6827"/>
              <a:gd name="T32" fmla="*/ 2625 w 6190"/>
              <a:gd name="T33" fmla="*/ 3494 h 6827"/>
              <a:gd name="T34" fmla="*/ 870 w 6190"/>
              <a:gd name="T35" fmla="*/ 1790 h 6827"/>
              <a:gd name="T36" fmla="*/ 660 w 6190"/>
              <a:gd name="T37" fmla="*/ 1170 h 6827"/>
              <a:gd name="T38" fmla="*/ 832 w 6190"/>
              <a:gd name="T39" fmla="*/ 649 h 6827"/>
              <a:gd name="T40" fmla="*/ 1653 w 6190"/>
              <a:gd name="T41" fmla="*/ 649 h 6827"/>
              <a:gd name="T42" fmla="*/ 1653 w 6190"/>
              <a:gd name="T43" fmla="*/ 1 h 6827"/>
              <a:gd name="T44" fmla="*/ 560 w 6190"/>
              <a:gd name="T45" fmla="*/ 1 h 6827"/>
              <a:gd name="T46" fmla="*/ 467 w 6190"/>
              <a:gd name="T47" fmla="*/ 89 h 6827"/>
              <a:gd name="T48" fmla="*/ 12 w 6190"/>
              <a:gd name="T49" fmla="*/ 1152 h 6827"/>
              <a:gd name="T50" fmla="*/ 403 w 6190"/>
              <a:gd name="T51" fmla="*/ 2239 h 6827"/>
              <a:gd name="T52" fmla="*/ 2304 w 6190"/>
              <a:gd name="T53" fmla="*/ 4086 h 6827"/>
              <a:gd name="T54" fmla="*/ 2304 w 6190"/>
              <a:gd name="T55" fmla="*/ 5209 h 6827"/>
              <a:gd name="T56" fmla="*/ 3924 w 6190"/>
              <a:gd name="T57" fmla="*/ 6827 h 6827"/>
              <a:gd name="T58" fmla="*/ 5537 w 6190"/>
              <a:gd name="T59" fmla="*/ 5369 h 6827"/>
              <a:gd name="T60" fmla="*/ 6190 w 6190"/>
              <a:gd name="T61" fmla="*/ 4450 h 6827"/>
              <a:gd name="T62" fmla="*/ 5217 w 6190"/>
              <a:gd name="T63" fmla="*/ 3478 h 6827"/>
              <a:gd name="T64" fmla="*/ 5217 w 6190"/>
              <a:gd name="T65" fmla="*/ 4774 h 6827"/>
              <a:gd name="T66" fmla="*/ 4893 w 6190"/>
              <a:gd name="T67" fmla="*/ 4450 h 6827"/>
              <a:gd name="T68" fmla="*/ 5217 w 6190"/>
              <a:gd name="T69" fmla="*/ 4126 h 6827"/>
              <a:gd name="T70" fmla="*/ 5542 w 6190"/>
              <a:gd name="T71" fmla="*/ 4450 h 6827"/>
              <a:gd name="T72" fmla="*/ 5217 w 6190"/>
              <a:gd name="T73" fmla="*/ 4774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90" h="6827">
                <a:moveTo>
                  <a:pt x="5217" y="3478"/>
                </a:moveTo>
                <a:cubicBezTo>
                  <a:pt x="4681" y="3478"/>
                  <a:pt x="4245" y="3913"/>
                  <a:pt x="4245" y="4450"/>
                </a:cubicBezTo>
                <a:cubicBezTo>
                  <a:pt x="4245" y="4870"/>
                  <a:pt x="4511" y="5228"/>
                  <a:pt x="4884" y="5364"/>
                </a:cubicBezTo>
                <a:cubicBezTo>
                  <a:pt x="4809" y="5825"/>
                  <a:pt x="4407" y="6179"/>
                  <a:pt x="3924" y="6179"/>
                </a:cubicBezTo>
                <a:cubicBezTo>
                  <a:pt x="3388" y="6179"/>
                  <a:pt x="2952" y="5743"/>
                  <a:pt x="2952" y="5209"/>
                </a:cubicBezTo>
                <a:lnTo>
                  <a:pt x="2952" y="4080"/>
                </a:lnTo>
                <a:lnTo>
                  <a:pt x="4837" y="2250"/>
                </a:lnTo>
                <a:lnTo>
                  <a:pt x="4848" y="2239"/>
                </a:lnTo>
                <a:cubicBezTo>
                  <a:pt x="5108" y="1962"/>
                  <a:pt x="5250" y="1566"/>
                  <a:pt x="5238" y="1152"/>
                </a:cubicBezTo>
                <a:cubicBezTo>
                  <a:pt x="5227" y="737"/>
                  <a:pt x="5061" y="349"/>
                  <a:pt x="4783" y="89"/>
                </a:cubicBezTo>
                <a:lnTo>
                  <a:pt x="4690" y="1"/>
                </a:lnTo>
                <a:lnTo>
                  <a:pt x="3598" y="0"/>
                </a:lnTo>
                <a:lnTo>
                  <a:pt x="3597" y="648"/>
                </a:lnTo>
                <a:lnTo>
                  <a:pt x="4418" y="649"/>
                </a:lnTo>
                <a:cubicBezTo>
                  <a:pt x="4523" y="788"/>
                  <a:pt x="4585" y="972"/>
                  <a:pt x="4591" y="1170"/>
                </a:cubicBezTo>
                <a:cubicBezTo>
                  <a:pt x="4597" y="1412"/>
                  <a:pt x="4521" y="1637"/>
                  <a:pt x="4380" y="1790"/>
                </a:cubicBezTo>
                <a:lnTo>
                  <a:pt x="2625" y="3494"/>
                </a:lnTo>
                <a:lnTo>
                  <a:pt x="870" y="1790"/>
                </a:lnTo>
                <a:cubicBezTo>
                  <a:pt x="729" y="1637"/>
                  <a:pt x="653" y="1412"/>
                  <a:pt x="660" y="1170"/>
                </a:cubicBezTo>
                <a:cubicBezTo>
                  <a:pt x="665" y="972"/>
                  <a:pt x="727" y="788"/>
                  <a:pt x="832" y="649"/>
                </a:cubicBezTo>
                <a:lnTo>
                  <a:pt x="1653" y="649"/>
                </a:lnTo>
                <a:lnTo>
                  <a:pt x="1653" y="1"/>
                </a:lnTo>
                <a:lnTo>
                  <a:pt x="560" y="1"/>
                </a:lnTo>
                <a:lnTo>
                  <a:pt x="467" y="89"/>
                </a:lnTo>
                <a:cubicBezTo>
                  <a:pt x="189" y="349"/>
                  <a:pt x="24" y="737"/>
                  <a:pt x="12" y="1152"/>
                </a:cubicBezTo>
                <a:cubicBezTo>
                  <a:pt x="0" y="1566"/>
                  <a:pt x="142" y="1962"/>
                  <a:pt x="403" y="2239"/>
                </a:cubicBezTo>
                <a:lnTo>
                  <a:pt x="2304" y="4086"/>
                </a:lnTo>
                <a:lnTo>
                  <a:pt x="2304" y="5209"/>
                </a:lnTo>
                <a:cubicBezTo>
                  <a:pt x="2304" y="6101"/>
                  <a:pt x="3031" y="6827"/>
                  <a:pt x="3924" y="6827"/>
                </a:cubicBezTo>
                <a:cubicBezTo>
                  <a:pt x="4764" y="6827"/>
                  <a:pt x="5456" y="6186"/>
                  <a:pt x="5537" y="5369"/>
                </a:cubicBezTo>
                <a:cubicBezTo>
                  <a:pt x="5917" y="5236"/>
                  <a:pt x="6190" y="4875"/>
                  <a:pt x="6190" y="4450"/>
                </a:cubicBezTo>
                <a:cubicBezTo>
                  <a:pt x="6190" y="3913"/>
                  <a:pt x="5754" y="3478"/>
                  <a:pt x="5217" y="3478"/>
                </a:cubicBezTo>
                <a:close/>
                <a:moveTo>
                  <a:pt x="5217" y="4774"/>
                </a:moveTo>
                <a:cubicBezTo>
                  <a:pt x="5039" y="4774"/>
                  <a:pt x="4893" y="4629"/>
                  <a:pt x="4893" y="4450"/>
                </a:cubicBezTo>
                <a:cubicBezTo>
                  <a:pt x="4893" y="4272"/>
                  <a:pt x="5039" y="4126"/>
                  <a:pt x="5217" y="4126"/>
                </a:cubicBezTo>
                <a:cubicBezTo>
                  <a:pt x="5396" y="4126"/>
                  <a:pt x="5542" y="4272"/>
                  <a:pt x="5542" y="4450"/>
                </a:cubicBezTo>
                <a:cubicBezTo>
                  <a:pt x="5542" y="4629"/>
                  <a:pt x="5396" y="4774"/>
                  <a:pt x="5217" y="4774"/>
                </a:cubicBezTo>
                <a:close/>
              </a:path>
            </a:pathLst>
          </a:custGeom>
          <a:solidFill>
            <a:schemeClr val="accent1"/>
          </a:solidFill>
          <a:ln>
            <a:noFill/>
          </a:ln>
        </p:spPr>
        <p:txBody>
          <a:bodyPr/>
          <a:lstStyle/>
          <a:p>
            <a:endParaRPr lang="zh-CN" altLang="en-US">
              <a:cs typeface="+mn-ea"/>
              <a:sym typeface="+mn-lt"/>
            </a:endParaRPr>
          </a:p>
        </p:txBody>
      </p:sp>
      <p:sp>
        <p:nvSpPr>
          <p:cNvPr id="44" name="cardiogram_375922">
            <a:extLst>
              <a:ext uri="{FF2B5EF4-FFF2-40B4-BE49-F238E27FC236}">
                <a16:creationId xmlns:a16="http://schemas.microsoft.com/office/drawing/2014/main" xmlns="" id="{9E8B5A69-F6F2-4DC5-B9DB-B5BD113A1BF1}"/>
              </a:ext>
            </a:extLst>
          </p:cNvPr>
          <p:cNvSpPr>
            <a:spLocks noChangeAspect="1"/>
          </p:cNvSpPr>
          <p:nvPr/>
        </p:nvSpPr>
        <p:spPr bwMode="auto">
          <a:xfrm rot="1012018">
            <a:off x="10071774" y="2491306"/>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
        <p:nvSpPr>
          <p:cNvPr id="45" name="任意多边形 34">
            <a:extLst>
              <a:ext uri="{FF2B5EF4-FFF2-40B4-BE49-F238E27FC236}">
                <a16:creationId xmlns:a16="http://schemas.microsoft.com/office/drawing/2014/main" xmlns="" id="{6E086D05-701B-4E0A-A7A9-1C0692F33588}"/>
              </a:ext>
            </a:extLst>
          </p:cNvPr>
          <p:cNvSpPr/>
          <p:nvPr/>
        </p:nvSpPr>
        <p:spPr>
          <a:xfrm>
            <a:off x="9565703" y="3781317"/>
            <a:ext cx="323902" cy="301237"/>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21" name="矩形 20">
            <a:extLst>
              <a:ext uri="{FF2B5EF4-FFF2-40B4-BE49-F238E27FC236}">
                <a16:creationId xmlns:a16="http://schemas.microsoft.com/office/drawing/2014/main" xmlns="" id="{217AF0AD-800D-4DAA-9C2E-E5DD4C1F47AE}"/>
              </a:ext>
            </a:extLst>
          </p:cNvPr>
          <p:cNvSpPr/>
          <p:nvPr/>
        </p:nvSpPr>
        <p:spPr>
          <a:xfrm>
            <a:off x="3236796" y="1897977"/>
            <a:ext cx="5412301" cy="1446550"/>
          </a:xfrm>
          <a:prstGeom prst="rect">
            <a:avLst/>
          </a:prstGeom>
        </p:spPr>
        <p:txBody>
          <a:bodyPr wrap="square">
            <a:spAutoFit/>
          </a:bodyPr>
          <a:lstStyle/>
          <a:p>
            <a:pPr algn="dist"/>
            <a:r>
              <a:rPr lang="zh-CN" altLang="en-US" sz="8800" b="1" spc="-300" dirty="0">
                <a:solidFill>
                  <a:schemeClr val="accent1"/>
                </a:solidFill>
                <a:cs typeface="+mn-ea"/>
                <a:sym typeface="+mn-lt"/>
              </a:rPr>
              <a:t>感谢观看</a:t>
            </a:r>
            <a:endParaRPr lang="zh-CN" sz="8800" b="1" spc="-300" dirty="0">
              <a:solidFill>
                <a:schemeClr val="accent1"/>
              </a:solidFill>
              <a:cs typeface="+mn-ea"/>
              <a:sym typeface="+mn-lt"/>
            </a:endParaRPr>
          </a:p>
        </p:txBody>
      </p:sp>
    </p:spTree>
    <p:custDataLst>
      <p:tags r:id="rId1"/>
    </p:custDataLst>
    <p:extLst>
      <p:ext uri="{BB962C8B-B14F-4D97-AF65-F5344CB8AC3E}">
        <p14:creationId xmlns:p14="http://schemas.microsoft.com/office/powerpoint/2010/main" val="14158144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plus(in)">
                                      <p:cBhvr>
                                        <p:cTn id="13" dur="2000"/>
                                        <p:tgtEl>
                                          <p:spTgt spid="21"/>
                                        </p:tgtEl>
                                      </p:cBhvr>
                                    </p:animEffect>
                                  </p:childTnLst>
                                </p:cTn>
                              </p:par>
                            </p:childTnLst>
                          </p:cTn>
                        </p:par>
                        <p:par>
                          <p:cTn id="14" fill="hold">
                            <p:stCondLst>
                              <p:cond delay="4000"/>
                            </p:stCondLst>
                            <p:childTnLst>
                              <p:par>
                                <p:cTn id="15" presetID="2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childTnLst>
                          </p:cTn>
                        </p:par>
                        <p:par>
                          <p:cTn id="19" fill="hold">
                            <p:stCondLst>
                              <p:cond delay="4500"/>
                            </p:stCondLst>
                            <p:childTnLst>
                              <p:par>
                                <p:cTn id="20" presetID="22" presetClass="entr" presetSubtype="8" fill="hold" grpId="1"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childTnLst>
                          </p:cTn>
                        </p:par>
                        <p:par>
                          <p:cTn id="23" fill="hold">
                            <p:stCondLst>
                              <p:cond delay="5000"/>
                            </p:stCondLst>
                            <p:childTnLst>
                              <p:par>
                                <p:cTn id="24" presetID="2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5500"/>
                            </p:stCondLst>
                            <p:childTnLst>
                              <p:par>
                                <p:cTn id="28" presetID="47"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par>
                          <p:cTn id="33" fill="hold">
                            <p:stCondLst>
                              <p:cond delay="6500"/>
                            </p:stCondLst>
                            <p:childTnLst>
                              <p:par>
                                <p:cTn id="34" presetID="42"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anim calcmode="lin" valueType="num">
                                      <p:cBhvr>
                                        <p:cTn id="37" dur="1000" fill="hold"/>
                                        <p:tgtEl>
                                          <p:spTgt spid="41"/>
                                        </p:tgtEl>
                                        <p:attrNameLst>
                                          <p:attrName>ppt_x</p:attrName>
                                        </p:attrNameLst>
                                      </p:cBhvr>
                                      <p:tavLst>
                                        <p:tav tm="0">
                                          <p:val>
                                            <p:strVal val="#ppt_x"/>
                                          </p:val>
                                        </p:tav>
                                        <p:tav tm="100000">
                                          <p:val>
                                            <p:strVal val="#ppt_x"/>
                                          </p:val>
                                        </p:tav>
                                      </p:tavLst>
                                    </p:anim>
                                    <p:anim calcmode="lin" valueType="num">
                                      <p:cBhvr>
                                        <p:cTn id="38" dur="1000" fill="hold"/>
                                        <p:tgtEl>
                                          <p:spTgt spid="4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1000"/>
                                        <p:tgtEl>
                                          <p:spTgt spid="43"/>
                                        </p:tgtEl>
                                      </p:cBhvr>
                                    </p:animEffect>
                                    <p:anim calcmode="lin" valueType="num">
                                      <p:cBhvr>
                                        <p:cTn id="42" dur="1000" fill="hold"/>
                                        <p:tgtEl>
                                          <p:spTgt spid="43"/>
                                        </p:tgtEl>
                                        <p:attrNameLst>
                                          <p:attrName>ppt_x</p:attrName>
                                        </p:attrNameLst>
                                      </p:cBhvr>
                                      <p:tavLst>
                                        <p:tav tm="0">
                                          <p:val>
                                            <p:strVal val="#ppt_x"/>
                                          </p:val>
                                        </p:tav>
                                        <p:tav tm="100000">
                                          <p:val>
                                            <p:strVal val="#ppt_x"/>
                                          </p:val>
                                        </p:tav>
                                      </p:tavLst>
                                    </p:anim>
                                    <p:anim calcmode="lin" valueType="num">
                                      <p:cBhvr>
                                        <p:cTn id="43" dur="1000" fill="hold"/>
                                        <p:tgtEl>
                                          <p:spTgt spid="4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1000"/>
                                        <p:tgtEl>
                                          <p:spTgt spid="44"/>
                                        </p:tgtEl>
                                      </p:cBhvr>
                                    </p:animEffect>
                                    <p:anim calcmode="lin" valueType="num">
                                      <p:cBhvr>
                                        <p:cTn id="47" dur="1000" fill="hold"/>
                                        <p:tgtEl>
                                          <p:spTgt spid="44"/>
                                        </p:tgtEl>
                                        <p:attrNameLst>
                                          <p:attrName>ppt_x</p:attrName>
                                        </p:attrNameLst>
                                      </p:cBhvr>
                                      <p:tavLst>
                                        <p:tav tm="0">
                                          <p:val>
                                            <p:strVal val="#ppt_x"/>
                                          </p:val>
                                        </p:tav>
                                        <p:tav tm="100000">
                                          <p:val>
                                            <p:strVal val="#ppt_x"/>
                                          </p:val>
                                        </p:tav>
                                      </p:tavLst>
                                    </p:anim>
                                    <p:anim calcmode="lin" valueType="num">
                                      <p:cBhvr>
                                        <p:cTn id="48" dur="1000" fill="hold"/>
                                        <p:tgtEl>
                                          <p:spTgt spid="4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anim calcmode="lin" valueType="num">
                                      <p:cBhvr>
                                        <p:cTn id="52" dur="1000" fill="hold"/>
                                        <p:tgtEl>
                                          <p:spTgt spid="42"/>
                                        </p:tgtEl>
                                        <p:attrNameLst>
                                          <p:attrName>ppt_x</p:attrName>
                                        </p:attrNameLst>
                                      </p:cBhvr>
                                      <p:tavLst>
                                        <p:tav tm="0">
                                          <p:val>
                                            <p:strVal val="#ppt_x"/>
                                          </p:val>
                                        </p:tav>
                                        <p:tav tm="100000">
                                          <p:val>
                                            <p:strVal val="#ppt_x"/>
                                          </p:val>
                                        </p:tav>
                                      </p:tavLst>
                                    </p:anim>
                                    <p:anim calcmode="lin" valueType="num">
                                      <p:cBhvr>
                                        <p:cTn id="53" dur="10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42"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childTnLst>
                          </p:cTn>
                        </p:par>
                        <p:par>
                          <p:cTn id="60" fill="hold">
                            <p:stCondLst>
                              <p:cond delay="8500"/>
                            </p:stCondLst>
                            <p:childTnLst>
                              <p:par>
                                <p:cTn id="61" presetID="42"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1000"/>
                                        <p:tgtEl>
                                          <p:spTgt spid="19"/>
                                        </p:tgtEl>
                                      </p:cBhvr>
                                    </p:animEffect>
                                    <p:anim calcmode="lin" valueType="num">
                                      <p:cBhvr>
                                        <p:cTn id="84" dur="1000" fill="hold"/>
                                        <p:tgtEl>
                                          <p:spTgt spid="19"/>
                                        </p:tgtEl>
                                        <p:attrNameLst>
                                          <p:attrName>ppt_x</p:attrName>
                                        </p:attrNameLst>
                                      </p:cBhvr>
                                      <p:tavLst>
                                        <p:tav tm="0">
                                          <p:val>
                                            <p:strVal val="#ppt_x"/>
                                          </p:val>
                                        </p:tav>
                                        <p:tav tm="100000">
                                          <p:val>
                                            <p:strVal val="#ppt_x"/>
                                          </p:val>
                                        </p:tav>
                                      </p:tavLst>
                                    </p:anim>
                                    <p:anim calcmode="lin" valueType="num">
                                      <p:cBhvr>
                                        <p:cTn id="8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animBg="1"/>
      <p:bldP spid="18" grpId="0" animBg="1"/>
      <p:bldP spid="19" grpId="0" animBg="1"/>
      <p:bldP spid="20" grpId="0" animBg="1"/>
      <p:bldP spid="24" grpId="0" animBg="1"/>
      <p:bldP spid="26" grpId="0" animBg="1"/>
      <p:bldP spid="26" grpId="1" animBg="1"/>
      <p:bldP spid="27" grpId="0"/>
      <p:bldP spid="27" grpId="1"/>
      <p:bldP spid="31" grpId="0"/>
      <p:bldP spid="31" grpId="1"/>
      <p:bldP spid="41" grpId="0" animBg="1"/>
      <p:bldP spid="42" grpId="0" animBg="1"/>
      <p:bldP spid="43" grpId="0" animBg="1"/>
      <p:bldP spid="44" grpId="0" animBg="1"/>
      <p:bldP spid="45" grpId="0" animBg="1"/>
      <p:bldP spid="21" grpId="0"/>
      <p:bldP spid="2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085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52B492BD-B4BA-4486-A2DC-B4AA93A9E13E}"/>
              </a:ext>
            </a:extLst>
          </p:cNvPr>
          <p:cNvSpPr txBox="1"/>
          <p:nvPr/>
        </p:nvSpPr>
        <p:spPr>
          <a:xfrm>
            <a:off x="660400" y="2897884"/>
            <a:ext cx="8445276" cy="1569660"/>
          </a:xfrm>
          <a:prstGeom prst="rect">
            <a:avLst/>
          </a:prstGeom>
          <a:noFill/>
        </p:spPr>
        <p:txBody>
          <a:bodyPr wrap="square" rtlCol="0">
            <a:spAutoFit/>
            <a:scene3d>
              <a:camera prst="orthographicFront"/>
              <a:lightRig rig="threePt" dir="t"/>
            </a:scene3d>
            <a:sp3d contourW="12700"/>
          </a:bodyPr>
          <a:lstStyle/>
          <a:p>
            <a:pPr lvl="0">
              <a:defRPr/>
            </a:pPr>
            <a:r>
              <a:rPr lang="zh-CN" altLang="en-US" sz="9600" b="1" spc="-300" dirty="0">
                <a:solidFill>
                  <a:schemeClr val="accent1"/>
                </a:solidFill>
                <a:cs typeface="+mn-ea"/>
                <a:sym typeface="+mn-lt"/>
              </a:rPr>
              <a:t>病史和既往史</a:t>
            </a:r>
          </a:p>
        </p:txBody>
      </p:sp>
      <p:sp>
        <p:nvSpPr>
          <p:cNvPr id="3" name="文本框 2">
            <a:extLst>
              <a:ext uri="{FF2B5EF4-FFF2-40B4-BE49-F238E27FC236}">
                <a16:creationId xmlns:a16="http://schemas.microsoft.com/office/drawing/2014/main" xmlns="" id="{6EE2F607-C18A-41DE-825F-12F1702A370A}"/>
              </a:ext>
            </a:extLst>
          </p:cNvPr>
          <p:cNvSpPr txBox="1"/>
          <p:nvPr/>
        </p:nvSpPr>
        <p:spPr>
          <a:xfrm>
            <a:off x="793750" y="4606236"/>
            <a:ext cx="7203978"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442A05D2-BD39-4F7E-9FA6-E85C38CF26F2}"/>
              </a:ext>
            </a:extLst>
          </p:cNvPr>
          <p:cNvSpPr txBox="1"/>
          <p:nvPr/>
        </p:nvSpPr>
        <p:spPr>
          <a:xfrm>
            <a:off x="793750" y="1643850"/>
            <a:ext cx="3210302"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accent1"/>
                </a:solidFill>
                <a:effectLst/>
                <a:uLnTx/>
                <a:uFillTx/>
                <a:cs typeface="+mn-ea"/>
                <a:sym typeface="+mn-lt"/>
              </a:rPr>
              <a:t>Part 01</a:t>
            </a:r>
            <a:endParaRPr kumimoji="0" lang="zh-CN" altLang="en-US" sz="8000" b="1" i="0" u="none" strike="noStrike" kern="1200" cap="none" spc="0" normalizeH="0" baseline="0" noProof="0" dirty="0">
              <a:ln>
                <a:noFill/>
              </a:ln>
              <a:solidFill>
                <a:schemeClr val="accent1"/>
              </a:solidFill>
              <a:effectLst/>
              <a:uLnTx/>
              <a:uFillTx/>
              <a:cs typeface="+mn-ea"/>
              <a:sym typeface="+mn-lt"/>
            </a:endParaRPr>
          </a:p>
        </p:txBody>
      </p:sp>
      <p:sp>
        <p:nvSpPr>
          <p:cNvPr id="6" name="medical-records_195987">
            <a:extLst>
              <a:ext uri="{FF2B5EF4-FFF2-40B4-BE49-F238E27FC236}">
                <a16:creationId xmlns:a16="http://schemas.microsoft.com/office/drawing/2014/main" xmlns="" id="{50FFE10C-DA01-4A83-8259-A9C453DC70A5}"/>
              </a:ext>
            </a:extLst>
          </p:cNvPr>
          <p:cNvSpPr>
            <a:spLocks noChangeAspect="1"/>
          </p:cNvSpPr>
          <p:nvPr/>
        </p:nvSpPr>
        <p:spPr bwMode="auto">
          <a:xfrm>
            <a:off x="8933368" y="2862804"/>
            <a:ext cx="1874680" cy="2005042"/>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7" name="任意多边形 34">
            <a:extLst>
              <a:ext uri="{FF2B5EF4-FFF2-40B4-BE49-F238E27FC236}">
                <a16:creationId xmlns:a16="http://schemas.microsoft.com/office/drawing/2014/main" xmlns="" id="{B64CE6ED-C4F1-4850-B898-148B13C121B7}"/>
              </a:ext>
            </a:extLst>
          </p:cNvPr>
          <p:cNvSpPr/>
          <p:nvPr/>
        </p:nvSpPr>
        <p:spPr>
          <a:xfrm>
            <a:off x="1223375" y="5692268"/>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8" name="任意多边形 36">
            <a:extLst>
              <a:ext uri="{FF2B5EF4-FFF2-40B4-BE49-F238E27FC236}">
                <a16:creationId xmlns:a16="http://schemas.microsoft.com/office/drawing/2014/main" xmlns="" id="{D6BD0904-2668-48D5-86BA-7CEBFC0BE33E}"/>
              </a:ext>
            </a:extLst>
          </p:cNvPr>
          <p:cNvSpPr/>
          <p:nvPr/>
        </p:nvSpPr>
        <p:spPr>
          <a:xfrm>
            <a:off x="8701337" y="2265036"/>
            <a:ext cx="232031" cy="23254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9" name="任意多边形 38">
            <a:extLst>
              <a:ext uri="{FF2B5EF4-FFF2-40B4-BE49-F238E27FC236}">
                <a16:creationId xmlns:a16="http://schemas.microsoft.com/office/drawing/2014/main" xmlns="" id="{1DE0C676-FD52-472E-9C3C-222C4B0F5975}"/>
              </a:ext>
            </a:extLst>
          </p:cNvPr>
          <p:cNvSpPr/>
          <p:nvPr/>
        </p:nvSpPr>
        <p:spPr>
          <a:xfrm rot="4178014">
            <a:off x="1275591" y="920756"/>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0" name="任意多边形 40">
            <a:extLst>
              <a:ext uri="{FF2B5EF4-FFF2-40B4-BE49-F238E27FC236}">
                <a16:creationId xmlns:a16="http://schemas.microsoft.com/office/drawing/2014/main" xmlns="" id="{BA8ACF8C-B517-4640-A4B3-88B56F64422E}"/>
              </a:ext>
            </a:extLst>
          </p:cNvPr>
          <p:cNvSpPr/>
          <p:nvPr/>
        </p:nvSpPr>
        <p:spPr>
          <a:xfrm>
            <a:off x="10678505" y="1515609"/>
            <a:ext cx="259086" cy="2564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34">
            <a:extLst>
              <a:ext uri="{FF2B5EF4-FFF2-40B4-BE49-F238E27FC236}">
                <a16:creationId xmlns:a16="http://schemas.microsoft.com/office/drawing/2014/main" xmlns="" id="{1B36000D-D6A8-4E05-B9C7-AA7B2953B25C}"/>
              </a:ext>
            </a:extLst>
          </p:cNvPr>
          <p:cNvSpPr/>
          <p:nvPr/>
        </p:nvSpPr>
        <p:spPr>
          <a:xfrm>
            <a:off x="9756408" y="5507602"/>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2" name="cardiogram_375922">
            <a:extLst>
              <a:ext uri="{FF2B5EF4-FFF2-40B4-BE49-F238E27FC236}">
                <a16:creationId xmlns:a16="http://schemas.microsoft.com/office/drawing/2014/main" xmlns="" id="{2AA597BA-3C77-4A83-9EB3-668B1F4ADC58}"/>
              </a:ext>
            </a:extLst>
          </p:cNvPr>
          <p:cNvSpPr>
            <a:spLocks noChangeAspect="1"/>
          </p:cNvSpPr>
          <p:nvPr/>
        </p:nvSpPr>
        <p:spPr bwMode="auto">
          <a:xfrm rot="1012018">
            <a:off x="11134792" y="4101987"/>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Tree>
    <p:custDataLst>
      <p:tags r:id="rId1"/>
    </p:custDataLst>
    <p:extLst>
      <p:ext uri="{BB962C8B-B14F-4D97-AF65-F5344CB8AC3E}">
        <p14:creationId xmlns:p14="http://schemas.microsoft.com/office/powerpoint/2010/main" val="38262296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par>
                              <p:cTn id="19" fill="hold">
                                <p:stCondLst>
                                  <p:cond delay="2000"/>
                                </p:stCondLst>
                                <p:childTnLst>
                                  <p:par>
                                    <p:cTn id="20" presetID="2" presetClass="entr" presetSubtype="3" accel="78000" fill="hold" grpId="0" nodeType="afterEffect" p14:presetBounceEnd="36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36000">
                                          <p:cBhvr additive="base">
                                            <p:cTn id="22" dur="500" fill="hold"/>
                                            <p:tgtEl>
                                              <p:spTgt spid="10"/>
                                            </p:tgtEl>
                                            <p:attrNameLst>
                                              <p:attrName>ppt_x</p:attrName>
                                            </p:attrNameLst>
                                          </p:cBhvr>
                                          <p:tavLst>
                                            <p:tav tm="0">
                                              <p:val>
                                                <p:strVal val="1+#ppt_w/2"/>
                                              </p:val>
                                            </p:tav>
                                            <p:tav tm="100000">
                                              <p:val>
                                                <p:strVal val="#ppt_x"/>
                                              </p:val>
                                            </p:tav>
                                          </p:tavLst>
                                        </p:anim>
                                        <p:anim calcmode="lin" valueType="num" p14:bounceEnd="36000">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2" accel="78000" fill="hold" grpId="0" nodeType="afterEffect" p14:presetBounceEnd="36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36000">
                                          <p:cBhvr additive="base">
                                            <p:cTn id="27"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12" accel="78000" fill="hold" grpId="0" nodeType="afterEffect" p14:presetBounceEnd="36000">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14:bounceEnd="36000">
                                          <p:cBhvr additive="base">
                                            <p:cTn id="32"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9" accel="78000" fill="hold" grpId="0" nodeType="afterEffect" p14:presetBounceEnd="36000">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14:bounceEnd="36000">
                                          <p:cBhvr additive="base">
                                            <p:cTn id="37"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4000"/>
                                </p:stCondLst>
                                <p:childTnLst>
                                  <p:par>
                                    <p:cTn id="40" presetID="2" presetClass="entr" presetSubtype="12" accel="78000" fill="hold" grpId="0" nodeType="afterEffect" p14:presetBounceEnd="36000">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14:bounceEnd="36000">
                                          <p:cBhvr additive="base">
                                            <p:cTn id="42"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animBg="1"/>
          <p:bldP spid="7" grpId="0" animBg="1"/>
          <p:bldP spid="8" grpId="0" animBg="1"/>
          <p:bldP spid="9" grpId="0" animBg="1"/>
          <p:bldP spid="10" grpId="0" animBg="1"/>
          <p:bldP spid="11" grpId="0" animBg="1"/>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par>
                              <p:cTn id="19" fill="hold">
                                <p:stCondLst>
                                  <p:cond delay="2000"/>
                                </p:stCondLst>
                                <p:childTnLst>
                                  <p:par>
                                    <p:cTn id="20" presetID="2" presetClass="entr" presetSubtype="3" accel="7800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2" accel="78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12" accel="7800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9" accel="78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4000"/>
                                </p:stCondLst>
                                <p:childTnLst>
                                  <p:par>
                                    <p:cTn id="40" presetID="2" presetClass="entr" presetSubtype="12" accel="7800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animBg="1"/>
          <p:bldP spid="7" grpId="0" animBg="1"/>
          <p:bldP spid="8" grpId="0" animBg="1"/>
          <p:bldP spid="9" grpId="0" animBg="1"/>
          <p:bldP spid="10" grpId="0" animBg="1"/>
          <p:bldP spid="11" grpId="0" animBg="1"/>
          <p:bldP spid="1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a16="http://schemas.microsoft.com/office/drawing/2014/main" xmlns="" id="{59776276-B141-4B3D-B171-FA5EE04C2FC7}"/>
              </a:ext>
            </a:extLst>
          </p:cNvPr>
          <p:cNvGrpSpPr/>
          <p:nvPr/>
        </p:nvGrpSpPr>
        <p:grpSpPr>
          <a:xfrm>
            <a:off x="745466" y="1602265"/>
            <a:ext cx="4910190" cy="1640268"/>
            <a:chOff x="745466" y="1602265"/>
            <a:chExt cx="4910190" cy="1640268"/>
          </a:xfrm>
        </p:grpSpPr>
        <p:sp>
          <p:nvSpPr>
            <p:cNvPr id="4" name="圆角矩形 28">
              <a:extLst>
                <a:ext uri="{FF2B5EF4-FFF2-40B4-BE49-F238E27FC236}">
                  <a16:creationId xmlns:a16="http://schemas.microsoft.com/office/drawing/2014/main" xmlns="" id="{ABE0163F-4B7A-480F-87F2-C2D40230C00E}"/>
                </a:ext>
              </a:extLst>
            </p:cNvPr>
            <p:cNvSpPr/>
            <p:nvPr/>
          </p:nvSpPr>
          <p:spPr>
            <a:xfrm>
              <a:off x="745466" y="1602265"/>
              <a:ext cx="4910190" cy="1640268"/>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5" name="直接连接符 4">
              <a:extLst>
                <a:ext uri="{FF2B5EF4-FFF2-40B4-BE49-F238E27FC236}">
                  <a16:creationId xmlns:a16="http://schemas.microsoft.com/office/drawing/2014/main" xmlns="" id="{6F100D8B-5AA7-4716-807C-4D6E074B6F2C}"/>
                </a:ext>
              </a:extLst>
            </p:cNvPr>
            <p:cNvCxnSpPr/>
            <p:nvPr/>
          </p:nvCxnSpPr>
          <p:spPr>
            <a:xfrm>
              <a:off x="2232972" y="1820788"/>
              <a:ext cx="0" cy="1203222"/>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6" name="Rectangle 13" descr="FD1DDF730CE4456e89755B07FE1653D0# #Rectangle 13">
              <a:extLst>
                <a:ext uri="{FF2B5EF4-FFF2-40B4-BE49-F238E27FC236}">
                  <a16:creationId xmlns:a16="http://schemas.microsoft.com/office/drawing/2014/main" xmlns="" id="{1F5300FE-05CB-4B94-B84A-109D21069E9B}"/>
                </a:ext>
              </a:extLst>
            </p:cNvPr>
            <p:cNvSpPr>
              <a:spLocks noChangeArrowheads="1"/>
            </p:cNvSpPr>
            <p:nvPr/>
          </p:nvSpPr>
          <p:spPr bwMode="auto">
            <a:xfrm>
              <a:off x="2420395" y="1768954"/>
              <a:ext cx="1843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85000"/>
                      <a:lumOff val="15000"/>
                    </a:schemeClr>
                  </a:solidFill>
                  <a:latin typeface="+mn-lt"/>
                  <a:ea typeface="+mn-ea"/>
                  <a:cs typeface="+mn-ea"/>
                  <a:sym typeface="+mn-lt"/>
                </a:rPr>
                <a:t>添加标题</a:t>
              </a:r>
              <a:endParaRPr lang="en-US" altLang="zh-CN" sz="2400" dirty="0">
                <a:solidFill>
                  <a:schemeClr val="tx1">
                    <a:lumMod val="85000"/>
                    <a:lumOff val="15000"/>
                  </a:schemeClr>
                </a:solidFill>
                <a:latin typeface="+mn-lt"/>
                <a:ea typeface="+mn-ea"/>
                <a:cs typeface="+mn-ea"/>
                <a:sym typeface="+mn-lt"/>
              </a:endParaRPr>
            </a:p>
          </p:txBody>
        </p:sp>
        <p:sp>
          <p:nvSpPr>
            <p:cNvPr id="7" name="Rectangle 13" descr="FD1DDF730CE4456e89755B07FE1653D0# #Rectangle 13">
              <a:extLst>
                <a:ext uri="{FF2B5EF4-FFF2-40B4-BE49-F238E27FC236}">
                  <a16:creationId xmlns:a16="http://schemas.microsoft.com/office/drawing/2014/main" xmlns="" id="{40CA7E21-181D-40EF-836F-EB64D8461F5D}"/>
                </a:ext>
              </a:extLst>
            </p:cNvPr>
            <p:cNvSpPr>
              <a:spLocks noChangeArrowheads="1"/>
            </p:cNvSpPr>
            <p:nvPr/>
          </p:nvSpPr>
          <p:spPr bwMode="auto">
            <a:xfrm>
              <a:off x="2420393" y="2247569"/>
              <a:ext cx="30201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800" dirty="0">
                  <a:solidFill>
                    <a:schemeClr val="tx1">
                      <a:lumMod val="85000"/>
                      <a:lumOff val="15000"/>
                    </a:schemeClr>
                  </a:solidFill>
                  <a:latin typeface="+mn-lt"/>
                  <a:ea typeface="+mn-ea"/>
                  <a:cs typeface="+mn-ea"/>
                  <a:sym typeface="+mn-lt"/>
                </a:rPr>
                <a:t>此处添加计划扼要说明，添加简短说明文字。</a:t>
              </a:r>
              <a:endParaRPr lang="en-US" altLang="zh-CN" sz="1800" dirty="0">
                <a:solidFill>
                  <a:schemeClr val="tx1">
                    <a:lumMod val="85000"/>
                    <a:lumOff val="15000"/>
                  </a:schemeClr>
                </a:solidFill>
                <a:latin typeface="+mn-lt"/>
                <a:ea typeface="+mn-ea"/>
                <a:cs typeface="+mn-ea"/>
                <a:sym typeface="+mn-lt"/>
              </a:endParaRPr>
            </a:p>
          </p:txBody>
        </p:sp>
        <p:sp>
          <p:nvSpPr>
            <p:cNvPr id="8" name="椭圆 7">
              <a:extLst>
                <a:ext uri="{FF2B5EF4-FFF2-40B4-BE49-F238E27FC236}">
                  <a16:creationId xmlns:a16="http://schemas.microsoft.com/office/drawing/2014/main" xmlns="" id="{8D8E9C31-CEB7-4217-A779-DE6A20B706A8}"/>
                </a:ext>
              </a:extLst>
            </p:cNvPr>
            <p:cNvSpPr/>
            <p:nvPr/>
          </p:nvSpPr>
          <p:spPr>
            <a:xfrm>
              <a:off x="914495" y="1872378"/>
              <a:ext cx="1099644" cy="110004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bg1"/>
                  </a:solidFill>
                  <a:cs typeface="+mn-ea"/>
                  <a:sym typeface="+mn-lt"/>
                </a:rPr>
                <a:t>1</a:t>
              </a:r>
              <a:endParaRPr lang="zh-CN" altLang="en-US" sz="4400" dirty="0">
                <a:solidFill>
                  <a:schemeClr val="bg1"/>
                </a:solidFill>
                <a:cs typeface="+mn-ea"/>
                <a:sym typeface="+mn-lt"/>
              </a:endParaRPr>
            </a:p>
          </p:txBody>
        </p:sp>
      </p:grpSp>
      <p:grpSp>
        <p:nvGrpSpPr>
          <p:cNvPr id="40" name="组合 39">
            <a:extLst>
              <a:ext uri="{FF2B5EF4-FFF2-40B4-BE49-F238E27FC236}">
                <a16:creationId xmlns:a16="http://schemas.microsoft.com/office/drawing/2014/main" xmlns="" id="{B14EA6B9-E82D-4B38-8B0E-F22239B6279C}"/>
              </a:ext>
            </a:extLst>
          </p:cNvPr>
          <p:cNvGrpSpPr/>
          <p:nvPr/>
        </p:nvGrpSpPr>
        <p:grpSpPr>
          <a:xfrm>
            <a:off x="6476640" y="4368646"/>
            <a:ext cx="4910190" cy="1640268"/>
            <a:chOff x="6476640" y="4368646"/>
            <a:chExt cx="4910190" cy="1640268"/>
          </a:xfrm>
        </p:grpSpPr>
        <p:sp>
          <p:nvSpPr>
            <p:cNvPr id="18" name="圆角矩形 43">
              <a:extLst>
                <a:ext uri="{FF2B5EF4-FFF2-40B4-BE49-F238E27FC236}">
                  <a16:creationId xmlns:a16="http://schemas.microsoft.com/office/drawing/2014/main" xmlns="" id="{8EF73192-E509-43DD-B5AF-337882F621EE}"/>
                </a:ext>
              </a:extLst>
            </p:cNvPr>
            <p:cNvSpPr/>
            <p:nvPr/>
          </p:nvSpPr>
          <p:spPr>
            <a:xfrm>
              <a:off x="6476640" y="4368646"/>
              <a:ext cx="4910190" cy="1640268"/>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19" name="直接连接符 18">
              <a:extLst>
                <a:ext uri="{FF2B5EF4-FFF2-40B4-BE49-F238E27FC236}">
                  <a16:creationId xmlns:a16="http://schemas.microsoft.com/office/drawing/2014/main" xmlns="" id="{368E70E0-9FC5-4927-80DE-0EF387B2EFDF}"/>
                </a:ext>
              </a:extLst>
            </p:cNvPr>
            <p:cNvCxnSpPr/>
            <p:nvPr/>
          </p:nvCxnSpPr>
          <p:spPr>
            <a:xfrm>
              <a:off x="7964146" y="4587169"/>
              <a:ext cx="0" cy="1203222"/>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20" name="Rectangle 13" descr="FD1DDF730CE4456e89755B07FE1653D0# #Rectangle 13">
              <a:extLst>
                <a:ext uri="{FF2B5EF4-FFF2-40B4-BE49-F238E27FC236}">
                  <a16:creationId xmlns:a16="http://schemas.microsoft.com/office/drawing/2014/main" xmlns="" id="{3B28B1C6-BD93-41EA-AC67-A7AE72B15A81}"/>
                </a:ext>
              </a:extLst>
            </p:cNvPr>
            <p:cNvSpPr>
              <a:spLocks noChangeArrowheads="1"/>
            </p:cNvSpPr>
            <p:nvPr/>
          </p:nvSpPr>
          <p:spPr bwMode="auto">
            <a:xfrm>
              <a:off x="8151567" y="4615962"/>
              <a:ext cx="1843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85000"/>
                      <a:lumOff val="15000"/>
                    </a:schemeClr>
                  </a:solidFill>
                  <a:latin typeface="+mn-lt"/>
                  <a:ea typeface="+mn-ea"/>
                  <a:cs typeface="+mn-ea"/>
                  <a:sym typeface="+mn-lt"/>
                </a:rPr>
                <a:t>添加标题</a:t>
              </a:r>
              <a:endParaRPr lang="en-US" altLang="zh-CN" sz="2400" dirty="0">
                <a:solidFill>
                  <a:schemeClr val="tx1">
                    <a:lumMod val="85000"/>
                    <a:lumOff val="15000"/>
                  </a:schemeClr>
                </a:solidFill>
                <a:latin typeface="+mn-lt"/>
                <a:ea typeface="+mn-ea"/>
                <a:cs typeface="+mn-ea"/>
                <a:sym typeface="+mn-lt"/>
              </a:endParaRPr>
            </a:p>
          </p:txBody>
        </p:sp>
        <p:sp>
          <p:nvSpPr>
            <p:cNvPr id="21" name="Rectangle 13" descr="FD1DDF730CE4456e89755B07FE1653D0# #Rectangle 13">
              <a:extLst>
                <a:ext uri="{FF2B5EF4-FFF2-40B4-BE49-F238E27FC236}">
                  <a16:creationId xmlns:a16="http://schemas.microsoft.com/office/drawing/2014/main" xmlns="" id="{C72F76B3-D65D-4B2B-8EA4-19222E0009AC}"/>
                </a:ext>
              </a:extLst>
            </p:cNvPr>
            <p:cNvSpPr>
              <a:spLocks noChangeArrowheads="1"/>
            </p:cNvSpPr>
            <p:nvPr/>
          </p:nvSpPr>
          <p:spPr bwMode="auto">
            <a:xfrm>
              <a:off x="8151567" y="5013950"/>
              <a:ext cx="30201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800" dirty="0">
                  <a:solidFill>
                    <a:schemeClr val="tx1">
                      <a:lumMod val="85000"/>
                      <a:lumOff val="15000"/>
                    </a:schemeClr>
                  </a:solidFill>
                  <a:latin typeface="+mn-lt"/>
                  <a:ea typeface="+mn-ea"/>
                  <a:cs typeface="+mn-ea"/>
                  <a:sym typeface="+mn-lt"/>
                </a:rPr>
                <a:t>此处添加计划扼要说明，添加简短说明文字。</a:t>
              </a:r>
              <a:endParaRPr lang="en-US" altLang="zh-CN" sz="1800" dirty="0">
                <a:solidFill>
                  <a:schemeClr val="tx1">
                    <a:lumMod val="85000"/>
                    <a:lumOff val="15000"/>
                  </a:schemeClr>
                </a:solidFill>
                <a:latin typeface="+mn-lt"/>
                <a:ea typeface="+mn-ea"/>
                <a:cs typeface="+mn-ea"/>
                <a:sym typeface="+mn-lt"/>
              </a:endParaRPr>
            </a:p>
          </p:txBody>
        </p:sp>
        <p:sp>
          <p:nvSpPr>
            <p:cNvPr id="23" name="椭圆 22">
              <a:extLst>
                <a:ext uri="{FF2B5EF4-FFF2-40B4-BE49-F238E27FC236}">
                  <a16:creationId xmlns:a16="http://schemas.microsoft.com/office/drawing/2014/main" xmlns="" id="{A4FE2992-AA2A-4FA3-BA17-35332F2B5766}"/>
                </a:ext>
              </a:extLst>
            </p:cNvPr>
            <p:cNvSpPr/>
            <p:nvPr/>
          </p:nvSpPr>
          <p:spPr>
            <a:xfrm>
              <a:off x="6645669" y="4638759"/>
              <a:ext cx="1099644" cy="1100042"/>
            </a:xfrm>
            <a:prstGeom prst="ellipse">
              <a:avLst/>
            </a:prstGeom>
            <a:solidFill>
              <a:schemeClr val="accent1">
                <a:lumMod val="100000"/>
              </a:schemeClr>
            </a:solidFill>
            <a:ln>
              <a:noFill/>
            </a:ln>
            <a:effectLst>
              <a:outerShdw blurRad="63500" sx="102000" sy="102000" algn="ctr"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chemeClr val="bg1"/>
                  </a:solidFill>
                  <a:cs typeface="+mn-ea"/>
                  <a:sym typeface="+mn-lt"/>
                </a:rPr>
                <a:t>2</a:t>
              </a:r>
              <a:endParaRPr lang="zh-CN" altLang="en-US" sz="4400" dirty="0">
                <a:solidFill>
                  <a:schemeClr val="bg1"/>
                </a:solidFill>
                <a:cs typeface="+mn-ea"/>
                <a:sym typeface="+mn-lt"/>
              </a:endParaRPr>
            </a:p>
          </p:txBody>
        </p:sp>
      </p:grpSp>
      <p:pic>
        <p:nvPicPr>
          <p:cNvPr id="37" name="图片 36">
            <a:extLst>
              <a:ext uri="{FF2B5EF4-FFF2-40B4-BE49-F238E27FC236}">
                <a16:creationId xmlns:a16="http://schemas.microsoft.com/office/drawing/2014/main" xmlns="" id="{60413335-465A-4424-8E99-B676509B4DA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3469" b="13514"/>
          <a:stretch/>
        </p:blipFill>
        <p:spPr>
          <a:xfrm>
            <a:off x="6536346" y="1524467"/>
            <a:ext cx="4850483" cy="22846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9" name="图片 38">
            <a:extLst>
              <a:ext uri="{FF2B5EF4-FFF2-40B4-BE49-F238E27FC236}">
                <a16:creationId xmlns:a16="http://schemas.microsoft.com/office/drawing/2014/main" xmlns="" id="{05C33CDE-1B10-4F41-A8EF-D648CEFA51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351" y="3589298"/>
            <a:ext cx="4551179" cy="22846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180487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1000" fill="hold"/>
                                        <p:tgtEl>
                                          <p:spTgt spid="4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xmlns="" id="{7A74EDF8-CBB2-48B9-BA09-8EA121C65B60}"/>
              </a:ext>
            </a:extLst>
          </p:cNvPr>
          <p:cNvSpPr/>
          <p:nvPr/>
        </p:nvSpPr>
        <p:spPr>
          <a:xfrm>
            <a:off x="674156" y="1721627"/>
            <a:ext cx="849864" cy="849864"/>
          </a:xfrm>
          <a:prstGeom prst="round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cs typeface="+mn-ea"/>
                <a:sym typeface="+mn-lt"/>
              </a:rPr>
              <a:t>01</a:t>
            </a:r>
          </a:p>
        </p:txBody>
      </p:sp>
      <p:sp>
        <p:nvSpPr>
          <p:cNvPr id="3" name="Rectangle 6">
            <a:extLst>
              <a:ext uri="{FF2B5EF4-FFF2-40B4-BE49-F238E27FC236}">
                <a16:creationId xmlns:a16="http://schemas.microsoft.com/office/drawing/2014/main" xmlns="" id="{BB896284-936E-49F9-B17D-10A81A7EB508}"/>
              </a:ext>
            </a:extLst>
          </p:cNvPr>
          <p:cNvSpPr/>
          <p:nvPr/>
        </p:nvSpPr>
        <p:spPr>
          <a:xfrm>
            <a:off x="1716142" y="1659099"/>
            <a:ext cx="4711782"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202020"/>
                </a:solidFill>
                <a:effectLst/>
                <a:uLnTx/>
                <a:uFillTx/>
                <a:cs typeface="+mn-ea"/>
                <a:sym typeface="+mn-lt"/>
              </a:rPr>
              <a:t>输入标题</a:t>
            </a:r>
            <a:endParaRPr kumimoji="0" lang="en-US" sz="2400" b="0" i="0" u="none" strike="noStrike" kern="1200" cap="none" spc="0" normalizeH="0" baseline="0" noProof="0" dirty="0">
              <a:ln>
                <a:noFill/>
              </a:ln>
              <a:solidFill>
                <a:srgbClr val="202020"/>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202020">
                    <a:lumMod val="85000"/>
                    <a:lumOff val="15000"/>
                  </a:srgbClr>
                </a:solidFill>
                <a:effectLst/>
                <a:uLnTx/>
                <a:uFillTx/>
                <a:cs typeface="+mn-ea"/>
                <a:sym typeface="+mn-lt"/>
              </a:rPr>
              <a:t>您的内容打在这里，或者通过复制您的文本后，在此框中选择粘贴，并选择只保留文字。</a:t>
            </a:r>
            <a:endParaRPr kumimoji="0" lang="en-US" altLang="zh-CN" sz="2000" b="0" i="0" u="none" strike="noStrike" kern="1200" cap="none" spc="0" normalizeH="0" baseline="0" noProof="0" dirty="0">
              <a:ln>
                <a:noFill/>
              </a:ln>
              <a:solidFill>
                <a:srgbClr val="202020">
                  <a:lumMod val="85000"/>
                  <a:lumOff val="15000"/>
                </a:srgbClr>
              </a:solidFill>
              <a:effectLst/>
              <a:uLnTx/>
              <a:uFillTx/>
              <a:cs typeface="+mn-ea"/>
              <a:sym typeface="+mn-lt"/>
            </a:endParaRPr>
          </a:p>
        </p:txBody>
      </p:sp>
      <p:sp>
        <p:nvSpPr>
          <p:cNvPr id="4" name="Oval 7">
            <a:extLst>
              <a:ext uri="{FF2B5EF4-FFF2-40B4-BE49-F238E27FC236}">
                <a16:creationId xmlns:a16="http://schemas.microsoft.com/office/drawing/2014/main" xmlns="" id="{2FD86C50-1C8D-46D9-A47C-11E7C48E801A}"/>
              </a:ext>
            </a:extLst>
          </p:cNvPr>
          <p:cNvSpPr/>
          <p:nvPr/>
        </p:nvSpPr>
        <p:spPr>
          <a:xfrm>
            <a:off x="674156" y="3309771"/>
            <a:ext cx="849864" cy="849864"/>
          </a:xfrm>
          <a:prstGeom prst="round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cs typeface="+mn-ea"/>
                <a:sym typeface="+mn-lt"/>
              </a:rPr>
              <a:t>02</a:t>
            </a:r>
          </a:p>
        </p:txBody>
      </p:sp>
      <p:sp>
        <p:nvSpPr>
          <p:cNvPr id="5" name="Rectangle 8">
            <a:extLst>
              <a:ext uri="{FF2B5EF4-FFF2-40B4-BE49-F238E27FC236}">
                <a16:creationId xmlns:a16="http://schemas.microsoft.com/office/drawing/2014/main" xmlns="" id="{A9C02783-7A25-4182-B255-C0E9AD2CA289}"/>
              </a:ext>
            </a:extLst>
          </p:cNvPr>
          <p:cNvSpPr/>
          <p:nvPr/>
        </p:nvSpPr>
        <p:spPr>
          <a:xfrm>
            <a:off x="1716142" y="3242903"/>
            <a:ext cx="4711782"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202020"/>
                </a:solidFill>
                <a:effectLst/>
                <a:uLnTx/>
                <a:uFillTx/>
                <a:cs typeface="+mn-ea"/>
                <a:sym typeface="+mn-lt"/>
              </a:rPr>
              <a:t>输入标题</a:t>
            </a:r>
            <a:endParaRPr kumimoji="0" lang="en-US" altLang="zh-CN" sz="2400" b="0" i="0" u="none" strike="noStrike" kern="1200" cap="none" spc="0" normalizeH="0" baseline="0" noProof="0" dirty="0">
              <a:ln>
                <a:noFill/>
              </a:ln>
              <a:solidFill>
                <a:srgbClr val="202020"/>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202020">
                    <a:lumMod val="85000"/>
                    <a:lumOff val="15000"/>
                  </a:srgbClr>
                </a:solidFill>
                <a:effectLst/>
                <a:uLnTx/>
                <a:uFillTx/>
                <a:cs typeface="+mn-ea"/>
                <a:sym typeface="+mn-lt"/>
              </a:rPr>
              <a:t>您的内容打在这里，或者通过复制您的文本后，在此框中选择粘贴，并选择只保留文字。</a:t>
            </a:r>
            <a:endParaRPr kumimoji="0" lang="en-US" altLang="zh-CN" sz="2000" b="0" i="0" u="none" strike="noStrike" kern="1200" cap="none" spc="0" normalizeH="0" baseline="0" noProof="0" dirty="0">
              <a:ln>
                <a:noFill/>
              </a:ln>
              <a:solidFill>
                <a:srgbClr val="202020">
                  <a:lumMod val="85000"/>
                  <a:lumOff val="15000"/>
                </a:srgbClr>
              </a:solidFill>
              <a:effectLst/>
              <a:uLnTx/>
              <a:uFillTx/>
              <a:cs typeface="+mn-ea"/>
              <a:sym typeface="+mn-lt"/>
            </a:endParaRPr>
          </a:p>
        </p:txBody>
      </p:sp>
      <p:sp>
        <p:nvSpPr>
          <p:cNvPr id="6" name="Oval 9">
            <a:extLst>
              <a:ext uri="{FF2B5EF4-FFF2-40B4-BE49-F238E27FC236}">
                <a16:creationId xmlns:a16="http://schemas.microsoft.com/office/drawing/2014/main" xmlns="" id="{37D9AC50-F81E-492C-8AD8-64BD8A0A033E}"/>
              </a:ext>
            </a:extLst>
          </p:cNvPr>
          <p:cNvSpPr/>
          <p:nvPr/>
        </p:nvSpPr>
        <p:spPr>
          <a:xfrm>
            <a:off x="674156" y="4889235"/>
            <a:ext cx="849864" cy="849864"/>
          </a:xfrm>
          <a:prstGeom prst="round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cs typeface="+mn-ea"/>
                <a:sym typeface="+mn-lt"/>
              </a:rPr>
              <a:t>03</a:t>
            </a:r>
          </a:p>
        </p:txBody>
      </p:sp>
      <p:sp>
        <p:nvSpPr>
          <p:cNvPr id="7" name="Rectangle 10">
            <a:extLst>
              <a:ext uri="{FF2B5EF4-FFF2-40B4-BE49-F238E27FC236}">
                <a16:creationId xmlns:a16="http://schemas.microsoft.com/office/drawing/2014/main" xmlns="" id="{EB8EE20F-6E35-44DA-AF43-68F819D80773}"/>
              </a:ext>
            </a:extLst>
          </p:cNvPr>
          <p:cNvSpPr/>
          <p:nvPr/>
        </p:nvSpPr>
        <p:spPr>
          <a:xfrm>
            <a:off x="1703532" y="4826707"/>
            <a:ext cx="4711782"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202020"/>
                </a:solidFill>
                <a:effectLst/>
                <a:uLnTx/>
                <a:uFillTx/>
                <a:cs typeface="+mn-ea"/>
                <a:sym typeface="+mn-lt"/>
              </a:rPr>
              <a:t>输入标题</a:t>
            </a:r>
            <a:endParaRPr kumimoji="0" lang="en-US" altLang="zh-CN" sz="2400" b="0" i="0" u="none" strike="noStrike" kern="1200" cap="none" spc="0" normalizeH="0" baseline="0" noProof="0" dirty="0">
              <a:ln>
                <a:noFill/>
              </a:ln>
              <a:solidFill>
                <a:srgbClr val="202020"/>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202020">
                    <a:lumMod val="85000"/>
                    <a:lumOff val="15000"/>
                  </a:srgbClr>
                </a:solidFill>
                <a:effectLst/>
                <a:uLnTx/>
                <a:uFillTx/>
                <a:cs typeface="+mn-ea"/>
                <a:sym typeface="+mn-lt"/>
              </a:rPr>
              <a:t>您的内容打在这里，或者通过复制您的文本后，在此框中选择粘贴，并选择只保留文字。</a:t>
            </a:r>
            <a:endParaRPr kumimoji="0" lang="en-US" altLang="zh-CN" sz="2000" b="0" i="0" u="none" strike="noStrike" kern="1200" cap="none" spc="0" normalizeH="0" baseline="0" noProof="0" dirty="0">
              <a:ln>
                <a:noFill/>
              </a:ln>
              <a:solidFill>
                <a:srgbClr val="202020">
                  <a:lumMod val="85000"/>
                  <a:lumOff val="15000"/>
                </a:srgbClr>
              </a:solidFill>
              <a:effectLst/>
              <a:uLnTx/>
              <a:uFillTx/>
              <a:cs typeface="+mn-ea"/>
              <a:sym typeface="+mn-lt"/>
            </a:endParaRPr>
          </a:p>
        </p:txBody>
      </p:sp>
      <p:pic>
        <p:nvPicPr>
          <p:cNvPr id="8" name="图片 7">
            <a:extLst>
              <a:ext uri="{FF2B5EF4-FFF2-40B4-BE49-F238E27FC236}">
                <a16:creationId xmlns:a16="http://schemas.microsoft.com/office/drawing/2014/main" xmlns="" id="{D424EECE-6C89-4D9D-8109-4D4CFBBC59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6225" y="1659100"/>
            <a:ext cx="4929161" cy="44750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422186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450" decel="100000" fill="hold"/>
                                        <p:tgtEl>
                                          <p:spTgt spid="2"/>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37"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anim calcmode="lin" valueType="num">
                                      <p:cBhvr>
                                        <p:cTn id="27" dur="500" fill="hold"/>
                                        <p:tgtEl>
                                          <p:spTgt spid="4"/>
                                        </p:tgtEl>
                                        <p:attrNameLst>
                                          <p:attrName>ppt_x</p:attrName>
                                        </p:attrNameLst>
                                      </p:cBhvr>
                                      <p:tavLst>
                                        <p:tav tm="0">
                                          <p:val>
                                            <p:strVal val="#ppt_x"/>
                                          </p:val>
                                        </p:tav>
                                        <p:tav tm="100000">
                                          <p:val>
                                            <p:strVal val="#ppt_x"/>
                                          </p:val>
                                        </p:tav>
                                      </p:tavLst>
                                    </p:anim>
                                    <p:anim calcmode="lin" valueType="num">
                                      <p:cBhvr>
                                        <p:cTn id="28" dur="450" decel="100000" fill="hold"/>
                                        <p:tgtEl>
                                          <p:spTgt spid="4"/>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37"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anim calcmode="lin" valueType="num">
                                      <p:cBhvr>
                                        <p:cTn id="40" dur="500" fill="hold"/>
                                        <p:tgtEl>
                                          <p:spTgt spid="6"/>
                                        </p:tgtEl>
                                        <p:attrNameLst>
                                          <p:attrName>ppt_x</p:attrName>
                                        </p:attrNameLst>
                                      </p:cBhvr>
                                      <p:tavLst>
                                        <p:tav tm="0">
                                          <p:val>
                                            <p:strVal val="#ppt_x"/>
                                          </p:val>
                                        </p:tav>
                                        <p:tav tm="100000">
                                          <p:val>
                                            <p:strVal val="#ppt_x"/>
                                          </p:val>
                                        </p:tav>
                                      </p:tavLst>
                                    </p:anim>
                                    <p:anim calcmode="lin" valueType="num">
                                      <p:cBhvr>
                                        <p:cTn id="41" dur="450" decel="100000" fill="hold"/>
                                        <p:tgtEl>
                                          <p:spTgt spid="6"/>
                                        </p:tgtEl>
                                        <p:attrNameLst>
                                          <p:attrName>ppt_y</p:attrName>
                                        </p:attrNameLst>
                                      </p:cBhvr>
                                      <p:tavLst>
                                        <p:tav tm="0">
                                          <p:val>
                                            <p:strVal val="#ppt_y+1"/>
                                          </p:val>
                                        </p:tav>
                                        <p:tav tm="100000">
                                          <p:val>
                                            <p:strVal val="#ppt_y-.03"/>
                                          </p:val>
                                        </p:tav>
                                      </p:tavLst>
                                    </p:anim>
                                    <p:anim calcmode="lin" valueType="num">
                                      <p:cBhvr>
                                        <p:cTn id="42"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441B108-02D6-4919-A274-041ACB8DE53A}"/>
              </a:ext>
            </a:extLst>
          </p:cNvPr>
          <p:cNvSpPr/>
          <p:nvPr/>
        </p:nvSpPr>
        <p:spPr>
          <a:xfrm>
            <a:off x="846658" y="1910703"/>
            <a:ext cx="10355353" cy="403068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3" name="文本框 2">
            <a:extLst>
              <a:ext uri="{FF2B5EF4-FFF2-40B4-BE49-F238E27FC236}">
                <a16:creationId xmlns:a16="http://schemas.microsoft.com/office/drawing/2014/main" xmlns="" id="{1CEE5E2B-87E6-43E6-99A2-FEB556ED2811}"/>
              </a:ext>
            </a:extLst>
          </p:cNvPr>
          <p:cNvSpPr txBox="1"/>
          <p:nvPr/>
        </p:nvSpPr>
        <p:spPr>
          <a:xfrm>
            <a:off x="6829191" y="2017912"/>
            <a:ext cx="4246321" cy="778868"/>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rgbClr val="202020">
                    <a:lumMod val="75000"/>
                    <a:lumOff val="25000"/>
                  </a:srgbClr>
                </a:solidFill>
                <a:effectLst/>
                <a:uLnTx/>
                <a:uFillTx/>
                <a:cs typeface="+mn-ea"/>
                <a:sym typeface="+mn-lt"/>
              </a:rPr>
              <a:t>输入标题</a:t>
            </a:r>
          </a:p>
        </p:txBody>
      </p:sp>
      <p:grpSp>
        <p:nvGrpSpPr>
          <p:cNvPr id="4" name="组合 3">
            <a:extLst>
              <a:ext uri="{FF2B5EF4-FFF2-40B4-BE49-F238E27FC236}">
                <a16:creationId xmlns:a16="http://schemas.microsoft.com/office/drawing/2014/main" xmlns="" id="{11A7A750-249D-4EB2-8D00-2C9574D67DFE}"/>
              </a:ext>
            </a:extLst>
          </p:cNvPr>
          <p:cNvGrpSpPr/>
          <p:nvPr/>
        </p:nvGrpSpPr>
        <p:grpSpPr>
          <a:xfrm>
            <a:off x="6932838" y="2786777"/>
            <a:ext cx="4004809" cy="26080"/>
            <a:chOff x="6818086" y="1223963"/>
            <a:chExt cx="4004809" cy="26080"/>
          </a:xfrm>
        </p:grpSpPr>
        <p:cxnSp>
          <p:nvCxnSpPr>
            <p:cNvPr id="5" name="直接连接符 4">
              <a:extLst>
                <a:ext uri="{FF2B5EF4-FFF2-40B4-BE49-F238E27FC236}">
                  <a16:creationId xmlns:a16="http://schemas.microsoft.com/office/drawing/2014/main" xmlns="" id="{B40397A3-657E-4875-8A95-371928F89F3F}"/>
                </a:ext>
              </a:extLst>
            </p:cNvPr>
            <p:cNvCxnSpPr/>
            <p:nvPr/>
          </p:nvCxnSpPr>
          <p:spPr>
            <a:xfrm>
              <a:off x="6818086" y="1250043"/>
              <a:ext cx="4004809"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E8FA287E-2E03-4764-8632-8FBB837B125F}"/>
                </a:ext>
              </a:extLst>
            </p:cNvPr>
            <p:cNvCxnSpPr/>
            <p:nvPr/>
          </p:nvCxnSpPr>
          <p:spPr>
            <a:xfrm>
              <a:off x="6819900" y="1223963"/>
              <a:ext cx="590550"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 name="矩形 6">
            <a:extLst>
              <a:ext uri="{FF2B5EF4-FFF2-40B4-BE49-F238E27FC236}">
                <a16:creationId xmlns:a16="http://schemas.microsoft.com/office/drawing/2014/main" xmlns="" id="{FE7E195A-ED66-4F51-B977-8FF75F577E93}"/>
              </a:ext>
            </a:extLst>
          </p:cNvPr>
          <p:cNvSpPr/>
          <p:nvPr/>
        </p:nvSpPr>
        <p:spPr>
          <a:xfrm>
            <a:off x="6848441" y="2961928"/>
            <a:ext cx="4089207" cy="2720232"/>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202020"/>
                </a:solidFill>
                <a:effectLst/>
                <a:uLnTx/>
                <a:uFillTx/>
                <a:cs typeface="+mn-ea"/>
                <a:sym typeface="+mn-lt"/>
              </a:rPr>
              <a:t>点击输入本栏的具体文字，简明扼要的说明分项内容，请根据您的具体内容酌情修改。点击输入本栏的具体文字，简明扼要的说明分项内容</a:t>
            </a:r>
            <a:r>
              <a:rPr kumimoji="0" lang="en-US" altLang="zh-CN" sz="2400" b="0" i="0" u="none" strike="noStrike" kern="1200" cap="none" spc="0" normalizeH="0" baseline="0" noProof="0" dirty="0">
                <a:ln>
                  <a:noFill/>
                </a:ln>
                <a:solidFill>
                  <a:srgbClr val="202020"/>
                </a:solidFill>
                <a:effectLst/>
                <a:uLnTx/>
                <a:uFillTx/>
                <a:cs typeface="+mn-ea"/>
                <a:sym typeface="+mn-lt"/>
              </a:rPr>
              <a:t>.</a:t>
            </a:r>
          </a:p>
        </p:txBody>
      </p:sp>
      <p:pic>
        <p:nvPicPr>
          <p:cNvPr id="8" name="图片 7">
            <a:extLst>
              <a:ext uri="{FF2B5EF4-FFF2-40B4-BE49-F238E27FC236}">
                <a16:creationId xmlns:a16="http://schemas.microsoft.com/office/drawing/2014/main" xmlns="" id="{437DD83B-37C8-4CA9-97A3-1C47115DABF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93828" y="2112253"/>
            <a:ext cx="5021233" cy="3347156"/>
          </a:xfrm>
          <a:prstGeom prst="rect">
            <a:avLst/>
          </a:prstGeom>
        </p:spPr>
      </p:pic>
    </p:spTree>
    <p:extLst>
      <p:ext uri="{BB962C8B-B14F-4D97-AF65-F5344CB8AC3E}">
        <p14:creationId xmlns:p14="http://schemas.microsoft.com/office/powerpoint/2010/main" val="11366680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6">
            <a:extLst>
              <a:ext uri="{FF2B5EF4-FFF2-40B4-BE49-F238E27FC236}">
                <a16:creationId xmlns:a16="http://schemas.microsoft.com/office/drawing/2014/main" xmlns="" id="{48E63FFA-0741-4D9A-AD28-A29F96F9A4AB}"/>
              </a:ext>
            </a:extLst>
          </p:cNvPr>
          <p:cNvSpPr>
            <a:spLocks noChangeArrowheads="1"/>
          </p:cNvSpPr>
          <p:nvPr/>
        </p:nvSpPr>
        <p:spPr bwMode="auto">
          <a:xfrm>
            <a:off x="608457" y="2809892"/>
            <a:ext cx="3032111" cy="113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95959"/>
                </a:solidFill>
                <a:effectLst/>
                <a:uLnTx/>
                <a:uFillTx/>
                <a:cs typeface="+mn-ea"/>
                <a:sym typeface="+mn-lt"/>
              </a:rPr>
              <a:t>点击输入文本内容点击输入文本内容点击输入文本内容点击输入文本内容</a:t>
            </a:r>
          </a:p>
        </p:txBody>
      </p:sp>
      <p:sp>
        <p:nvSpPr>
          <p:cNvPr id="42" name="矩形 6">
            <a:extLst>
              <a:ext uri="{FF2B5EF4-FFF2-40B4-BE49-F238E27FC236}">
                <a16:creationId xmlns:a16="http://schemas.microsoft.com/office/drawing/2014/main" xmlns="" id="{C6540768-3460-46C7-8F29-9775D12B1025}"/>
              </a:ext>
            </a:extLst>
          </p:cNvPr>
          <p:cNvSpPr>
            <a:spLocks noChangeArrowheads="1"/>
          </p:cNvSpPr>
          <p:nvPr/>
        </p:nvSpPr>
        <p:spPr bwMode="auto">
          <a:xfrm>
            <a:off x="608457" y="4683086"/>
            <a:ext cx="3032111" cy="113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95959"/>
                </a:solidFill>
                <a:effectLst/>
                <a:uLnTx/>
                <a:uFillTx/>
                <a:cs typeface="+mn-ea"/>
                <a:sym typeface="+mn-lt"/>
              </a:rPr>
              <a:t>点击输入文本内容点击输入文本内容点击输入文本内容点击输入文本内容</a:t>
            </a:r>
          </a:p>
        </p:txBody>
      </p:sp>
      <p:sp>
        <p:nvSpPr>
          <p:cNvPr id="43" name="矩形 42">
            <a:extLst>
              <a:ext uri="{FF2B5EF4-FFF2-40B4-BE49-F238E27FC236}">
                <a16:creationId xmlns:a16="http://schemas.microsoft.com/office/drawing/2014/main" xmlns="" id="{08FD0FA3-C4C5-423F-A434-C8413A362C26}"/>
              </a:ext>
            </a:extLst>
          </p:cNvPr>
          <p:cNvSpPr/>
          <p:nvPr/>
        </p:nvSpPr>
        <p:spPr>
          <a:xfrm>
            <a:off x="724568" y="4342908"/>
            <a:ext cx="2916000" cy="332148"/>
          </a:xfrm>
          <a:prstGeom prst="rect">
            <a:avLst/>
          </a:prstGeom>
          <a:solidFill>
            <a:schemeClr val="accent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dirty="0">
                <a:solidFill>
                  <a:srgbClr val="FFFFFF"/>
                </a:solidFill>
                <a:cs typeface="+mn-ea"/>
                <a:sym typeface="+mn-lt"/>
              </a:rPr>
              <a:t>单击此处，添加副标题</a:t>
            </a:r>
          </a:p>
        </p:txBody>
      </p:sp>
      <p:sp>
        <p:nvSpPr>
          <p:cNvPr id="44" name="矩形 43">
            <a:extLst>
              <a:ext uri="{FF2B5EF4-FFF2-40B4-BE49-F238E27FC236}">
                <a16:creationId xmlns:a16="http://schemas.microsoft.com/office/drawing/2014/main" xmlns="" id="{1A434099-1962-496B-8AB5-DB73CA63BA2D}"/>
              </a:ext>
            </a:extLst>
          </p:cNvPr>
          <p:cNvSpPr/>
          <p:nvPr/>
        </p:nvSpPr>
        <p:spPr>
          <a:xfrm>
            <a:off x="724568" y="2449379"/>
            <a:ext cx="2916000" cy="332148"/>
          </a:xfrm>
          <a:prstGeom prst="rect">
            <a:avLst/>
          </a:prstGeom>
          <a:solidFill>
            <a:schemeClr val="accent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单击此处，添加副标题</a:t>
            </a:r>
          </a:p>
        </p:txBody>
      </p:sp>
      <p:sp>
        <p:nvSpPr>
          <p:cNvPr id="45" name="矩形 6">
            <a:extLst>
              <a:ext uri="{FF2B5EF4-FFF2-40B4-BE49-F238E27FC236}">
                <a16:creationId xmlns:a16="http://schemas.microsoft.com/office/drawing/2014/main" xmlns="" id="{3EBE4B87-C9E6-4E90-BDDB-F72357E4ED49}"/>
              </a:ext>
            </a:extLst>
          </p:cNvPr>
          <p:cNvSpPr>
            <a:spLocks noChangeArrowheads="1"/>
          </p:cNvSpPr>
          <p:nvPr/>
        </p:nvSpPr>
        <p:spPr bwMode="auto">
          <a:xfrm>
            <a:off x="8230532" y="2809892"/>
            <a:ext cx="3032111" cy="113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95959"/>
                </a:solidFill>
                <a:effectLst/>
                <a:uLnTx/>
                <a:uFillTx/>
                <a:cs typeface="+mn-ea"/>
                <a:sym typeface="+mn-lt"/>
              </a:rPr>
              <a:t>点击输入文本内容点击输入文本内容点击输入文本内容点击输入文本内容</a:t>
            </a:r>
          </a:p>
        </p:txBody>
      </p:sp>
      <p:sp>
        <p:nvSpPr>
          <p:cNvPr id="46" name="矩形 6">
            <a:extLst>
              <a:ext uri="{FF2B5EF4-FFF2-40B4-BE49-F238E27FC236}">
                <a16:creationId xmlns:a16="http://schemas.microsoft.com/office/drawing/2014/main" xmlns="" id="{2E3D48E8-9058-4AB3-BD2C-BD98A1662141}"/>
              </a:ext>
            </a:extLst>
          </p:cNvPr>
          <p:cNvSpPr>
            <a:spLocks noChangeArrowheads="1"/>
          </p:cNvSpPr>
          <p:nvPr/>
        </p:nvSpPr>
        <p:spPr bwMode="auto">
          <a:xfrm>
            <a:off x="8230532" y="4683086"/>
            <a:ext cx="3032111" cy="113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95959"/>
                </a:solidFill>
                <a:effectLst/>
                <a:uLnTx/>
                <a:uFillTx/>
                <a:cs typeface="+mn-ea"/>
                <a:sym typeface="+mn-lt"/>
              </a:rPr>
              <a:t>点击输入文本内容点击输入文本内容点击输入文本内容点击输入文本内容</a:t>
            </a:r>
          </a:p>
        </p:txBody>
      </p:sp>
      <p:sp>
        <p:nvSpPr>
          <p:cNvPr id="47" name="矩形 46">
            <a:extLst>
              <a:ext uri="{FF2B5EF4-FFF2-40B4-BE49-F238E27FC236}">
                <a16:creationId xmlns:a16="http://schemas.microsoft.com/office/drawing/2014/main" xmlns="" id="{E6C36293-2D8D-4031-8BC2-A054C4798502}"/>
              </a:ext>
            </a:extLst>
          </p:cNvPr>
          <p:cNvSpPr/>
          <p:nvPr/>
        </p:nvSpPr>
        <p:spPr>
          <a:xfrm>
            <a:off x="8346643" y="4342908"/>
            <a:ext cx="2916000" cy="332148"/>
          </a:xfrm>
          <a:prstGeom prst="rect">
            <a:avLst/>
          </a:prstGeom>
          <a:solidFill>
            <a:schemeClr val="accent1">
              <a:lumMod val="100000"/>
            </a:schemeClr>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单击此处，添加副标题</a:t>
            </a:r>
          </a:p>
        </p:txBody>
      </p:sp>
      <p:sp>
        <p:nvSpPr>
          <p:cNvPr id="48" name="矩形 47">
            <a:extLst>
              <a:ext uri="{FF2B5EF4-FFF2-40B4-BE49-F238E27FC236}">
                <a16:creationId xmlns:a16="http://schemas.microsoft.com/office/drawing/2014/main" xmlns="" id="{39D8CDFD-D863-4A19-9640-5B81B3A20152}"/>
              </a:ext>
            </a:extLst>
          </p:cNvPr>
          <p:cNvSpPr/>
          <p:nvPr/>
        </p:nvSpPr>
        <p:spPr>
          <a:xfrm>
            <a:off x="8346643" y="2449379"/>
            <a:ext cx="2916000" cy="332148"/>
          </a:xfrm>
          <a:prstGeom prst="rect">
            <a:avLst/>
          </a:prstGeom>
          <a:solidFill>
            <a:schemeClr val="accent1"/>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单击此处，添加副标题</a:t>
            </a:r>
          </a:p>
        </p:txBody>
      </p:sp>
      <p:pic>
        <p:nvPicPr>
          <p:cNvPr id="3" name="图片 2">
            <a:extLst>
              <a:ext uri="{FF2B5EF4-FFF2-40B4-BE49-F238E27FC236}">
                <a16:creationId xmlns:a16="http://schemas.microsoft.com/office/drawing/2014/main" xmlns="" id="{6F668895-1585-431A-BA41-CF6F701A27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1240" y="2166446"/>
            <a:ext cx="3824730" cy="326280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335341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1000"/>
                                        <p:tgtEl>
                                          <p:spTgt spid="43"/>
                                        </p:tgtEl>
                                      </p:cBhvr>
                                    </p:animEffect>
                                    <p:anim calcmode="lin" valueType="num">
                                      <p:cBhvr>
                                        <p:cTn id="24" dur="1000" fill="hold"/>
                                        <p:tgtEl>
                                          <p:spTgt spid="43"/>
                                        </p:tgtEl>
                                        <p:attrNameLst>
                                          <p:attrName>ppt_x</p:attrName>
                                        </p:attrNameLst>
                                      </p:cBhvr>
                                      <p:tavLst>
                                        <p:tav tm="0">
                                          <p:val>
                                            <p:strVal val="#ppt_x"/>
                                          </p:val>
                                        </p:tav>
                                        <p:tav tm="100000">
                                          <p:val>
                                            <p:strVal val="#ppt_x"/>
                                          </p:val>
                                        </p:tav>
                                      </p:tavLst>
                                    </p:anim>
                                    <p:anim calcmode="lin" valueType="num">
                                      <p:cBhvr>
                                        <p:cTn id="25" dur="1000" fill="hold"/>
                                        <p:tgtEl>
                                          <p:spTgt spid="4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1000"/>
                                        <p:tgtEl>
                                          <p:spTgt spid="47"/>
                                        </p:tgtEl>
                                      </p:cBhvr>
                                    </p:animEffect>
                                    <p:anim calcmode="lin" valueType="num">
                                      <p:cBhvr>
                                        <p:cTn id="29" dur="1000" fill="hold"/>
                                        <p:tgtEl>
                                          <p:spTgt spid="47"/>
                                        </p:tgtEl>
                                        <p:attrNameLst>
                                          <p:attrName>ppt_x</p:attrName>
                                        </p:attrNameLst>
                                      </p:cBhvr>
                                      <p:tavLst>
                                        <p:tav tm="0">
                                          <p:val>
                                            <p:strVal val="#ppt_x"/>
                                          </p:val>
                                        </p:tav>
                                        <p:tav tm="100000">
                                          <p:val>
                                            <p:strVal val="#ppt_x"/>
                                          </p:val>
                                        </p:tav>
                                      </p:tavLst>
                                    </p:anim>
                                    <p:anim calcmode="lin" valueType="num">
                                      <p:cBhvr>
                                        <p:cTn id="30" dur="1000" fill="hold"/>
                                        <p:tgtEl>
                                          <p:spTgt spid="47"/>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p:cTn id="44" dur="500" fill="hold"/>
                                        <p:tgtEl>
                                          <p:spTgt spid="42"/>
                                        </p:tgtEl>
                                        <p:attrNameLst>
                                          <p:attrName>ppt_w</p:attrName>
                                        </p:attrNameLst>
                                      </p:cBhvr>
                                      <p:tavLst>
                                        <p:tav tm="0">
                                          <p:val>
                                            <p:fltVal val="0"/>
                                          </p:val>
                                        </p:tav>
                                        <p:tav tm="100000">
                                          <p:val>
                                            <p:strVal val="#ppt_w"/>
                                          </p:val>
                                        </p:tav>
                                      </p:tavLst>
                                    </p:anim>
                                    <p:anim calcmode="lin" valueType="num">
                                      <p:cBhvr>
                                        <p:cTn id="45" dur="500" fill="hold"/>
                                        <p:tgtEl>
                                          <p:spTgt spid="42"/>
                                        </p:tgtEl>
                                        <p:attrNameLst>
                                          <p:attrName>ppt_h</p:attrName>
                                        </p:attrNameLst>
                                      </p:cBhvr>
                                      <p:tavLst>
                                        <p:tav tm="0">
                                          <p:val>
                                            <p:fltVal val="0"/>
                                          </p:val>
                                        </p:tav>
                                        <p:tav tm="100000">
                                          <p:val>
                                            <p:strVal val="#ppt_h"/>
                                          </p:val>
                                        </p:tav>
                                      </p:tavLst>
                                    </p:anim>
                                    <p:animEffect transition="in" filter="fade">
                                      <p:cBhvr>
                                        <p:cTn id="46" dur="500"/>
                                        <p:tgtEl>
                                          <p:spTgt spid="4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p:cTn id="49" dur="500" fill="hold"/>
                                        <p:tgtEl>
                                          <p:spTgt spid="46"/>
                                        </p:tgtEl>
                                        <p:attrNameLst>
                                          <p:attrName>ppt_w</p:attrName>
                                        </p:attrNameLst>
                                      </p:cBhvr>
                                      <p:tavLst>
                                        <p:tav tm="0">
                                          <p:val>
                                            <p:fltVal val="0"/>
                                          </p:val>
                                        </p:tav>
                                        <p:tav tm="100000">
                                          <p:val>
                                            <p:strVal val="#ppt_w"/>
                                          </p:val>
                                        </p:tav>
                                      </p:tavLst>
                                    </p:anim>
                                    <p:anim calcmode="lin" valueType="num">
                                      <p:cBhvr>
                                        <p:cTn id="50" dur="500" fill="hold"/>
                                        <p:tgtEl>
                                          <p:spTgt spid="46"/>
                                        </p:tgtEl>
                                        <p:attrNameLst>
                                          <p:attrName>ppt_h</p:attrName>
                                        </p:attrNameLst>
                                      </p:cBhvr>
                                      <p:tavLst>
                                        <p:tav tm="0">
                                          <p:val>
                                            <p:fltVal val="0"/>
                                          </p:val>
                                        </p:tav>
                                        <p:tav tm="100000">
                                          <p:val>
                                            <p:strVal val="#ppt_h"/>
                                          </p:val>
                                        </p:tav>
                                      </p:tavLst>
                                    </p:anim>
                                    <p:animEffect transition="in" filter="fade">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animBg="1"/>
      <p:bldP spid="44" grpId="0" animBg="1"/>
      <p:bldP spid="45" grpId="0"/>
      <p:bldP spid="46" grpId="0"/>
      <p:bldP spid="47"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52B492BD-B4BA-4486-A2DC-B4AA93A9E13E}"/>
              </a:ext>
            </a:extLst>
          </p:cNvPr>
          <p:cNvSpPr txBox="1"/>
          <p:nvPr/>
        </p:nvSpPr>
        <p:spPr>
          <a:xfrm>
            <a:off x="660400" y="3188722"/>
            <a:ext cx="8445276" cy="1200329"/>
          </a:xfrm>
          <a:prstGeom prst="rect">
            <a:avLst/>
          </a:prstGeom>
          <a:noFill/>
        </p:spPr>
        <p:txBody>
          <a:bodyPr wrap="square" rtlCol="0">
            <a:spAutoFit/>
            <a:scene3d>
              <a:camera prst="orthographicFront"/>
              <a:lightRig rig="threePt" dir="t"/>
            </a:scene3d>
            <a:sp3d contourW="12700"/>
          </a:bodyPr>
          <a:lstStyle/>
          <a:p>
            <a:pPr lvl="0">
              <a:defRPr/>
            </a:pPr>
            <a:r>
              <a:rPr lang="zh-CN" altLang="en-US" sz="7200" b="1" spc="-300" dirty="0">
                <a:solidFill>
                  <a:schemeClr val="accent1"/>
                </a:solidFill>
                <a:cs typeface="+mn-ea"/>
                <a:sym typeface="+mn-lt"/>
              </a:rPr>
              <a:t>入院检查和初步治疗</a:t>
            </a:r>
          </a:p>
        </p:txBody>
      </p:sp>
      <p:sp>
        <p:nvSpPr>
          <p:cNvPr id="3" name="文本框 2">
            <a:extLst>
              <a:ext uri="{FF2B5EF4-FFF2-40B4-BE49-F238E27FC236}">
                <a16:creationId xmlns:a16="http://schemas.microsoft.com/office/drawing/2014/main" xmlns="" id="{6EE2F607-C18A-41DE-825F-12F1702A370A}"/>
              </a:ext>
            </a:extLst>
          </p:cNvPr>
          <p:cNvSpPr txBox="1"/>
          <p:nvPr/>
        </p:nvSpPr>
        <p:spPr>
          <a:xfrm>
            <a:off x="793750" y="4512161"/>
            <a:ext cx="7203978"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 and make it into a film to be used in a wider field</a:t>
            </a:r>
          </a:p>
        </p:txBody>
      </p:sp>
      <p:sp>
        <p:nvSpPr>
          <p:cNvPr id="4" name="文本框 3">
            <a:extLst>
              <a:ext uri="{FF2B5EF4-FFF2-40B4-BE49-F238E27FC236}">
                <a16:creationId xmlns:a16="http://schemas.microsoft.com/office/drawing/2014/main" xmlns="" id="{442A05D2-BD39-4F7E-9FA6-E85C38CF26F2}"/>
              </a:ext>
            </a:extLst>
          </p:cNvPr>
          <p:cNvSpPr txBox="1"/>
          <p:nvPr/>
        </p:nvSpPr>
        <p:spPr>
          <a:xfrm>
            <a:off x="793750" y="1934688"/>
            <a:ext cx="3210302"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schemeClr val="accent1"/>
                </a:solidFill>
                <a:effectLst/>
                <a:uLnTx/>
                <a:uFillTx/>
                <a:cs typeface="+mn-ea"/>
                <a:sym typeface="+mn-lt"/>
              </a:rPr>
              <a:t>Part 02</a:t>
            </a:r>
            <a:endParaRPr kumimoji="0" lang="zh-CN" altLang="en-US" sz="8000" b="1" i="0" u="none" strike="noStrike" kern="1200" cap="none" spc="0" normalizeH="0" baseline="0" noProof="0" dirty="0">
              <a:ln>
                <a:noFill/>
              </a:ln>
              <a:solidFill>
                <a:schemeClr val="accent1"/>
              </a:solidFill>
              <a:effectLst/>
              <a:uLnTx/>
              <a:uFillTx/>
              <a:cs typeface="+mn-ea"/>
              <a:sym typeface="+mn-lt"/>
            </a:endParaRPr>
          </a:p>
        </p:txBody>
      </p:sp>
      <p:sp>
        <p:nvSpPr>
          <p:cNvPr id="7" name="任意多边形 34">
            <a:extLst>
              <a:ext uri="{FF2B5EF4-FFF2-40B4-BE49-F238E27FC236}">
                <a16:creationId xmlns:a16="http://schemas.microsoft.com/office/drawing/2014/main" xmlns="" id="{B64CE6ED-C4F1-4850-B898-148B13C121B7}"/>
              </a:ext>
            </a:extLst>
          </p:cNvPr>
          <p:cNvSpPr/>
          <p:nvPr/>
        </p:nvSpPr>
        <p:spPr>
          <a:xfrm>
            <a:off x="1223375" y="5692268"/>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8" name="任意多边形 36">
            <a:extLst>
              <a:ext uri="{FF2B5EF4-FFF2-40B4-BE49-F238E27FC236}">
                <a16:creationId xmlns:a16="http://schemas.microsoft.com/office/drawing/2014/main" xmlns="" id="{D6BD0904-2668-48D5-86BA-7CEBFC0BE33E}"/>
              </a:ext>
            </a:extLst>
          </p:cNvPr>
          <p:cNvSpPr/>
          <p:nvPr/>
        </p:nvSpPr>
        <p:spPr>
          <a:xfrm>
            <a:off x="8701337" y="2265036"/>
            <a:ext cx="232031" cy="232546"/>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9" name="任意多边形 38">
            <a:extLst>
              <a:ext uri="{FF2B5EF4-FFF2-40B4-BE49-F238E27FC236}">
                <a16:creationId xmlns:a16="http://schemas.microsoft.com/office/drawing/2014/main" xmlns="" id="{1DE0C676-FD52-472E-9C3C-222C4B0F5975}"/>
              </a:ext>
            </a:extLst>
          </p:cNvPr>
          <p:cNvSpPr/>
          <p:nvPr/>
        </p:nvSpPr>
        <p:spPr>
          <a:xfrm rot="4178014">
            <a:off x="1275591" y="920756"/>
            <a:ext cx="300766" cy="3205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0" name="任意多边形 40">
            <a:extLst>
              <a:ext uri="{FF2B5EF4-FFF2-40B4-BE49-F238E27FC236}">
                <a16:creationId xmlns:a16="http://schemas.microsoft.com/office/drawing/2014/main" xmlns="" id="{BA8ACF8C-B517-4640-A4B3-88B56F64422E}"/>
              </a:ext>
            </a:extLst>
          </p:cNvPr>
          <p:cNvSpPr/>
          <p:nvPr/>
        </p:nvSpPr>
        <p:spPr>
          <a:xfrm>
            <a:off x="10678505" y="1515609"/>
            <a:ext cx="259086" cy="2564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34">
            <a:extLst>
              <a:ext uri="{FF2B5EF4-FFF2-40B4-BE49-F238E27FC236}">
                <a16:creationId xmlns:a16="http://schemas.microsoft.com/office/drawing/2014/main" xmlns="" id="{1B36000D-D6A8-4E05-B9C7-AA7B2953B25C}"/>
              </a:ext>
            </a:extLst>
          </p:cNvPr>
          <p:cNvSpPr/>
          <p:nvPr/>
        </p:nvSpPr>
        <p:spPr>
          <a:xfrm>
            <a:off x="9756408" y="5507602"/>
            <a:ext cx="397121" cy="369332"/>
          </a:xfrm>
          <a:prstGeom prst="ellipse">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a:solidFill>
                <a:schemeClr val="bg1"/>
              </a:solidFill>
              <a:cs typeface="+mn-ea"/>
              <a:sym typeface="+mn-lt"/>
            </a:endParaRPr>
          </a:p>
        </p:txBody>
      </p:sp>
      <p:sp>
        <p:nvSpPr>
          <p:cNvPr id="13" name="medical-records_195987">
            <a:extLst>
              <a:ext uri="{FF2B5EF4-FFF2-40B4-BE49-F238E27FC236}">
                <a16:creationId xmlns:a16="http://schemas.microsoft.com/office/drawing/2014/main" xmlns="" id="{47628D7A-C438-4E9F-B674-6C0DC8FE84DA}"/>
              </a:ext>
            </a:extLst>
          </p:cNvPr>
          <p:cNvSpPr>
            <a:spLocks noChangeAspect="1"/>
          </p:cNvSpPr>
          <p:nvPr/>
        </p:nvSpPr>
        <p:spPr bwMode="auto">
          <a:xfrm>
            <a:off x="8933368" y="2862804"/>
            <a:ext cx="1874680" cy="2005042"/>
          </a:xfrm>
          <a:custGeom>
            <a:avLst/>
            <a:gdLst>
              <a:gd name="T0" fmla="*/ 6100 w 6373"/>
              <a:gd name="T1" fmla="*/ 0 h 6827"/>
              <a:gd name="T2" fmla="*/ 272 w 6373"/>
              <a:gd name="T3" fmla="*/ 0 h 6827"/>
              <a:gd name="T4" fmla="*/ 0 w 6373"/>
              <a:gd name="T5" fmla="*/ 272 h 6827"/>
              <a:gd name="T6" fmla="*/ 0 w 6373"/>
              <a:gd name="T7" fmla="*/ 6554 h 6827"/>
              <a:gd name="T8" fmla="*/ 272 w 6373"/>
              <a:gd name="T9" fmla="*/ 6827 h 6827"/>
              <a:gd name="T10" fmla="*/ 5283 w 6373"/>
              <a:gd name="T11" fmla="*/ 6827 h 6827"/>
              <a:gd name="T12" fmla="*/ 5555 w 6373"/>
              <a:gd name="T13" fmla="*/ 6554 h 6827"/>
              <a:gd name="T14" fmla="*/ 5555 w 6373"/>
              <a:gd name="T15" fmla="*/ 1747 h 6827"/>
              <a:gd name="T16" fmla="*/ 6100 w 6373"/>
              <a:gd name="T17" fmla="*/ 1747 h 6827"/>
              <a:gd name="T18" fmla="*/ 6373 w 6373"/>
              <a:gd name="T19" fmla="*/ 1474 h 6827"/>
              <a:gd name="T20" fmla="*/ 6373 w 6373"/>
              <a:gd name="T21" fmla="*/ 272 h 6827"/>
              <a:gd name="T22" fmla="*/ 6100 w 6373"/>
              <a:gd name="T23" fmla="*/ 0 h 6827"/>
              <a:gd name="T24" fmla="*/ 2097 w 6373"/>
              <a:gd name="T25" fmla="*/ 1786 h 6827"/>
              <a:gd name="T26" fmla="*/ 2505 w 6373"/>
              <a:gd name="T27" fmla="*/ 1786 h 6827"/>
              <a:gd name="T28" fmla="*/ 2505 w 6373"/>
              <a:gd name="T29" fmla="*/ 1378 h 6827"/>
              <a:gd name="T30" fmla="*/ 2778 w 6373"/>
              <a:gd name="T31" fmla="*/ 1106 h 6827"/>
              <a:gd name="T32" fmla="*/ 3050 w 6373"/>
              <a:gd name="T33" fmla="*/ 1378 h 6827"/>
              <a:gd name="T34" fmla="*/ 3050 w 6373"/>
              <a:gd name="T35" fmla="*/ 1786 h 6827"/>
              <a:gd name="T36" fmla="*/ 3458 w 6373"/>
              <a:gd name="T37" fmla="*/ 1786 h 6827"/>
              <a:gd name="T38" fmla="*/ 3730 w 6373"/>
              <a:gd name="T39" fmla="*/ 2059 h 6827"/>
              <a:gd name="T40" fmla="*/ 3458 w 6373"/>
              <a:gd name="T41" fmla="*/ 2331 h 6827"/>
              <a:gd name="T42" fmla="*/ 3050 w 6373"/>
              <a:gd name="T43" fmla="*/ 2331 h 6827"/>
              <a:gd name="T44" fmla="*/ 3050 w 6373"/>
              <a:gd name="T45" fmla="*/ 2739 h 6827"/>
              <a:gd name="T46" fmla="*/ 2778 w 6373"/>
              <a:gd name="T47" fmla="*/ 3011 h 6827"/>
              <a:gd name="T48" fmla="*/ 2505 w 6373"/>
              <a:gd name="T49" fmla="*/ 2739 h 6827"/>
              <a:gd name="T50" fmla="*/ 2505 w 6373"/>
              <a:gd name="T51" fmla="*/ 2331 h 6827"/>
              <a:gd name="T52" fmla="*/ 2097 w 6373"/>
              <a:gd name="T53" fmla="*/ 2331 h 6827"/>
              <a:gd name="T54" fmla="*/ 1825 w 6373"/>
              <a:gd name="T55" fmla="*/ 2059 h 6827"/>
              <a:gd name="T56" fmla="*/ 2097 w 6373"/>
              <a:gd name="T57" fmla="*/ 1786 h 6827"/>
              <a:gd name="T58" fmla="*/ 4294 w 6373"/>
              <a:gd name="T59" fmla="*/ 5803 h 6827"/>
              <a:gd name="T60" fmla="*/ 1261 w 6373"/>
              <a:gd name="T61" fmla="*/ 5803 h 6827"/>
              <a:gd name="T62" fmla="*/ 989 w 6373"/>
              <a:gd name="T63" fmla="*/ 5531 h 6827"/>
              <a:gd name="T64" fmla="*/ 1261 w 6373"/>
              <a:gd name="T65" fmla="*/ 5258 h 6827"/>
              <a:gd name="T66" fmla="*/ 4294 w 6373"/>
              <a:gd name="T67" fmla="*/ 5258 h 6827"/>
              <a:gd name="T68" fmla="*/ 4567 w 6373"/>
              <a:gd name="T69" fmla="*/ 5531 h 6827"/>
              <a:gd name="T70" fmla="*/ 4294 w 6373"/>
              <a:gd name="T71" fmla="*/ 5803 h 6827"/>
              <a:gd name="T72" fmla="*/ 4294 w 6373"/>
              <a:gd name="T73" fmla="*/ 4967 h 6827"/>
              <a:gd name="T74" fmla="*/ 1261 w 6373"/>
              <a:gd name="T75" fmla="*/ 4967 h 6827"/>
              <a:gd name="T76" fmla="*/ 989 w 6373"/>
              <a:gd name="T77" fmla="*/ 4695 h 6827"/>
              <a:gd name="T78" fmla="*/ 1261 w 6373"/>
              <a:gd name="T79" fmla="*/ 4423 h 6827"/>
              <a:gd name="T80" fmla="*/ 4294 w 6373"/>
              <a:gd name="T81" fmla="*/ 4423 h 6827"/>
              <a:gd name="T82" fmla="*/ 4567 w 6373"/>
              <a:gd name="T83" fmla="*/ 4695 h 6827"/>
              <a:gd name="T84" fmla="*/ 4294 w 6373"/>
              <a:gd name="T85" fmla="*/ 4967 h 6827"/>
              <a:gd name="T86" fmla="*/ 4294 w 6373"/>
              <a:gd name="T87" fmla="*/ 4131 h 6827"/>
              <a:gd name="T88" fmla="*/ 1261 w 6373"/>
              <a:gd name="T89" fmla="*/ 4131 h 6827"/>
              <a:gd name="T90" fmla="*/ 989 w 6373"/>
              <a:gd name="T91" fmla="*/ 3859 h 6827"/>
              <a:gd name="T92" fmla="*/ 1261 w 6373"/>
              <a:gd name="T93" fmla="*/ 3587 h 6827"/>
              <a:gd name="T94" fmla="*/ 4294 w 6373"/>
              <a:gd name="T95" fmla="*/ 3587 h 6827"/>
              <a:gd name="T96" fmla="*/ 4567 w 6373"/>
              <a:gd name="T97" fmla="*/ 3859 h 6827"/>
              <a:gd name="T98" fmla="*/ 4294 w 6373"/>
              <a:gd name="T99" fmla="*/ 4131 h 6827"/>
              <a:gd name="T100" fmla="*/ 5828 w 6373"/>
              <a:gd name="T101" fmla="*/ 1202 h 6827"/>
              <a:gd name="T102" fmla="*/ 5555 w 6373"/>
              <a:gd name="T103" fmla="*/ 1202 h 6827"/>
              <a:gd name="T104" fmla="*/ 5555 w 6373"/>
              <a:gd name="T105" fmla="*/ 545 h 6827"/>
              <a:gd name="T106" fmla="*/ 5828 w 6373"/>
              <a:gd name="T107" fmla="*/ 545 h 6827"/>
              <a:gd name="T108" fmla="*/ 5828 w 6373"/>
              <a:gd name="T109" fmla="*/ 1202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73" h="6827">
                <a:moveTo>
                  <a:pt x="6100" y="0"/>
                </a:moveTo>
                <a:lnTo>
                  <a:pt x="272" y="0"/>
                </a:lnTo>
                <a:cubicBezTo>
                  <a:pt x="122" y="0"/>
                  <a:pt x="0" y="122"/>
                  <a:pt x="0" y="272"/>
                </a:cubicBezTo>
                <a:lnTo>
                  <a:pt x="0" y="6554"/>
                </a:lnTo>
                <a:cubicBezTo>
                  <a:pt x="0" y="6705"/>
                  <a:pt x="122" y="6827"/>
                  <a:pt x="272" y="6827"/>
                </a:cubicBezTo>
                <a:lnTo>
                  <a:pt x="5283" y="6827"/>
                </a:lnTo>
                <a:cubicBezTo>
                  <a:pt x="5433" y="6827"/>
                  <a:pt x="5555" y="6705"/>
                  <a:pt x="5555" y="6554"/>
                </a:cubicBezTo>
                <a:lnTo>
                  <a:pt x="5555" y="1747"/>
                </a:lnTo>
                <a:lnTo>
                  <a:pt x="6100" y="1747"/>
                </a:lnTo>
                <a:cubicBezTo>
                  <a:pt x="6251" y="1747"/>
                  <a:pt x="6373" y="1625"/>
                  <a:pt x="6373" y="1474"/>
                </a:cubicBezTo>
                <a:lnTo>
                  <a:pt x="6373" y="272"/>
                </a:lnTo>
                <a:cubicBezTo>
                  <a:pt x="6373" y="122"/>
                  <a:pt x="6251" y="0"/>
                  <a:pt x="6100" y="0"/>
                </a:cubicBezTo>
                <a:close/>
                <a:moveTo>
                  <a:pt x="2097" y="1786"/>
                </a:moveTo>
                <a:lnTo>
                  <a:pt x="2505" y="1786"/>
                </a:lnTo>
                <a:lnTo>
                  <a:pt x="2505" y="1378"/>
                </a:lnTo>
                <a:cubicBezTo>
                  <a:pt x="2505" y="1228"/>
                  <a:pt x="2627" y="1106"/>
                  <a:pt x="2778" y="1106"/>
                </a:cubicBezTo>
                <a:cubicBezTo>
                  <a:pt x="2928" y="1106"/>
                  <a:pt x="3050" y="1228"/>
                  <a:pt x="3050" y="1378"/>
                </a:cubicBezTo>
                <a:lnTo>
                  <a:pt x="3050" y="1786"/>
                </a:lnTo>
                <a:lnTo>
                  <a:pt x="3458" y="1786"/>
                </a:lnTo>
                <a:cubicBezTo>
                  <a:pt x="3608" y="1786"/>
                  <a:pt x="3730" y="1908"/>
                  <a:pt x="3730" y="2059"/>
                </a:cubicBezTo>
                <a:cubicBezTo>
                  <a:pt x="3730" y="2209"/>
                  <a:pt x="3609" y="2331"/>
                  <a:pt x="3458" y="2331"/>
                </a:cubicBezTo>
                <a:lnTo>
                  <a:pt x="3050" y="2331"/>
                </a:lnTo>
                <a:lnTo>
                  <a:pt x="3050" y="2739"/>
                </a:lnTo>
                <a:cubicBezTo>
                  <a:pt x="3050" y="2889"/>
                  <a:pt x="2928" y="3011"/>
                  <a:pt x="2778" y="3011"/>
                </a:cubicBezTo>
                <a:cubicBezTo>
                  <a:pt x="2627" y="3011"/>
                  <a:pt x="2505" y="2889"/>
                  <a:pt x="2505" y="2739"/>
                </a:cubicBezTo>
                <a:lnTo>
                  <a:pt x="2505" y="2331"/>
                </a:lnTo>
                <a:lnTo>
                  <a:pt x="2097" y="2331"/>
                </a:lnTo>
                <a:cubicBezTo>
                  <a:pt x="1947" y="2331"/>
                  <a:pt x="1825" y="2209"/>
                  <a:pt x="1825" y="2059"/>
                </a:cubicBezTo>
                <a:cubicBezTo>
                  <a:pt x="1825" y="1908"/>
                  <a:pt x="1947" y="1786"/>
                  <a:pt x="2097" y="1786"/>
                </a:cubicBezTo>
                <a:close/>
                <a:moveTo>
                  <a:pt x="4294" y="5803"/>
                </a:moveTo>
                <a:lnTo>
                  <a:pt x="1261" y="5803"/>
                </a:lnTo>
                <a:cubicBezTo>
                  <a:pt x="1111" y="5803"/>
                  <a:pt x="989" y="5681"/>
                  <a:pt x="989" y="5531"/>
                </a:cubicBezTo>
                <a:cubicBezTo>
                  <a:pt x="989" y="5380"/>
                  <a:pt x="1111" y="5258"/>
                  <a:pt x="1261" y="5258"/>
                </a:cubicBezTo>
                <a:lnTo>
                  <a:pt x="4294" y="5258"/>
                </a:lnTo>
                <a:cubicBezTo>
                  <a:pt x="4445" y="5258"/>
                  <a:pt x="4567" y="5380"/>
                  <a:pt x="4567" y="5531"/>
                </a:cubicBezTo>
                <a:cubicBezTo>
                  <a:pt x="4567" y="5681"/>
                  <a:pt x="4445" y="5803"/>
                  <a:pt x="4294" y="5803"/>
                </a:cubicBezTo>
                <a:close/>
                <a:moveTo>
                  <a:pt x="4294" y="4967"/>
                </a:moveTo>
                <a:lnTo>
                  <a:pt x="1261" y="4967"/>
                </a:lnTo>
                <a:cubicBezTo>
                  <a:pt x="1111" y="4967"/>
                  <a:pt x="989" y="4845"/>
                  <a:pt x="989" y="4695"/>
                </a:cubicBezTo>
                <a:cubicBezTo>
                  <a:pt x="989" y="4544"/>
                  <a:pt x="1111" y="4423"/>
                  <a:pt x="1261" y="4423"/>
                </a:cubicBezTo>
                <a:lnTo>
                  <a:pt x="4294" y="4423"/>
                </a:lnTo>
                <a:cubicBezTo>
                  <a:pt x="4445" y="4423"/>
                  <a:pt x="4567" y="4544"/>
                  <a:pt x="4567" y="4695"/>
                </a:cubicBezTo>
                <a:cubicBezTo>
                  <a:pt x="4567" y="4845"/>
                  <a:pt x="4445" y="4967"/>
                  <a:pt x="4294" y="4967"/>
                </a:cubicBezTo>
                <a:close/>
                <a:moveTo>
                  <a:pt x="4294" y="4131"/>
                </a:moveTo>
                <a:lnTo>
                  <a:pt x="1261" y="4131"/>
                </a:lnTo>
                <a:cubicBezTo>
                  <a:pt x="1111" y="4131"/>
                  <a:pt x="989" y="4009"/>
                  <a:pt x="989" y="3859"/>
                </a:cubicBezTo>
                <a:cubicBezTo>
                  <a:pt x="989" y="3709"/>
                  <a:pt x="1111" y="3587"/>
                  <a:pt x="1261" y="3587"/>
                </a:cubicBezTo>
                <a:lnTo>
                  <a:pt x="4294" y="3587"/>
                </a:lnTo>
                <a:cubicBezTo>
                  <a:pt x="4445" y="3587"/>
                  <a:pt x="4567" y="3709"/>
                  <a:pt x="4567" y="3859"/>
                </a:cubicBezTo>
                <a:cubicBezTo>
                  <a:pt x="4567" y="4009"/>
                  <a:pt x="4445" y="4131"/>
                  <a:pt x="4294" y="4131"/>
                </a:cubicBezTo>
                <a:close/>
                <a:moveTo>
                  <a:pt x="5828" y="1202"/>
                </a:moveTo>
                <a:lnTo>
                  <a:pt x="5555" y="1202"/>
                </a:lnTo>
                <a:lnTo>
                  <a:pt x="5555" y="545"/>
                </a:lnTo>
                <a:lnTo>
                  <a:pt x="5828" y="545"/>
                </a:lnTo>
                <a:lnTo>
                  <a:pt x="5828" y="1202"/>
                </a:lnTo>
                <a:close/>
              </a:path>
            </a:pathLst>
          </a:custGeom>
          <a:solidFill>
            <a:schemeClr val="accent1"/>
          </a:solidFill>
          <a:ln>
            <a:noFill/>
          </a:ln>
        </p:spPr>
        <p:txBody>
          <a:bodyPr/>
          <a:lstStyle/>
          <a:p>
            <a:endParaRPr lang="zh-CN" altLang="en-US">
              <a:cs typeface="+mn-ea"/>
              <a:sym typeface="+mn-lt"/>
            </a:endParaRPr>
          </a:p>
        </p:txBody>
      </p:sp>
      <p:sp>
        <p:nvSpPr>
          <p:cNvPr id="14" name="cardiogram_375922">
            <a:extLst>
              <a:ext uri="{FF2B5EF4-FFF2-40B4-BE49-F238E27FC236}">
                <a16:creationId xmlns:a16="http://schemas.microsoft.com/office/drawing/2014/main" xmlns="" id="{2E394BE1-07C9-4F3D-B8CD-7D89CC308099}"/>
              </a:ext>
            </a:extLst>
          </p:cNvPr>
          <p:cNvSpPr>
            <a:spLocks noChangeAspect="1"/>
          </p:cNvSpPr>
          <p:nvPr/>
        </p:nvSpPr>
        <p:spPr bwMode="auto">
          <a:xfrm rot="1012018">
            <a:off x="11134792" y="4101987"/>
            <a:ext cx="400680" cy="61761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93614" h="606722">
                <a:moveTo>
                  <a:pt x="0" y="86937"/>
                </a:moveTo>
                <a:lnTo>
                  <a:pt x="65068" y="86937"/>
                </a:lnTo>
                <a:lnTo>
                  <a:pt x="65068" y="128794"/>
                </a:lnTo>
                <a:lnTo>
                  <a:pt x="65068" y="168340"/>
                </a:lnTo>
                <a:lnTo>
                  <a:pt x="104679" y="168340"/>
                </a:lnTo>
                <a:lnTo>
                  <a:pt x="289024" y="168340"/>
                </a:lnTo>
                <a:lnTo>
                  <a:pt x="328635" y="168340"/>
                </a:lnTo>
                <a:lnTo>
                  <a:pt x="328635" y="128794"/>
                </a:lnTo>
                <a:lnTo>
                  <a:pt x="328635" y="86937"/>
                </a:lnTo>
                <a:lnTo>
                  <a:pt x="393614" y="86937"/>
                </a:lnTo>
                <a:lnTo>
                  <a:pt x="393614" y="606722"/>
                </a:lnTo>
                <a:lnTo>
                  <a:pt x="0" y="606722"/>
                </a:lnTo>
                <a:lnTo>
                  <a:pt x="0" y="395751"/>
                </a:lnTo>
                <a:lnTo>
                  <a:pt x="69341" y="395751"/>
                </a:lnTo>
                <a:lnTo>
                  <a:pt x="81002" y="365447"/>
                </a:lnTo>
                <a:lnTo>
                  <a:pt x="120434" y="496082"/>
                </a:lnTo>
                <a:lnTo>
                  <a:pt x="166810" y="392197"/>
                </a:lnTo>
                <a:lnTo>
                  <a:pt x="209447" y="392197"/>
                </a:lnTo>
                <a:lnTo>
                  <a:pt x="224312" y="354072"/>
                </a:lnTo>
                <a:lnTo>
                  <a:pt x="281992" y="509324"/>
                </a:lnTo>
                <a:lnTo>
                  <a:pt x="329970" y="398151"/>
                </a:lnTo>
                <a:lnTo>
                  <a:pt x="340028" y="398151"/>
                </a:lnTo>
                <a:lnTo>
                  <a:pt x="340028" y="358605"/>
                </a:lnTo>
                <a:lnTo>
                  <a:pt x="303889" y="358605"/>
                </a:lnTo>
                <a:lnTo>
                  <a:pt x="284751" y="402949"/>
                </a:lnTo>
                <a:lnTo>
                  <a:pt x="225024" y="242455"/>
                </a:lnTo>
                <a:lnTo>
                  <a:pt x="182298" y="352651"/>
                </a:lnTo>
                <a:lnTo>
                  <a:pt x="141085" y="352651"/>
                </a:lnTo>
                <a:lnTo>
                  <a:pt x="127644" y="382777"/>
                </a:lnTo>
                <a:lnTo>
                  <a:pt x="85541" y="243077"/>
                </a:lnTo>
                <a:lnTo>
                  <a:pt x="42103" y="356205"/>
                </a:lnTo>
                <a:lnTo>
                  <a:pt x="0" y="356205"/>
                </a:lnTo>
                <a:close/>
                <a:moveTo>
                  <a:pt x="196798" y="39550"/>
                </a:moveTo>
                <a:cubicBezTo>
                  <a:pt x="191367" y="39550"/>
                  <a:pt x="186381" y="41683"/>
                  <a:pt x="182731" y="45060"/>
                </a:cubicBezTo>
                <a:lnTo>
                  <a:pt x="210954" y="45060"/>
                </a:lnTo>
                <a:cubicBezTo>
                  <a:pt x="207215" y="41683"/>
                  <a:pt x="202318" y="39550"/>
                  <a:pt x="196798" y="39550"/>
                </a:cubicBezTo>
                <a:close/>
                <a:moveTo>
                  <a:pt x="196798" y="0"/>
                </a:moveTo>
                <a:cubicBezTo>
                  <a:pt x="224932" y="0"/>
                  <a:pt x="248615" y="19197"/>
                  <a:pt x="255382" y="45060"/>
                </a:cubicBezTo>
                <a:lnTo>
                  <a:pt x="289036" y="45060"/>
                </a:lnTo>
                <a:lnTo>
                  <a:pt x="289036" y="128782"/>
                </a:lnTo>
                <a:lnTo>
                  <a:pt x="104649" y="128782"/>
                </a:lnTo>
                <a:lnTo>
                  <a:pt x="104649" y="45060"/>
                </a:lnTo>
                <a:lnTo>
                  <a:pt x="138214" y="45060"/>
                </a:lnTo>
                <a:cubicBezTo>
                  <a:pt x="145070" y="19197"/>
                  <a:pt x="168753" y="0"/>
                  <a:pt x="196798" y="0"/>
                </a:cubicBezTo>
                <a:close/>
              </a:path>
            </a:pathLst>
          </a:custGeom>
          <a:solidFill>
            <a:schemeClr val="accent1"/>
          </a:solidFill>
          <a:ln>
            <a:noFill/>
          </a:ln>
        </p:spPr>
        <p:txBody>
          <a:bodyPr/>
          <a:lstStyle/>
          <a:p>
            <a:endParaRPr lang="zh-CN" altLang="en-US">
              <a:cs typeface="+mn-ea"/>
              <a:sym typeface="+mn-lt"/>
            </a:endParaRPr>
          </a:p>
        </p:txBody>
      </p:sp>
    </p:spTree>
    <p:custDataLst>
      <p:tags r:id="rId1"/>
    </p:custDataLst>
    <p:extLst>
      <p:ext uri="{BB962C8B-B14F-4D97-AF65-F5344CB8AC3E}">
        <p14:creationId xmlns:p14="http://schemas.microsoft.com/office/powerpoint/2010/main" val="18846668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14:presetBounceEnd="36000">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14:bounceEnd="36000">
                                          <p:cBhvr additive="base">
                                            <p:cTn id="21" dur="500" fill="hold"/>
                                            <p:tgtEl>
                                              <p:spTgt spid="10"/>
                                            </p:tgtEl>
                                            <p:attrNameLst>
                                              <p:attrName>ppt_x</p:attrName>
                                            </p:attrNameLst>
                                          </p:cBhvr>
                                          <p:tavLst>
                                            <p:tav tm="0">
                                              <p:val>
                                                <p:strVal val="1+#ppt_w/2"/>
                                              </p:val>
                                            </p:tav>
                                            <p:tav tm="100000">
                                              <p:val>
                                                <p:strVal val="#ppt_x"/>
                                              </p:val>
                                            </p:tav>
                                          </p:tavLst>
                                        </p:anim>
                                        <p:anim calcmode="lin" valueType="num" p14:bounceEnd="36000">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14:presetBounceEnd="36000">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14:bounceEnd="36000">
                                          <p:cBhvr additive="base">
                                            <p:cTn id="25" dur="500" fill="hold"/>
                                            <p:tgtEl>
                                              <p:spTgt spid="7"/>
                                            </p:tgtEl>
                                            <p:attrNameLst>
                                              <p:attrName>ppt_x</p:attrName>
                                            </p:attrNameLst>
                                          </p:cBhvr>
                                          <p:tavLst>
                                            <p:tav tm="0">
                                              <p:val>
                                                <p:strVal val="0-#ppt_w/2"/>
                                              </p:val>
                                            </p:tav>
                                            <p:tav tm="100000">
                                              <p:val>
                                                <p:strVal val="#ppt_x"/>
                                              </p:val>
                                            </p:tav>
                                          </p:tavLst>
                                        </p:anim>
                                        <p:anim calcmode="lin" valueType="num" p14:bounceEnd="36000">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14:presetBounceEnd="36000">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14:bounceEnd="36000">
                                          <p:cBhvr additive="base">
                                            <p:cTn id="29" dur="500" fill="hold"/>
                                            <p:tgtEl>
                                              <p:spTgt spid="8"/>
                                            </p:tgtEl>
                                            <p:attrNameLst>
                                              <p:attrName>ppt_x</p:attrName>
                                            </p:attrNameLst>
                                          </p:cBhvr>
                                          <p:tavLst>
                                            <p:tav tm="0">
                                              <p:val>
                                                <p:strVal val="0-#ppt_w/2"/>
                                              </p:val>
                                            </p:tav>
                                            <p:tav tm="100000">
                                              <p:val>
                                                <p:strVal val="#ppt_x"/>
                                              </p:val>
                                            </p:tav>
                                          </p:tavLst>
                                        </p:anim>
                                        <p:anim calcmode="lin" valueType="num" p14:bounceEnd="36000">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14:presetBounceEnd="36000">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14:bounceEnd="36000">
                                          <p:cBhvr additive="base">
                                            <p:cTn id="33" dur="500" fill="hold"/>
                                            <p:tgtEl>
                                              <p:spTgt spid="9"/>
                                            </p:tgtEl>
                                            <p:attrNameLst>
                                              <p:attrName>ppt_x</p:attrName>
                                            </p:attrNameLst>
                                          </p:cBhvr>
                                          <p:tavLst>
                                            <p:tav tm="0">
                                              <p:val>
                                                <p:strVal val="0-#ppt_w/2"/>
                                              </p:val>
                                            </p:tav>
                                            <p:tav tm="100000">
                                              <p:val>
                                                <p:strVal val="#ppt_x"/>
                                              </p:val>
                                            </p:tav>
                                          </p:tavLst>
                                        </p:anim>
                                        <p:anim calcmode="lin" valueType="num" p14:bounceEnd="36000">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14:presetBounceEnd="36000">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14:bounceEnd="36000">
                                          <p:cBhvr additive="base">
                                            <p:cTn id="37" dur="500" fill="hold"/>
                                            <p:tgtEl>
                                              <p:spTgt spid="11"/>
                                            </p:tgtEl>
                                            <p:attrNameLst>
                                              <p:attrName>ppt_x</p:attrName>
                                            </p:attrNameLst>
                                          </p:cBhvr>
                                          <p:tavLst>
                                            <p:tav tm="0">
                                              <p:val>
                                                <p:strVal val="0-#ppt_w/2"/>
                                              </p:val>
                                            </p:tav>
                                            <p:tav tm="100000">
                                              <p:val>
                                                <p:strVal val="#ppt_x"/>
                                              </p:val>
                                            </p:tav>
                                          </p:tavLst>
                                        </p:anim>
                                        <p:anim calcmode="lin" valueType="num" p14:bounceEnd="36000">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down)">
                                          <p:cBhvr>
                                            <p:cTn id="14" dur="500"/>
                                            <p:tgtEl>
                                              <p:spTgt spid="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par>
                                    <p:cTn id="19" presetID="2" presetClass="entr" presetSubtype="3" accel="78000" fill="hold" grpId="0" nodeType="withEffect">
                                      <p:stCondLst>
                                        <p:cond delay="1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2" presetClass="entr" presetSubtype="12" accel="78000" fill="hold" grpId="0" nodeType="withEffect">
                                      <p:stCondLst>
                                        <p:cond delay="7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12" accel="78000" fill="hold" grpId="0" nodeType="withEffect">
                                      <p:stCondLst>
                                        <p:cond delay="8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9" accel="78000" fill="hold" grpId="0" nodeType="withEffect">
                                      <p:stCondLst>
                                        <p:cond delay="10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par>
                                    <p:cTn id="35" presetID="2" presetClass="entr" presetSubtype="12" accel="78000" fill="hold" grpId="0" nodeType="withEffect">
                                      <p:stCondLst>
                                        <p:cond delay="7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animBg="1"/>
          <p:bldP spid="8" grpId="0" animBg="1"/>
          <p:bldP spid="9" grpId="0" animBg="1"/>
          <p:bldP spid="10" grpId="0" animBg="1"/>
          <p:bldP spid="11" grpId="0" animBg="1"/>
          <p:bldP spid="13" grpId="0" animBg="1"/>
          <p:bldP spid="14"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CA1A0250-B3EA-4DE3-BC81-8587B8AD7E71}"/>
              </a:ext>
            </a:extLst>
          </p:cNvPr>
          <p:cNvGrpSpPr/>
          <p:nvPr/>
        </p:nvGrpSpPr>
        <p:grpSpPr>
          <a:xfrm>
            <a:off x="6138635" y="2045865"/>
            <a:ext cx="4764039" cy="3965668"/>
            <a:chOff x="713123" y="1503614"/>
            <a:chExt cx="5923633" cy="4930934"/>
          </a:xfrm>
        </p:grpSpPr>
        <p:sp>
          <p:nvSpPr>
            <p:cNvPr id="5" name="Freeform 127">
              <a:extLst>
                <a:ext uri="{FF2B5EF4-FFF2-40B4-BE49-F238E27FC236}">
                  <a16:creationId xmlns:a16="http://schemas.microsoft.com/office/drawing/2014/main" xmlns="" id="{0A4C4DE6-F842-4BE4-A30C-C628ED59D87B}"/>
                </a:ext>
              </a:extLst>
            </p:cNvPr>
            <p:cNvSpPr/>
            <p:nvPr/>
          </p:nvSpPr>
          <p:spPr bwMode="auto">
            <a:xfrm flipH="1">
              <a:off x="1973387" y="1503614"/>
              <a:ext cx="4663369" cy="1055687"/>
            </a:xfrm>
            <a:custGeom>
              <a:avLst/>
              <a:gdLst>
                <a:gd name="T0" fmla="*/ 1818 w 1818"/>
                <a:gd name="T1" fmla="*/ 132 h 665"/>
                <a:gd name="T2" fmla="*/ 1676 w 1818"/>
                <a:gd name="T3" fmla="*/ 71 h 665"/>
                <a:gd name="T4" fmla="*/ 1676 w 1818"/>
                <a:gd name="T5" fmla="*/ 0 h 665"/>
                <a:gd name="T6" fmla="*/ 0 w 1818"/>
                <a:gd name="T7" fmla="*/ 0 h 665"/>
                <a:gd name="T8" fmla="*/ 0 w 1818"/>
                <a:gd name="T9" fmla="*/ 665 h 665"/>
                <a:gd name="T10" fmla="*/ 1676 w 1818"/>
                <a:gd name="T11" fmla="*/ 665 h 665"/>
                <a:gd name="T12" fmla="*/ 1676 w 1818"/>
                <a:gd name="T13" fmla="*/ 191 h 665"/>
                <a:gd name="T14" fmla="*/ 1818 w 1818"/>
                <a:gd name="T15" fmla="*/ 132 h 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8" h="665">
                  <a:moveTo>
                    <a:pt x="1818" y="132"/>
                  </a:moveTo>
                  <a:lnTo>
                    <a:pt x="1676" y="71"/>
                  </a:lnTo>
                  <a:lnTo>
                    <a:pt x="1676" y="0"/>
                  </a:lnTo>
                  <a:lnTo>
                    <a:pt x="0" y="0"/>
                  </a:lnTo>
                  <a:lnTo>
                    <a:pt x="0" y="665"/>
                  </a:lnTo>
                  <a:lnTo>
                    <a:pt x="1676" y="665"/>
                  </a:lnTo>
                  <a:lnTo>
                    <a:pt x="1676" y="191"/>
                  </a:lnTo>
                  <a:lnTo>
                    <a:pt x="1818" y="132"/>
                  </a:lnTo>
                  <a:close/>
                </a:path>
              </a:pathLst>
            </a:custGeom>
            <a:noFill/>
            <a:l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accent1"/>
                </a:solidFill>
                <a:cs typeface="+mn-ea"/>
                <a:sym typeface="+mn-lt"/>
              </a:endParaRPr>
            </a:p>
          </p:txBody>
        </p:sp>
        <p:sp>
          <p:nvSpPr>
            <p:cNvPr id="6" name="Rectangle 128">
              <a:extLst>
                <a:ext uri="{FF2B5EF4-FFF2-40B4-BE49-F238E27FC236}">
                  <a16:creationId xmlns:a16="http://schemas.microsoft.com/office/drawing/2014/main" xmlns="" id="{894C80B0-DBD7-4EDC-A607-264299637A03}"/>
                </a:ext>
              </a:extLst>
            </p:cNvPr>
            <p:cNvSpPr>
              <a:spLocks noChangeArrowheads="1"/>
            </p:cNvSpPr>
            <p:nvPr/>
          </p:nvSpPr>
          <p:spPr bwMode="auto">
            <a:xfrm>
              <a:off x="713123" y="1504845"/>
              <a:ext cx="1060609" cy="1053226"/>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1</a:t>
              </a:r>
              <a:endParaRPr lang="zh-CN" altLang="en-US" sz="3200" dirty="0">
                <a:solidFill>
                  <a:schemeClr val="bg1"/>
                </a:solidFill>
                <a:cs typeface="+mn-ea"/>
                <a:sym typeface="+mn-lt"/>
              </a:endParaRPr>
            </a:p>
          </p:txBody>
        </p:sp>
        <p:sp>
          <p:nvSpPr>
            <p:cNvPr id="9" name="Freeform 132">
              <a:extLst>
                <a:ext uri="{FF2B5EF4-FFF2-40B4-BE49-F238E27FC236}">
                  <a16:creationId xmlns:a16="http://schemas.microsoft.com/office/drawing/2014/main" xmlns="" id="{003675DC-04BF-472C-BCD4-3165ACC7F58D}"/>
                </a:ext>
              </a:extLst>
            </p:cNvPr>
            <p:cNvSpPr/>
            <p:nvPr/>
          </p:nvSpPr>
          <p:spPr bwMode="auto">
            <a:xfrm flipH="1">
              <a:off x="1973388" y="2795839"/>
              <a:ext cx="4663368" cy="1052513"/>
            </a:xfrm>
            <a:custGeom>
              <a:avLst/>
              <a:gdLst>
                <a:gd name="T0" fmla="*/ 1818 w 1818"/>
                <a:gd name="T1" fmla="*/ 130 h 663"/>
                <a:gd name="T2" fmla="*/ 1676 w 1818"/>
                <a:gd name="T3" fmla="*/ 71 h 663"/>
                <a:gd name="T4" fmla="*/ 1676 w 1818"/>
                <a:gd name="T5" fmla="*/ 0 h 663"/>
                <a:gd name="T6" fmla="*/ 0 w 1818"/>
                <a:gd name="T7" fmla="*/ 0 h 663"/>
                <a:gd name="T8" fmla="*/ 0 w 1818"/>
                <a:gd name="T9" fmla="*/ 663 h 663"/>
                <a:gd name="T10" fmla="*/ 1676 w 1818"/>
                <a:gd name="T11" fmla="*/ 663 h 663"/>
                <a:gd name="T12" fmla="*/ 1676 w 1818"/>
                <a:gd name="T13" fmla="*/ 192 h 663"/>
                <a:gd name="T14" fmla="*/ 1818 w 1818"/>
                <a:gd name="T15" fmla="*/ 130 h 6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8" h="663">
                  <a:moveTo>
                    <a:pt x="1818" y="130"/>
                  </a:moveTo>
                  <a:lnTo>
                    <a:pt x="1676" y="71"/>
                  </a:lnTo>
                  <a:lnTo>
                    <a:pt x="1676" y="0"/>
                  </a:lnTo>
                  <a:lnTo>
                    <a:pt x="0" y="0"/>
                  </a:lnTo>
                  <a:lnTo>
                    <a:pt x="0" y="663"/>
                  </a:lnTo>
                  <a:lnTo>
                    <a:pt x="1676" y="663"/>
                  </a:lnTo>
                  <a:lnTo>
                    <a:pt x="1676" y="192"/>
                  </a:lnTo>
                  <a:lnTo>
                    <a:pt x="1818" y="130"/>
                  </a:lnTo>
                  <a:close/>
                </a:path>
              </a:pathLst>
            </a:custGeom>
            <a:noFill/>
            <a:l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accent1"/>
                </a:solidFill>
                <a:cs typeface="+mn-ea"/>
                <a:sym typeface="+mn-lt"/>
              </a:endParaRPr>
            </a:p>
          </p:txBody>
        </p:sp>
        <p:sp>
          <p:nvSpPr>
            <p:cNvPr id="10" name="Rectangle 133">
              <a:extLst>
                <a:ext uri="{FF2B5EF4-FFF2-40B4-BE49-F238E27FC236}">
                  <a16:creationId xmlns:a16="http://schemas.microsoft.com/office/drawing/2014/main" xmlns="" id="{FA490056-AC60-472B-BCAD-111AF2FCFB45}"/>
                </a:ext>
              </a:extLst>
            </p:cNvPr>
            <p:cNvSpPr>
              <a:spLocks noChangeArrowheads="1"/>
            </p:cNvSpPr>
            <p:nvPr/>
          </p:nvSpPr>
          <p:spPr bwMode="auto">
            <a:xfrm>
              <a:off x="713123" y="2795838"/>
              <a:ext cx="1060609" cy="1055687"/>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2</a:t>
              </a:r>
              <a:endParaRPr lang="zh-CN" altLang="en-US" sz="3200" dirty="0">
                <a:solidFill>
                  <a:schemeClr val="bg1"/>
                </a:solidFill>
                <a:cs typeface="+mn-ea"/>
                <a:sym typeface="+mn-lt"/>
              </a:endParaRPr>
            </a:p>
          </p:txBody>
        </p:sp>
        <p:sp>
          <p:nvSpPr>
            <p:cNvPr id="13" name="Freeform 137">
              <a:extLst>
                <a:ext uri="{FF2B5EF4-FFF2-40B4-BE49-F238E27FC236}">
                  <a16:creationId xmlns:a16="http://schemas.microsoft.com/office/drawing/2014/main" xmlns="" id="{045BBCE4-6CBB-4D4B-A476-2CB76E92CC17}"/>
                </a:ext>
              </a:extLst>
            </p:cNvPr>
            <p:cNvSpPr/>
            <p:nvPr/>
          </p:nvSpPr>
          <p:spPr bwMode="auto">
            <a:xfrm flipH="1">
              <a:off x="1973388" y="4084889"/>
              <a:ext cx="4663368" cy="1055687"/>
            </a:xfrm>
            <a:custGeom>
              <a:avLst/>
              <a:gdLst>
                <a:gd name="T0" fmla="*/ 1818 w 1818"/>
                <a:gd name="T1" fmla="*/ 133 h 665"/>
                <a:gd name="T2" fmla="*/ 1676 w 1818"/>
                <a:gd name="T3" fmla="*/ 71 h 665"/>
                <a:gd name="T4" fmla="*/ 1676 w 1818"/>
                <a:gd name="T5" fmla="*/ 0 h 665"/>
                <a:gd name="T6" fmla="*/ 0 w 1818"/>
                <a:gd name="T7" fmla="*/ 0 h 665"/>
                <a:gd name="T8" fmla="*/ 0 w 1818"/>
                <a:gd name="T9" fmla="*/ 665 h 665"/>
                <a:gd name="T10" fmla="*/ 1676 w 1818"/>
                <a:gd name="T11" fmla="*/ 665 h 665"/>
                <a:gd name="T12" fmla="*/ 1676 w 1818"/>
                <a:gd name="T13" fmla="*/ 192 h 665"/>
                <a:gd name="T14" fmla="*/ 1818 w 1818"/>
                <a:gd name="T15" fmla="*/ 133 h 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8" h="665">
                  <a:moveTo>
                    <a:pt x="1818" y="133"/>
                  </a:moveTo>
                  <a:lnTo>
                    <a:pt x="1676" y="71"/>
                  </a:lnTo>
                  <a:lnTo>
                    <a:pt x="1676" y="0"/>
                  </a:lnTo>
                  <a:lnTo>
                    <a:pt x="0" y="0"/>
                  </a:lnTo>
                  <a:lnTo>
                    <a:pt x="0" y="665"/>
                  </a:lnTo>
                  <a:lnTo>
                    <a:pt x="1676" y="665"/>
                  </a:lnTo>
                  <a:lnTo>
                    <a:pt x="1676" y="192"/>
                  </a:lnTo>
                  <a:lnTo>
                    <a:pt x="1818" y="133"/>
                  </a:lnTo>
                  <a:close/>
                </a:path>
              </a:pathLst>
            </a:custGeom>
            <a:noFill/>
            <a:l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accent1"/>
                </a:solidFill>
                <a:cs typeface="+mn-ea"/>
                <a:sym typeface="+mn-lt"/>
              </a:endParaRPr>
            </a:p>
          </p:txBody>
        </p:sp>
        <p:sp>
          <p:nvSpPr>
            <p:cNvPr id="14" name="Rectangle 138">
              <a:extLst>
                <a:ext uri="{FF2B5EF4-FFF2-40B4-BE49-F238E27FC236}">
                  <a16:creationId xmlns:a16="http://schemas.microsoft.com/office/drawing/2014/main" xmlns="" id="{892E7312-0E6F-40C1-B98B-76E18FC6C38E}"/>
                </a:ext>
              </a:extLst>
            </p:cNvPr>
            <p:cNvSpPr>
              <a:spLocks noChangeArrowheads="1"/>
            </p:cNvSpPr>
            <p:nvPr/>
          </p:nvSpPr>
          <p:spPr bwMode="auto">
            <a:xfrm>
              <a:off x="713123" y="4084889"/>
              <a:ext cx="1060610" cy="1055688"/>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3</a:t>
              </a:r>
              <a:endParaRPr lang="zh-CN" altLang="en-US" sz="3200" dirty="0">
                <a:solidFill>
                  <a:schemeClr val="bg1"/>
                </a:solidFill>
                <a:cs typeface="+mn-ea"/>
                <a:sym typeface="+mn-lt"/>
              </a:endParaRPr>
            </a:p>
          </p:txBody>
        </p:sp>
        <p:sp>
          <p:nvSpPr>
            <p:cNvPr id="17" name="Freeform 142">
              <a:extLst>
                <a:ext uri="{FF2B5EF4-FFF2-40B4-BE49-F238E27FC236}">
                  <a16:creationId xmlns:a16="http://schemas.microsoft.com/office/drawing/2014/main" xmlns="" id="{591B5AD8-CDFE-45E8-94BD-C400474097D1}"/>
                </a:ext>
              </a:extLst>
            </p:cNvPr>
            <p:cNvSpPr/>
            <p:nvPr/>
          </p:nvSpPr>
          <p:spPr bwMode="auto">
            <a:xfrm flipH="1">
              <a:off x="1973388" y="5377114"/>
              <a:ext cx="4663368" cy="1052513"/>
            </a:xfrm>
            <a:custGeom>
              <a:avLst/>
              <a:gdLst>
                <a:gd name="T0" fmla="*/ 1818 w 1818"/>
                <a:gd name="T1" fmla="*/ 131 h 663"/>
                <a:gd name="T2" fmla="*/ 1676 w 1818"/>
                <a:gd name="T3" fmla="*/ 72 h 663"/>
                <a:gd name="T4" fmla="*/ 1676 w 1818"/>
                <a:gd name="T5" fmla="*/ 0 h 663"/>
                <a:gd name="T6" fmla="*/ 0 w 1818"/>
                <a:gd name="T7" fmla="*/ 0 h 663"/>
                <a:gd name="T8" fmla="*/ 0 w 1818"/>
                <a:gd name="T9" fmla="*/ 663 h 663"/>
                <a:gd name="T10" fmla="*/ 1676 w 1818"/>
                <a:gd name="T11" fmla="*/ 663 h 663"/>
                <a:gd name="T12" fmla="*/ 1676 w 1818"/>
                <a:gd name="T13" fmla="*/ 192 h 663"/>
                <a:gd name="T14" fmla="*/ 1818 w 1818"/>
                <a:gd name="T15" fmla="*/ 131 h 6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8" h="663">
                  <a:moveTo>
                    <a:pt x="1818" y="131"/>
                  </a:moveTo>
                  <a:lnTo>
                    <a:pt x="1676" y="72"/>
                  </a:lnTo>
                  <a:lnTo>
                    <a:pt x="1676" y="0"/>
                  </a:lnTo>
                  <a:lnTo>
                    <a:pt x="0" y="0"/>
                  </a:lnTo>
                  <a:lnTo>
                    <a:pt x="0" y="663"/>
                  </a:lnTo>
                  <a:lnTo>
                    <a:pt x="1676" y="663"/>
                  </a:lnTo>
                  <a:lnTo>
                    <a:pt x="1676" y="192"/>
                  </a:lnTo>
                  <a:lnTo>
                    <a:pt x="1818" y="131"/>
                  </a:lnTo>
                  <a:close/>
                </a:path>
              </a:pathLst>
            </a:custGeom>
            <a:noFill/>
            <a:l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accent1"/>
                </a:solidFill>
                <a:cs typeface="+mn-ea"/>
                <a:sym typeface="+mn-lt"/>
              </a:endParaRPr>
            </a:p>
          </p:txBody>
        </p:sp>
        <p:sp>
          <p:nvSpPr>
            <p:cNvPr id="18" name="Rectangle 143">
              <a:extLst>
                <a:ext uri="{FF2B5EF4-FFF2-40B4-BE49-F238E27FC236}">
                  <a16:creationId xmlns:a16="http://schemas.microsoft.com/office/drawing/2014/main" xmlns="" id="{8604A68C-5B78-4122-AE04-B9B0C43853EC}"/>
                </a:ext>
              </a:extLst>
            </p:cNvPr>
            <p:cNvSpPr>
              <a:spLocks noChangeArrowheads="1"/>
            </p:cNvSpPr>
            <p:nvPr/>
          </p:nvSpPr>
          <p:spPr bwMode="auto">
            <a:xfrm>
              <a:off x="716297" y="5377113"/>
              <a:ext cx="1057435" cy="1057435"/>
            </a:xfrm>
            <a:prstGeom prst="rect">
              <a:avLst/>
            </a:prstGeom>
            <a:solidFill>
              <a:schemeClr val="accent1"/>
            </a:solidFill>
            <a:ln>
              <a:noFill/>
            </a:ln>
            <a:effectLst>
              <a:outerShdw blurRad="50800" dist="38100" dir="2700000" algn="tl"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cs typeface="+mn-ea"/>
                  <a:sym typeface="+mn-lt"/>
                </a:rPr>
                <a:t>4</a:t>
              </a:r>
              <a:endParaRPr lang="zh-CN" altLang="en-US" sz="3200" dirty="0">
                <a:solidFill>
                  <a:schemeClr val="bg1"/>
                </a:solidFill>
                <a:cs typeface="+mn-ea"/>
                <a:sym typeface="+mn-lt"/>
              </a:endParaRPr>
            </a:p>
          </p:txBody>
        </p:sp>
      </p:grpSp>
      <p:sp>
        <p:nvSpPr>
          <p:cNvPr id="22" name="文本框 21">
            <a:extLst>
              <a:ext uri="{FF2B5EF4-FFF2-40B4-BE49-F238E27FC236}">
                <a16:creationId xmlns:a16="http://schemas.microsoft.com/office/drawing/2014/main" xmlns="" id="{61FF1906-AE70-4F8A-9EFC-401BD75056E2}"/>
              </a:ext>
            </a:extLst>
          </p:cNvPr>
          <p:cNvSpPr txBox="1"/>
          <p:nvPr/>
        </p:nvSpPr>
        <p:spPr>
          <a:xfrm>
            <a:off x="7517660" y="2157874"/>
            <a:ext cx="3275749" cy="683264"/>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点击输入文本内容点击输入文本内容点击输入文本内容点击输入文本</a:t>
            </a:r>
          </a:p>
        </p:txBody>
      </p:sp>
      <p:sp>
        <p:nvSpPr>
          <p:cNvPr id="23" name="文本框 22">
            <a:extLst>
              <a:ext uri="{FF2B5EF4-FFF2-40B4-BE49-F238E27FC236}">
                <a16:creationId xmlns:a16="http://schemas.microsoft.com/office/drawing/2014/main" xmlns="" id="{DF7D189F-F767-4C7E-B947-EDCCB943CCC9}"/>
              </a:ext>
            </a:extLst>
          </p:cNvPr>
          <p:cNvSpPr txBox="1"/>
          <p:nvPr/>
        </p:nvSpPr>
        <p:spPr>
          <a:xfrm>
            <a:off x="7517660" y="3163742"/>
            <a:ext cx="3275749" cy="683264"/>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点击输入文本内容点击输入文本内容点击输入文本内容点击输入文本</a:t>
            </a:r>
          </a:p>
        </p:txBody>
      </p:sp>
      <p:sp>
        <p:nvSpPr>
          <p:cNvPr id="24" name="文本框 23">
            <a:extLst>
              <a:ext uri="{FF2B5EF4-FFF2-40B4-BE49-F238E27FC236}">
                <a16:creationId xmlns:a16="http://schemas.microsoft.com/office/drawing/2014/main" xmlns="" id="{82B2562E-ACE9-4848-9C2C-15380A9FEFC7}"/>
              </a:ext>
            </a:extLst>
          </p:cNvPr>
          <p:cNvSpPr txBox="1"/>
          <p:nvPr/>
        </p:nvSpPr>
        <p:spPr>
          <a:xfrm>
            <a:off x="7517660" y="4220270"/>
            <a:ext cx="3275749" cy="683264"/>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点击输入文本内容点击输入文本内容点击输入文本内容点击输入文本</a:t>
            </a:r>
          </a:p>
        </p:txBody>
      </p:sp>
      <p:sp>
        <p:nvSpPr>
          <p:cNvPr id="25" name="文本框 24">
            <a:extLst>
              <a:ext uri="{FF2B5EF4-FFF2-40B4-BE49-F238E27FC236}">
                <a16:creationId xmlns:a16="http://schemas.microsoft.com/office/drawing/2014/main" xmlns="" id="{60643129-E210-48B0-9167-CBAF681C83B6}"/>
              </a:ext>
            </a:extLst>
          </p:cNvPr>
          <p:cNvSpPr txBox="1"/>
          <p:nvPr/>
        </p:nvSpPr>
        <p:spPr>
          <a:xfrm>
            <a:off x="7517660" y="5237639"/>
            <a:ext cx="3275749" cy="683264"/>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点击输入文本内容点击输入文本内容点击输入文本内容点击输入文本</a:t>
            </a:r>
          </a:p>
        </p:txBody>
      </p:sp>
      <p:pic>
        <p:nvPicPr>
          <p:cNvPr id="31" name="图片 30">
            <a:extLst>
              <a:ext uri="{FF2B5EF4-FFF2-40B4-BE49-F238E27FC236}">
                <a16:creationId xmlns:a16="http://schemas.microsoft.com/office/drawing/2014/main" xmlns="" id="{7C4EFCC7-67B8-45DC-A3E4-E4530E53E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50" y="1885609"/>
            <a:ext cx="4801929" cy="409643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018797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fltVal val="0"/>
                                          </p:val>
                                        </p:tav>
                                        <p:tav tm="100000">
                                          <p:val>
                                            <p:strVal val="#ppt_w"/>
                                          </p:val>
                                        </p:tav>
                                      </p:tavLst>
                                    </p:anim>
                                    <p:anim calcmode="lin" valueType="num">
                                      <p:cBhvr>
                                        <p:cTn id="34" dur="500" fill="hold"/>
                                        <p:tgtEl>
                                          <p:spTgt spid="25"/>
                                        </p:tgtEl>
                                        <p:attrNameLst>
                                          <p:attrName>ppt_h</p:attrName>
                                        </p:attrNameLst>
                                      </p:cBhvr>
                                      <p:tavLst>
                                        <p:tav tm="0">
                                          <p:val>
                                            <p:fltVal val="0"/>
                                          </p:val>
                                        </p:tav>
                                        <p:tav tm="100000">
                                          <p:val>
                                            <p:strVal val="#ppt_h"/>
                                          </p:val>
                                        </p:tav>
                                      </p:tavLst>
                                    </p:anim>
                                    <p:animEffect transition="in" filter="fade">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153817;#56412;#104864;#154823;#40981;"/>
</p:tagLst>
</file>

<file path=ppt/tags/tag2.xml><?xml version="1.0" encoding="utf-8"?>
<p:tagLst xmlns:a="http://schemas.openxmlformats.org/drawingml/2006/main" xmlns:r="http://schemas.openxmlformats.org/officeDocument/2006/relationships" xmlns:p="http://schemas.openxmlformats.org/presentationml/2006/main">
  <p:tag name="ISLIDE.ICON" val="#85687;"/>
</p:tagLst>
</file>

<file path=ppt/tags/tag3.xml><?xml version="1.0" encoding="utf-8"?>
<p:tagLst xmlns:a="http://schemas.openxmlformats.org/drawingml/2006/main" xmlns:r="http://schemas.openxmlformats.org/officeDocument/2006/relationships" xmlns:p="http://schemas.openxmlformats.org/presentationml/2006/main">
  <p:tag name="ISLIDE.ICON" val="#85687;"/>
</p:tagLst>
</file>

<file path=ppt/tags/tag4.xml><?xml version="1.0" encoding="utf-8"?>
<p:tagLst xmlns:a="http://schemas.openxmlformats.org/drawingml/2006/main" xmlns:r="http://schemas.openxmlformats.org/officeDocument/2006/relationships" xmlns:p="http://schemas.openxmlformats.org/presentationml/2006/main">
  <p:tag name="ISLIDE.ICON" val="#85687;"/>
</p:tagLst>
</file>

<file path=ppt/tags/tag5.xml><?xml version="1.0" encoding="utf-8"?>
<p:tagLst xmlns:a="http://schemas.openxmlformats.org/drawingml/2006/main" xmlns:r="http://schemas.openxmlformats.org/officeDocument/2006/relationships" xmlns:p="http://schemas.openxmlformats.org/presentationml/2006/main">
  <p:tag name="ISLIDE.ICON" val="#85687;"/>
</p:tagLst>
</file>

<file path=ppt/tags/tag6.xml><?xml version="1.0" encoding="utf-8"?>
<p:tagLst xmlns:a="http://schemas.openxmlformats.org/drawingml/2006/main" xmlns:r="http://schemas.openxmlformats.org/officeDocument/2006/relationships" xmlns:p="http://schemas.openxmlformats.org/presentationml/2006/main">
  <p:tag name="ISLIDE.ICON" val="#407187;#407158;#405338;#405337;#405328;#407143;#407180;"/>
</p:tagLst>
</file>

<file path=ppt/tags/tag7.xml><?xml version="1.0" encoding="utf-8"?>
<p:tagLst xmlns:a="http://schemas.openxmlformats.org/drawingml/2006/main" xmlns:r="http://schemas.openxmlformats.org/officeDocument/2006/relationships" xmlns:p="http://schemas.openxmlformats.org/presentationml/2006/main">
  <p:tag name="ISLIDE.ICON" val="#153817;#56412;#104864;#154823;#4098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3ae4qdy">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1688</Words>
  <Application>Microsoft Office PowerPoint</Application>
  <PresentationFormat>宽屏</PresentationFormat>
  <Paragraphs>186</Paragraphs>
  <Slides>26</Slides>
  <Notes>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思源黑体 CN</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19</cp:revision>
  <dcterms:created xsi:type="dcterms:W3CDTF">2020-07-03T06:38:44Z</dcterms:created>
  <dcterms:modified xsi:type="dcterms:W3CDTF">2020-08-10T12:42:10Z</dcterms:modified>
</cp:coreProperties>
</file>