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9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2"/>
  </p:sldMasterIdLst>
  <p:notesMasterIdLst>
    <p:notesMasterId r:id="rId34"/>
  </p:notesMasterIdLst>
  <p:sldIdLst>
    <p:sldId id="256" r:id="rId3"/>
    <p:sldId id="257" r:id="rId4"/>
    <p:sldId id="259" r:id="rId5"/>
    <p:sldId id="289" r:id="rId6"/>
    <p:sldId id="288" r:id="rId7"/>
    <p:sldId id="287" r:id="rId8"/>
    <p:sldId id="292" r:id="rId9"/>
    <p:sldId id="291" r:id="rId10"/>
    <p:sldId id="260" r:id="rId11"/>
    <p:sldId id="296" r:id="rId12"/>
    <p:sldId id="293" r:id="rId13"/>
    <p:sldId id="294" r:id="rId14"/>
    <p:sldId id="297" r:id="rId15"/>
    <p:sldId id="299" r:id="rId16"/>
    <p:sldId id="261" r:id="rId17"/>
    <p:sldId id="308" r:id="rId18"/>
    <p:sldId id="309" r:id="rId19"/>
    <p:sldId id="305" r:id="rId20"/>
    <p:sldId id="304" r:id="rId21"/>
    <p:sldId id="301" r:id="rId22"/>
    <p:sldId id="300" r:id="rId23"/>
    <p:sldId id="262" r:id="rId24"/>
    <p:sldId id="284" r:id="rId25"/>
    <p:sldId id="306" r:id="rId26"/>
    <p:sldId id="307" r:id="rId27"/>
    <p:sldId id="285" r:id="rId28"/>
    <p:sldId id="263" r:id="rId29"/>
    <p:sldId id="286" r:id="rId30"/>
    <p:sldId id="280" r:id="rId31"/>
    <p:sldId id="258" r:id="rId32"/>
    <p:sldId id="310" r:id="rId33"/>
  </p:sldIdLst>
  <p:sldSz cx="12192000" cy="6858000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2B37"/>
    <a:srgbClr val="FBFBFB"/>
    <a:srgbClr val="FBAE03"/>
    <a:srgbClr val="FBFAFA"/>
    <a:srgbClr val="E6E6E6"/>
    <a:srgbClr val="46607A"/>
    <a:srgbClr val="324558"/>
    <a:srgbClr val="263442"/>
    <a:srgbClr val="404040"/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27" autoAdjust="0"/>
    <p:restoredTop sz="97098" autoAdjust="0"/>
  </p:normalViewPr>
  <p:slideViewPr>
    <p:cSldViewPr snapToGrid="0" showGuides="1">
      <p:cViewPr varScale="1">
        <p:scale>
          <a:sx n="108" d="100"/>
          <a:sy n="108" d="100"/>
        </p:scale>
        <p:origin x="80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gs" Target="tags/tag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0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1F2B37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EB3-43DF-8222-F78AD2C361FF}"/>
              </c:ext>
            </c:extLst>
          </c:dPt>
          <c:dPt>
            <c:idx val="1"/>
            <c:bubble3D val="0"/>
            <c:spPr>
              <a:solidFill>
                <a:srgbClr val="FBAE0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EB3-43DF-8222-F78AD2C361F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EB3-43DF-8222-F78AD2C361F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EB3-43DF-8222-F78AD2C361F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8EB3-43DF-8222-F78AD2C361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404040"/>
              </a:solidFill>
              <a:ln w="19050">
                <a:solidFill>
                  <a:schemeClr val="bg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512-458C-BFDA-C26F329B84C6}"/>
              </c:ext>
            </c:extLst>
          </c:dPt>
          <c:dPt>
            <c:idx val="1"/>
            <c:bubble3D val="0"/>
            <c:spPr>
              <a:solidFill>
                <a:srgbClr val="404040"/>
              </a:solidFill>
              <a:ln w="19050">
                <a:solidFill>
                  <a:schemeClr val="bg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512-458C-BFDA-C26F329B84C6}"/>
              </c:ext>
            </c:extLst>
          </c:dPt>
          <c:dPt>
            <c:idx val="2"/>
            <c:bubble3D val="0"/>
            <c:spPr>
              <a:solidFill>
                <a:srgbClr val="404040"/>
              </a:solidFill>
              <a:ln w="19050">
                <a:solidFill>
                  <a:schemeClr val="bg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512-458C-BFDA-C26F329B84C6}"/>
              </c:ext>
            </c:extLst>
          </c:dPt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87</c:v>
                </c:pt>
                <c:pt idx="1">
                  <c:v>36</c:v>
                </c:pt>
                <c:pt idx="2">
                  <c:v>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C512-458C-BFDA-C26F329B84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60"/>
        <c:holeSize val="56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38100" cap="rnd">
              <a:solidFill>
                <a:srgbClr val="FBAE0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101600">
                <a:solidFill>
                  <a:srgbClr val="FBAE0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4067-4F35-B023-8F801FD5BF5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38100" cap="rnd">
              <a:solidFill>
                <a:srgbClr val="1F2B37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1F2B37"/>
              </a:solidFill>
              <a:ln w="101600">
                <a:solidFill>
                  <a:srgbClr val="1F2B37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4067-4F35-B023-8F801FD5BF5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38100" cap="rnd">
              <a:solidFill>
                <a:srgbClr val="40404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101600">
                <a:solidFill>
                  <a:srgbClr val="404040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4067-4F35-B023-8F801FD5BF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46676448"/>
        <c:axId val="1351663568"/>
      </c:lineChart>
      <c:catAx>
        <c:axId val="18466764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351663568"/>
        <c:crosses val="autoZero"/>
        <c:auto val="1"/>
        <c:lblAlgn val="ctr"/>
        <c:lblOffset val="100"/>
        <c:noMultiLvlLbl val="0"/>
      </c:catAx>
      <c:valAx>
        <c:axId val="13516635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1846676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1B3A4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BAE0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74B-4A62-863F-C5CF3D548101}"/>
              </c:ext>
            </c:extLst>
          </c:dPt>
          <c:dPt>
            <c:idx val="1"/>
            <c:invertIfNegative val="0"/>
            <c:bubble3D val="0"/>
            <c:spPr>
              <a:solidFill>
                <a:srgbClr val="1F2B37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74B-4A62-863F-C5CF3D54810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类别 1</c:v>
                </c:pt>
                <c:pt idx="1">
                  <c:v>类别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74B-4A62-863F-C5CF3D54810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3"/>
        <c:overlap val="-16"/>
        <c:axId val="2084578912"/>
        <c:axId val="2084592512"/>
      </c:barChart>
      <c:catAx>
        <c:axId val="20845789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2084592512"/>
        <c:crosses val="autoZero"/>
        <c:auto val="1"/>
        <c:lblAlgn val="ctr"/>
        <c:lblOffset val="100"/>
        <c:noMultiLvlLbl val="0"/>
      </c:catAx>
      <c:valAx>
        <c:axId val="20845925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2084578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1B3A4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BAE0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E9C-4F26-B48E-D036C3D4880A}"/>
              </c:ext>
            </c:extLst>
          </c:dPt>
          <c:dPt>
            <c:idx val="1"/>
            <c:invertIfNegative val="0"/>
            <c:bubble3D val="0"/>
            <c:spPr>
              <a:solidFill>
                <a:srgbClr val="1F2B37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E9C-4F26-B48E-D036C3D4880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类别 1</c:v>
                </c:pt>
                <c:pt idx="1">
                  <c:v>类别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2.4</c:v>
                </c:pt>
                <c:pt idx="1">
                  <c:v>3.6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E9C-4F26-B48E-D036C3D4880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3"/>
        <c:overlap val="-16"/>
        <c:axId val="2084584896"/>
        <c:axId val="2084593056"/>
      </c:barChart>
      <c:catAx>
        <c:axId val="20845848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2084593056"/>
        <c:crosses val="autoZero"/>
        <c:auto val="1"/>
        <c:lblAlgn val="ctr"/>
        <c:lblOffset val="100"/>
        <c:noMultiLvlLbl val="0"/>
      </c:catAx>
      <c:valAx>
        <c:axId val="208459305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2084584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dPt>
            <c:idx val="0"/>
            <c:bubble3D val="0"/>
            <c:spPr>
              <a:solidFill>
                <a:srgbClr val="1F2B37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7AD-4118-AD6F-29938C353C30}"/>
              </c:ext>
            </c:extLst>
          </c:dPt>
          <c:dPt>
            <c:idx val="1"/>
            <c:bubble3D val="0"/>
            <c:spPr>
              <a:solidFill>
                <a:srgbClr val="FBAE0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7AD-4118-AD6F-29938C353C30}"/>
              </c:ext>
            </c:extLst>
          </c:dPt>
          <c:dPt>
            <c:idx val="2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7AD-4118-AD6F-29938C353C30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7AD-4118-AD6F-29938C353C30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27AD-4118-AD6F-29938C353C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1F2B37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5AD-4995-A8D1-CEE475314B47}"/>
              </c:ext>
            </c:extLst>
          </c:dPt>
          <c:dPt>
            <c:idx val="1"/>
            <c:bubble3D val="0"/>
            <c:spPr>
              <a:solidFill>
                <a:srgbClr val="FBAE0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5AD-4995-A8D1-CEE475314B4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5AD-4995-A8D1-CEE475314B4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5AD-4995-A8D1-CEE475314B47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5AD-4995-A8D1-CEE475314B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984E96"/>
            </a:solidFill>
          </c:spPr>
          <c:dPt>
            <c:idx val="0"/>
            <c:bubble3D val="0"/>
            <c:spPr>
              <a:solidFill>
                <a:srgbClr val="1F2B37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239-4299-90C8-586A2F25AADA}"/>
              </c:ext>
            </c:extLst>
          </c:dPt>
          <c:dPt>
            <c:idx val="1"/>
            <c:bubble3D val="0"/>
            <c:spPr>
              <a:solidFill>
                <a:srgbClr val="FBAE0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239-4299-90C8-586A2F25AADA}"/>
              </c:ext>
            </c:extLst>
          </c:dPt>
          <c:dPt>
            <c:idx val="2"/>
            <c:bubble3D val="0"/>
            <c:spPr>
              <a:solidFill>
                <a:srgbClr val="984E9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239-4299-90C8-586A2F25AADA}"/>
              </c:ext>
            </c:extLst>
          </c:dPt>
          <c:dPt>
            <c:idx val="3"/>
            <c:bubble3D val="0"/>
            <c:spPr>
              <a:solidFill>
                <a:srgbClr val="984E9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239-4299-90C8-586A2F25AADA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6239-4299-90C8-586A2F25AA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rgbClr val="FBAE0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1C4-420A-B3A2-21C6076EBF51}"/>
              </c:ext>
            </c:extLst>
          </c:dPt>
          <c:dPt>
            <c:idx val="1"/>
            <c:bubble3D val="0"/>
            <c:spPr>
              <a:solidFill>
                <a:srgbClr val="1F2B37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1C4-420A-B3A2-21C6076EBF51}"/>
              </c:ext>
            </c:extLst>
          </c:dPt>
          <c:dPt>
            <c:idx val="2"/>
            <c:bubble3D val="0"/>
            <c:spPr>
              <a:solidFill>
                <a:srgbClr val="FBAE0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1C4-420A-B3A2-21C6076EBF51}"/>
              </c:ext>
            </c:extLst>
          </c:dPt>
          <c:dPt>
            <c:idx val="3"/>
            <c:bubble3D val="0"/>
            <c:spPr>
              <a:solidFill>
                <a:srgbClr val="1F2B37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1C4-420A-B3A2-21C6076EBF5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11C4-420A-B3A2-21C6076EBF5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rgbClr val="FBAE0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744-4BCD-AB7C-B8648AB8D29A}"/>
              </c:ext>
            </c:extLst>
          </c:dPt>
          <c:dPt>
            <c:idx val="1"/>
            <c:bubble3D val="0"/>
            <c:spPr>
              <a:solidFill>
                <a:srgbClr val="1F2B37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744-4BCD-AB7C-B8648AB8D29A}"/>
              </c:ext>
            </c:extLst>
          </c:dPt>
          <c:dPt>
            <c:idx val="2"/>
            <c:bubble3D val="0"/>
            <c:spPr>
              <a:solidFill>
                <a:srgbClr val="FBAE0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744-4BCD-AB7C-B8648AB8D29A}"/>
              </c:ext>
            </c:extLst>
          </c:dPt>
          <c:dPt>
            <c:idx val="3"/>
            <c:bubble3D val="0"/>
            <c:spPr>
              <a:solidFill>
                <a:srgbClr val="1F2B37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744-4BCD-AB7C-B8648AB8D29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6.6</c:v>
                </c:pt>
                <c:pt idx="1">
                  <c:v>3.9</c:v>
                </c:pt>
                <c:pt idx="2">
                  <c:v>3.1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2744-4BCD-AB7C-B8648AB8D2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rgbClr val="FBAE0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803-4A4D-B0E2-8F82E9ED6515}"/>
              </c:ext>
            </c:extLst>
          </c:dPt>
          <c:dPt>
            <c:idx val="1"/>
            <c:bubble3D val="0"/>
            <c:spPr>
              <a:solidFill>
                <a:srgbClr val="1F2B37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803-4A4D-B0E2-8F82E9ED6515}"/>
              </c:ext>
            </c:extLst>
          </c:dPt>
          <c:dPt>
            <c:idx val="2"/>
            <c:bubble3D val="0"/>
            <c:spPr>
              <a:solidFill>
                <a:srgbClr val="FBAE0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803-4A4D-B0E2-8F82E9ED6515}"/>
              </c:ext>
            </c:extLst>
          </c:dPt>
          <c:dPt>
            <c:idx val="3"/>
            <c:bubble3D val="0"/>
            <c:spPr>
              <a:solidFill>
                <a:srgbClr val="1F2B37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803-4A4D-B0E2-8F82E9ED651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4.3</c:v>
                </c:pt>
                <c:pt idx="3">
                  <c:v>2.2000000000000002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7803-4A4D-B0E2-8F82E9ED65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rgbClr val="FBAE0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EDA-4375-8D3E-B98AD2E837D8}"/>
              </c:ext>
            </c:extLst>
          </c:dPt>
          <c:dPt>
            <c:idx val="1"/>
            <c:bubble3D val="0"/>
            <c:spPr>
              <a:solidFill>
                <a:srgbClr val="1F2B37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EDA-4375-8D3E-B98AD2E837D8}"/>
              </c:ext>
            </c:extLst>
          </c:dPt>
          <c:dPt>
            <c:idx val="2"/>
            <c:bubble3D val="0"/>
            <c:spPr>
              <a:solidFill>
                <a:srgbClr val="FBAE0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EDA-4375-8D3E-B98AD2E837D8}"/>
              </c:ext>
            </c:extLst>
          </c:dPt>
          <c:dPt>
            <c:idx val="3"/>
            <c:bubble3D val="0"/>
            <c:spPr>
              <a:solidFill>
                <a:srgbClr val="1F2B37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EDA-4375-8D3E-B98AD2E837D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5.4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7EDA-4375-8D3E-B98AD2E837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906509275641703E-2"/>
          <c:y val="7.9267102871157624E-2"/>
          <c:w val="0.96940567959358825"/>
          <c:h val="0.908217038780764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40404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2.4</c:v>
                </c:pt>
                <c:pt idx="1">
                  <c:v>3.1</c:v>
                </c:pt>
                <c:pt idx="2">
                  <c:v>2.1</c:v>
                </c:pt>
                <c:pt idx="3">
                  <c:v>3.6</c:v>
                </c:pt>
                <c:pt idx="4">
                  <c:v>3.3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A91-4224-98AC-DF41F97F2A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3"/>
        <c:overlap val="-100"/>
        <c:axId val="1959209568"/>
        <c:axId val="1352763120"/>
      </c:barChart>
      <c:catAx>
        <c:axId val="19592095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352763120"/>
        <c:crosses val="autoZero"/>
        <c:auto val="1"/>
        <c:lblAlgn val="ctr"/>
        <c:lblOffset val="100"/>
        <c:noMultiLvlLbl val="0"/>
      </c:catAx>
      <c:valAx>
        <c:axId val="135276312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1959209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4CB2A2-1BF4-4774-811D-2736BA1C0016}" type="datetimeFigureOut">
              <a:rPr lang="zh-CN" altLang="en-US" smtClean="0"/>
              <a:pPr/>
              <a:t>2020/8/11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D093E-AEC6-4F77-A0D2-510F4389EF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348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/>
              <a:t>点击此出编辑文本内容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5769723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00346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92244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58641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44701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33460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2129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31973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8604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50300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2183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28071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22659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275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3969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7753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D1BA1-8685-45B8-BDAB-0EB9FD39B8A9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362050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66783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912006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6615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067005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1237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988664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384929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7994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03071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38455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9104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40789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95495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093E-AEC6-4F77-A0D2-510F4389EFC4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303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  <a:pPr/>
              <a:t>2020/8/11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2" name="图片 11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146" t="37062" r="18361" b="29611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13" name="矩形 12"/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BFBFB">
                <a:alpha val="9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  <a:pPr/>
              <a:t>2020/8/11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6035040" y="10"/>
            <a:ext cx="6156960" cy="6857990"/>
            <a:chOff x="6035040" y="10"/>
            <a:chExt cx="6156960" cy="6857990"/>
          </a:xfrm>
        </p:grpSpPr>
        <p:sp>
          <p:nvSpPr>
            <p:cNvPr id="9" name="矩形 8"/>
            <p:cNvSpPr/>
            <p:nvPr/>
          </p:nvSpPr>
          <p:spPr>
            <a:xfrm>
              <a:off x="6035040" y="10"/>
              <a:ext cx="650240" cy="6857990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prstClr val="black"/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18262" b="6738"/>
            <a:stretch>
              <a:fillRect/>
            </a:stretch>
          </p:blipFill>
          <p:spPr>
            <a:xfrm>
              <a:off x="6096000" y="10"/>
              <a:ext cx="6096000" cy="685799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  <a:pPr/>
              <a:t>2020/8/11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62" b="6738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2084111"/>
            <a:ext cx="12192000" cy="2689778"/>
          </a:xfrm>
          <a:prstGeom prst="rect">
            <a:avLst/>
          </a:prstGeom>
          <a:solidFill>
            <a:srgbClr val="1F2B37">
              <a:alpha val="9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  <a:pPr/>
              <a:t>2020/8/11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  <a:pPr/>
              <a:t>2020/8/11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  <a:pPr/>
              <a:t>2020/8/11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  <a:pPr/>
              <a:t>2020/8/11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0140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6685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3068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980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  <a:pPr/>
              <a:t>2020/8/11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6156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9909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7967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8993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2127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1672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739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  <a:pPr/>
              <a:t>2020/8/11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  <a:pPr/>
              <a:t>2020/8/11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  <a:pPr/>
              <a:t>2020/8/11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  <a:pPr/>
              <a:t>2020/8/11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0" y="-436880"/>
            <a:ext cx="1014378" cy="436880"/>
            <a:chOff x="0" y="-436880"/>
            <a:chExt cx="1014378" cy="436880"/>
          </a:xfrm>
        </p:grpSpPr>
        <p:sp>
          <p:nvSpPr>
            <p:cNvPr id="6" name="矩形 5"/>
            <p:cNvSpPr/>
            <p:nvPr/>
          </p:nvSpPr>
          <p:spPr>
            <a:xfrm>
              <a:off x="0" y="-436880"/>
              <a:ext cx="507189" cy="436880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507189" y="-436880"/>
              <a:ext cx="507189" cy="436880"/>
            </a:xfrm>
            <a:prstGeom prst="rect">
              <a:avLst/>
            </a:prstGeom>
            <a:solidFill>
              <a:srgbClr val="FBAE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图片 7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146" t="37062" r="18361" b="29611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9" name="矩形 8"/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BFBFB">
                <a:alpha val="9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1" name="组合 10"/>
          <p:cNvGrpSpPr/>
          <p:nvPr userDrawn="1"/>
        </p:nvGrpSpPr>
        <p:grpSpPr>
          <a:xfrm>
            <a:off x="-1" y="127322"/>
            <a:ext cx="12192001" cy="613458"/>
            <a:chOff x="-1" y="127322"/>
            <a:chExt cx="12192001" cy="613458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393539" y="740780"/>
              <a:ext cx="11798461" cy="0"/>
            </a:xfrm>
            <a:prstGeom prst="line">
              <a:avLst/>
            </a:prstGeom>
            <a:ln>
              <a:solidFill>
                <a:srgbClr val="1F2B37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>
              <a:off x="-1" y="127322"/>
              <a:ext cx="150471" cy="613458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01719" y="176738"/>
              <a:ext cx="372704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1F2B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196769" y="127322"/>
              <a:ext cx="150471" cy="613458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 userDrawn="1"/>
        </p:nvGrpSpPr>
        <p:grpSpPr>
          <a:xfrm>
            <a:off x="1" y="6661300"/>
            <a:ext cx="12192000" cy="209376"/>
            <a:chOff x="1" y="6661300"/>
            <a:chExt cx="12192000" cy="209376"/>
          </a:xfrm>
        </p:grpSpPr>
        <p:sp>
          <p:nvSpPr>
            <p:cNvPr id="17" name="矩形 16"/>
            <p:cNvSpPr/>
            <p:nvPr/>
          </p:nvSpPr>
          <p:spPr>
            <a:xfrm>
              <a:off x="1" y="6661300"/>
              <a:ext cx="12192000" cy="209376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箭头: V 形 17"/>
            <p:cNvSpPr/>
            <p:nvPr/>
          </p:nvSpPr>
          <p:spPr>
            <a:xfrm>
              <a:off x="12009022" y="6695086"/>
              <a:ext cx="128033" cy="141803"/>
            </a:xfrm>
            <a:prstGeom prst="chevr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11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9" name="箭头: V 形 18"/>
            <p:cNvSpPr/>
            <p:nvPr/>
          </p:nvSpPr>
          <p:spPr>
            <a:xfrm rot="10800000">
              <a:off x="37157" y="6695085"/>
              <a:ext cx="128033" cy="141803"/>
            </a:xfrm>
            <a:prstGeom prst="chevr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11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1" name="图片 10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146" t="37062" r="18361" b="29611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12" name="矩形 11"/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BFBFB">
                <a:alpha val="9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3" name="组合 12"/>
          <p:cNvGrpSpPr/>
          <p:nvPr userDrawn="1"/>
        </p:nvGrpSpPr>
        <p:grpSpPr>
          <a:xfrm>
            <a:off x="0" y="10"/>
            <a:ext cx="12192000" cy="3500110"/>
            <a:chOff x="0" y="10"/>
            <a:chExt cx="12192000" cy="3500110"/>
          </a:xfrm>
        </p:grpSpPr>
        <p:sp>
          <p:nvSpPr>
            <p:cNvPr id="14" name="矩形 13"/>
            <p:cNvSpPr/>
            <p:nvPr/>
          </p:nvSpPr>
          <p:spPr>
            <a:xfrm>
              <a:off x="0" y="3205490"/>
              <a:ext cx="12192000" cy="294630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prstClr val="black"/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262" b="44238"/>
            <a:stretch>
              <a:fillRect/>
            </a:stretch>
          </p:blipFill>
          <p:spPr>
            <a:xfrm>
              <a:off x="20" y="10"/>
              <a:ext cx="12191980" cy="342899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FFFD3-C282-48E8-AB0A-13DCC6F3278A}" type="datetimeFigureOut">
              <a:rPr lang="zh-CN" altLang="en-US" smtClean="0"/>
              <a:pPr/>
              <a:t>2020/8/11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2FF0A-A20F-45FC-ABD3-D4655AE8E1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726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2355273" y="2894481"/>
            <a:ext cx="83631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土木工程建筑专业演示</a:t>
            </a:r>
            <a:r>
              <a:rPr lang="en-US" altLang="zh-CN" sz="4400" b="1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模板</a:t>
            </a:r>
          </a:p>
        </p:txBody>
      </p:sp>
      <p:sp>
        <p:nvSpPr>
          <p:cNvPr id="2" name="矩形 1"/>
          <p:cNvSpPr/>
          <p:nvPr/>
        </p:nvSpPr>
        <p:spPr>
          <a:xfrm>
            <a:off x="2720261" y="4151944"/>
            <a:ext cx="61141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汇报时间：</a:t>
            </a: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XX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年</a:t>
            </a: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XX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月      汇报人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优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品</a:t>
            </a:r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/>
        </p:nvGraphicFramePr>
        <p:xfrm>
          <a:off x="2518644" y="2363452"/>
          <a:ext cx="3245729" cy="21638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任意多边形 13"/>
          <p:cNvSpPr/>
          <p:nvPr/>
        </p:nvSpPr>
        <p:spPr>
          <a:xfrm rot="16200000">
            <a:off x="2257813" y="1488514"/>
            <a:ext cx="3790824" cy="3962533"/>
          </a:xfrm>
          <a:custGeom>
            <a:avLst/>
            <a:gdLst>
              <a:gd name="connsiteX0" fmla="*/ 2850411 w 3790824"/>
              <a:gd name="connsiteY0" fmla="*/ 1980294 h 3962533"/>
              <a:gd name="connsiteX1" fmla="*/ 1914544 w 3790824"/>
              <a:gd name="connsiteY1" fmla="*/ 1044427 h 3962533"/>
              <a:gd name="connsiteX2" fmla="*/ 978677 w 3790824"/>
              <a:gd name="connsiteY2" fmla="*/ 1980294 h 3962533"/>
              <a:gd name="connsiteX3" fmla="*/ 1914544 w 3790824"/>
              <a:gd name="connsiteY3" fmla="*/ 2916161 h 3962533"/>
              <a:gd name="connsiteX4" fmla="*/ 2850411 w 3790824"/>
              <a:gd name="connsiteY4" fmla="*/ 1980294 h 3962533"/>
              <a:gd name="connsiteX5" fmla="*/ 3790824 w 3790824"/>
              <a:gd name="connsiteY5" fmla="*/ 1792726 h 3962533"/>
              <a:gd name="connsiteX6" fmla="*/ 3790824 w 3790824"/>
              <a:gd name="connsiteY6" fmla="*/ 2083454 h 3962533"/>
              <a:gd name="connsiteX7" fmla="*/ 3654834 w 3790824"/>
              <a:gd name="connsiteY7" fmla="*/ 2219444 h 3962533"/>
              <a:gd name="connsiteX8" fmla="*/ 3255083 w 3790824"/>
              <a:gd name="connsiteY8" fmla="*/ 2219444 h 3962533"/>
              <a:gd name="connsiteX9" fmla="*/ 3249665 w 3790824"/>
              <a:gd name="connsiteY9" fmla="*/ 2254949 h 3962533"/>
              <a:gd name="connsiteX10" fmla="*/ 2966153 w 3790824"/>
              <a:gd name="connsiteY10" fmla="*/ 2847168 h 3962533"/>
              <a:gd name="connsiteX11" fmla="*/ 2938885 w 3790824"/>
              <a:gd name="connsiteY11" fmla="*/ 2877170 h 3962533"/>
              <a:gd name="connsiteX12" fmla="*/ 3224970 w 3790824"/>
              <a:gd name="connsiteY12" fmla="*/ 3266562 h 3962533"/>
              <a:gd name="connsiteX13" fmla="*/ 3249805 w 3790824"/>
              <a:gd name="connsiteY13" fmla="*/ 3367637 h 3962533"/>
              <a:gd name="connsiteX14" fmla="*/ 3195895 w 3790824"/>
              <a:gd name="connsiteY14" fmla="*/ 3456670 h 3962533"/>
              <a:gd name="connsiteX15" fmla="*/ 2961603 w 3790824"/>
              <a:gd name="connsiteY15" fmla="*/ 3628803 h 3962533"/>
              <a:gd name="connsiteX16" fmla="*/ 2771495 w 3790824"/>
              <a:gd name="connsiteY16" fmla="*/ 3599728 h 3962533"/>
              <a:gd name="connsiteX17" fmla="*/ 2488779 w 3790824"/>
              <a:gd name="connsiteY17" fmla="*/ 3214923 h 3962533"/>
              <a:gd name="connsiteX18" fmla="*/ 2445010 w 3790824"/>
              <a:gd name="connsiteY18" fmla="*/ 3236007 h 3962533"/>
              <a:gd name="connsiteX19" fmla="*/ 2053883 w 3790824"/>
              <a:gd name="connsiteY19" fmla="*/ 3336067 h 3962533"/>
              <a:gd name="connsiteX20" fmla="*/ 2037562 w 3790824"/>
              <a:gd name="connsiteY20" fmla="*/ 3336891 h 3962533"/>
              <a:gd name="connsiteX21" fmla="*/ 2037562 w 3790824"/>
              <a:gd name="connsiteY21" fmla="*/ 3826543 h 3962533"/>
              <a:gd name="connsiteX22" fmla="*/ 1901572 w 3790824"/>
              <a:gd name="connsiteY22" fmla="*/ 3962533 h 3962533"/>
              <a:gd name="connsiteX23" fmla="*/ 1610844 w 3790824"/>
              <a:gd name="connsiteY23" fmla="*/ 3962533 h 3962533"/>
              <a:gd name="connsiteX24" fmla="*/ 1474854 w 3790824"/>
              <a:gd name="connsiteY24" fmla="*/ 3826543 h 3962533"/>
              <a:gd name="connsiteX25" fmla="*/ 1474854 w 3790824"/>
              <a:gd name="connsiteY25" fmla="*/ 3269232 h 3962533"/>
              <a:gd name="connsiteX26" fmla="*/ 1384078 w 3790824"/>
              <a:gd name="connsiteY26" fmla="*/ 3236007 h 3962533"/>
              <a:gd name="connsiteX27" fmla="*/ 1047671 w 3790824"/>
              <a:gd name="connsiteY27" fmla="*/ 3031904 h 3962533"/>
              <a:gd name="connsiteX28" fmla="*/ 997214 w 3790824"/>
              <a:gd name="connsiteY28" fmla="*/ 2986046 h 3962533"/>
              <a:gd name="connsiteX29" fmla="*/ 710082 w 3790824"/>
              <a:gd name="connsiteY29" fmla="*/ 3250899 h 3962533"/>
              <a:gd name="connsiteX30" fmla="*/ 517920 w 3790824"/>
              <a:gd name="connsiteY30" fmla="*/ 3243143 h 3962533"/>
              <a:gd name="connsiteX31" fmla="*/ 320802 w 3790824"/>
              <a:gd name="connsiteY31" fmla="*/ 3029444 h 3962533"/>
              <a:gd name="connsiteX32" fmla="*/ 328558 w 3790824"/>
              <a:gd name="connsiteY32" fmla="*/ 2837282 h 3962533"/>
              <a:gd name="connsiteX33" fmla="*/ 666127 w 3790824"/>
              <a:gd name="connsiteY33" fmla="*/ 2525905 h 3962533"/>
              <a:gd name="connsiteX34" fmla="*/ 658832 w 3790824"/>
              <a:gd name="connsiteY34" fmla="*/ 2510762 h 3962533"/>
              <a:gd name="connsiteX35" fmla="*/ 579423 w 3790824"/>
              <a:gd name="connsiteY35" fmla="*/ 2254949 h 3962533"/>
              <a:gd name="connsiteX36" fmla="*/ 574005 w 3790824"/>
              <a:gd name="connsiteY36" fmla="*/ 2219445 h 3962533"/>
              <a:gd name="connsiteX37" fmla="*/ 135990 w 3790824"/>
              <a:gd name="connsiteY37" fmla="*/ 2219445 h 3962533"/>
              <a:gd name="connsiteX38" fmla="*/ 0 w 3790824"/>
              <a:gd name="connsiteY38" fmla="*/ 2083455 h 3962533"/>
              <a:gd name="connsiteX39" fmla="*/ 0 w 3790824"/>
              <a:gd name="connsiteY39" fmla="*/ 1792727 h 3962533"/>
              <a:gd name="connsiteX40" fmla="*/ 135990 w 3790824"/>
              <a:gd name="connsiteY40" fmla="*/ 1656737 h 3962533"/>
              <a:gd name="connsiteX41" fmla="*/ 591998 w 3790824"/>
              <a:gd name="connsiteY41" fmla="*/ 1656737 h 3962533"/>
              <a:gd name="connsiteX42" fmla="*/ 613005 w 3790824"/>
              <a:gd name="connsiteY42" fmla="*/ 1575038 h 3962533"/>
              <a:gd name="connsiteX43" fmla="*/ 784482 w 3790824"/>
              <a:gd name="connsiteY43" fmla="*/ 1218336 h 3962533"/>
              <a:gd name="connsiteX44" fmla="*/ 848257 w 3790824"/>
              <a:gd name="connsiteY44" fmla="*/ 1133051 h 3962533"/>
              <a:gd name="connsiteX45" fmla="*/ 538492 w 3790824"/>
              <a:gd name="connsiteY45" fmla="*/ 735456 h 3962533"/>
              <a:gd name="connsiteX46" fmla="*/ 562189 w 3790824"/>
              <a:gd name="connsiteY46" fmla="*/ 544603 h 3962533"/>
              <a:gd name="connsiteX47" fmla="*/ 791529 w 3790824"/>
              <a:gd name="connsiteY47" fmla="*/ 365924 h 3962533"/>
              <a:gd name="connsiteX48" fmla="*/ 982383 w 3790824"/>
              <a:gd name="connsiteY48" fmla="*/ 389621 h 3962533"/>
              <a:gd name="connsiteX49" fmla="*/ 1281754 w 3790824"/>
              <a:gd name="connsiteY49" fmla="*/ 773875 h 3962533"/>
              <a:gd name="connsiteX50" fmla="*/ 1384078 w 3790824"/>
              <a:gd name="connsiteY50" fmla="*/ 724584 h 3962533"/>
              <a:gd name="connsiteX51" fmla="*/ 1474853 w 3790824"/>
              <a:gd name="connsiteY51" fmla="*/ 691359 h 3962533"/>
              <a:gd name="connsiteX52" fmla="*/ 1474853 w 3790824"/>
              <a:gd name="connsiteY52" fmla="*/ 135990 h 3962533"/>
              <a:gd name="connsiteX53" fmla="*/ 1610843 w 3790824"/>
              <a:gd name="connsiteY53" fmla="*/ 0 h 3962533"/>
              <a:gd name="connsiteX54" fmla="*/ 1901571 w 3790824"/>
              <a:gd name="connsiteY54" fmla="*/ 0 h 3962533"/>
              <a:gd name="connsiteX55" fmla="*/ 2037561 w 3790824"/>
              <a:gd name="connsiteY55" fmla="*/ 135990 h 3962533"/>
              <a:gd name="connsiteX56" fmla="*/ 2037561 w 3790824"/>
              <a:gd name="connsiteY56" fmla="*/ 623699 h 3962533"/>
              <a:gd name="connsiteX57" fmla="*/ 2053883 w 3790824"/>
              <a:gd name="connsiteY57" fmla="*/ 624523 h 3962533"/>
              <a:gd name="connsiteX58" fmla="*/ 2445010 w 3790824"/>
              <a:gd name="connsiteY58" fmla="*/ 724584 h 3962533"/>
              <a:gd name="connsiteX59" fmla="*/ 2559802 w 3790824"/>
              <a:gd name="connsiteY59" fmla="*/ 779881 h 3962533"/>
              <a:gd name="connsiteX60" fmla="*/ 2876923 w 3790824"/>
              <a:gd name="connsiteY60" fmla="*/ 455906 h 3962533"/>
              <a:gd name="connsiteX61" fmla="*/ 3069231 w 3790824"/>
              <a:gd name="connsiteY61" fmla="*/ 453850 h 3962533"/>
              <a:gd name="connsiteX62" fmla="*/ 3276993 w 3790824"/>
              <a:gd name="connsiteY62" fmla="*/ 657217 h 3962533"/>
              <a:gd name="connsiteX63" fmla="*/ 3317849 w 3790824"/>
              <a:gd name="connsiteY63" fmla="*/ 752945 h 3962533"/>
              <a:gd name="connsiteX64" fmla="*/ 3279048 w 3790824"/>
              <a:gd name="connsiteY64" fmla="*/ 849525 h 3962533"/>
              <a:gd name="connsiteX65" fmla="*/ 2989791 w 3790824"/>
              <a:gd name="connsiteY65" fmla="*/ 1145034 h 3962533"/>
              <a:gd name="connsiteX66" fmla="*/ 3044606 w 3790824"/>
              <a:gd name="connsiteY66" fmla="*/ 1218336 h 3962533"/>
              <a:gd name="connsiteX67" fmla="*/ 3216083 w 3790824"/>
              <a:gd name="connsiteY67" fmla="*/ 1575038 h 3962533"/>
              <a:gd name="connsiteX68" fmla="*/ 3237090 w 3790824"/>
              <a:gd name="connsiteY68" fmla="*/ 1656736 h 3962533"/>
              <a:gd name="connsiteX69" fmla="*/ 3654834 w 3790824"/>
              <a:gd name="connsiteY69" fmla="*/ 1656736 h 3962533"/>
              <a:gd name="connsiteX70" fmla="*/ 3790824 w 3790824"/>
              <a:gd name="connsiteY70" fmla="*/ 1792726 h 396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790824" h="3962533">
                <a:moveTo>
                  <a:pt x="2850411" y="1980294"/>
                </a:moveTo>
                <a:cubicBezTo>
                  <a:pt x="2850411" y="1463429"/>
                  <a:pt x="2431409" y="1044427"/>
                  <a:pt x="1914544" y="1044427"/>
                </a:cubicBezTo>
                <a:cubicBezTo>
                  <a:pt x="1397679" y="1044427"/>
                  <a:pt x="978677" y="1463429"/>
                  <a:pt x="978677" y="1980294"/>
                </a:cubicBezTo>
                <a:cubicBezTo>
                  <a:pt x="978677" y="2497159"/>
                  <a:pt x="1397679" y="2916161"/>
                  <a:pt x="1914544" y="2916161"/>
                </a:cubicBezTo>
                <a:cubicBezTo>
                  <a:pt x="2431409" y="2916161"/>
                  <a:pt x="2850411" y="2497159"/>
                  <a:pt x="2850411" y="1980294"/>
                </a:cubicBezTo>
                <a:close/>
                <a:moveTo>
                  <a:pt x="3790824" y="1792726"/>
                </a:moveTo>
                <a:lnTo>
                  <a:pt x="3790824" y="2083454"/>
                </a:lnTo>
                <a:cubicBezTo>
                  <a:pt x="3790824" y="2158559"/>
                  <a:pt x="3729939" y="2219444"/>
                  <a:pt x="3654834" y="2219444"/>
                </a:cubicBezTo>
                <a:lnTo>
                  <a:pt x="3255083" y="2219444"/>
                </a:lnTo>
                <a:lnTo>
                  <a:pt x="3249665" y="2254949"/>
                </a:lnTo>
                <a:cubicBezTo>
                  <a:pt x="3204280" y="2476737"/>
                  <a:pt x="3105019" y="2678901"/>
                  <a:pt x="2966153" y="2847168"/>
                </a:cubicBezTo>
                <a:lnTo>
                  <a:pt x="2938885" y="2877170"/>
                </a:lnTo>
                <a:lnTo>
                  <a:pt x="3224970" y="3266562"/>
                </a:lnTo>
                <a:cubicBezTo>
                  <a:pt x="3247204" y="3296825"/>
                  <a:pt x="3255067" y="3333235"/>
                  <a:pt x="3249805" y="3367637"/>
                </a:cubicBezTo>
                <a:cubicBezTo>
                  <a:pt x="3244544" y="3402040"/>
                  <a:pt x="3226158" y="3434436"/>
                  <a:pt x="3195895" y="3456670"/>
                </a:cubicBezTo>
                <a:lnTo>
                  <a:pt x="2961603" y="3628803"/>
                </a:lnTo>
                <a:cubicBezTo>
                  <a:pt x="2901078" y="3673271"/>
                  <a:pt x="2815963" y="3660254"/>
                  <a:pt x="2771495" y="3599728"/>
                </a:cubicBezTo>
                <a:lnTo>
                  <a:pt x="2488779" y="3214923"/>
                </a:lnTo>
                <a:lnTo>
                  <a:pt x="2445010" y="3236007"/>
                </a:lnTo>
                <a:cubicBezTo>
                  <a:pt x="2322727" y="3287728"/>
                  <a:pt x="2191324" y="3322109"/>
                  <a:pt x="2053883" y="3336067"/>
                </a:cubicBezTo>
                <a:lnTo>
                  <a:pt x="2037562" y="3336891"/>
                </a:lnTo>
                <a:lnTo>
                  <a:pt x="2037562" y="3826543"/>
                </a:lnTo>
                <a:cubicBezTo>
                  <a:pt x="2037562" y="3901648"/>
                  <a:pt x="1976677" y="3962533"/>
                  <a:pt x="1901572" y="3962533"/>
                </a:cubicBezTo>
                <a:lnTo>
                  <a:pt x="1610844" y="3962533"/>
                </a:lnTo>
                <a:cubicBezTo>
                  <a:pt x="1535739" y="3962533"/>
                  <a:pt x="1474854" y="3901648"/>
                  <a:pt x="1474854" y="3826543"/>
                </a:cubicBezTo>
                <a:lnTo>
                  <a:pt x="1474854" y="3269232"/>
                </a:lnTo>
                <a:lnTo>
                  <a:pt x="1384078" y="3236007"/>
                </a:lnTo>
                <a:cubicBezTo>
                  <a:pt x="1261794" y="3184286"/>
                  <a:pt x="1148631" y="3115224"/>
                  <a:pt x="1047671" y="3031904"/>
                </a:cubicBezTo>
                <a:lnTo>
                  <a:pt x="997214" y="2986046"/>
                </a:lnTo>
                <a:lnTo>
                  <a:pt x="710082" y="3250899"/>
                </a:lnTo>
                <a:cubicBezTo>
                  <a:pt x="654876" y="3301821"/>
                  <a:pt x="568842" y="3298349"/>
                  <a:pt x="517920" y="3243143"/>
                </a:cubicBezTo>
                <a:lnTo>
                  <a:pt x="320802" y="3029444"/>
                </a:lnTo>
                <a:cubicBezTo>
                  <a:pt x="269879" y="2974238"/>
                  <a:pt x="273352" y="2888204"/>
                  <a:pt x="328558" y="2837282"/>
                </a:cubicBezTo>
                <a:lnTo>
                  <a:pt x="666127" y="2525905"/>
                </a:lnTo>
                <a:lnTo>
                  <a:pt x="658832" y="2510762"/>
                </a:lnTo>
                <a:cubicBezTo>
                  <a:pt x="624351" y="2429240"/>
                  <a:pt x="597577" y="2343664"/>
                  <a:pt x="579423" y="2254949"/>
                </a:cubicBezTo>
                <a:lnTo>
                  <a:pt x="574005" y="2219445"/>
                </a:lnTo>
                <a:lnTo>
                  <a:pt x="135990" y="2219445"/>
                </a:lnTo>
                <a:cubicBezTo>
                  <a:pt x="60885" y="2219445"/>
                  <a:pt x="0" y="2158560"/>
                  <a:pt x="0" y="2083455"/>
                </a:cubicBezTo>
                <a:lnTo>
                  <a:pt x="0" y="1792727"/>
                </a:lnTo>
                <a:cubicBezTo>
                  <a:pt x="0" y="1717622"/>
                  <a:pt x="60885" y="1656737"/>
                  <a:pt x="135990" y="1656737"/>
                </a:cubicBezTo>
                <a:lnTo>
                  <a:pt x="591998" y="1656737"/>
                </a:lnTo>
                <a:lnTo>
                  <a:pt x="613005" y="1575038"/>
                </a:lnTo>
                <a:cubicBezTo>
                  <a:pt x="652823" y="1447017"/>
                  <a:pt x="711010" y="1327089"/>
                  <a:pt x="784482" y="1218336"/>
                </a:cubicBezTo>
                <a:lnTo>
                  <a:pt x="848257" y="1133051"/>
                </a:lnTo>
                <a:lnTo>
                  <a:pt x="538492" y="735456"/>
                </a:lnTo>
                <a:cubicBezTo>
                  <a:pt x="492333" y="676210"/>
                  <a:pt x="502943" y="590761"/>
                  <a:pt x="562189" y="544603"/>
                </a:cubicBezTo>
                <a:lnTo>
                  <a:pt x="791529" y="365924"/>
                </a:lnTo>
                <a:cubicBezTo>
                  <a:pt x="850776" y="319765"/>
                  <a:pt x="936224" y="330375"/>
                  <a:pt x="982383" y="389621"/>
                </a:cubicBezTo>
                <a:lnTo>
                  <a:pt x="1281754" y="773875"/>
                </a:lnTo>
                <a:lnTo>
                  <a:pt x="1384078" y="724584"/>
                </a:lnTo>
                <a:lnTo>
                  <a:pt x="1474853" y="691359"/>
                </a:lnTo>
                <a:lnTo>
                  <a:pt x="1474853" y="135990"/>
                </a:lnTo>
                <a:cubicBezTo>
                  <a:pt x="1474853" y="60885"/>
                  <a:pt x="1535738" y="0"/>
                  <a:pt x="1610843" y="0"/>
                </a:cubicBezTo>
                <a:lnTo>
                  <a:pt x="1901571" y="0"/>
                </a:lnTo>
                <a:cubicBezTo>
                  <a:pt x="1976676" y="0"/>
                  <a:pt x="2037561" y="60885"/>
                  <a:pt x="2037561" y="135990"/>
                </a:cubicBezTo>
                <a:lnTo>
                  <a:pt x="2037561" y="623699"/>
                </a:lnTo>
                <a:lnTo>
                  <a:pt x="2053883" y="624523"/>
                </a:lnTo>
                <a:cubicBezTo>
                  <a:pt x="2191324" y="638481"/>
                  <a:pt x="2322727" y="672862"/>
                  <a:pt x="2445010" y="724584"/>
                </a:cubicBezTo>
                <a:lnTo>
                  <a:pt x="2559802" y="779881"/>
                </a:lnTo>
                <a:lnTo>
                  <a:pt x="2876923" y="455906"/>
                </a:lnTo>
                <a:cubicBezTo>
                  <a:pt x="2929460" y="402234"/>
                  <a:pt x="3015559" y="401314"/>
                  <a:pt x="3069231" y="453850"/>
                </a:cubicBezTo>
                <a:lnTo>
                  <a:pt x="3276993" y="657217"/>
                </a:lnTo>
                <a:cubicBezTo>
                  <a:pt x="3303829" y="683485"/>
                  <a:pt x="3317477" y="718144"/>
                  <a:pt x="3317849" y="752945"/>
                </a:cubicBezTo>
                <a:cubicBezTo>
                  <a:pt x="3318221" y="787746"/>
                  <a:pt x="3305317" y="822689"/>
                  <a:pt x="3279048" y="849525"/>
                </a:cubicBezTo>
                <a:lnTo>
                  <a:pt x="2989791" y="1145034"/>
                </a:lnTo>
                <a:lnTo>
                  <a:pt x="3044606" y="1218336"/>
                </a:lnTo>
                <a:cubicBezTo>
                  <a:pt x="3118078" y="1327089"/>
                  <a:pt x="3176264" y="1447017"/>
                  <a:pt x="3216083" y="1575038"/>
                </a:cubicBezTo>
                <a:lnTo>
                  <a:pt x="3237090" y="1656736"/>
                </a:lnTo>
                <a:lnTo>
                  <a:pt x="3654834" y="1656736"/>
                </a:lnTo>
                <a:cubicBezTo>
                  <a:pt x="3729939" y="1656736"/>
                  <a:pt x="3790824" y="1717621"/>
                  <a:pt x="3790824" y="1792726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任意多边形 14"/>
          <p:cNvSpPr/>
          <p:nvPr/>
        </p:nvSpPr>
        <p:spPr>
          <a:xfrm rot="15417785">
            <a:off x="564998" y="2153759"/>
            <a:ext cx="1844187" cy="1927721"/>
          </a:xfrm>
          <a:custGeom>
            <a:avLst/>
            <a:gdLst>
              <a:gd name="connsiteX0" fmla="*/ 2850411 w 3790824"/>
              <a:gd name="connsiteY0" fmla="*/ 1980294 h 3962533"/>
              <a:gd name="connsiteX1" fmla="*/ 1914544 w 3790824"/>
              <a:gd name="connsiteY1" fmla="*/ 1044427 h 3962533"/>
              <a:gd name="connsiteX2" fmla="*/ 978677 w 3790824"/>
              <a:gd name="connsiteY2" fmla="*/ 1980294 h 3962533"/>
              <a:gd name="connsiteX3" fmla="*/ 1914544 w 3790824"/>
              <a:gd name="connsiteY3" fmla="*/ 2916161 h 3962533"/>
              <a:gd name="connsiteX4" fmla="*/ 2850411 w 3790824"/>
              <a:gd name="connsiteY4" fmla="*/ 1980294 h 3962533"/>
              <a:gd name="connsiteX5" fmla="*/ 3790824 w 3790824"/>
              <a:gd name="connsiteY5" fmla="*/ 1792726 h 3962533"/>
              <a:gd name="connsiteX6" fmla="*/ 3790824 w 3790824"/>
              <a:gd name="connsiteY6" fmla="*/ 2083454 h 3962533"/>
              <a:gd name="connsiteX7" fmla="*/ 3654834 w 3790824"/>
              <a:gd name="connsiteY7" fmla="*/ 2219444 h 3962533"/>
              <a:gd name="connsiteX8" fmla="*/ 3255083 w 3790824"/>
              <a:gd name="connsiteY8" fmla="*/ 2219444 h 3962533"/>
              <a:gd name="connsiteX9" fmla="*/ 3249665 w 3790824"/>
              <a:gd name="connsiteY9" fmla="*/ 2254949 h 3962533"/>
              <a:gd name="connsiteX10" fmla="*/ 2966153 w 3790824"/>
              <a:gd name="connsiteY10" fmla="*/ 2847168 h 3962533"/>
              <a:gd name="connsiteX11" fmla="*/ 2938885 w 3790824"/>
              <a:gd name="connsiteY11" fmla="*/ 2877170 h 3962533"/>
              <a:gd name="connsiteX12" fmla="*/ 3224970 w 3790824"/>
              <a:gd name="connsiteY12" fmla="*/ 3266562 h 3962533"/>
              <a:gd name="connsiteX13" fmla="*/ 3249805 w 3790824"/>
              <a:gd name="connsiteY13" fmla="*/ 3367637 h 3962533"/>
              <a:gd name="connsiteX14" fmla="*/ 3195895 w 3790824"/>
              <a:gd name="connsiteY14" fmla="*/ 3456670 h 3962533"/>
              <a:gd name="connsiteX15" fmla="*/ 2961603 w 3790824"/>
              <a:gd name="connsiteY15" fmla="*/ 3628803 h 3962533"/>
              <a:gd name="connsiteX16" fmla="*/ 2771495 w 3790824"/>
              <a:gd name="connsiteY16" fmla="*/ 3599728 h 3962533"/>
              <a:gd name="connsiteX17" fmla="*/ 2488779 w 3790824"/>
              <a:gd name="connsiteY17" fmla="*/ 3214923 h 3962533"/>
              <a:gd name="connsiteX18" fmla="*/ 2445010 w 3790824"/>
              <a:gd name="connsiteY18" fmla="*/ 3236007 h 3962533"/>
              <a:gd name="connsiteX19" fmla="*/ 2053883 w 3790824"/>
              <a:gd name="connsiteY19" fmla="*/ 3336067 h 3962533"/>
              <a:gd name="connsiteX20" fmla="*/ 2037562 w 3790824"/>
              <a:gd name="connsiteY20" fmla="*/ 3336891 h 3962533"/>
              <a:gd name="connsiteX21" fmla="*/ 2037562 w 3790824"/>
              <a:gd name="connsiteY21" fmla="*/ 3826543 h 3962533"/>
              <a:gd name="connsiteX22" fmla="*/ 1901572 w 3790824"/>
              <a:gd name="connsiteY22" fmla="*/ 3962533 h 3962533"/>
              <a:gd name="connsiteX23" fmla="*/ 1610844 w 3790824"/>
              <a:gd name="connsiteY23" fmla="*/ 3962533 h 3962533"/>
              <a:gd name="connsiteX24" fmla="*/ 1474854 w 3790824"/>
              <a:gd name="connsiteY24" fmla="*/ 3826543 h 3962533"/>
              <a:gd name="connsiteX25" fmla="*/ 1474854 w 3790824"/>
              <a:gd name="connsiteY25" fmla="*/ 3269232 h 3962533"/>
              <a:gd name="connsiteX26" fmla="*/ 1384078 w 3790824"/>
              <a:gd name="connsiteY26" fmla="*/ 3236007 h 3962533"/>
              <a:gd name="connsiteX27" fmla="*/ 1047671 w 3790824"/>
              <a:gd name="connsiteY27" fmla="*/ 3031904 h 3962533"/>
              <a:gd name="connsiteX28" fmla="*/ 997214 w 3790824"/>
              <a:gd name="connsiteY28" fmla="*/ 2986046 h 3962533"/>
              <a:gd name="connsiteX29" fmla="*/ 710082 w 3790824"/>
              <a:gd name="connsiteY29" fmla="*/ 3250899 h 3962533"/>
              <a:gd name="connsiteX30" fmla="*/ 517920 w 3790824"/>
              <a:gd name="connsiteY30" fmla="*/ 3243143 h 3962533"/>
              <a:gd name="connsiteX31" fmla="*/ 320802 w 3790824"/>
              <a:gd name="connsiteY31" fmla="*/ 3029444 h 3962533"/>
              <a:gd name="connsiteX32" fmla="*/ 328558 w 3790824"/>
              <a:gd name="connsiteY32" fmla="*/ 2837282 h 3962533"/>
              <a:gd name="connsiteX33" fmla="*/ 666127 w 3790824"/>
              <a:gd name="connsiteY33" fmla="*/ 2525905 h 3962533"/>
              <a:gd name="connsiteX34" fmla="*/ 658832 w 3790824"/>
              <a:gd name="connsiteY34" fmla="*/ 2510762 h 3962533"/>
              <a:gd name="connsiteX35" fmla="*/ 579423 w 3790824"/>
              <a:gd name="connsiteY35" fmla="*/ 2254949 h 3962533"/>
              <a:gd name="connsiteX36" fmla="*/ 574005 w 3790824"/>
              <a:gd name="connsiteY36" fmla="*/ 2219445 h 3962533"/>
              <a:gd name="connsiteX37" fmla="*/ 135990 w 3790824"/>
              <a:gd name="connsiteY37" fmla="*/ 2219445 h 3962533"/>
              <a:gd name="connsiteX38" fmla="*/ 0 w 3790824"/>
              <a:gd name="connsiteY38" fmla="*/ 2083455 h 3962533"/>
              <a:gd name="connsiteX39" fmla="*/ 0 w 3790824"/>
              <a:gd name="connsiteY39" fmla="*/ 1792727 h 3962533"/>
              <a:gd name="connsiteX40" fmla="*/ 135990 w 3790824"/>
              <a:gd name="connsiteY40" fmla="*/ 1656737 h 3962533"/>
              <a:gd name="connsiteX41" fmla="*/ 591998 w 3790824"/>
              <a:gd name="connsiteY41" fmla="*/ 1656737 h 3962533"/>
              <a:gd name="connsiteX42" fmla="*/ 613005 w 3790824"/>
              <a:gd name="connsiteY42" fmla="*/ 1575038 h 3962533"/>
              <a:gd name="connsiteX43" fmla="*/ 784482 w 3790824"/>
              <a:gd name="connsiteY43" fmla="*/ 1218336 h 3962533"/>
              <a:gd name="connsiteX44" fmla="*/ 848257 w 3790824"/>
              <a:gd name="connsiteY44" fmla="*/ 1133051 h 3962533"/>
              <a:gd name="connsiteX45" fmla="*/ 538492 w 3790824"/>
              <a:gd name="connsiteY45" fmla="*/ 735456 h 3962533"/>
              <a:gd name="connsiteX46" fmla="*/ 562189 w 3790824"/>
              <a:gd name="connsiteY46" fmla="*/ 544603 h 3962533"/>
              <a:gd name="connsiteX47" fmla="*/ 791529 w 3790824"/>
              <a:gd name="connsiteY47" fmla="*/ 365924 h 3962533"/>
              <a:gd name="connsiteX48" fmla="*/ 982383 w 3790824"/>
              <a:gd name="connsiteY48" fmla="*/ 389621 h 3962533"/>
              <a:gd name="connsiteX49" fmla="*/ 1281754 w 3790824"/>
              <a:gd name="connsiteY49" fmla="*/ 773875 h 3962533"/>
              <a:gd name="connsiteX50" fmla="*/ 1384078 w 3790824"/>
              <a:gd name="connsiteY50" fmla="*/ 724584 h 3962533"/>
              <a:gd name="connsiteX51" fmla="*/ 1474853 w 3790824"/>
              <a:gd name="connsiteY51" fmla="*/ 691359 h 3962533"/>
              <a:gd name="connsiteX52" fmla="*/ 1474853 w 3790824"/>
              <a:gd name="connsiteY52" fmla="*/ 135990 h 3962533"/>
              <a:gd name="connsiteX53" fmla="*/ 1610843 w 3790824"/>
              <a:gd name="connsiteY53" fmla="*/ 0 h 3962533"/>
              <a:gd name="connsiteX54" fmla="*/ 1901571 w 3790824"/>
              <a:gd name="connsiteY54" fmla="*/ 0 h 3962533"/>
              <a:gd name="connsiteX55" fmla="*/ 2037561 w 3790824"/>
              <a:gd name="connsiteY55" fmla="*/ 135990 h 3962533"/>
              <a:gd name="connsiteX56" fmla="*/ 2037561 w 3790824"/>
              <a:gd name="connsiteY56" fmla="*/ 623699 h 3962533"/>
              <a:gd name="connsiteX57" fmla="*/ 2053883 w 3790824"/>
              <a:gd name="connsiteY57" fmla="*/ 624523 h 3962533"/>
              <a:gd name="connsiteX58" fmla="*/ 2445010 w 3790824"/>
              <a:gd name="connsiteY58" fmla="*/ 724584 h 3962533"/>
              <a:gd name="connsiteX59" fmla="*/ 2559802 w 3790824"/>
              <a:gd name="connsiteY59" fmla="*/ 779881 h 3962533"/>
              <a:gd name="connsiteX60" fmla="*/ 2876923 w 3790824"/>
              <a:gd name="connsiteY60" fmla="*/ 455906 h 3962533"/>
              <a:gd name="connsiteX61" fmla="*/ 3069231 w 3790824"/>
              <a:gd name="connsiteY61" fmla="*/ 453850 h 3962533"/>
              <a:gd name="connsiteX62" fmla="*/ 3276993 w 3790824"/>
              <a:gd name="connsiteY62" fmla="*/ 657217 h 3962533"/>
              <a:gd name="connsiteX63" fmla="*/ 3317849 w 3790824"/>
              <a:gd name="connsiteY63" fmla="*/ 752945 h 3962533"/>
              <a:gd name="connsiteX64" fmla="*/ 3279048 w 3790824"/>
              <a:gd name="connsiteY64" fmla="*/ 849525 h 3962533"/>
              <a:gd name="connsiteX65" fmla="*/ 2989791 w 3790824"/>
              <a:gd name="connsiteY65" fmla="*/ 1145034 h 3962533"/>
              <a:gd name="connsiteX66" fmla="*/ 3044606 w 3790824"/>
              <a:gd name="connsiteY66" fmla="*/ 1218336 h 3962533"/>
              <a:gd name="connsiteX67" fmla="*/ 3216083 w 3790824"/>
              <a:gd name="connsiteY67" fmla="*/ 1575038 h 3962533"/>
              <a:gd name="connsiteX68" fmla="*/ 3237090 w 3790824"/>
              <a:gd name="connsiteY68" fmla="*/ 1656736 h 3962533"/>
              <a:gd name="connsiteX69" fmla="*/ 3654834 w 3790824"/>
              <a:gd name="connsiteY69" fmla="*/ 1656736 h 3962533"/>
              <a:gd name="connsiteX70" fmla="*/ 3790824 w 3790824"/>
              <a:gd name="connsiteY70" fmla="*/ 1792726 h 396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790824" h="3962533">
                <a:moveTo>
                  <a:pt x="2850411" y="1980294"/>
                </a:moveTo>
                <a:cubicBezTo>
                  <a:pt x="2850411" y="1463429"/>
                  <a:pt x="2431409" y="1044427"/>
                  <a:pt x="1914544" y="1044427"/>
                </a:cubicBezTo>
                <a:cubicBezTo>
                  <a:pt x="1397679" y="1044427"/>
                  <a:pt x="978677" y="1463429"/>
                  <a:pt x="978677" y="1980294"/>
                </a:cubicBezTo>
                <a:cubicBezTo>
                  <a:pt x="978677" y="2497159"/>
                  <a:pt x="1397679" y="2916161"/>
                  <a:pt x="1914544" y="2916161"/>
                </a:cubicBezTo>
                <a:cubicBezTo>
                  <a:pt x="2431409" y="2916161"/>
                  <a:pt x="2850411" y="2497159"/>
                  <a:pt x="2850411" y="1980294"/>
                </a:cubicBezTo>
                <a:close/>
                <a:moveTo>
                  <a:pt x="3790824" y="1792726"/>
                </a:moveTo>
                <a:lnTo>
                  <a:pt x="3790824" y="2083454"/>
                </a:lnTo>
                <a:cubicBezTo>
                  <a:pt x="3790824" y="2158559"/>
                  <a:pt x="3729939" y="2219444"/>
                  <a:pt x="3654834" y="2219444"/>
                </a:cubicBezTo>
                <a:lnTo>
                  <a:pt x="3255083" y="2219444"/>
                </a:lnTo>
                <a:lnTo>
                  <a:pt x="3249665" y="2254949"/>
                </a:lnTo>
                <a:cubicBezTo>
                  <a:pt x="3204280" y="2476737"/>
                  <a:pt x="3105019" y="2678901"/>
                  <a:pt x="2966153" y="2847168"/>
                </a:cubicBezTo>
                <a:lnTo>
                  <a:pt x="2938885" y="2877170"/>
                </a:lnTo>
                <a:lnTo>
                  <a:pt x="3224970" y="3266562"/>
                </a:lnTo>
                <a:cubicBezTo>
                  <a:pt x="3247204" y="3296825"/>
                  <a:pt x="3255067" y="3333235"/>
                  <a:pt x="3249805" y="3367637"/>
                </a:cubicBezTo>
                <a:cubicBezTo>
                  <a:pt x="3244544" y="3402040"/>
                  <a:pt x="3226158" y="3434436"/>
                  <a:pt x="3195895" y="3456670"/>
                </a:cubicBezTo>
                <a:lnTo>
                  <a:pt x="2961603" y="3628803"/>
                </a:lnTo>
                <a:cubicBezTo>
                  <a:pt x="2901078" y="3673271"/>
                  <a:pt x="2815963" y="3660254"/>
                  <a:pt x="2771495" y="3599728"/>
                </a:cubicBezTo>
                <a:lnTo>
                  <a:pt x="2488779" y="3214923"/>
                </a:lnTo>
                <a:lnTo>
                  <a:pt x="2445010" y="3236007"/>
                </a:lnTo>
                <a:cubicBezTo>
                  <a:pt x="2322727" y="3287728"/>
                  <a:pt x="2191324" y="3322109"/>
                  <a:pt x="2053883" y="3336067"/>
                </a:cubicBezTo>
                <a:lnTo>
                  <a:pt x="2037562" y="3336891"/>
                </a:lnTo>
                <a:lnTo>
                  <a:pt x="2037562" y="3826543"/>
                </a:lnTo>
                <a:cubicBezTo>
                  <a:pt x="2037562" y="3901648"/>
                  <a:pt x="1976677" y="3962533"/>
                  <a:pt x="1901572" y="3962533"/>
                </a:cubicBezTo>
                <a:lnTo>
                  <a:pt x="1610844" y="3962533"/>
                </a:lnTo>
                <a:cubicBezTo>
                  <a:pt x="1535739" y="3962533"/>
                  <a:pt x="1474854" y="3901648"/>
                  <a:pt x="1474854" y="3826543"/>
                </a:cubicBezTo>
                <a:lnTo>
                  <a:pt x="1474854" y="3269232"/>
                </a:lnTo>
                <a:lnTo>
                  <a:pt x="1384078" y="3236007"/>
                </a:lnTo>
                <a:cubicBezTo>
                  <a:pt x="1261794" y="3184286"/>
                  <a:pt x="1148631" y="3115224"/>
                  <a:pt x="1047671" y="3031904"/>
                </a:cubicBezTo>
                <a:lnTo>
                  <a:pt x="997214" y="2986046"/>
                </a:lnTo>
                <a:lnTo>
                  <a:pt x="710082" y="3250899"/>
                </a:lnTo>
                <a:cubicBezTo>
                  <a:pt x="654876" y="3301821"/>
                  <a:pt x="568842" y="3298349"/>
                  <a:pt x="517920" y="3243143"/>
                </a:cubicBezTo>
                <a:lnTo>
                  <a:pt x="320802" y="3029444"/>
                </a:lnTo>
                <a:cubicBezTo>
                  <a:pt x="269879" y="2974238"/>
                  <a:pt x="273352" y="2888204"/>
                  <a:pt x="328558" y="2837282"/>
                </a:cubicBezTo>
                <a:lnTo>
                  <a:pt x="666127" y="2525905"/>
                </a:lnTo>
                <a:lnTo>
                  <a:pt x="658832" y="2510762"/>
                </a:lnTo>
                <a:cubicBezTo>
                  <a:pt x="624351" y="2429240"/>
                  <a:pt x="597577" y="2343664"/>
                  <a:pt x="579423" y="2254949"/>
                </a:cubicBezTo>
                <a:lnTo>
                  <a:pt x="574005" y="2219445"/>
                </a:lnTo>
                <a:lnTo>
                  <a:pt x="135990" y="2219445"/>
                </a:lnTo>
                <a:cubicBezTo>
                  <a:pt x="60885" y="2219445"/>
                  <a:pt x="0" y="2158560"/>
                  <a:pt x="0" y="2083455"/>
                </a:cubicBezTo>
                <a:lnTo>
                  <a:pt x="0" y="1792727"/>
                </a:lnTo>
                <a:cubicBezTo>
                  <a:pt x="0" y="1717622"/>
                  <a:pt x="60885" y="1656737"/>
                  <a:pt x="135990" y="1656737"/>
                </a:cubicBezTo>
                <a:lnTo>
                  <a:pt x="591998" y="1656737"/>
                </a:lnTo>
                <a:lnTo>
                  <a:pt x="613005" y="1575038"/>
                </a:lnTo>
                <a:cubicBezTo>
                  <a:pt x="652823" y="1447017"/>
                  <a:pt x="711010" y="1327089"/>
                  <a:pt x="784482" y="1218336"/>
                </a:cubicBezTo>
                <a:lnTo>
                  <a:pt x="848257" y="1133051"/>
                </a:lnTo>
                <a:lnTo>
                  <a:pt x="538492" y="735456"/>
                </a:lnTo>
                <a:cubicBezTo>
                  <a:pt x="492333" y="676210"/>
                  <a:pt x="502943" y="590761"/>
                  <a:pt x="562189" y="544603"/>
                </a:cubicBezTo>
                <a:lnTo>
                  <a:pt x="791529" y="365924"/>
                </a:lnTo>
                <a:cubicBezTo>
                  <a:pt x="850776" y="319765"/>
                  <a:pt x="936224" y="330375"/>
                  <a:pt x="982383" y="389621"/>
                </a:cubicBezTo>
                <a:lnTo>
                  <a:pt x="1281754" y="773875"/>
                </a:lnTo>
                <a:lnTo>
                  <a:pt x="1384078" y="724584"/>
                </a:lnTo>
                <a:lnTo>
                  <a:pt x="1474853" y="691359"/>
                </a:lnTo>
                <a:lnTo>
                  <a:pt x="1474853" y="135990"/>
                </a:lnTo>
                <a:cubicBezTo>
                  <a:pt x="1474853" y="60885"/>
                  <a:pt x="1535738" y="0"/>
                  <a:pt x="1610843" y="0"/>
                </a:cubicBezTo>
                <a:lnTo>
                  <a:pt x="1901571" y="0"/>
                </a:lnTo>
                <a:cubicBezTo>
                  <a:pt x="1976676" y="0"/>
                  <a:pt x="2037561" y="60885"/>
                  <a:pt x="2037561" y="135990"/>
                </a:cubicBezTo>
                <a:lnTo>
                  <a:pt x="2037561" y="623699"/>
                </a:lnTo>
                <a:lnTo>
                  <a:pt x="2053883" y="624523"/>
                </a:lnTo>
                <a:cubicBezTo>
                  <a:pt x="2191324" y="638481"/>
                  <a:pt x="2322727" y="672862"/>
                  <a:pt x="2445010" y="724584"/>
                </a:cubicBezTo>
                <a:lnTo>
                  <a:pt x="2559802" y="779881"/>
                </a:lnTo>
                <a:lnTo>
                  <a:pt x="2876923" y="455906"/>
                </a:lnTo>
                <a:cubicBezTo>
                  <a:pt x="2929460" y="402234"/>
                  <a:pt x="3015559" y="401314"/>
                  <a:pt x="3069231" y="453850"/>
                </a:cubicBezTo>
                <a:lnTo>
                  <a:pt x="3276993" y="657217"/>
                </a:lnTo>
                <a:cubicBezTo>
                  <a:pt x="3303829" y="683485"/>
                  <a:pt x="3317477" y="718144"/>
                  <a:pt x="3317849" y="752945"/>
                </a:cubicBezTo>
                <a:cubicBezTo>
                  <a:pt x="3318221" y="787746"/>
                  <a:pt x="3305317" y="822689"/>
                  <a:pt x="3279048" y="849525"/>
                </a:cubicBezTo>
                <a:lnTo>
                  <a:pt x="2989791" y="1145034"/>
                </a:lnTo>
                <a:lnTo>
                  <a:pt x="3044606" y="1218336"/>
                </a:lnTo>
                <a:cubicBezTo>
                  <a:pt x="3118078" y="1327089"/>
                  <a:pt x="3176264" y="1447017"/>
                  <a:pt x="3216083" y="1575038"/>
                </a:cubicBezTo>
                <a:lnTo>
                  <a:pt x="3237090" y="1656736"/>
                </a:lnTo>
                <a:lnTo>
                  <a:pt x="3654834" y="1656736"/>
                </a:lnTo>
                <a:cubicBezTo>
                  <a:pt x="3729939" y="1656736"/>
                  <a:pt x="3790824" y="1717621"/>
                  <a:pt x="3790824" y="1792726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 rot="20817785">
            <a:off x="1263661" y="2894189"/>
            <a:ext cx="446860" cy="446860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0" name="任意多边形 19"/>
          <p:cNvSpPr/>
          <p:nvPr/>
        </p:nvSpPr>
        <p:spPr>
          <a:xfrm rot="16781770">
            <a:off x="1180514" y="3992811"/>
            <a:ext cx="1149300" cy="1201359"/>
          </a:xfrm>
          <a:custGeom>
            <a:avLst/>
            <a:gdLst>
              <a:gd name="connsiteX0" fmla="*/ 2850411 w 3790824"/>
              <a:gd name="connsiteY0" fmla="*/ 1980294 h 3962533"/>
              <a:gd name="connsiteX1" fmla="*/ 1914544 w 3790824"/>
              <a:gd name="connsiteY1" fmla="*/ 1044427 h 3962533"/>
              <a:gd name="connsiteX2" fmla="*/ 978677 w 3790824"/>
              <a:gd name="connsiteY2" fmla="*/ 1980294 h 3962533"/>
              <a:gd name="connsiteX3" fmla="*/ 1914544 w 3790824"/>
              <a:gd name="connsiteY3" fmla="*/ 2916161 h 3962533"/>
              <a:gd name="connsiteX4" fmla="*/ 2850411 w 3790824"/>
              <a:gd name="connsiteY4" fmla="*/ 1980294 h 3962533"/>
              <a:gd name="connsiteX5" fmla="*/ 3790824 w 3790824"/>
              <a:gd name="connsiteY5" fmla="*/ 1792726 h 3962533"/>
              <a:gd name="connsiteX6" fmla="*/ 3790824 w 3790824"/>
              <a:gd name="connsiteY6" fmla="*/ 2083454 h 3962533"/>
              <a:gd name="connsiteX7" fmla="*/ 3654834 w 3790824"/>
              <a:gd name="connsiteY7" fmla="*/ 2219444 h 3962533"/>
              <a:gd name="connsiteX8" fmla="*/ 3255083 w 3790824"/>
              <a:gd name="connsiteY8" fmla="*/ 2219444 h 3962533"/>
              <a:gd name="connsiteX9" fmla="*/ 3249665 w 3790824"/>
              <a:gd name="connsiteY9" fmla="*/ 2254949 h 3962533"/>
              <a:gd name="connsiteX10" fmla="*/ 2966153 w 3790824"/>
              <a:gd name="connsiteY10" fmla="*/ 2847168 h 3962533"/>
              <a:gd name="connsiteX11" fmla="*/ 2938885 w 3790824"/>
              <a:gd name="connsiteY11" fmla="*/ 2877170 h 3962533"/>
              <a:gd name="connsiteX12" fmla="*/ 3224970 w 3790824"/>
              <a:gd name="connsiteY12" fmla="*/ 3266562 h 3962533"/>
              <a:gd name="connsiteX13" fmla="*/ 3249805 w 3790824"/>
              <a:gd name="connsiteY13" fmla="*/ 3367637 h 3962533"/>
              <a:gd name="connsiteX14" fmla="*/ 3195895 w 3790824"/>
              <a:gd name="connsiteY14" fmla="*/ 3456670 h 3962533"/>
              <a:gd name="connsiteX15" fmla="*/ 2961603 w 3790824"/>
              <a:gd name="connsiteY15" fmla="*/ 3628803 h 3962533"/>
              <a:gd name="connsiteX16" fmla="*/ 2771495 w 3790824"/>
              <a:gd name="connsiteY16" fmla="*/ 3599728 h 3962533"/>
              <a:gd name="connsiteX17" fmla="*/ 2488779 w 3790824"/>
              <a:gd name="connsiteY17" fmla="*/ 3214923 h 3962533"/>
              <a:gd name="connsiteX18" fmla="*/ 2445010 w 3790824"/>
              <a:gd name="connsiteY18" fmla="*/ 3236007 h 3962533"/>
              <a:gd name="connsiteX19" fmla="*/ 2053883 w 3790824"/>
              <a:gd name="connsiteY19" fmla="*/ 3336067 h 3962533"/>
              <a:gd name="connsiteX20" fmla="*/ 2037562 w 3790824"/>
              <a:gd name="connsiteY20" fmla="*/ 3336891 h 3962533"/>
              <a:gd name="connsiteX21" fmla="*/ 2037562 w 3790824"/>
              <a:gd name="connsiteY21" fmla="*/ 3826543 h 3962533"/>
              <a:gd name="connsiteX22" fmla="*/ 1901572 w 3790824"/>
              <a:gd name="connsiteY22" fmla="*/ 3962533 h 3962533"/>
              <a:gd name="connsiteX23" fmla="*/ 1610844 w 3790824"/>
              <a:gd name="connsiteY23" fmla="*/ 3962533 h 3962533"/>
              <a:gd name="connsiteX24" fmla="*/ 1474854 w 3790824"/>
              <a:gd name="connsiteY24" fmla="*/ 3826543 h 3962533"/>
              <a:gd name="connsiteX25" fmla="*/ 1474854 w 3790824"/>
              <a:gd name="connsiteY25" fmla="*/ 3269232 h 3962533"/>
              <a:gd name="connsiteX26" fmla="*/ 1384078 w 3790824"/>
              <a:gd name="connsiteY26" fmla="*/ 3236007 h 3962533"/>
              <a:gd name="connsiteX27" fmla="*/ 1047671 w 3790824"/>
              <a:gd name="connsiteY27" fmla="*/ 3031904 h 3962533"/>
              <a:gd name="connsiteX28" fmla="*/ 997214 w 3790824"/>
              <a:gd name="connsiteY28" fmla="*/ 2986046 h 3962533"/>
              <a:gd name="connsiteX29" fmla="*/ 710082 w 3790824"/>
              <a:gd name="connsiteY29" fmla="*/ 3250899 h 3962533"/>
              <a:gd name="connsiteX30" fmla="*/ 517920 w 3790824"/>
              <a:gd name="connsiteY30" fmla="*/ 3243143 h 3962533"/>
              <a:gd name="connsiteX31" fmla="*/ 320802 w 3790824"/>
              <a:gd name="connsiteY31" fmla="*/ 3029444 h 3962533"/>
              <a:gd name="connsiteX32" fmla="*/ 328558 w 3790824"/>
              <a:gd name="connsiteY32" fmla="*/ 2837282 h 3962533"/>
              <a:gd name="connsiteX33" fmla="*/ 666127 w 3790824"/>
              <a:gd name="connsiteY33" fmla="*/ 2525905 h 3962533"/>
              <a:gd name="connsiteX34" fmla="*/ 658832 w 3790824"/>
              <a:gd name="connsiteY34" fmla="*/ 2510762 h 3962533"/>
              <a:gd name="connsiteX35" fmla="*/ 579423 w 3790824"/>
              <a:gd name="connsiteY35" fmla="*/ 2254949 h 3962533"/>
              <a:gd name="connsiteX36" fmla="*/ 574005 w 3790824"/>
              <a:gd name="connsiteY36" fmla="*/ 2219445 h 3962533"/>
              <a:gd name="connsiteX37" fmla="*/ 135990 w 3790824"/>
              <a:gd name="connsiteY37" fmla="*/ 2219445 h 3962533"/>
              <a:gd name="connsiteX38" fmla="*/ 0 w 3790824"/>
              <a:gd name="connsiteY38" fmla="*/ 2083455 h 3962533"/>
              <a:gd name="connsiteX39" fmla="*/ 0 w 3790824"/>
              <a:gd name="connsiteY39" fmla="*/ 1792727 h 3962533"/>
              <a:gd name="connsiteX40" fmla="*/ 135990 w 3790824"/>
              <a:gd name="connsiteY40" fmla="*/ 1656737 h 3962533"/>
              <a:gd name="connsiteX41" fmla="*/ 591998 w 3790824"/>
              <a:gd name="connsiteY41" fmla="*/ 1656737 h 3962533"/>
              <a:gd name="connsiteX42" fmla="*/ 613005 w 3790824"/>
              <a:gd name="connsiteY42" fmla="*/ 1575038 h 3962533"/>
              <a:gd name="connsiteX43" fmla="*/ 784482 w 3790824"/>
              <a:gd name="connsiteY43" fmla="*/ 1218336 h 3962533"/>
              <a:gd name="connsiteX44" fmla="*/ 848257 w 3790824"/>
              <a:gd name="connsiteY44" fmla="*/ 1133051 h 3962533"/>
              <a:gd name="connsiteX45" fmla="*/ 538492 w 3790824"/>
              <a:gd name="connsiteY45" fmla="*/ 735456 h 3962533"/>
              <a:gd name="connsiteX46" fmla="*/ 562189 w 3790824"/>
              <a:gd name="connsiteY46" fmla="*/ 544603 h 3962533"/>
              <a:gd name="connsiteX47" fmla="*/ 791529 w 3790824"/>
              <a:gd name="connsiteY47" fmla="*/ 365924 h 3962533"/>
              <a:gd name="connsiteX48" fmla="*/ 982383 w 3790824"/>
              <a:gd name="connsiteY48" fmla="*/ 389621 h 3962533"/>
              <a:gd name="connsiteX49" fmla="*/ 1281754 w 3790824"/>
              <a:gd name="connsiteY49" fmla="*/ 773875 h 3962533"/>
              <a:gd name="connsiteX50" fmla="*/ 1384078 w 3790824"/>
              <a:gd name="connsiteY50" fmla="*/ 724584 h 3962533"/>
              <a:gd name="connsiteX51" fmla="*/ 1474853 w 3790824"/>
              <a:gd name="connsiteY51" fmla="*/ 691359 h 3962533"/>
              <a:gd name="connsiteX52" fmla="*/ 1474853 w 3790824"/>
              <a:gd name="connsiteY52" fmla="*/ 135990 h 3962533"/>
              <a:gd name="connsiteX53" fmla="*/ 1610843 w 3790824"/>
              <a:gd name="connsiteY53" fmla="*/ 0 h 3962533"/>
              <a:gd name="connsiteX54" fmla="*/ 1901571 w 3790824"/>
              <a:gd name="connsiteY54" fmla="*/ 0 h 3962533"/>
              <a:gd name="connsiteX55" fmla="*/ 2037561 w 3790824"/>
              <a:gd name="connsiteY55" fmla="*/ 135990 h 3962533"/>
              <a:gd name="connsiteX56" fmla="*/ 2037561 w 3790824"/>
              <a:gd name="connsiteY56" fmla="*/ 623699 h 3962533"/>
              <a:gd name="connsiteX57" fmla="*/ 2053883 w 3790824"/>
              <a:gd name="connsiteY57" fmla="*/ 624523 h 3962533"/>
              <a:gd name="connsiteX58" fmla="*/ 2445010 w 3790824"/>
              <a:gd name="connsiteY58" fmla="*/ 724584 h 3962533"/>
              <a:gd name="connsiteX59" fmla="*/ 2559802 w 3790824"/>
              <a:gd name="connsiteY59" fmla="*/ 779881 h 3962533"/>
              <a:gd name="connsiteX60" fmla="*/ 2876923 w 3790824"/>
              <a:gd name="connsiteY60" fmla="*/ 455906 h 3962533"/>
              <a:gd name="connsiteX61" fmla="*/ 3069231 w 3790824"/>
              <a:gd name="connsiteY61" fmla="*/ 453850 h 3962533"/>
              <a:gd name="connsiteX62" fmla="*/ 3276993 w 3790824"/>
              <a:gd name="connsiteY62" fmla="*/ 657217 h 3962533"/>
              <a:gd name="connsiteX63" fmla="*/ 3317849 w 3790824"/>
              <a:gd name="connsiteY63" fmla="*/ 752945 h 3962533"/>
              <a:gd name="connsiteX64" fmla="*/ 3279048 w 3790824"/>
              <a:gd name="connsiteY64" fmla="*/ 849525 h 3962533"/>
              <a:gd name="connsiteX65" fmla="*/ 2989791 w 3790824"/>
              <a:gd name="connsiteY65" fmla="*/ 1145034 h 3962533"/>
              <a:gd name="connsiteX66" fmla="*/ 3044606 w 3790824"/>
              <a:gd name="connsiteY66" fmla="*/ 1218336 h 3962533"/>
              <a:gd name="connsiteX67" fmla="*/ 3216083 w 3790824"/>
              <a:gd name="connsiteY67" fmla="*/ 1575038 h 3962533"/>
              <a:gd name="connsiteX68" fmla="*/ 3237090 w 3790824"/>
              <a:gd name="connsiteY68" fmla="*/ 1656736 h 3962533"/>
              <a:gd name="connsiteX69" fmla="*/ 3654834 w 3790824"/>
              <a:gd name="connsiteY69" fmla="*/ 1656736 h 3962533"/>
              <a:gd name="connsiteX70" fmla="*/ 3790824 w 3790824"/>
              <a:gd name="connsiteY70" fmla="*/ 1792726 h 396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790824" h="3962533">
                <a:moveTo>
                  <a:pt x="2850411" y="1980294"/>
                </a:moveTo>
                <a:cubicBezTo>
                  <a:pt x="2850411" y="1463429"/>
                  <a:pt x="2431409" y="1044427"/>
                  <a:pt x="1914544" y="1044427"/>
                </a:cubicBezTo>
                <a:cubicBezTo>
                  <a:pt x="1397679" y="1044427"/>
                  <a:pt x="978677" y="1463429"/>
                  <a:pt x="978677" y="1980294"/>
                </a:cubicBezTo>
                <a:cubicBezTo>
                  <a:pt x="978677" y="2497159"/>
                  <a:pt x="1397679" y="2916161"/>
                  <a:pt x="1914544" y="2916161"/>
                </a:cubicBezTo>
                <a:cubicBezTo>
                  <a:pt x="2431409" y="2916161"/>
                  <a:pt x="2850411" y="2497159"/>
                  <a:pt x="2850411" y="1980294"/>
                </a:cubicBezTo>
                <a:close/>
                <a:moveTo>
                  <a:pt x="3790824" y="1792726"/>
                </a:moveTo>
                <a:lnTo>
                  <a:pt x="3790824" y="2083454"/>
                </a:lnTo>
                <a:cubicBezTo>
                  <a:pt x="3790824" y="2158559"/>
                  <a:pt x="3729939" y="2219444"/>
                  <a:pt x="3654834" y="2219444"/>
                </a:cubicBezTo>
                <a:lnTo>
                  <a:pt x="3255083" y="2219444"/>
                </a:lnTo>
                <a:lnTo>
                  <a:pt x="3249665" y="2254949"/>
                </a:lnTo>
                <a:cubicBezTo>
                  <a:pt x="3204280" y="2476737"/>
                  <a:pt x="3105019" y="2678901"/>
                  <a:pt x="2966153" y="2847168"/>
                </a:cubicBezTo>
                <a:lnTo>
                  <a:pt x="2938885" y="2877170"/>
                </a:lnTo>
                <a:lnTo>
                  <a:pt x="3224970" y="3266562"/>
                </a:lnTo>
                <a:cubicBezTo>
                  <a:pt x="3247204" y="3296825"/>
                  <a:pt x="3255067" y="3333235"/>
                  <a:pt x="3249805" y="3367637"/>
                </a:cubicBezTo>
                <a:cubicBezTo>
                  <a:pt x="3244544" y="3402040"/>
                  <a:pt x="3226158" y="3434436"/>
                  <a:pt x="3195895" y="3456670"/>
                </a:cubicBezTo>
                <a:lnTo>
                  <a:pt x="2961603" y="3628803"/>
                </a:lnTo>
                <a:cubicBezTo>
                  <a:pt x="2901078" y="3673271"/>
                  <a:pt x="2815963" y="3660254"/>
                  <a:pt x="2771495" y="3599728"/>
                </a:cubicBezTo>
                <a:lnTo>
                  <a:pt x="2488779" y="3214923"/>
                </a:lnTo>
                <a:lnTo>
                  <a:pt x="2445010" y="3236007"/>
                </a:lnTo>
                <a:cubicBezTo>
                  <a:pt x="2322727" y="3287728"/>
                  <a:pt x="2191324" y="3322109"/>
                  <a:pt x="2053883" y="3336067"/>
                </a:cubicBezTo>
                <a:lnTo>
                  <a:pt x="2037562" y="3336891"/>
                </a:lnTo>
                <a:lnTo>
                  <a:pt x="2037562" y="3826543"/>
                </a:lnTo>
                <a:cubicBezTo>
                  <a:pt x="2037562" y="3901648"/>
                  <a:pt x="1976677" y="3962533"/>
                  <a:pt x="1901572" y="3962533"/>
                </a:cubicBezTo>
                <a:lnTo>
                  <a:pt x="1610844" y="3962533"/>
                </a:lnTo>
                <a:cubicBezTo>
                  <a:pt x="1535739" y="3962533"/>
                  <a:pt x="1474854" y="3901648"/>
                  <a:pt x="1474854" y="3826543"/>
                </a:cubicBezTo>
                <a:lnTo>
                  <a:pt x="1474854" y="3269232"/>
                </a:lnTo>
                <a:lnTo>
                  <a:pt x="1384078" y="3236007"/>
                </a:lnTo>
                <a:cubicBezTo>
                  <a:pt x="1261794" y="3184286"/>
                  <a:pt x="1148631" y="3115224"/>
                  <a:pt x="1047671" y="3031904"/>
                </a:cubicBezTo>
                <a:lnTo>
                  <a:pt x="997214" y="2986046"/>
                </a:lnTo>
                <a:lnTo>
                  <a:pt x="710082" y="3250899"/>
                </a:lnTo>
                <a:cubicBezTo>
                  <a:pt x="654876" y="3301821"/>
                  <a:pt x="568842" y="3298349"/>
                  <a:pt x="517920" y="3243143"/>
                </a:cubicBezTo>
                <a:lnTo>
                  <a:pt x="320802" y="3029444"/>
                </a:lnTo>
                <a:cubicBezTo>
                  <a:pt x="269879" y="2974238"/>
                  <a:pt x="273352" y="2888204"/>
                  <a:pt x="328558" y="2837282"/>
                </a:cubicBezTo>
                <a:lnTo>
                  <a:pt x="666127" y="2525905"/>
                </a:lnTo>
                <a:lnTo>
                  <a:pt x="658832" y="2510762"/>
                </a:lnTo>
                <a:cubicBezTo>
                  <a:pt x="624351" y="2429240"/>
                  <a:pt x="597577" y="2343664"/>
                  <a:pt x="579423" y="2254949"/>
                </a:cubicBezTo>
                <a:lnTo>
                  <a:pt x="574005" y="2219445"/>
                </a:lnTo>
                <a:lnTo>
                  <a:pt x="135990" y="2219445"/>
                </a:lnTo>
                <a:cubicBezTo>
                  <a:pt x="60885" y="2219445"/>
                  <a:pt x="0" y="2158560"/>
                  <a:pt x="0" y="2083455"/>
                </a:cubicBezTo>
                <a:lnTo>
                  <a:pt x="0" y="1792727"/>
                </a:lnTo>
                <a:cubicBezTo>
                  <a:pt x="0" y="1717622"/>
                  <a:pt x="60885" y="1656737"/>
                  <a:pt x="135990" y="1656737"/>
                </a:cubicBezTo>
                <a:lnTo>
                  <a:pt x="591998" y="1656737"/>
                </a:lnTo>
                <a:lnTo>
                  <a:pt x="613005" y="1575038"/>
                </a:lnTo>
                <a:cubicBezTo>
                  <a:pt x="652823" y="1447017"/>
                  <a:pt x="711010" y="1327089"/>
                  <a:pt x="784482" y="1218336"/>
                </a:cubicBezTo>
                <a:lnTo>
                  <a:pt x="848257" y="1133051"/>
                </a:lnTo>
                <a:lnTo>
                  <a:pt x="538492" y="735456"/>
                </a:lnTo>
                <a:cubicBezTo>
                  <a:pt x="492333" y="676210"/>
                  <a:pt x="502943" y="590761"/>
                  <a:pt x="562189" y="544603"/>
                </a:cubicBezTo>
                <a:lnTo>
                  <a:pt x="791529" y="365924"/>
                </a:lnTo>
                <a:cubicBezTo>
                  <a:pt x="850776" y="319765"/>
                  <a:pt x="936224" y="330375"/>
                  <a:pt x="982383" y="389621"/>
                </a:cubicBezTo>
                <a:lnTo>
                  <a:pt x="1281754" y="773875"/>
                </a:lnTo>
                <a:lnTo>
                  <a:pt x="1384078" y="724584"/>
                </a:lnTo>
                <a:lnTo>
                  <a:pt x="1474853" y="691359"/>
                </a:lnTo>
                <a:lnTo>
                  <a:pt x="1474853" y="135990"/>
                </a:lnTo>
                <a:cubicBezTo>
                  <a:pt x="1474853" y="60885"/>
                  <a:pt x="1535738" y="0"/>
                  <a:pt x="1610843" y="0"/>
                </a:cubicBezTo>
                <a:lnTo>
                  <a:pt x="1901571" y="0"/>
                </a:lnTo>
                <a:cubicBezTo>
                  <a:pt x="1976676" y="0"/>
                  <a:pt x="2037561" y="60885"/>
                  <a:pt x="2037561" y="135990"/>
                </a:cubicBezTo>
                <a:lnTo>
                  <a:pt x="2037561" y="623699"/>
                </a:lnTo>
                <a:lnTo>
                  <a:pt x="2053883" y="624523"/>
                </a:lnTo>
                <a:cubicBezTo>
                  <a:pt x="2191324" y="638481"/>
                  <a:pt x="2322727" y="672862"/>
                  <a:pt x="2445010" y="724584"/>
                </a:cubicBezTo>
                <a:lnTo>
                  <a:pt x="2559802" y="779881"/>
                </a:lnTo>
                <a:lnTo>
                  <a:pt x="2876923" y="455906"/>
                </a:lnTo>
                <a:cubicBezTo>
                  <a:pt x="2929460" y="402234"/>
                  <a:pt x="3015559" y="401314"/>
                  <a:pt x="3069231" y="453850"/>
                </a:cubicBezTo>
                <a:lnTo>
                  <a:pt x="3276993" y="657217"/>
                </a:lnTo>
                <a:cubicBezTo>
                  <a:pt x="3303829" y="683485"/>
                  <a:pt x="3317477" y="718144"/>
                  <a:pt x="3317849" y="752945"/>
                </a:cubicBezTo>
                <a:cubicBezTo>
                  <a:pt x="3318221" y="787746"/>
                  <a:pt x="3305317" y="822689"/>
                  <a:pt x="3279048" y="849525"/>
                </a:cubicBezTo>
                <a:lnTo>
                  <a:pt x="2989791" y="1145034"/>
                </a:lnTo>
                <a:lnTo>
                  <a:pt x="3044606" y="1218336"/>
                </a:lnTo>
                <a:cubicBezTo>
                  <a:pt x="3118078" y="1327089"/>
                  <a:pt x="3176264" y="1447017"/>
                  <a:pt x="3216083" y="1575038"/>
                </a:cubicBezTo>
                <a:lnTo>
                  <a:pt x="3237090" y="1656736"/>
                </a:lnTo>
                <a:lnTo>
                  <a:pt x="3654834" y="1656736"/>
                </a:lnTo>
                <a:cubicBezTo>
                  <a:pt x="3729939" y="1656736"/>
                  <a:pt x="3790824" y="1717621"/>
                  <a:pt x="3790824" y="1792726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 rot="581770">
            <a:off x="1615921" y="4454248"/>
            <a:ext cx="278484" cy="278484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6706766" y="1404111"/>
            <a:ext cx="0" cy="5023510"/>
          </a:xfrm>
          <a:prstGeom prst="line">
            <a:avLst/>
          </a:prstGeom>
          <a:ln w="38100">
            <a:solidFill>
              <a:srgbClr val="1F2B3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弧形 24"/>
          <p:cNvSpPr/>
          <p:nvPr/>
        </p:nvSpPr>
        <p:spPr>
          <a:xfrm>
            <a:off x="2702089" y="1823557"/>
            <a:ext cx="1146084" cy="1504292"/>
          </a:xfrm>
          <a:prstGeom prst="arc">
            <a:avLst/>
          </a:prstGeom>
          <a:ln w="38100">
            <a:solidFill>
              <a:srgbClr val="FBAE0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4587499" y="1723737"/>
            <a:ext cx="295422" cy="886264"/>
          </a:xfrm>
          <a:custGeom>
            <a:avLst/>
            <a:gdLst>
              <a:gd name="connsiteX0" fmla="*/ 0 w 295422"/>
              <a:gd name="connsiteY0" fmla="*/ 886264 h 886264"/>
              <a:gd name="connsiteX1" fmla="*/ 56271 w 295422"/>
              <a:gd name="connsiteY1" fmla="*/ 379827 h 886264"/>
              <a:gd name="connsiteX2" fmla="*/ 295422 w 295422"/>
              <a:gd name="connsiteY2" fmla="*/ 0 h 88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422" h="886264">
                <a:moveTo>
                  <a:pt x="0" y="886264"/>
                </a:moveTo>
                <a:cubicBezTo>
                  <a:pt x="3517" y="706901"/>
                  <a:pt x="7034" y="527538"/>
                  <a:pt x="56271" y="379827"/>
                </a:cubicBezTo>
                <a:cubicBezTo>
                  <a:pt x="105508" y="232116"/>
                  <a:pt x="200465" y="116058"/>
                  <a:pt x="295422" y="0"/>
                </a:cubicBezTo>
              </a:path>
            </a:pathLst>
          </a:custGeom>
          <a:noFill/>
          <a:ln w="38100">
            <a:solidFill>
              <a:srgbClr val="FBAE0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2716496" y="4255921"/>
            <a:ext cx="970671" cy="1181686"/>
          </a:xfrm>
          <a:custGeom>
            <a:avLst/>
            <a:gdLst>
              <a:gd name="connsiteX0" fmla="*/ 970671 w 970671"/>
              <a:gd name="connsiteY0" fmla="*/ 0 h 1181686"/>
              <a:gd name="connsiteX1" fmla="*/ 647114 w 970671"/>
              <a:gd name="connsiteY1" fmla="*/ 675249 h 1181686"/>
              <a:gd name="connsiteX2" fmla="*/ 0 w 970671"/>
              <a:gd name="connsiteY2" fmla="*/ 1181686 h 1181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0671" h="1181686">
                <a:moveTo>
                  <a:pt x="970671" y="0"/>
                </a:moveTo>
                <a:cubicBezTo>
                  <a:pt x="889782" y="239150"/>
                  <a:pt x="808893" y="478301"/>
                  <a:pt x="647114" y="675249"/>
                </a:cubicBezTo>
                <a:cubicBezTo>
                  <a:pt x="485335" y="872197"/>
                  <a:pt x="242667" y="1026941"/>
                  <a:pt x="0" y="1181686"/>
                </a:cubicBezTo>
              </a:path>
            </a:pathLst>
          </a:custGeom>
          <a:noFill/>
          <a:ln w="38100">
            <a:solidFill>
              <a:srgbClr val="FBAE0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4404619" y="4748290"/>
            <a:ext cx="495938" cy="1294228"/>
          </a:xfrm>
          <a:custGeom>
            <a:avLst/>
            <a:gdLst>
              <a:gd name="connsiteX0" fmla="*/ 182880 w 495938"/>
              <a:gd name="connsiteY0" fmla="*/ 0 h 1294228"/>
              <a:gd name="connsiteX1" fmla="*/ 492369 w 495938"/>
              <a:gd name="connsiteY1" fmla="*/ 520505 h 1294228"/>
              <a:gd name="connsiteX2" fmla="*/ 0 w 495938"/>
              <a:gd name="connsiteY2" fmla="*/ 1294228 h 129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5938" h="1294228">
                <a:moveTo>
                  <a:pt x="182880" y="0"/>
                </a:moveTo>
                <a:cubicBezTo>
                  <a:pt x="352864" y="152400"/>
                  <a:pt x="522849" y="304800"/>
                  <a:pt x="492369" y="520505"/>
                </a:cubicBezTo>
                <a:cubicBezTo>
                  <a:pt x="461889" y="736210"/>
                  <a:pt x="230944" y="1015219"/>
                  <a:pt x="0" y="1294228"/>
                </a:cubicBezTo>
              </a:path>
            </a:pathLst>
          </a:custGeom>
          <a:noFill/>
          <a:ln w="38100">
            <a:solidFill>
              <a:srgbClr val="FBAE0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805515" y="1551088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1F2B37"/>
                </a:solidFill>
                <a:cs typeface="+mn-ea"/>
                <a:sym typeface="+mn-lt"/>
              </a:rPr>
              <a:t>25</a:t>
            </a:r>
            <a:endParaRPr lang="zh-CN" altLang="en-US" sz="2000" b="1" dirty="0">
              <a:solidFill>
                <a:srgbClr val="1F2B37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953851" y="1501954"/>
            <a:ext cx="455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1F2B37"/>
                </a:solidFill>
                <a:cs typeface="+mn-ea"/>
                <a:sym typeface="+mn-lt"/>
              </a:rPr>
              <a:t>11</a:t>
            </a:r>
            <a:endParaRPr lang="zh-CN" altLang="en-US" sz="2000" b="1" dirty="0">
              <a:solidFill>
                <a:srgbClr val="1F2B37"/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383083" y="5478946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1F2B37"/>
                </a:solidFill>
                <a:cs typeface="+mn-ea"/>
                <a:sym typeface="+mn-lt"/>
              </a:rPr>
              <a:t>87</a:t>
            </a:r>
            <a:endParaRPr lang="zh-CN" altLang="en-US" sz="2000" b="1" dirty="0">
              <a:solidFill>
                <a:srgbClr val="1F2B37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595615" y="6040463"/>
            <a:ext cx="1691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F2B37"/>
                </a:solidFill>
                <a:cs typeface="+mn-ea"/>
                <a:sym typeface="+mn-lt"/>
              </a:rPr>
              <a:t>YOUR TITLE</a:t>
            </a:r>
            <a:endParaRPr lang="zh-CN" altLang="en-US" sz="2000" dirty="0">
              <a:solidFill>
                <a:srgbClr val="1F2B37"/>
              </a:solidFill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7207825" y="2151006"/>
            <a:ext cx="4281714" cy="464457"/>
          </a:xfrm>
          <a:prstGeom prst="rect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201313" y="2213082"/>
            <a:ext cx="4381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dirty="0">
                <a:solidFill>
                  <a:srgbClr val="FFFFFF"/>
                </a:solidFill>
                <a:cs typeface="+mn-ea"/>
                <a:sym typeface="+mn-lt"/>
              </a:rPr>
              <a:t>PLEASE ADD YOUR TITTLE HERE</a:t>
            </a: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6" name="TextBox 51"/>
          <p:cNvSpPr txBox="1"/>
          <p:nvPr/>
        </p:nvSpPr>
        <p:spPr>
          <a:xfrm>
            <a:off x="7127033" y="3002086"/>
            <a:ext cx="4208464" cy="2256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点击此出编辑文本内容，以表达您的项目详细资料，建议您在展示时采用微软雅黑字体。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您也可以根据您的实际需求对文档之中的字体、图标标、图片进行进一步修改美化，标题数字等都可以通点击和重新输入进行更改，顶部“开始”面板中可以对字体、字号、颜色、行距等进行修改。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出自【趣你的PPT】(微信:qunideppt)：最优质的PPT资源库"/>
          <p:cNvSpPr/>
          <p:nvPr/>
        </p:nvSpPr>
        <p:spPr>
          <a:xfrm rot="5400000" flipH="1">
            <a:off x="7964714" y="1068614"/>
            <a:ext cx="2133600" cy="5058229"/>
          </a:xfrm>
          <a:prstGeom prst="uturnArrow">
            <a:avLst>
              <a:gd name="adj1" fmla="val 14474"/>
              <a:gd name="adj2" fmla="val 18135"/>
              <a:gd name="adj3" fmla="val 28662"/>
              <a:gd name="adj4" fmla="val 43750"/>
              <a:gd name="adj5" fmla="val 60191"/>
            </a:avLst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出自【趣你的PPT】(微信:qunideppt)：最优质的PPT资源库"/>
          <p:cNvSpPr/>
          <p:nvPr/>
        </p:nvSpPr>
        <p:spPr>
          <a:xfrm rot="5400000" flipH="1">
            <a:off x="4500330" y="1229174"/>
            <a:ext cx="2133600" cy="4737111"/>
          </a:xfrm>
          <a:prstGeom prst="uturnArrow">
            <a:avLst>
              <a:gd name="adj1" fmla="val 14474"/>
              <a:gd name="adj2" fmla="val 18135"/>
              <a:gd name="adj3" fmla="val 28662"/>
              <a:gd name="adj4" fmla="val 43750"/>
              <a:gd name="adj5" fmla="val 52012"/>
            </a:avLst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出自【趣你的PPT】(微信:qunideppt)：最优质的PPT资源库"/>
          <p:cNvSpPr/>
          <p:nvPr/>
        </p:nvSpPr>
        <p:spPr>
          <a:xfrm rot="5400000" flipH="1">
            <a:off x="991513" y="1539417"/>
            <a:ext cx="2133600" cy="4116625"/>
          </a:xfrm>
          <a:prstGeom prst="uturnArrow">
            <a:avLst>
              <a:gd name="adj1" fmla="val 14474"/>
              <a:gd name="adj2" fmla="val 18135"/>
              <a:gd name="adj3" fmla="val 28662"/>
              <a:gd name="adj4" fmla="val 43750"/>
              <a:gd name="adj5" fmla="val 52138"/>
            </a:avLst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3" name="Group 12出自【趣你的PPT】(微信:qunideppt)：最优质的PPT资源库"/>
          <p:cNvGrpSpPr/>
          <p:nvPr/>
        </p:nvGrpSpPr>
        <p:grpSpPr>
          <a:xfrm>
            <a:off x="2785442" y="3414115"/>
            <a:ext cx="567359" cy="569239"/>
            <a:chOff x="7185025" y="5168900"/>
            <a:chExt cx="479425" cy="481013"/>
          </a:xfrm>
          <a:solidFill>
            <a:schemeClr val="accent1"/>
          </a:solidFill>
        </p:grpSpPr>
        <p:sp>
          <p:nvSpPr>
            <p:cNvPr id="14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7185025" y="5168900"/>
              <a:ext cx="479425" cy="363538"/>
            </a:xfrm>
            <a:custGeom>
              <a:avLst/>
              <a:gdLst>
                <a:gd name="T0" fmla="*/ 107 w 128"/>
                <a:gd name="T1" fmla="*/ 32 h 97"/>
                <a:gd name="T2" fmla="*/ 96 w 128"/>
                <a:gd name="T3" fmla="*/ 32 h 97"/>
                <a:gd name="T4" fmla="*/ 96 w 128"/>
                <a:gd name="T5" fmla="*/ 24 h 97"/>
                <a:gd name="T6" fmla="*/ 116 w 128"/>
                <a:gd name="T7" fmla="*/ 24 h 97"/>
                <a:gd name="T8" fmla="*/ 128 w 128"/>
                <a:gd name="T9" fmla="*/ 12 h 97"/>
                <a:gd name="T10" fmla="*/ 116 w 128"/>
                <a:gd name="T11" fmla="*/ 0 h 97"/>
                <a:gd name="T12" fmla="*/ 60 w 128"/>
                <a:gd name="T13" fmla="*/ 0 h 97"/>
                <a:gd name="T14" fmla="*/ 48 w 128"/>
                <a:gd name="T15" fmla="*/ 12 h 97"/>
                <a:gd name="T16" fmla="*/ 60 w 128"/>
                <a:gd name="T17" fmla="*/ 24 h 97"/>
                <a:gd name="T18" fmla="*/ 80 w 128"/>
                <a:gd name="T19" fmla="*/ 24 h 97"/>
                <a:gd name="T20" fmla="*/ 80 w 128"/>
                <a:gd name="T21" fmla="*/ 32 h 97"/>
                <a:gd name="T22" fmla="*/ 21 w 128"/>
                <a:gd name="T23" fmla="*/ 32 h 97"/>
                <a:gd name="T24" fmla="*/ 0 w 128"/>
                <a:gd name="T25" fmla="*/ 53 h 97"/>
                <a:gd name="T26" fmla="*/ 0 w 128"/>
                <a:gd name="T27" fmla="*/ 75 h 97"/>
                <a:gd name="T28" fmla="*/ 21 w 128"/>
                <a:gd name="T29" fmla="*/ 97 h 97"/>
                <a:gd name="T30" fmla="*/ 107 w 128"/>
                <a:gd name="T31" fmla="*/ 97 h 97"/>
                <a:gd name="T32" fmla="*/ 128 w 128"/>
                <a:gd name="T33" fmla="*/ 75 h 97"/>
                <a:gd name="T34" fmla="*/ 128 w 128"/>
                <a:gd name="T35" fmla="*/ 53 h 97"/>
                <a:gd name="T36" fmla="*/ 107 w 128"/>
                <a:gd name="T37" fmla="*/ 32 h 97"/>
                <a:gd name="T38" fmla="*/ 58 w 128"/>
                <a:gd name="T39" fmla="*/ 19 h 97"/>
                <a:gd name="T40" fmla="*/ 53 w 128"/>
                <a:gd name="T41" fmla="*/ 12 h 97"/>
                <a:gd name="T42" fmla="*/ 58 w 128"/>
                <a:gd name="T43" fmla="*/ 6 h 97"/>
                <a:gd name="T44" fmla="*/ 118 w 128"/>
                <a:gd name="T45" fmla="*/ 6 h 97"/>
                <a:gd name="T46" fmla="*/ 123 w 128"/>
                <a:gd name="T47" fmla="*/ 12 h 97"/>
                <a:gd name="T48" fmla="*/ 118 w 128"/>
                <a:gd name="T49" fmla="*/ 19 h 97"/>
                <a:gd name="T50" fmla="*/ 58 w 128"/>
                <a:gd name="T51" fmla="*/ 19 h 97"/>
                <a:gd name="T52" fmla="*/ 51 w 128"/>
                <a:gd name="T53" fmla="*/ 69 h 97"/>
                <a:gd name="T54" fmla="*/ 41 w 128"/>
                <a:gd name="T55" fmla="*/ 69 h 97"/>
                <a:gd name="T56" fmla="*/ 41 w 128"/>
                <a:gd name="T57" fmla="*/ 79 h 97"/>
                <a:gd name="T58" fmla="*/ 36 w 128"/>
                <a:gd name="T59" fmla="*/ 84 h 97"/>
                <a:gd name="T60" fmla="*/ 31 w 128"/>
                <a:gd name="T61" fmla="*/ 79 h 97"/>
                <a:gd name="T62" fmla="*/ 31 w 128"/>
                <a:gd name="T63" fmla="*/ 69 h 97"/>
                <a:gd name="T64" fmla="*/ 21 w 128"/>
                <a:gd name="T65" fmla="*/ 69 h 97"/>
                <a:gd name="T66" fmla="*/ 16 w 128"/>
                <a:gd name="T67" fmla="*/ 64 h 97"/>
                <a:gd name="T68" fmla="*/ 21 w 128"/>
                <a:gd name="T69" fmla="*/ 59 h 97"/>
                <a:gd name="T70" fmla="*/ 31 w 128"/>
                <a:gd name="T71" fmla="*/ 59 h 97"/>
                <a:gd name="T72" fmla="*/ 31 w 128"/>
                <a:gd name="T73" fmla="*/ 49 h 97"/>
                <a:gd name="T74" fmla="*/ 36 w 128"/>
                <a:gd name="T75" fmla="*/ 44 h 97"/>
                <a:gd name="T76" fmla="*/ 41 w 128"/>
                <a:gd name="T77" fmla="*/ 49 h 97"/>
                <a:gd name="T78" fmla="*/ 41 w 128"/>
                <a:gd name="T79" fmla="*/ 59 h 97"/>
                <a:gd name="T80" fmla="*/ 51 w 128"/>
                <a:gd name="T81" fmla="*/ 59 h 97"/>
                <a:gd name="T82" fmla="*/ 56 w 128"/>
                <a:gd name="T83" fmla="*/ 64 h 97"/>
                <a:gd name="T84" fmla="*/ 51 w 128"/>
                <a:gd name="T85" fmla="*/ 69 h 97"/>
                <a:gd name="T86" fmla="*/ 107 w 128"/>
                <a:gd name="T87" fmla="*/ 69 h 97"/>
                <a:gd name="T88" fmla="*/ 77 w 128"/>
                <a:gd name="T89" fmla="*/ 69 h 97"/>
                <a:gd name="T90" fmla="*/ 72 w 128"/>
                <a:gd name="T91" fmla="*/ 64 h 97"/>
                <a:gd name="T92" fmla="*/ 77 w 128"/>
                <a:gd name="T93" fmla="*/ 59 h 97"/>
                <a:gd name="T94" fmla="*/ 107 w 128"/>
                <a:gd name="T95" fmla="*/ 59 h 97"/>
                <a:gd name="T96" fmla="*/ 112 w 128"/>
                <a:gd name="T97" fmla="*/ 64 h 97"/>
                <a:gd name="T98" fmla="*/ 107 w 128"/>
                <a:gd name="T99" fmla="*/ 6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8" h="97">
                  <a:moveTo>
                    <a:pt x="107" y="32"/>
                  </a:moveTo>
                  <a:cubicBezTo>
                    <a:pt x="96" y="32"/>
                    <a:pt x="96" y="32"/>
                    <a:pt x="96" y="32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23" y="24"/>
                    <a:pt x="128" y="19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3" y="0"/>
                    <a:pt x="48" y="5"/>
                    <a:pt x="48" y="12"/>
                  </a:cubicBezTo>
                  <a:cubicBezTo>
                    <a:pt x="48" y="19"/>
                    <a:pt x="53" y="24"/>
                    <a:pt x="60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9" y="32"/>
                    <a:pt x="0" y="42"/>
                    <a:pt x="0" y="53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7"/>
                    <a:pt x="9" y="97"/>
                    <a:pt x="21" y="97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19" y="97"/>
                    <a:pt x="128" y="87"/>
                    <a:pt x="128" y="75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42"/>
                    <a:pt x="119" y="32"/>
                    <a:pt x="107" y="32"/>
                  </a:cubicBezTo>
                  <a:close/>
                  <a:moveTo>
                    <a:pt x="58" y="19"/>
                  </a:moveTo>
                  <a:cubicBezTo>
                    <a:pt x="56" y="19"/>
                    <a:pt x="53" y="16"/>
                    <a:pt x="53" y="12"/>
                  </a:cubicBezTo>
                  <a:cubicBezTo>
                    <a:pt x="53" y="9"/>
                    <a:pt x="56" y="6"/>
                    <a:pt x="58" y="6"/>
                  </a:cubicBezTo>
                  <a:cubicBezTo>
                    <a:pt x="118" y="6"/>
                    <a:pt x="118" y="6"/>
                    <a:pt x="118" y="6"/>
                  </a:cubicBezTo>
                  <a:cubicBezTo>
                    <a:pt x="120" y="6"/>
                    <a:pt x="123" y="9"/>
                    <a:pt x="123" y="12"/>
                  </a:cubicBezTo>
                  <a:cubicBezTo>
                    <a:pt x="123" y="16"/>
                    <a:pt x="120" y="19"/>
                    <a:pt x="118" y="19"/>
                  </a:cubicBezTo>
                  <a:lnTo>
                    <a:pt x="58" y="19"/>
                  </a:lnTo>
                  <a:close/>
                  <a:moveTo>
                    <a:pt x="51" y="69"/>
                  </a:moveTo>
                  <a:cubicBezTo>
                    <a:pt x="41" y="69"/>
                    <a:pt x="41" y="69"/>
                    <a:pt x="41" y="6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82"/>
                    <a:pt x="39" y="84"/>
                    <a:pt x="36" y="84"/>
                  </a:cubicBezTo>
                  <a:cubicBezTo>
                    <a:pt x="33" y="84"/>
                    <a:pt x="31" y="82"/>
                    <a:pt x="31" y="7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18" y="69"/>
                    <a:pt x="16" y="67"/>
                    <a:pt x="16" y="64"/>
                  </a:cubicBezTo>
                  <a:cubicBezTo>
                    <a:pt x="16" y="62"/>
                    <a:pt x="18" y="59"/>
                    <a:pt x="2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7"/>
                    <a:pt x="33" y="44"/>
                    <a:pt x="36" y="44"/>
                  </a:cubicBezTo>
                  <a:cubicBezTo>
                    <a:pt x="39" y="44"/>
                    <a:pt x="41" y="47"/>
                    <a:pt x="41" y="4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4" y="59"/>
                    <a:pt x="56" y="62"/>
                    <a:pt x="56" y="64"/>
                  </a:cubicBezTo>
                  <a:cubicBezTo>
                    <a:pt x="56" y="67"/>
                    <a:pt x="54" y="69"/>
                    <a:pt x="51" y="69"/>
                  </a:cubicBezTo>
                  <a:close/>
                  <a:moveTo>
                    <a:pt x="107" y="69"/>
                  </a:moveTo>
                  <a:cubicBezTo>
                    <a:pt x="77" y="69"/>
                    <a:pt x="77" y="69"/>
                    <a:pt x="77" y="69"/>
                  </a:cubicBezTo>
                  <a:cubicBezTo>
                    <a:pt x="75" y="69"/>
                    <a:pt x="72" y="67"/>
                    <a:pt x="72" y="64"/>
                  </a:cubicBezTo>
                  <a:cubicBezTo>
                    <a:pt x="72" y="62"/>
                    <a:pt x="75" y="59"/>
                    <a:pt x="77" y="59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110" y="59"/>
                    <a:pt x="112" y="62"/>
                    <a:pt x="112" y="64"/>
                  </a:cubicBezTo>
                  <a:cubicBezTo>
                    <a:pt x="112" y="67"/>
                    <a:pt x="110" y="69"/>
                    <a:pt x="107" y="69"/>
                  </a:cubicBez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5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7185025" y="5559425"/>
              <a:ext cx="479425" cy="90488"/>
            </a:xfrm>
            <a:custGeom>
              <a:avLst/>
              <a:gdLst>
                <a:gd name="T0" fmla="*/ 128 w 128"/>
                <a:gd name="T1" fmla="*/ 16 h 24"/>
                <a:gd name="T2" fmla="*/ 120 w 128"/>
                <a:gd name="T3" fmla="*/ 24 h 24"/>
                <a:gd name="T4" fmla="*/ 8 w 128"/>
                <a:gd name="T5" fmla="*/ 24 h 24"/>
                <a:gd name="T6" fmla="*/ 0 w 128"/>
                <a:gd name="T7" fmla="*/ 16 h 24"/>
                <a:gd name="T8" fmla="*/ 0 w 128"/>
                <a:gd name="T9" fmla="*/ 8 h 24"/>
                <a:gd name="T10" fmla="*/ 8 w 128"/>
                <a:gd name="T11" fmla="*/ 0 h 24"/>
                <a:gd name="T12" fmla="*/ 120 w 128"/>
                <a:gd name="T13" fmla="*/ 0 h 24"/>
                <a:gd name="T14" fmla="*/ 128 w 128"/>
                <a:gd name="T15" fmla="*/ 8 h 24"/>
                <a:gd name="T16" fmla="*/ 128 w 128"/>
                <a:gd name="T17" fmla="*/ 16 h 24"/>
                <a:gd name="T18" fmla="*/ 64 w 128"/>
                <a:gd name="T19" fmla="*/ 4 h 24"/>
                <a:gd name="T20" fmla="*/ 57 w 128"/>
                <a:gd name="T21" fmla="*/ 12 h 24"/>
                <a:gd name="T22" fmla="*/ 64 w 128"/>
                <a:gd name="T23" fmla="*/ 19 h 24"/>
                <a:gd name="T24" fmla="*/ 72 w 128"/>
                <a:gd name="T25" fmla="*/ 12 h 24"/>
                <a:gd name="T26" fmla="*/ 64 w 128"/>
                <a:gd name="T27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" h="24">
                  <a:moveTo>
                    <a:pt x="128" y="16"/>
                  </a:moveTo>
                  <a:cubicBezTo>
                    <a:pt x="128" y="20"/>
                    <a:pt x="125" y="24"/>
                    <a:pt x="12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5" y="0"/>
                    <a:pt x="128" y="3"/>
                    <a:pt x="128" y="8"/>
                  </a:cubicBezTo>
                  <a:lnTo>
                    <a:pt x="128" y="16"/>
                  </a:lnTo>
                  <a:close/>
                  <a:moveTo>
                    <a:pt x="64" y="4"/>
                  </a:moveTo>
                  <a:cubicBezTo>
                    <a:pt x="60" y="4"/>
                    <a:pt x="57" y="7"/>
                    <a:pt x="57" y="12"/>
                  </a:cubicBezTo>
                  <a:cubicBezTo>
                    <a:pt x="57" y="16"/>
                    <a:pt x="60" y="19"/>
                    <a:pt x="64" y="19"/>
                  </a:cubicBezTo>
                  <a:cubicBezTo>
                    <a:pt x="68" y="19"/>
                    <a:pt x="72" y="16"/>
                    <a:pt x="72" y="12"/>
                  </a:cubicBezTo>
                  <a:cubicBezTo>
                    <a:pt x="72" y="7"/>
                    <a:pt x="68" y="4"/>
                    <a:pt x="64" y="4"/>
                  </a:cubicBez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Group 15出自【趣你的PPT】(微信:qunideppt)：最优质的PPT资源库"/>
          <p:cNvGrpSpPr/>
          <p:nvPr/>
        </p:nvGrpSpPr>
        <p:grpSpPr>
          <a:xfrm>
            <a:off x="6671554" y="3474305"/>
            <a:ext cx="649953" cy="563448"/>
            <a:chOff x="8555038" y="3732213"/>
            <a:chExt cx="441325" cy="382587"/>
          </a:xfrm>
          <a:solidFill>
            <a:srgbClr val="404040"/>
          </a:solidFill>
        </p:grpSpPr>
        <p:sp>
          <p:nvSpPr>
            <p:cNvPr id="17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8720138" y="3841750"/>
              <a:ext cx="276225" cy="273050"/>
            </a:xfrm>
            <a:custGeom>
              <a:avLst/>
              <a:gdLst>
                <a:gd name="T0" fmla="*/ 70 w 74"/>
                <a:gd name="T1" fmla="*/ 70 h 73"/>
                <a:gd name="T2" fmla="*/ 64 w 74"/>
                <a:gd name="T3" fmla="*/ 73 h 73"/>
                <a:gd name="T4" fmla="*/ 57 w 74"/>
                <a:gd name="T5" fmla="*/ 70 h 73"/>
                <a:gd name="T6" fmla="*/ 43 w 74"/>
                <a:gd name="T7" fmla="*/ 56 h 73"/>
                <a:gd name="T8" fmla="*/ 30 w 74"/>
                <a:gd name="T9" fmla="*/ 59 h 73"/>
                <a:gd name="T10" fmla="*/ 0 w 74"/>
                <a:gd name="T11" fmla="*/ 30 h 73"/>
                <a:gd name="T12" fmla="*/ 30 w 74"/>
                <a:gd name="T13" fmla="*/ 0 h 73"/>
                <a:gd name="T14" fmla="*/ 59 w 74"/>
                <a:gd name="T15" fmla="*/ 30 h 73"/>
                <a:gd name="T16" fmla="*/ 56 w 74"/>
                <a:gd name="T17" fmla="*/ 43 h 73"/>
                <a:gd name="T18" fmla="*/ 70 w 74"/>
                <a:gd name="T19" fmla="*/ 58 h 73"/>
                <a:gd name="T20" fmla="*/ 70 w 74"/>
                <a:gd name="T21" fmla="*/ 70 h 73"/>
                <a:gd name="T22" fmla="*/ 30 w 74"/>
                <a:gd name="T23" fmla="*/ 47 h 73"/>
                <a:gd name="T24" fmla="*/ 47 w 74"/>
                <a:gd name="T25" fmla="*/ 30 h 73"/>
                <a:gd name="T26" fmla="*/ 30 w 74"/>
                <a:gd name="T27" fmla="*/ 13 h 73"/>
                <a:gd name="T28" fmla="*/ 12 w 74"/>
                <a:gd name="T29" fmla="*/ 30 h 73"/>
                <a:gd name="T30" fmla="*/ 30 w 74"/>
                <a:gd name="T31" fmla="*/ 4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73">
                  <a:moveTo>
                    <a:pt x="70" y="70"/>
                  </a:moveTo>
                  <a:cubicBezTo>
                    <a:pt x="68" y="72"/>
                    <a:pt x="66" y="73"/>
                    <a:pt x="64" y="73"/>
                  </a:cubicBezTo>
                  <a:cubicBezTo>
                    <a:pt x="61" y="73"/>
                    <a:pt x="59" y="72"/>
                    <a:pt x="57" y="7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58"/>
                    <a:pt x="34" y="59"/>
                    <a:pt x="30" y="59"/>
                  </a:cubicBezTo>
                  <a:cubicBezTo>
                    <a:pt x="13" y="59"/>
                    <a:pt x="0" y="46"/>
                    <a:pt x="0" y="30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46" y="0"/>
                    <a:pt x="59" y="14"/>
                    <a:pt x="59" y="30"/>
                  </a:cubicBezTo>
                  <a:cubicBezTo>
                    <a:pt x="59" y="35"/>
                    <a:pt x="58" y="39"/>
                    <a:pt x="56" y="43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4" y="61"/>
                    <a:pt x="74" y="67"/>
                    <a:pt x="70" y="70"/>
                  </a:cubicBezTo>
                  <a:close/>
                  <a:moveTo>
                    <a:pt x="30" y="47"/>
                  </a:moveTo>
                  <a:cubicBezTo>
                    <a:pt x="39" y="47"/>
                    <a:pt x="47" y="39"/>
                    <a:pt x="47" y="30"/>
                  </a:cubicBezTo>
                  <a:cubicBezTo>
                    <a:pt x="47" y="20"/>
                    <a:pt x="39" y="13"/>
                    <a:pt x="30" y="13"/>
                  </a:cubicBezTo>
                  <a:cubicBezTo>
                    <a:pt x="20" y="13"/>
                    <a:pt x="12" y="20"/>
                    <a:pt x="12" y="30"/>
                  </a:cubicBezTo>
                  <a:cubicBezTo>
                    <a:pt x="12" y="39"/>
                    <a:pt x="20" y="47"/>
                    <a:pt x="30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出自【趣你的PPT】(微信:qunideppt)：最优质的PPT资源库"/>
            <p:cNvSpPr/>
            <p:nvPr/>
          </p:nvSpPr>
          <p:spPr bwMode="auto">
            <a:xfrm>
              <a:off x="8555038" y="3732213"/>
              <a:ext cx="179388" cy="139700"/>
            </a:xfrm>
            <a:custGeom>
              <a:avLst/>
              <a:gdLst>
                <a:gd name="T0" fmla="*/ 7 w 48"/>
                <a:gd name="T1" fmla="*/ 37 h 37"/>
                <a:gd name="T2" fmla="*/ 41 w 48"/>
                <a:gd name="T3" fmla="*/ 37 h 37"/>
                <a:gd name="T4" fmla="*/ 48 w 48"/>
                <a:gd name="T5" fmla="*/ 0 h 37"/>
                <a:gd name="T6" fmla="*/ 26 w 48"/>
                <a:gd name="T7" fmla="*/ 0 h 37"/>
                <a:gd name="T8" fmla="*/ 18 w 48"/>
                <a:gd name="T9" fmla="*/ 7 h 37"/>
                <a:gd name="T10" fmla="*/ 0 w 48"/>
                <a:gd name="T11" fmla="*/ 29 h 37"/>
                <a:gd name="T12" fmla="*/ 7 w 48"/>
                <a:gd name="T1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7">
                  <a:moveTo>
                    <a:pt x="7" y="37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2" y="0"/>
                    <a:pt x="20" y="4"/>
                    <a:pt x="18" y="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3"/>
                    <a:pt x="3" y="37"/>
                    <a:pt x="7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出自【趣你的PPT】(微信:qunideppt)：最优质的PPT资源库"/>
            <p:cNvSpPr/>
            <p:nvPr/>
          </p:nvSpPr>
          <p:spPr bwMode="auto">
            <a:xfrm>
              <a:off x="8756651" y="3732213"/>
              <a:ext cx="180975" cy="128587"/>
            </a:xfrm>
            <a:custGeom>
              <a:avLst/>
              <a:gdLst>
                <a:gd name="T0" fmla="*/ 47 w 48"/>
                <a:gd name="T1" fmla="*/ 34 h 34"/>
                <a:gd name="T2" fmla="*/ 48 w 48"/>
                <a:gd name="T3" fmla="*/ 29 h 34"/>
                <a:gd name="T4" fmla="*/ 31 w 48"/>
                <a:gd name="T5" fmla="*/ 7 h 34"/>
                <a:gd name="T6" fmla="*/ 23 w 48"/>
                <a:gd name="T7" fmla="*/ 0 h 34"/>
                <a:gd name="T8" fmla="*/ 0 w 48"/>
                <a:gd name="T9" fmla="*/ 0 h 34"/>
                <a:gd name="T10" fmla="*/ 5 w 48"/>
                <a:gd name="T11" fmla="*/ 25 h 34"/>
                <a:gd name="T12" fmla="*/ 20 w 48"/>
                <a:gd name="T13" fmla="*/ 22 h 34"/>
                <a:gd name="T14" fmla="*/ 47 w 48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34">
                  <a:moveTo>
                    <a:pt x="47" y="34"/>
                  </a:moveTo>
                  <a:cubicBezTo>
                    <a:pt x="48" y="33"/>
                    <a:pt x="48" y="31"/>
                    <a:pt x="48" y="29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29" y="4"/>
                    <a:pt x="26" y="0"/>
                    <a:pt x="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9" y="23"/>
                    <a:pt x="14" y="22"/>
                    <a:pt x="20" y="22"/>
                  </a:cubicBezTo>
                  <a:cubicBezTo>
                    <a:pt x="30" y="22"/>
                    <a:pt x="40" y="27"/>
                    <a:pt x="4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8555038" y="3897313"/>
              <a:ext cx="352425" cy="217487"/>
            </a:xfrm>
            <a:custGeom>
              <a:avLst/>
              <a:gdLst>
                <a:gd name="T0" fmla="*/ 74 w 94"/>
                <a:gd name="T1" fmla="*/ 52 h 58"/>
                <a:gd name="T2" fmla="*/ 37 w 94"/>
                <a:gd name="T3" fmla="*/ 15 h 58"/>
                <a:gd name="T4" fmla="*/ 40 w 94"/>
                <a:gd name="T5" fmla="*/ 0 h 58"/>
                <a:gd name="T6" fmla="*/ 7 w 94"/>
                <a:gd name="T7" fmla="*/ 0 h 58"/>
                <a:gd name="T8" fmla="*/ 0 w 94"/>
                <a:gd name="T9" fmla="*/ 7 h 58"/>
                <a:gd name="T10" fmla="*/ 0 w 94"/>
                <a:gd name="T11" fmla="*/ 51 h 58"/>
                <a:gd name="T12" fmla="*/ 7 w 94"/>
                <a:gd name="T13" fmla="*/ 58 h 58"/>
                <a:gd name="T14" fmla="*/ 94 w 94"/>
                <a:gd name="T15" fmla="*/ 58 h 58"/>
                <a:gd name="T16" fmla="*/ 85 w 94"/>
                <a:gd name="T17" fmla="*/ 50 h 58"/>
                <a:gd name="T18" fmla="*/ 74 w 94"/>
                <a:gd name="T19" fmla="*/ 52 h 58"/>
                <a:gd name="T20" fmla="*/ 26 w 94"/>
                <a:gd name="T21" fmla="*/ 42 h 58"/>
                <a:gd name="T22" fmla="*/ 23 w 94"/>
                <a:gd name="T23" fmla="*/ 46 h 58"/>
                <a:gd name="T24" fmla="*/ 16 w 94"/>
                <a:gd name="T25" fmla="*/ 46 h 58"/>
                <a:gd name="T26" fmla="*/ 13 w 94"/>
                <a:gd name="T27" fmla="*/ 42 h 58"/>
                <a:gd name="T28" fmla="*/ 13 w 94"/>
                <a:gd name="T29" fmla="*/ 38 h 58"/>
                <a:gd name="T30" fmla="*/ 16 w 94"/>
                <a:gd name="T31" fmla="*/ 34 h 58"/>
                <a:gd name="T32" fmla="*/ 23 w 94"/>
                <a:gd name="T33" fmla="*/ 34 h 58"/>
                <a:gd name="T34" fmla="*/ 26 w 94"/>
                <a:gd name="T35" fmla="*/ 38 h 58"/>
                <a:gd name="T36" fmla="*/ 26 w 94"/>
                <a:gd name="T37" fmla="*/ 4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4" h="58">
                  <a:moveTo>
                    <a:pt x="74" y="52"/>
                  </a:moveTo>
                  <a:cubicBezTo>
                    <a:pt x="53" y="52"/>
                    <a:pt x="37" y="35"/>
                    <a:pt x="37" y="15"/>
                  </a:cubicBezTo>
                  <a:cubicBezTo>
                    <a:pt x="37" y="10"/>
                    <a:pt x="38" y="4"/>
                    <a:pt x="4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2" y="51"/>
                    <a:pt x="78" y="52"/>
                    <a:pt x="74" y="52"/>
                  </a:cubicBezTo>
                  <a:close/>
                  <a:moveTo>
                    <a:pt x="26" y="42"/>
                  </a:moveTo>
                  <a:cubicBezTo>
                    <a:pt x="26" y="44"/>
                    <a:pt x="25" y="46"/>
                    <a:pt x="23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4" y="46"/>
                    <a:pt x="13" y="44"/>
                    <a:pt x="13" y="42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6"/>
                    <a:pt x="14" y="34"/>
                    <a:pt x="16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5" y="34"/>
                    <a:pt x="26" y="36"/>
                    <a:pt x="26" y="38"/>
                  </a:cubicBezTo>
                  <a:lnTo>
                    <a:pt x="26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1" name="Group 20出自【趣你的PPT】(微信:qunideppt)：最优质的PPT资源库"/>
          <p:cNvGrpSpPr/>
          <p:nvPr/>
        </p:nvGrpSpPr>
        <p:grpSpPr>
          <a:xfrm>
            <a:off x="10374105" y="3392245"/>
            <a:ext cx="644679" cy="640235"/>
            <a:chOff x="9569450" y="5030788"/>
            <a:chExt cx="460376" cy="457200"/>
          </a:xfrm>
          <a:solidFill>
            <a:schemeClr val="accent1"/>
          </a:solidFill>
        </p:grpSpPr>
        <p:sp>
          <p:nvSpPr>
            <p:cNvPr id="22" name="出自【趣你的PPT】(微信:qunideppt)：最优质的PPT资源库"/>
            <p:cNvSpPr/>
            <p:nvPr/>
          </p:nvSpPr>
          <p:spPr bwMode="auto">
            <a:xfrm>
              <a:off x="9955213" y="5245101"/>
              <a:ext cx="69850" cy="63500"/>
            </a:xfrm>
            <a:custGeom>
              <a:avLst/>
              <a:gdLst>
                <a:gd name="T0" fmla="*/ 16 w 19"/>
                <a:gd name="T1" fmla="*/ 0 h 17"/>
                <a:gd name="T2" fmla="*/ 4 w 19"/>
                <a:gd name="T3" fmla="*/ 0 h 17"/>
                <a:gd name="T4" fmla="*/ 2 w 19"/>
                <a:gd name="T5" fmla="*/ 0 h 17"/>
                <a:gd name="T6" fmla="*/ 1 w 19"/>
                <a:gd name="T7" fmla="*/ 2 h 17"/>
                <a:gd name="T8" fmla="*/ 0 w 19"/>
                <a:gd name="T9" fmla="*/ 10 h 17"/>
                <a:gd name="T10" fmla="*/ 2 w 19"/>
                <a:gd name="T11" fmla="*/ 14 h 17"/>
                <a:gd name="T12" fmla="*/ 15 w 19"/>
                <a:gd name="T13" fmla="*/ 17 h 17"/>
                <a:gd name="T14" fmla="*/ 16 w 19"/>
                <a:gd name="T15" fmla="*/ 17 h 17"/>
                <a:gd name="T16" fmla="*/ 17 w 19"/>
                <a:gd name="T17" fmla="*/ 16 h 17"/>
                <a:gd name="T18" fmla="*/ 18 w 19"/>
                <a:gd name="T19" fmla="*/ 15 h 17"/>
                <a:gd name="T20" fmla="*/ 19 w 19"/>
                <a:gd name="T21" fmla="*/ 2 h 17"/>
                <a:gd name="T22" fmla="*/ 16 w 19"/>
                <a:gd name="T2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7">
                  <a:moveTo>
                    <a:pt x="1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5"/>
                    <a:pt x="1" y="8"/>
                    <a:pt x="0" y="10"/>
                  </a:cubicBezTo>
                  <a:cubicBezTo>
                    <a:pt x="0" y="12"/>
                    <a:pt x="1" y="13"/>
                    <a:pt x="2" y="14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6" y="17"/>
                  </a:cubicBezTo>
                  <a:cubicBezTo>
                    <a:pt x="16" y="17"/>
                    <a:pt x="17" y="17"/>
                    <a:pt x="17" y="16"/>
                  </a:cubicBezTo>
                  <a:cubicBezTo>
                    <a:pt x="18" y="16"/>
                    <a:pt x="18" y="15"/>
                    <a:pt x="18" y="15"/>
                  </a:cubicBezTo>
                  <a:cubicBezTo>
                    <a:pt x="19" y="11"/>
                    <a:pt x="19" y="6"/>
                    <a:pt x="19" y="2"/>
                  </a:cubicBezTo>
                  <a:cubicBezTo>
                    <a:pt x="19" y="1"/>
                    <a:pt x="18" y="0"/>
                    <a:pt x="16" y="0"/>
                  </a:cubicBez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3" name="出自【趣你的PPT】(微信:qunideppt)：最优质的PPT资源库"/>
            <p:cNvSpPr/>
            <p:nvPr/>
          </p:nvSpPr>
          <p:spPr bwMode="auto">
            <a:xfrm>
              <a:off x="9931400" y="5303838"/>
              <a:ext cx="82550" cy="79375"/>
            </a:xfrm>
            <a:custGeom>
              <a:avLst/>
              <a:gdLst>
                <a:gd name="T0" fmla="*/ 20 w 22"/>
                <a:gd name="T1" fmla="*/ 4 h 21"/>
                <a:gd name="T2" fmla="*/ 8 w 22"/>
                <a:gd name="T3" fmla="*/ 1 h 21"/>
                <a:gd name="T4" fmla="*/ 7 w 22"/>
                <a:gd name="T5" fmla="*/ 0 h 21"/>
                <a:gd name="T6" fmla="*/ 4 w 22"/>
                <a:gd name="T7" fmla="*/ 2 h 21"/>
                <a:gd name="T8" fmla="*/ 1 w 22"/>
                <a:gd name="T9" fmla="*/ 10 h 21"/>
                <a:gd name="T10" fmla="*/ 2 w 22"/>
                <a:gd name="T11" fmla="*/ 13 h 21"/>
                <a:gd name="T12" fmla="*/ 12 w 22"/>
                <a:gd name="T13" fmla="*/ 21 h 21"/>
                <a:gd name="T14" fmla="*/ 14 w 22"/>
                <a:gd name="T15" fmla="*/ 21 h 21"/>
                <a:gd name="T16" fmla="*/ 14 w 22"/>
                <a:gd name="T17" fmla="*/ 21 h 21"/>
                <a:gd name="T18" fmla="*/ 16 w 22"/>
                <a:gd name="T19" fmla="*/ 20 h 21"/>
                <a:gd name="T20" fmla="*/ 22 w 22"/>
                <a:gd name="T21" fmla="*/ 7 h 21"/>
                <a:gd name="T22" fmla="*/ 22 w 22"/>
                <a:gd name="T23" fmla="*/ 5 h 21"/>
                <a:gd name="T24" fmla="*/ 20 w 22"/>
                <a:gd name="T2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1">
                  <a:moveTo>
                    <a:pt x="20" y="4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4" y="2"/>
                  </a:cubicBezTo>
                  <a:cubicBezTo>
                    <a:pt x="3" y="5"/>
                    <a:pt x="2" y="7"/>
                    <a:pt x="1" y="10"/>
                  </a:cubicBezTo>
                  <a:cubicBezTo>
                    <a:pt x="0" y="11"/>
                    <a:pt x="0" y="13"/>
                    <a:pt x="2" y="13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3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1"/>
                    <a:pt x="16" y="21"/>
                    <a:pt x="16" y="20"/>
                  </a:cubicBezTo>
                  <a:cubicBezTo>
                    <a:pt x="18" y="16"/>
                    <a:pt x="20" y="12"/>
                    <a:pt x="22" y="7"/>
                  </a:cubicBezTo>
                  <a:cubicBezTo>
                    <a:pt x="22" y="7"/>
                    <a:pt x="22" y="6"/>
                    <a:pt x="22" y="5"/>
                  </a:cubicBezTo>
                  <a:cubicBezTo>
                    <a:pt x="21" y="4"/>
                    <a:pt x="21" y="4"/>
                    <a:pt x="20" y="4"/>
                  </a:cubicBez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4" name="出自【趣你的PPT】(微信:qunideppt)：最优质的PPT资源库"/>
            <p:cNvSpPr/>
            <p:nvPr/>
          </p:nvSpPr>
          <p:spPr bwMode="auto">
            <a:xfrm>
              <a:off x="9890125" y="5360988"/>
              <a:ext cx="82550" cy="85725"/>
            </a:xfrm>
            <a:custGeom>
              <a:avLst/>
              <a:gdLst>
                <a:gd name="T0" fmla="*/ 21 w 22"/>
                <a:gd name="T1" fmla="*/ 8 h 23"/>
                <a:gd name="T2" fmla="*/ 11 w 22"/>
                <a:gd name="T3" fmla="*/ 1 h 23"/>
                <a:gd name="T4" fmla="*/ 9 w 22"/>
                <a:gd name="T5" fmla="*/ 0 h 23"/>
                <a:gd name="T6" fmla="*/ 7 w 22"/>
                <a:gd name="T7" fmla="*/ 1 h 23"/>
                <a:gd name="T8" fmla="*/ 1 w 22"/>
                <a:gd name="T9" fmla="*/ 7 h 23"/>
                <a:gd name="T10" fmla="*/ 0 w 22"/>
                <a:gd name="T11" fmla="*/ 10 h 23"/>
                <a:gd name="T12" fmla="*/ 7 w 22"/>
                <a:gd name="T13" fmla="*/ 21 h 23"/>
                <a:gd name="T14" fmla="*/ 9 w 22"/>
                <a:gd name="T15" fmla="*/ 23 h 23"/>
                <a:gd name="T16" fmla="*/ 9 w 22"/>
                <a:gd name="T17" fmla="*/ 23 h 23"/>
                <a:gd name="T18" fmla="*/ 11 w 22"/>
                <a:gd name="T19" fmla="*/ 22 h 23"/>
                <a:gd name="T20" fmla="*/ 22 w 22"/>
                <a:gd name="T21" fmla="*/ 12 h 23"/>
                <a:gd name="T22" fmla="*/ 22 w 22"/>
                <a:gd name="T23" fmla="*/ 10 h 23"/>
                <a:gd name="T24" fmla="*/ 21 w 22"/>
                <a:gd name="T25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21" y="8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8" y="0"/>
                    <a:pt x="8" y="1"/>
                    <a:pt x="7" y="1"/>
                  </a:cubicBezTo>
                  <a:cubicBezTo>
                    <a:pt x="5" y="3"/>
                    <a:pt x="3" y="5"/>
                    <a:pt x="1" y="7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2"/>
                    <a:pt x="8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15" y="19"/>
                    <a:pt x="18" y="16"/>
                    <a:pt x="22" y="12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2" y="9"/>
                    <a:pt x="22" y="9"/>
                    <a:pt x="21" y="8"/>
                  </a:cubicBez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5" name="出自【趣你的PPT】(微信:qunideppt)：最优质的PPT资源库"/>
            <p:cNvSpPr/>
            <p:nvPr/>
          </p:nvSpPr>
          <p:spPr bwMode="auto">
            <a:xfrm>
              <a:off x="9569450" y="5030788"/>
              <a:ext cx="460376" cy="457200"/>
            </a:xfrm>
            <a:custGeom>
              <a:avLst/>
              <a:gdLst>
                <a:gd name="T0" fmla="*/ 84 w 123"/>
                <a:gd name="T1" fmla="*/ 100 h 122"/>
                <a:gd name="T2" fmla="*/ 81 w 123"/>
                <a:gd name="T3" fmla="*/ 99 h 122"/>
                <a:gd name="T4" fmla="*/ 80 w 123"/>
                <a:gd name="T5" fmla="*/ 99 h 122"/>
                <a:gd name="T6" fmla="*/ 61 w 123"/>
                <a:gd name="T7" fmla="*/ 103 h 122"/>
                <a:gd name="T8" fmla="*/ 18 w 123"/>
                <a:gd name="T9" fmla="*/ 61 h 122"/>
                <a:gd name="T10" fmla="*/ 61 w 123"/>
                <a:gd name="T11" fmla="*/ 18 h 122"/>
                <a:gd name="T12" fmla="*/ 90 w 123"/>
                <a:gd name="T13" fmla="*/ 28 h 122"/>
                <a:gd name="T14" fmla="*/ 82 w 123"/>
                <a:gd name="T15" fmla="*/ 36 h 122"/>
                <a:gd name="T16" fmla="*/ 81 w 123"/>
                <a:gd name="T17" fmla="*/ 39 h 122"/>
                <a:gd name="T18" fmla="*/ 83 w 123"/>
                <a:gd name="T19" fmla="*/ 41 h 122"/>
                <a:gd name="T20" fmla="*/ 119 w 123"/>
                <a:gd name="T21" fmla="*/ 47 h 122"/>
                <a:gd name="T22" fmla="*/ 120 w 123"/>
                <a:gd name="T23" fmla="*/ 47 h 122"/>
                <a:gd name="T24" fmla="*/ 122 w 123"/>
                <a:gd name="T25" fmla="*/ 47 h 122"/>
                <a:gd name="T26" fmla="*/ 122 w 123"/>
                <a:gd name="T27" fmla="*/ 44 h 122"/>
                <a:gd name="T28" fmla="*/ 116 w 123"/>
                <a:gd name="T29" fmla="*/ 8 h 122"/>
                <a:gd name="T30" fmla="*/ 114 w 123"/>
                <a:gd name="T31" fmla="*/ 6 h 122"/>
                <a:gd name="T32" fmla="*/ 113 w 123"/>
                <a:gd name="T33" fmla="*/ 6 h 122"/>
                <a:gd name="T34" fmla="*/ 111 w 123"/>
                <a:gd name="T35" fmla="*/ 7 h 122"/>
                <a:gd name="T36" fmla="*/ 103 w 123"/>
                <a:gd name="T37" fmla="*/ 15 h 122"/>
                <a:gd name="T38" fmla="*/ 61 w 123"/>
                <a:gd name="T39" fmla="*/ 0 h 122"/>
                <a:gd name="T40" fmla="*/ 0 w 123"/>
                <a:gd name="T41" fmla="*/ 61 h 122"/>
                <a:gd name="T42" fmla="*/ 61 w 123"/>
                <a:gd name="T43" fmla="*/ 122 h 122"/>
                <a:gd name="T44" fmla="*/ 89 w 123"/>
                <a:gd name="T45" fmla="*/ 115 h 122"/>
                <a:gd name="T46" fmla="*/ 90 w 123"/>
                <a:gd name="T47" fmla="*/ 113 h 122"/>
                <a:gd name="T48" fmla="*/ 90 w 123"/>
                <a:gd name="T49" fmla="*/ 111 h 122"/>
                <a:gd name="T50" fmla="*/ 84 w 123"/>
                <a:gd name="T51" fmla="*/ 10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3" h="122">
                  <a:moveTo>
                    <a:pt x="84" y="100"/>
                  </a:moveTo>
                  <a:cubicBezTo>
                    <a:pt x="83" y="99"/>
                    <a:pt x="82" y="99"/>
                    <a:pt x="81" y="99"/>
                  </a:cubicBezTo>
                  <a:cubicBezTo>
                    <a:pt x="81" y="99"/>
                    <a:pt x="81" y="99"/>
                    <a:pt x="80" y="99"/>
                  </a:cubicBezTo>
                  <a:cubicBezTo>
                    <a:pt x="74" y="102"/>
                    <a:pt x="68" y="103"/>
                    <a:pt x="61" y="103"/>
                  </a:cubicBezTo>
                  <a:cubicBezTo>
                    <a:pt x="37" y="103"/>
                    <a:pt x="18" y="84"/>
                    <a:pt x="18" y="61"/>
                  </a:cubicBezTo>
                  <a:cubicBezTo>
                    <a:pt x="18" y="37"/>
                    <a:pt x="37" y="18"/>
                    <a:pt x="61" y="18"/>
                  </a:cubicBezTo>
                  <a:cubicBezTo>
                    <a:pt x="72" y="18"/>
                    <a:pt x="82" y="22"/>
                    <a:pt x="90" y="28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8"/>
                    <a:pt x="81" y="39"/>
                  </a:cubicBezTo>
                  <a:cubicBezTo>
                    <a:pt x="82" y="40"/>
                    <a:pt x="82" y="41"/>
                    <a:pt x="83" y="41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19" y="47"/>
                    <a:pt x="120" y="47"/>
                    <a:pt x="120" y="47"/>
                  </a:cubicBezTo>
                  <a:cubicBezTo>
                    <a:pt x="120" y="47"/>
                    <a:pt x="121" y="47"/>
                    <a:pt x="122" y="47"/>
                  </a:cubicBezTo>
                  <a:cubicBezTo>
                    <a:pt x="122" y="46"/>
                    <a:pt x="123" y="45"/>
                    <a:pt x="122" y="44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6" y="7"/>
                    <a:pt x="115" y="7"/>
                    <a:pt x="114" y="6"/>
                  </a:cubicBezTo>
                  <a:cubicBezTo>
                    <a:pt x="114" y="6"/>
                    <a:pt x="113" y="6"/>
                    <a:pt x="113" y="6"/>
                  </a:cubicBezTo>
                  <a:cubicBezTo>
                    <a:pt x="112" y="6"/>
                    <a:pt x="112" y="6"/>
                    <a:pt x="111" y="7"/>
                  </a:cubicBezTo>
                  <a:cubicBezTo>
                    <a:pt x="103" y="15"/>
                    <a:pt x="103" y="15"/>
                    <a:pt x="103" y="15"/>
                  </a:cubicBezTo>
                  <a:cubicBezTo>
                    <a:pt x="92" y="5"/>
                    <a:pt x="77" y="0"/>
                    <a:pt x="61" y="0"/>
                  </a:cubicBez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2"/>
                    <a:pt x="61" y="122"/>
                  </a:cubicBezTo>
                  <a:cubicBezTo>
                    <a:pt x="71" y="122"/>
                    <a:pt x="81" y="119"/>
                    <a:pt x="89" y="115"/>
                  </a:cubicBezTo>
                  <a:cubicBezTo>
                    <a:pt x="90" y="115"/>
                    <a:pt x="90" y="114"/>
                    <a:pt x="90" y="113"/>
                  </a:cubicBezTo>
                  <a:cubicBezTo>
                    <a:pt x="91" y="113"/>
                    <a:pt x="91" y="112"/>
                    <a:pt x="90" y="111"/>
                  </a:cubicBezTo>
                  <a:lnTo>
                    <a:pt x="84" y="100"/>
                  </a:ln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6" name="出自【趣你的PPT】(微信:qunideppt)：最优质的PPT资源库"/>
            <p:cNvSpPr/>
            <p:nvPr/>
          </p:nvSpPr>
          <p:spPr bwMode="auto">
            <a:xfrm>
              <a:off x="9702800" y="5203826"/>
              <a:ext cx="87313" cy="123825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33 h 33"/>
                <a:gd name="T4" fmla="*/ 0 w 23"/>
                <a:gd name="T5" fmla="*/ 28 h 33"/>
                <a:gd name="T6" fmla="*/ 5 w 23"/>
                <a:gd name="T7" fmla="*/ 23 h 33"/>
                <a:gd name="T8" fmla="*/ 10 w 23"/>
                <a:gd name="T9" fmla="*/ 19 h 33"/>
                <a:gd name="T10" fmla="*/ 13 w 23"/>
                <a:gd name="T11" fmla="*/ 14 h 33"/>
                <a:gd name="T12" fmla="*/ 14 w 23"/>
                <a:gd name="T13" fmla="*/ 11 h 33"/>
                <a:gd name="T14" fmla="*/ 13 w 23"/>
                <a:gd name="T15" fmla="*/ 7 h 33"/>
                <a:gd name="T16" fmla="*/ 9 w 23"/>
                <a:gd name="T17" fmla="*/ 6 h 33"/>
                <a:gd name="T18" fmla="*/ 5 w 23"/>
                <a:gd name="T19" fmla="*/ 7 h 33"/>
                <a:gd name="T20" fmla="*/ 2 w 23"/>
                <a:gd name="T21" fmla="*/ 9 h 33"/>
                <a:gd name="T22" fmla="*/ 1 w 23"/>
                <a:gd name="T23" fmla="*/ 9 h 33"/>
                <a:gd name="T24" fmla="*/ 1 w 23"/>
                <a:gd name="T25" fmla="*/ 2 h 33"/>
                <a:gd name="T26" fmla="*/ 5 w 23"/>
                <a:gd name="T27" fmla="*/ 0 h 33"/>
                <a:gd name="T28" fmla="*/ 11 w 23"/>
                <a:gd name="T29" fmla="*/ 0 h 33"/>
                <a:gd name="T30" fmla="*/ 19 w 23"/>
                <a:gd name="T31" fmla="*/ 2 h 33"/>
                <a:gd name="T32" fmla="*/ 22 w 23"/>
                <a:gd name="T33" fmla="*/ 10 h 33"/>
                <a:gd name="T34" fmla="*/ 20 w 23"/>
                <a:gd name="T35" fmla="*/ 15 h 33"/>
                <a:gd name="T36" fmla="*/ 16 w 23"/>
                <a:gd name="T37" fmla="*/ 21 h 33"/>
                <a:gd name="T38" fmla="*/ 13 w 23"/>
                <a:gd name="T39" fmla="*/ 25 h 33"/>
                <a:gd name="T40" fmla="*/ 10 w 23"/>
                <a:gd name="T41" fmla="*/ 27 h 33"/>
                <a:gd name="T42" fmla="*/ 23 w 23"/>
                <a:gd name="T43" fmla="*/ 27 h 33"/>
                <a:gd name="T44" fmla="*/ 23 w 23"/>
                <a:gd name="T4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" y="26"/>
                    <a:pt x="4" y="25"/>
                    <a:pt x="5" y="23"/>
                  </a:cubicBezTo>
                  <a:cubicBezTo>
                    <a:pt x="7" y="21"/>
                    <a:pt x="9" y="20"/>
                    <a:pt x="10" y="19"/>
                  </a:cubicBezTo>
                  <a:cubicBezTo>
                    <a:pt x="11" y="17"/>
                    <a:pt x="12" y="16"/>
                    <a:pt x="13" y="14"/>
                  </a:cubicBezTo>
                  <a:cubicBezTo>
                    <a:pt x="14" y="13"/>
                    <a:pt x="14" y="12"/>
                    <a:pt x="14" y="11"/>
                  </a:cubicBezTo>
                  <a:cubicBezTo>
                    <a:pt x="14" y="9"/>
                    <a:pt x="14" y="8"/>
                    <a:pt x="13" y="7"/>
                  </a:cubicBezTo>
                  <a:cubicBezTo>
                    <a:pt x="12" y="6"/>
                    <a:pt x="11" y="6"/>
                    <a:pt x="9" y="6"/>
                  </a:cubicBezTo>
                  <a:cubicBezTo>
                    <a:pt x="8" y="6"/>
                    <a:pt x="7" y="6"/>
                    <a:pt x="5" y="7"/>
                  </a:cubicBezTo>
                  <a:cubicBezTo>
                    <a:pt x="4" y="7"/>
                    <a:pt x="3" y="8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3" y="1"/>
                    <a:pt x="5" y="0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4" y="0"/>
                    <a:pt x="17" y="0"/>
                    <a:pt x="19" y="2"/>
                  </a:cubicBezTo>
                  <a:cubicBezTo>
                    <a:pt x="21" y="4"/>
                    <a:pt x="22" y="6"/>
                    <a:pt x="22" y="10"/>
                  </a:cubicBezTo>
                  <a:cubicBezTo>
                    <a:pt x="22" y="12"/>
                    <a:pt x="21" y="14"/>
                    <a:pt x="20" y="15"/>
                  </a:cubicBezTo>
                  <a:cubicBezTo>
                    <a:pt x="19" y="17"/>
                    <a:pt x="18" y="19"/>
                    <a:pt x="16" y="21"/>
                  </a:cubicBezTo>
                  <a:cubicBezTo>
                    <a:pt x="15" y="22"/>
                    <a:pt x="14" y="24"/>
                    <a:pt x="13" y="25"/>
                  </a:cubicBezTo>
                  <a:cubicBezTo>
                    <a:pt x="11" y="26"/>
                    <a:pt x="11" y="26"/>
                    <a:pt x="10" y="27"/>
                  </a:cubicBezTo>
                  <a:cubicBezTo>
                    <a:pt x="23" y="27"/>
                    <a:pt x="23" y="27"/>
                    <a:pt x="23" y="27"/>
                  </a:cubicBezTo>
                  <a:lnTo>
                    <a:pt x="23" y="33"/>
                  </a:ln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7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9804400" y="5203826"/>
              <a:ext cx="93663" cy="123825"/>
            </a:xfrm>
            <a:custGeom>
              <a:avLst/>
              <a:gdLst>
                <a:gd name="T0" fmla="*/ 59 w 59"/>
                <a:gd name="T1" fmla="*/ 59 h 78"/>
                <a:gd name="T2" fmla="*/ 50 w 59"/>
                <a:gd name="T3" fmla="*/ 59 h 78"/>
                <a:gd name="T4" fmla="*/ 50 w 59"/>
                <a:gd name="T5" fmla="*/ 78 h 78"/>
                <a:gd name="T6" fmla="*/ 33 w 59"/>
                <a:gd name="T7" fmla="*/ 78 h 78"/>
                <a:gd name="T8" fmla="*/ 33 w 59"/>
                <a:gd name="T9" fmla="*/ 59 h 78"/>
                <a:gd name="T10" fmla="*/ 0 w 59"/>
                <a:gd name="T11" fmla="*/ 59 h 78"/>
                <a:gd name="T12" fmla="*/ 0 w 59"/>
                <a:gd name="T13" fmla="*/ 45 h 78"/>
                <a:gd name="T14" fmla="*/ 31 w 59"/>
                <a:gd name="T15" fmla="*/ 0 h 78"/>
                <a:gd name="T16" fmla="*/ 50 w 59"/>
                <a:gd name="T17" fmla="*/ 0 h 78"/>
                <a:gd name="T18" fmla="*/ 50 w 59"/>
                <a:gd name="T19" fmla="*/ 47 h 78"/>
                <a:gd name="T20" fmla="*/ 59 w 59"/>
                <a:gd name="T21" fmla="*/ 47 h 78"/>
                <a:gd name="T22" fmla="*/ 59 w 59"/>
                <a:gd name="T23" fmla="*/ 59 h 78"/>
                <a:gd name="T24" fmla="*/ 33 w 59"/>
                <a:gd name="T25" fmla="*/ 47 h 78"/>
                <a:gd name="T26" fmla="*/ 33 w 59"/>
                <a:gd name="T27" fmla="*/ 19 h 78"/>
                <a:gd name="T28" fmla="*/ 12 w 59"/>
                <a:gd name="T29" fmla="*/ 47 h 78"/>
                <a:gd name="T30" fmla="*/ 33 w 59"/>
                <a:gd name="T31" fmla="*/ 4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9" h="78">
                  <a:moveTo>
                    <a:pt x="59" y="59"/>
                  </a:moveTo>
                  <a:lnTo>
                    <a:pt x="50" y="59"/>
                  </a:lnTo>
                  <a:lnTo>
                    <a:pt x="50" y="78"/>
                  </a:lnTo>
                  <a:lnTo>
                    <a:pt x="33" y="78"/>
                  </a:lnTo>
                  <a:lnTo>
                    <a:pt x="33" y="59"/>
                  </a:lnTo>
                  <a:lnTo>
                    <a:pt x="0" y="59"/>
                  </a:lnTo>
                  <a:lnTo>
                    <a:pt x="0" y="45"/>
                  </a:lnTo>
                  <a:lnTo>
                    <a:pt x="31" y="0"/>
                  </a:lnTo>
                  <a:lnTo>
                    <a:pt x="50" y="0"/>
                  </a:lnTo>
                  <a:lnTo>
                    <a:pt x="50" y="47"/>
                  </a:lnTo>
                  <a:lnTo>
                    <a:pt x="59" y="47"/>
                  </a:lnTo>
                  <a:lnTo>
                    <a:pt x="59" y="59"/>
                  </a:lnTo>
                  <a:close/>
                  <a:moveTo>
                    <a:pt x="33" y="47"/>
                  </a:moveTo>
                  <a:lnTo>
                    <a:pt x="33" y="19"/>
                  </a:lnTo>
                  <a:lnTo>
                    <a:pt x="12" y="47"/>
                  </a:lnTo>
                  <a:lnTo>
                    <a:pt x="33" y="47"/>
                  </a:ln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出自【趣你的PPT】(微信:qunideppt)：最优质的PPT资源库"/>
          <p:cNvSpPr txBox="1"/>
          <p:nvPr/>
        </p:nvSpPr>
        <p:spPr>
          <a:xfrm>
            <a:off x="826474" y="3343031"/>
            <a:ext cx="1925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zh-CN" altLang="en-US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33" name="出自【趣你的PPT】(微信:qunideppt)：最优质的PPT资源库"/>
          <p:cNvSpPr txBox="1"/>
          <p:nvPr/>
        </p:nvSpPr>
        <p:spPr>
          <a:xfrm>
            <a:off x="290588" y="3726202"/>
            <a:ext cx="238215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出自【趣你的PPT】(微信:qunideppt)：最优质的PPT资源库"/>
          <p:cNvSpPr txBox="1"/>
          <p:nvPr/>
        </p:nvSpPr>
        <p:spPr>
          <a:xfrm>
            <a:off x="4902565" y="3343031"/>
            <a:ext cx="1821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zh-CN" altLang="en-US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35" name="出自【趣你的PPT】(微信:qunideppt)：最优质的PPT资源库"/>
          <p:cNvSpPr txBox="1"/>
          <p:nvPr/>
        </p:nvSpPr>
        <p:spPr>
          <a:xfrm>
            <a:off x="4272577" y="3726202"/>
            <a:ext cx="238215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出自【趣你的PPT】(微信:qunideppt)：最优质的PPT资源库"/>
          <p:cNvSpPr txBox="1"/>
          <p:nvPr/>
        </p:nvSpPr>
        <p:spPr>
          <a:xfrm>
            <a:off x="8461482" y="3343031"/>
            <a:ext cx="1879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zh-CN" altLang="en-US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38" name="出自【趣你的PPT】(微信:qunideppt)：最优质的PPT资源库"/>
          <p:cNvSpPr txBox="1"/>
          <p:nvPr/>
        </p:nvSpPr>
        <p:spPr>
          <a:xfrm>
            <a:off x="7925632" y="3726202"/>
            <a:ext cx="238215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出自【趣你的PPT】(微信:qunideppt)：最优质的PPT资源库"/>
          <p:cNvSpPr/>
          <p:nvPr/>
        </p:nvSpPr>
        <p:spPr bwMode="auto">
          <a:xfrm>
            <a:off x="6157068" y="2615035"/>
            <a:ext cx="1571910" cy="1572811"/>
          </a:xfrm>
          <a:custGeom>
            <a:avLst/>
            <a:gdLst>
              <a:gd name="T0" fmla="*/ 264 w 738"/>
              <a:gd name="T1" fmla="*/ 632 h 738"/>
              <a:gd name="T2" fmla="*/ 258 w 738"/>
              <a:gd name="T3" fmla="*/ 482 h 738"/>
              <a:gd name="T4" fmla="*/ 180 w 738"/>
              <a:gd name="T5" fmla="*/ 450 h 738"/>
              <a:gd name="T6" fmla="*/ 108 w 738"/>
              <a:gd name="T7" fmla="*/ 476 h 738"/>
              <a:gd name="T8" fmla="*/ 0 w 738"/>
              <a:gd name="T9" fmla="*/ 368 h 738"/>
              <a:gd name="T10" fmla="*/ 107 w 738"/>
              <a:gd name="T11" fmla="*/ 260 h 738"/>
              <a:gd name="T12" fmla="*/ 180 w 738"/>
              <a:gd name="T13" fmla="*/ 287 h 738"/>
              <a:gd name="T14" fmla="*/ 258 w 738"/>
              <a:gd name="T15" fmla="*/ 255 h 738"/>
              <a:gd name="T16" fmla="*/ 263 w 738"/>
              <a:gd name="T17" fmla="*/ 104 h 738"/>
              <a:gd name="T18" fmla="*/ 368 w 738"/>
              <a:gd name="T19" fmla="*/ 0 h 738"/>
              <a:gd name="T20" fmla="*/ 505 w 738"/>
              <a:gd name="T21" fmla="*/ 138 h 738"/>
              <a:gd name="T22" fmla="*/ 509 w 738"/>
              <a:gd name="T23" fmla="*/ 131 h 738"/>
              <a:gd name="T24" fmla="*/ 519 w 738"/>
              <a:gd name="T25" fmla="*/ 118 h 738"/>
              <a:gd name="T26" fmla="*/ 571 w 738"/>
              <a:gd name="T27" fmla="*/ 97 h 738"/>
              <a:gd name="T28" fmla="*/ 622 w 738"/>
              <a:gd name="T29" fmla="*/ 118 h 738"/>
              <a:gd name="T30" fmla="*/ 643 w 738"/>
              <a:gd name="T31" fmla="*/ 169 h 738"/>
              <a:gd name="T32" fmla="*/ 622 w 738"/>
              <a:gd name="T33" fmla="*/ 221 h 738"/>
              <a:gd name="T34" fmla="*/ 609 w 738"/>
              <a:gd name="T35" fmla="*/ 231 h 738"/>
              <a:gd name="T36" fmla="*/ 602 w 738"/>
              <a:gd name="T37" fmla="*/ 235 h 738"/>
              <a:gd name="T38" fmla="*/ 738 w 738"/>
              <a:gd name="T39" fmla="*/ 370 h 738"/>
              <a:gd name="T40" fmla="*/ 602 w 738"/>
              <a:gd name="T41" fmla="*/ 507 h 738"/>
              <a:gd name="T42" fmla="*/ 609 w 738"/>
              <a:gd name="T43" fmla="*/ 510 h 738"/>
              <a:gd name="T44" fmla="*/ 629 w 738"/>
              <a:gd name="T45" fmla="*/ 524 h 738"/>
              <a:gd name="T46" fmla="*/ 629 w 738"/>
              <a:gd name="T47" fmla="*/ 627 h 738"/>
              <a:gd name="T48" fmla="*/ 578 w 738"/>
              <a:gd name="T49" fmla="*/ 648 h 738"/>
              <a:gd name="T50" fmla="*/ 527 w 738"/>
              <a:gd name="T51" fmla="*/ 627 h 738"/>
              <a:gd name="T52" fmla="*/ 513 w 738"/>
              <a:gd name="T53" fmla="*/ 607 h 738"/>
              <a:gd name="T54" fmla="*/ 509 w 738"/>
              <a:gd name="T55" fmla="*/ 599 h 738"/>
              <a:gd name="T56" fmla="*/ 370 w 738"/>
              <a:gd name="T57" fmla="*/ 738 h 738"/>
              <a:gd name="T58" fmla="*/ 264 w 738"/>
              <a:gd name="T59" fmla="*/ 632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38" h="738">
                <a:moveTo>
                  <a:pt x="264" y="632"/>
                </a:moveTo>
                <a:cubicBezTo>
                  <a:pt x="301" y="588"/>
                  <a:pt x="299" y="523"/>
                  <a:pt x="258" y="482"/>
                </a:cubicBezTo>
                <a:cubicBezTo>
                  <a:pt x="237" y="461"/>
                  <a:pt x="209" y="450"/>
                  <a:pt x="180" y="450"/>
                </a:cubicBezTo>
                <a:cubicBezTo>
                  <a:pt x="153" y="450"/>
                  <a:pt x="128" y="459"/>
                  <a:pt x="108" y="476"/>
                </a:cubicBezTo>
                <a:cubicBezTo>
                  <a:pt x="0" y="368"/>
                  <a:pt x="0" y="368"/>
                  <a:pt x="0" y="368"/>
                </a:cubicBezTo>
                <a:cubicBezTo>
                  <a:pt x="107" y="260"/>
                  <a:pt x="107" y="260"/>
                  <a:pt x="107" y="260"/>
                </a:cubicBezTo>
                <a:cubicBezTo>
                  <a:pt x="127" y="278"/>
                  <a:pt x="153" y="287"/>
                  <a:pt x="180" y="287"/>
                </a:cubicBezTo>
                <a:cubicBezTo>
                  <a:pt x="209" y="287"/>
                  <a:pt x="237" y="276"/>
                  <a:pt x="258" y="255"/>
                </a:cubicBezTo>
                <a:cubicBezTo>
                  <a:pt x="299" y="214"/>
                  <a:pt x="301" y="148"/>
                  <a:pt x="263" y="104"/>
                </a:cubicBezTo>
                <a:cubicBezTo>
                  <a:pt x="368" y="0"/>
                  <a:pt x="368" y="0"/>
                  <a:pt x="368" y="0"/>
                </a:cubicBezTo>
                <a:cubicBezTo>
                  <a:pt x="505" y="138"/>
                  <a:pt x="505" y="138"/>
                  <a:pt x="505" y="138"/>
                </a:cubicBezTo>
                <a:cubicBezTo>
                  <a:pt x="509" y="131"/>
                  <a:pt x="509" y="131"/>
                  <a:pt x="509" y="131"/>
                </a:cubicBezTo>
                <a:cubicBezTo>
                  <a:pt x="512" y="126"/>
                  <a:pt x="516" y="122"/>
                  <a:pt x="519" y="118"/>
                </a:cubicBezTo>
                <a:cubicBezTo>
                  <a:pt x="533" y="105"/>
                  <a:pt x="551" y="97"/>
                  <a:pt x="571" y="97"/>
                </a:cubicBezTo>
                <a:cubicBezTo>
                  <a:pt x="590" y="97"/>
                  <a:pt x="608" y="105"/>
                  <a:pt x="622" y="118"/>
                </a:cubicBezTo>
                <a:cubicBezTo>
                  <a:pt x="635" y="132"/>
                  <a:pt x="643" y="150"/>
                  <a:pt x="643" y="169"/>
                </a:cubicBezTo>
                <a:cubicBezTo>
                  <a:pt x="643" y="189"/>
                  <a:pt x="635" y="207"/>
                  <a:pt x="622" y="221"/>
                </a:cubicBezTo>
                <a:cubicBezTo>
                  <a:pt x="618" y="224"/>
                  <a:pt x="614" y="228"/>
                  <a:pt x="609" y="231"/>
                </a:cubicBezTo>
                <a:cubicBezTo>
                  <a:pt x="602" y="235"/>
                  <a:pt x="602" y="235"/>
                  <a:pt x="602" y="235"/>
                </a:cubicBezTo>
                <a:cubicBezTo>
                  <a:pt x="738" y="370"/>
                  <a:pt x="738" y="370"/>
                  <a:pt x="738" y="370"/>
                </a:cubicBezTo>
                <a:cubicBezTo>
                  <a:pt x="602" y="507"/>
                  <a:pt x="602" y="507"/>
                  <a:pt x="602" y="507"/>
                </a:cubicBezTo>
                <a:cubicBezTo>
                  <a:pt x="609" y="510"/>
                  <a:pt x="609" y="510"/>
                  <a:pt x="609" y="510"/>
                </a:cubicBezTo>
                <a:cubicBezTo>
                  <a:pt x="617" y="514"/>
                  <a:pt x="623" y="519"/>
                  <a:pt x="629" y="524"/>
                </a:cubicBezTo>
                <a:cubicBezTo>
                  <a:pt x="657" y="553"/>
                  <a:pt x="657" y="598"/>
                  <a:pt x="629" y="627"/>
                </a:cubicBezTo>
                <a:cubicBezTo>
                  <a:pt x="615" y="640"/>
                  <a:pt x="597" y="648"/>
                  <a:pt x="578" y="648"/>
                </a:cubicBezTo>
                <a:cubicBezTo>
                  <a:pt x="558" y="648"/>
                  <a:pt x="540" y="640"/>
                  <a:pt x="527" y="627"/>
                </a:cubicBezTo>
                <a:cubicBezTo>
                  <a:pt x="521" y="621"/>
                  <a:pt x="516" y="614"/>
                  <a:pt x="513" y="607"/>
                </a:cubicBezTo>
                <a:cubicBezTo>
                  <a:pt x="509" y="599"/>
                  <a:pt x="509" y="599"/>
                  <a:pt x="509" y="599"/>
                </a:cubicBezTo>
                <a:cubicBezTo>
                  <a:pt x="370" y="738"/>
                  <a:pt x="370" y="738"/>
                  <a:pt x="370" y="738"/>
                </a:cubicBezTo>
                <a:lnTo>
                  <a:pt x="264" y="632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24" name="出自【趣你的PPT】(微信:qunideppt)：最优质的PPT资源库"/>
          <p:cNvSpPr/>
          <p:nvPr/>
        </p:nvSpPr>
        <p:spPr bwMode="auto">
          <a:xfrm>
            <a:off x="5306291" y="1771461"/>
            <a:ext cx="1574611" cy="1572811"/>
          </a:xfrm>
          <a:custGeom>
            <a:avLst/>
            <a:gdLst>
              <a:gd name="T0" fmla="*/ 264 w 739"/>
              <a:gd name="T1" fmla="*/ 632 h 738"/>
              <a:gd name="T2" fmla="*/ 258 w 739"/>
              <a:gd name="T3" fmla="*/ 482 h 738"/>
              <a:gd name="T4" fmla="*/ 180 w 739"/>
              <a:gd name="T5" fmla="*/ 449 h 738"/>
              <a:gd name="T6" fmla="*/ 109 w 739"/>
              <a:gd name="T7" fmla="*/ 476 h 738"/>
              <a:gd name="T8" fmla="*/ 0 w 739"/>
              <a:gd name="T9" fmla="*/ 368 h 738"/>
              <a:gd name="T10" fmla="*/ 368 w 739"/>
              <a:gd name="T11" fmla="*/ 0 h 738"/>
              <a:gd name="T12" fmla="*/ 506 w 739"/>
              <a:gd name="T13" fmla="*/ 137 h 738"/>
              <a:gd name="T14" fmla="*/ 510 w 739"/>
              <a:gd name="T15" fmla="*/ 131 h 738"/>
              <a:gd name="T16" fmla="*/ 520 w 739"/>
              <a:gd name="T17" fmla="*/ 118 h 738"/>
              <a:gd name="T18" fmla="*/ 571 w 739"/>
              <a:gd name="T19" fmla="*/ 97 h 738"/>
              <a:gd name="T20" fmla="*/ 622 w 739"/>
              <a:gd name="T21" fmla="*/ 118 h 738"/>
              <a:gd name="T22" fmla="*/ 643 w 739"/>
              <a:gd name="T23" fmla="*/ 169 h 738"/>
              <a:gd name="T24" fmla="*/ 622 w 739"/>
              <a:gd name="T25" fmla="*/ 220 h 738"/>
              <a:gd name="T26" fmla="*/ 609 w 739"/>
              <a:gd name="T27" fmla="*/ 231 h 738"/>
              <a:gd name="T28" fmla="*/ 603 w 739"/>
              <a:gd name="T29" fmla="*/ 235 h 738"/>
              <a:gd name="T30" fmla="*/ 739 w 739"/>
              <a:gd name="T31" fmla="*/ 370 h 738"/>
              <a:gd name="T32" fmla="*/ 605 w 739"/>
              <a:gd name="T33" fmla="*/ 504 h 738"/>
              <a:gd name="T34" fmla="*/ 612 w 739"/>
              <a:gd name="T35" fmla="*/ 508 h 738"/>
              <a:gd name="T36" fmla="*/ 627 w 739"/>
              <a:gd name="T37" fmla="*/ 520 h 738"/>
              <a:gd name="T38" fmla="*/ 649 w 739"/>
              <a:gd name="T39" fmla="*/ 571 h 738"/>
              <a:gd name="T40" fmla="*/ 627 w 739"/>
              <a:gd name="T41" fmla="*/ 623 h 738"/>
              <a:gd name="T42" fmla="*/ 576 w 739"/>
              <a:gd name="T43" fmla="*/ 644 h 738"/>
              <a:gd name="T44" fmla="*/ 525 w 739"/>
              <a:gd name="T45" fmla="*/ 623 h 738"/>
              <a:gd name="T46" fmla="*/ 513 w 739"/>
              <a:gd name="T47" fmla="*/ 607 h 738"/>
              <a:gd name="T48" fmla="*/ 509 w 739"/>
              <a:gd name="T49" fmla="*/ 600 h 738"/>
              <a:gd name="T50" fmla="*/ 371 w 739"/>
              <a:gd name="T51" fmla="*/ 738 h 738"/>
              <a:gd name="T52" fmla="*/ 264 w 739"/>
              <a:gd name="T53" fmla="*/ 632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39" h="738">
                <a:moveTo>
                  <a:pt x="264" y="632"/>
                </a:moveTo>
                <a:cubicBezTo>
                  <a:pt x="302" y="588"/>
                  <a:pt x="299" y="523"/>
                  <a:pt x="258" y="482"/>
                </a:cubicBezTo>
                <a:cubicBezTo>
                  <a:pt x="237" y="461"/>
                  <a:pt x="210" y="449"/>
                  <a:pt x="180" y="449"/>
                </a:cubicBezTo>
                <a:cubicBezTo>
                  <a:pt x="154" y="449"/>
                  <a:pt x="129" y="459"/>
                  <a:pt x="109" y="476"/>
                </a:cubicBezTo>
                <a:cubicBezTo>
                  <a:pt x="0" y="368"/>
                  <a:pt x="0" y="368"/>
                  <a:pt x="0" y="368"/>
                </a:cubicBezTo>
                <a:cubicBezTo>
                  <a:pt x="368" y="0"/>
                  <a:pt x="368" y="0"/>
                  <a:pt x="368" y="0"/>
                </a:cubicBezTo>
                <a:cubicBezTo>
                  <a:pt x="506" y="137"/>
                  <a:pt x="506" y="137"/>
                  <a:pt x="506" y="137"/>
                </a:cubicBezTo>
                <a:cubicBezTo>
                  <a:pt x="510" y="131"/>
                  <a:pt x="510" y="131"/>
                  <a:pt x="510" y="131"/>
                </a:cubicBezTo>
                <a:cubicBezTo>
                  <a:pt x="513" y="126"/>
                  <a:pt x="516" y="122"/>
                  <a:pt x="520" y="118"/>
                </a:cubicBezTo>
                <a:cubicBezTo>
                  <a:pt x="534" y="104"/>
                  <a:pt x="552" y="97"/>
                  <a:pt x="571" y="97"/>
                </a:cubicBezTo>
                <a:cubicBezTo>
                  <a:pt x="590" y="97"/>
                  <a:pt x="608" y="104"/>
                  <a:pt x="622" y="118"/>
                </a:cubicBezTo>
                <a:cubicBezTo>
                  <a:pt x="636" y="132"/>
                  <a:pt x="643" y="150"/>
                  <a:pt x="643" y="169"/>
                </a:cubicBezTo>
                <a:cubicBezTo>
                  <a:pt x="643" y="189"/>
                  <a:pt x="636" y="207"/>
                  <a:pt x="622" y="220"/>
                </a:cubicBezTo>
                <a:cubicBezTo>
                  <a:pt x="618" y="224"/>
                  <a:pt x="614" y="228"/>
                  <a:pt x="609" y="231"/>
                </a:cubicBezTo>
                <a:cubicBezTo>
                  <a:pt x="603" y="235"/>
                  <a:pt x="603" y="235"/>
                  <a:pt x="603" y="235"/>
                </a:cubicBezTo>
                <a:cubicBezTo>
                  <a:pt x="739" y="370"/>
                  <a:pt x="739" y="370"/>
                  <a:pt x="739" y="370"/>
                </a:cubicBezTo>
                <a:cubicBezTo>
                  <a:pt x="605" y="504"/>
                  <a:pt x="605" y="504"/>
                  <a:pt x="605" y="504"/>
                </a:cubicBezTo>
                <a:cubicBezTo>
                  <a:pt x="612" y="508"/>
                  <a:pt x="612" y="508"/>
                  <a:pt x="612" y="508"/>
                </a:cubicBezTo>
                <a:cubicBezTo>
                  <a:pt x="617" y="512"/>
                  <a:pt x="623" y="516"/>
                  <a:pt x="627" y="520"/>
                </a:cubicBezTo>
                <a:cubicBezTo>
                  <a:pt x="641" y="534"/>
                  <a:pt x="649" y="552"/>
                  <a:pt x="649" y="571"/>
                </a:cubicBezTo>
                <a:cubicBezTo>
                  <a:pt x="649" y="591"/>
                  <a:pt x="641" y="609"/>
                  <a:pt x="627" y="623"/>
                </a:cubicBezTo>
                <a:cubicBezTo>
                  <a:pt x="614" y="636"/>
                  <a:pt x="596" y="644"/>
                  <a:pt x="576" y="644"/>
                </a:cubicBezTo>
                <a:cubicBezTo>
                  <a:pt x="557" y="644"/>
                  <a:pt x="539" y="636"/>
                  <a:pt x="525" y="623"/>
                </a:cubicBezTo>
                <a:cubicBezTo>
                  <a:pt x="521" y="618"/>
                  <a:pt x="517" y="613"/>
                  <a:pt x="513" y="607"/>
                </a:cubicBezTo>
                <a:cubicBezTo>
                  <a:pt x="509" y="600"/>
                  <a:pt x="509" y="600"/>
                  <a:pt x="509" y="600"/>
                </a:cubicBezTo>
                <a:cubicBezTo>
                  <a:pt x="371" y="738"/>
                  <a:pt x="371" y="738"/>
                  <a:pt x="371" y="738"/>
                </a:cubicBezTo>
                <a:lnTo>
                  <a:pt x="264" y="632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19" name="出自【趣你的PPT】(微信:qunideppt)：最优质的PPT资源库"/>
          <p:cNvSpPr>
            <a:spLocks noChangeAspect="1" noChangeArrowheads="1" noTextEdit="1"/>
          </p:cNvSpPr>
          <p:nvPr/>
        </p:nvSpPr>
        <p:spPr bwMode="auto">
          <a:xfrm>
            <a:off x="4454615" y="1752555"/>
            <a:ext cx="3291468" cy="329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137261" y="2596129"/>
            <a:ext cx="1610623" cy="1611523"/>
          </a:xfrm>
          <a:custGeom>
            <a:avLst/>
            <a:gdLst>
              <a:gd name="T0" fmla="*/ 377 w 756"/>
              <a:gd name="T1" fmla="*/ 17 h 756"/>
              <a:gd name="T2" fmla="*/ 505 w 756"/>
              <a:gd name="T3" fmla="*/ 145 h 756"/>
              <a:gd name="T4" fmla="*/ 515 w 756"/>
              <a:gd name="T5" fmla="*/ 156 h 756"/>
              <a:gd name="T6" fmla="*/ 523 w 756"/>
              <a:gd name="T7" fmla="*/ 143 h 756"/>
              <a:gd name="T8" fmla="*/ 533 w 756"/>
              <a:gd name="T9" fmla="*/ 131 h 756"/>
              <a:gd name="T10" fmla="*/ 580 w 756"/>
              <a:gd name="T11" fmla="*/ 112 h 756"/>
              <a:gd name="T12" fmla="*/ 626 w 756"/>
              <a:gd name="T13" fmla="*/ 131 h 756"/>
              <a:gd name="T14" fmla="*/ 646 w 756"/>
              <a:gd name="T15" fmla="*/ 178 h 756"/>
              <a:gd name="T16" fmla="*/ 626 w 756"/>
              <a:gd name="T17" fmla="*/ 225 h 756"/>
              <a:gd name="T18" fmla="*/ 615 w 756"/>
              <a:gd name="T19" fmla="*/ 235 h 756"/>
              <a:gd name="T20" fmla="*/ 602 w 756"/>
              <a:gd name="T21" fmla="*/ 243 h 756"/>
              <a:gd name="T22" fmla="*/ 612 w 756"/>
              <a:gd name="T23" fmla="*/ 253 h 756"/>
              <a:gd name="T24" fmla="*/ 739 w 756"/>
              <a:gd name="T25" fmla="*/ 379 h 756"/>
              <a:gd name="T26" fmla="*/ 612 w 756"/>
              <a:gd name="T27" fmla="*/ 506 h 756"/>
              <a:gd name="T28" fmla="*/ 600 w 756"/>
              <a:gd name="T29" fmla="*/ 518 h 756"/>
              <a:gd name="T30" fmla="*/ 616 w 756"/>
              <a:gd name="T31" fmla="*/ 525 h 756"/>
              <a:gd name="T32" fmla="*/ 634 w 756"/>
              <a:gd name="T33" fmla="*/ 538 h 756"/>
              <a:gd name="T34" fmla="*/ 634 w 756"/>
              <a:gd name="T35" fmla="*/ 631 h 756"/>
              <a:gd name="T36" fmla="*/ 587 w 756"/>
              <a:gd name="T37" fmla="*/ 651 h 756"/>
              <a:gd name="T38" fmla="*/ 540 w 756"/>
              <a:gd name="T39" fmla="*/ 631 h 756"/>
              <a:gd name="T40" fmla="*/ 527 w 756"/>
              <a:gd name="T41" fmla="*/ 613 h 756"/>
              <a:gd name="T42" fmla="*/ 520 w 756"/>
              <a:gd name="T43" fmla="*/ 598 h 756"/>
              <a:gd name="T44" fmla="*/ 508 w 756"/>
              <a:gd name="T45" fmla="*/ 610 h 756"/>
              <a:gd name="T46" fmla="*/ 379 w 756"/>
              <a:gd name="T47" fmla="*/ 739 h 756"/>
              <a:gd name="T48" fmla="*/ 281 w 756"/>
              <a:gd name="T49" fmla="*/ 640 h 756"/>
              <a:gd name="T50" fmla="*/ 271 w 756"/>
              <a:gd name="T51" fmla="*/ 487 h 756"/>
              <a:gd name="T52" fmla="*/ 189 w 756"/>
              <a:gd name="T53" fmla="*/ 453 h 756"/>
              <a:gd name="T54" fmla="*/ 118 w 756"/>
              <a:gd name="T55" fmla="*/ 477 h 756"/>
              <a:gd name="T56" fmla="*/ 17 w 756"/>
              <a:gd name="T57" fmla="*/ 377 h 756"/>
              <a:gd name="T58" fmla="*/ 116 w 756"/>
              <a:gd name="T59" fmla="*/ 277 h 756"/>
              <a:gd name="T60" fmla="*/ 189 w 756"/>
              <a:gd name="T61" fmla="*/ 302 h 756"/>
              <a:gd name="T62" fmla="*/ 271 w 756"/>
              <a:gd name="T63" fmla="*/ 268 h 756"/>
              <a:gd name="T64" fmla="*/ 280 w 756"/>
              <a:gd name="T65" fmla="*/ 114 h 756"/>
              <a:gd name="T66" fmla="*/ 377 w 756"/>
              <a:gd name="T67" fmla="*/ 17 h 756"/>
              <a:gd name="T68" fmla="*/ 377 w 756"/>
              <a:gd name="T69" fmla="*/ 0 h 756"/>
              <a:gd name="T70" fmla="*/ 264 w 756"/>
              <a:gd name="T71" fmla="*/ 113 h 756"/>
              <a:gd name="T72" fmla="*/ 263 w 756"/>
              <a:gd name="T73" fmla="*/ 260 h 756"/>
              <a:gd name="T74" fmla="*/ 189 w 756"/>
              <a:gd name="T75" fmla="*/ 290 h 756"/>
              <a:gd name="T76" fmla="*/ 116 w 756"/>
              <a:gd name="T77" fmla="*/ 261 h 756"/>
              <a:gd name="T78" fmla="*/ 0 w 756"/>
              <a:gd name="T79" fmla="*/ 377 h 756"/>
              <a:gd name="T80" fmla="*/ 117 w 756"/>
              <a:gd name="T81" fmla="*/ 493 h 756"/>
              <a:gd name="T82" fmla="*/ 189 w 756"/>
              <a:gd name="T83" fmla="*/ 465 h 756"/>
              <a:gd name="T84" fmla="*/ 263 w 756"/>
              <a:gd name="T85" fmla="*/ 495 h 756"/>
              <a:gd name="T86" fmla="*/ 265 w 756"/>
              <a:gd name="T87" fmla="*/ 641 h 756"/>
              <a:gd name="T88" fmla="*/ 379 w 756"/>
              <a:gd name="T89" fmla="*/ 756 h 756"/>
              <a:gd name="T90" fmla="*/ 516 w 756"/>
              <a:gd name="T91" fmla="*/ 619 h 756"/>
              <a:gd name="T92" fmla="*/ 531 w 756"/>
              <a:gd name="T93" fmla="*/ 640 h 756"/>
              <a:gd name="T94" fmla="*/ 587 w 756"/>
              <a:gd name="T95" fmla="*/ 663 h 756"/>
              <a:gd name="T96" fmla="*/ 642 w 756"/>
              <a:gd name="T97" fmla="*/ 640 h 756"/>
              <a:gd name="T98" fmla="*/ 642 w 756"/>
              <a:gd name="T99" fmla="*/ 529 h 756"/>
              <a:gd name="T100" fmla="*/ 621 w 756"/>
              <a:gd name="T101" fmla="*/ 514 h 756"/>
              <a:gd name="T102" fmla="*/ 756 w 756"/>
              <a:gd name="T103" fmla="*/ 379 h 756"/>
              <a:gd name="T104" fmla="*/ 621 w 756"/>
              <a:gd name="T105" fmla="*/ 245 h 756"/>
              <a:gd name="T106" fmla="*/ 635 w 756"/>
              <a:gd name="T107" fmla="*/ 234 h 756"/>
              <a:gd name="T108" fmla="*/ 635 w 756"/>
              <a:gd name="T109" fmla="*/ 123 h 756"/>
              <a:gd name="T110" fmla="*/ 580 w 756"/>
              <a:gd name="T111" fmla="*/ 100 h 756"/>
              <a:gd name="T112" fmla="*/ 524 w 756"/>
              <a:gd name="T113" fmla="*/ 123 h 756"/>
              <a:gd name="T114" fmla="*/ 513 w 756"/>
              <a:gd name="T115" fmla="*/ 137 h 756"/>
              <a:gd name="T116" fmla="*/ 377 w 756"/>
              <a:gd name="T117" fmla="*/ 0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56" h="756">
                <a:moveTo>
                  <a:pt x="377" y="17"/>
                </a:moveTo>
                <a:cubicBezTo>
                  <a:pt x="505" y="145"/>
                  <a:pt x="505" y="145"/>
                  <a:pt x="505" y="145"/>
                </a:cubicBezTo>
                <a:cubicBezTo>
                  <a:pt x="515" y="156"/>
                  <a:pt x="515" y="156"/>
                  <a:pt x="515" y="156"/>
                </a:cubicBezTo>
                <a:cubicBezTo>
                  <a:pt x="523" y="143"/>
                  <a:pt x="523" y="143"/>
                  <a:pt x="523" y="143"/>
                </a:cubicBezTo>
                <a:cubicBezTo>
                  <a:pt x="526" y="139"/>
                  <a:pt x="529" y="135"/>
                  <a:pt x="533" y="131"/>
                </a:cubicBezTo>
                <a:cubicBezTo>
                  <a:pt x="545" y="119"/>
                  <a:pt x="562" y="112"/>
                  <a:pt x="580" y="112"/>
                </a:cubicBezTo>
                <a:cubicBezTo>
                  <a:pt x="597" y="112"/>
                  <a:pt x="614" y="119"/>
                  <a:pt x="626" y="131"/>
                </a:cubicBezTo>
                <a:cubicBezTo>
                  <a:pt x="639" y="144"/>
                  <a:pt x="646" y="161"/>
                  <a:pt x="646" y="178"/>
                </a:cubicBezTo>
                <a:cubicBezTo>
                  <a:pt x="646" y="196"/>
                  <a:pt x="639" y="213"/>
                  <a:pt x="626" y="225"/>
                </a:cubicBezTo>
                <a:cubicBezTo>
                  <a:pt x="623" y="229"/>
                  <a:pt x="619" y="232"/>
                  <a:pt x="615" y="235"/>
                </a:cubicBezTo>
                <a:cubicBezTo>
                  <a:pt x="602" y="243"/>
                  <a:pt x="602" y="243"/>
                  <a:pt x="602" y="243"/>
                </a:cubicBezTo>
                <a:cubicBezTo>
                  <a:pt x="612" y="253"/>
                  <a:pt x="612" y="253"/>
                  <a:pt x="612" y="253"/>
                </a:cubicBezTo>
                <a:cubicBezTo>
                  <a:pt x="739" y="379"/>
                  <a:pt x="739" y="379"/>
                  <a:pt x="739" y="379"/>
                </a:cubicBezTo>
                <a:cubicBezTo>
                  <a:pt x="612" y="506"/>
                  <a:pt x="612" y="506"/>
                  <a:pt x="612" y="506"/>
                </a:cubicBezTo>
                <a:cubicBezTo>
                  <a:pt x="600" y="518"/>
                  <a:pt x="600" y="518"/>
                  <a:pt x="600" y="518"/>
                </a:cubicBezTo>
                <a:cubicBezTo>
                  <a:pt x="616" y="525"/>
                  <a:pt x="616" y="525"/>
                  <a:pt x="616" y="525"/>
                </a:cubicBezTo>
                <a:cubicBezTo>
                  <a:pt x="622" y="528"/>
                  <a:pt x="628" y="532"/>
                  <a:pt x="634" y="538"/>
                </a:cubicBezTo>
                <a:cubicBezTo>
                  <a:pt x="659" y="563"/>
                  <a:pt x="659" y="606"/>
                  <a:pt x="634" y="631"/>
                </a:cubicBezTo>
                <a:cubicBezTo>
                  <a:pt x="621" y="644"/>
                  <a:pt x="604" y="651"/>
                  <a:pt x="587" y="651"/>
                </a:cubicBezTo>
                <a:cubicBezTo>
                  <a:pt x="569" y="651"/>
                  <a:pt x="552" y="644"/>
                  <a:pt x="540" y="631"/>
                </a:cubicBezTo>
                <a:cubicBezTo>
                  <a:pt x="535" y="626"/>
                  <a:pt x="530" y="620"/>
                  <a:pt x="527" y="613"/>
                </a:cubicBezTo>
                <a:cubicBezTo>
                  <a:pt x="520" y="598"/>
                  <a:pt x="520" y="598"/>
                  <a:pt x="520" y="598"/>
                </a:cubicBezTo>
                <a:cubicBezTo>
                  <a:pt x="508" y="610"/>
                  <a:pt x="508" y="610"/>
                  <a:pt x="508" y="610"/>
                </a:cubicBezTo>
                <a:cubicBezTo>
                  <a:pt x="379" y="739"/>
                  <a:pt x="379" y="739"/>
                  <a:pt x="379" y="739"/>
                </a:cubicBezTo>
                <a:cubicBezTo>
                  <a:pt x="281" y="640"/>
                  <a:pt x="281" y="640"/>
                  <a:pt x="281" y="640"/>
                </a:cubicBezTo>
                <a:cubicBezTo>
                  <a:pt x="317" y="594"/>
                  <a:pt x="313" y="529"/>
                  <a:pt x="271" y="487"/>
                </a:cubicBezTo>
                <a:cubicBezTo>
                  <a:pt x="249" y="465"/>
                  <a:pt x="220" y="453"/>
                  <a:pt x="189" y="453"/>
                </a:cubicBezTo>
                <a:cubicBezTo>
                  <a:pt x="163" y="453"/>
                  <a:pt x="138" y="461"/>
                  <a:pt x="118" y="477"/>
                </a:cubicBezTo>
                <a:cubicBezTo>
                  <a:pt x="17" y="377"/>
                  <a:pt x="17" y="377"/>
                  <a:pt x="17" y="377"/>
                </a:cubicBezTo>
                <a:cubicBezTo>
                  <a:pt x="116" y="277"/>
                  <a:pt x="116" y="277"/>
                  <a:pt x="116" y="277"/>
                </a:cubicBezTo>
                <a:cubicBezTo>
                  <a:pt x="137" y="294"/>
                  <a:pt x="162" y="302"/>
                  <a:pt x="189" y="302"/>
                </a:cubicBezTo>
                <a:cubicBezTo>
                  <a:pt x="220" y="302"/>
                  <a:pt x="249" y="290"/>
                  <a:pt x="271" y="268"/>
                </a:cubicBezTo>
                <a:cubicBezTo>
                  <a:pt x="313" y="226"/>
                  <a:pt x="316" y="159"/>
                  <a:pt x="280" y="114"/>
                </a:cubicBezTo>
                <a:cubicBezTo>
                  <a:pt x="377" y="17"/>
                  <a:pt x="377" y="17"/>
                  <a:pt x="377" y="17"/>
                </a:cubicBezTo>
                <a:moveTo>
                  <a:pt x="377" y="0"/>
                </a:moveTo>
                <a:cubicBezTo>
                  <a:pt x="264" y="113"/>
                  <a:pt x="264" y="113"/>
                  <a:pt x="264" y="113"/>
                </a:cubicBezTo>
                <a:cubicBezTo>
                  <a:pt x="304" y="154"/>
                  <a:pt x="303" y="219"/>
                  <a:pt x="263" y="260"/>
                </a:cubicBezTo>
                <a:cubicBezTo>
                  <a:pt x="242" y="280"/>
                  <a:pt x="216" y="290"/>
                  <a:pt x="189" y="290"/>
                </a:cubicBezTo>
                <a:cubicBezTo>
                  <a:pt x="162" y="290"/>
                  <a:pt x="136" y="281"/>
                  <a:pt x="116" y="261"/>
                </a:cubicBezTo>
                <a:cubicBezTo>
                  <a:pt x="0" y="377"/>
                  <a:pt x="0" y="377"/>
                  <a:pt x="0" y="377"/>
                </a:cubicBezTo>
                <a:cubicBezTo>
                  <a:pt x="117" y="493"/>
                  <a:pt x="117" y="493"/>
                  <a:pt x="117" y="493"/>
                </a:cubicBezTo>
                <a:cubicBezTo>
                  <a:pt x="137" y="474"/>
                  <a:pt x="163" y="465"/>
                  <a:pt x="189" y="465"/>
                </a:cubicBezTo>
                <a:cubicBezTo>
                  <a:pt x="216" y="465"/>
                  <a:pt x="242" y="475"/>
                  <a:pt x="263" y="495"/>
                </a:cubicBezTo>
                <a:cubicBezTo>
                  <a:pt x="303" y="535"/>
                  <a:pt x="304" y="600"/>
                  <a:pt x="265" y="641"/>
                </a:cubicBezTo>
                <a:cubicBezTo>
                  <a:pt x="379" y="756"/>
                  <a:pt x="379" y="756"/>
                  <a:pt x="379" y="756"/>
                </a:cubicBezTo>
                <a:cubicBezTo>
                  <a:pt x="516" y="619"/>
                  <a:pt x="516" y="619"/>
                  <a:pt x="516" y="619"/>
                </a:cubicBezTo>
                <a:cubicBezTo>
                  <a:pt x="520" y="626"/>
                  <a:pt x="525" y="634"/>
                  <a:pt x="531" y="640"/>
                </a:cubicBezTo>
                <a:cubicBezTo>
                  <a:pt x="547" y="655"/>
                  <a:pt x="567" y="663"/>
                  <a:pt x="587" y="663"/>
                </a:cubicBezTo>
                <a:cubicBezTo>
                  <a:pt x="607" y="663"/>
                  <a:pt x="627" y="655"/>
                  <a:pt x="642" y="640"/>
                </a:cubicBezTo>
                <a:cubicBezTo>
                  <a:pt x="673" y="609"/>
                  <a:pt x="673" y="560"/>
                  <a:pt x="642" y="529"/>
                </a:cubicBezTo>
                <a:cubicBezTo>
                  <a:pt x="636" y="523"/>
                  <a:pt x="628" y="518"/>
                  <a:pt x="621" y="514"/>
                </a:cubicBezTo>
                <a:cubicBezTo>
                  <a:pt x="756" y="379"/>
                  <a:pt x="756" y="379"/>
                  <a:pt x="756" y="379"/>
                </a:cubicBezTo>
                <a:cubicBezTo>
                  <a:pt x="621" y="245"/>
                  <a:pt x="621" y="245"/>
                  <a:pt x="621" y="245"/>
                </a:cubicBezTo>
                <a:cubicBezTo>
                  <a:pt x="626" y="242"/>
                  <a:pt x="631" y="238"/>
                  <a:pt x="635" y="234"/>
                </a:cubicBezTo>
                <a:cubicBezTo>
                  <a:pt x="666" y="203"/>
                  <a:pt x="666" y="154"/>
                  <a:pt x="635" y="123"/>
                </a:cubicBezTo>
                <a:cubicBezTo>
                  <a:pt x="620" y="108"/>
                  <a:pt x="600" y="100"/>
                  <a:pt x="580" y="100"/>
                </a:cubicBezTo>
                <a:cubicBezTo>
                  <a:pt x="560" y="100"/>
                  <a:pt x="539" y="108"/>
                  <a:pt x="524" y="123"/>
                </a:cubicBezTo>
                <a:cubicBezTo>
                  <a:pt x="520" y="127"/>
                  <a:pt x="516" y="132"/>
                  <a:pt x="513" y="137"/>
                </a:cubicBezTo>
                <a:cubicBezTo>
                  <a:pt x="377" y="0"/>
                  <a:pt x="377" y="0"/>
                  <a:pt x="377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2" name="出自【趣你的PPT】(微信:qunideppt)：最优质的PPT资源库"/>
          <p:cNvSpPr/>
          <p:nvPr/>
        </p:nvSpPr>
        <p:spPr bwMode="auto">
          <a:xfrm>
            <a:off x="5302690" y="3453207"/>
            <a:ext cx="1578212" cy="1579113"/>
          </a:xfrm>
          <a:custGeom>
            <a:avLst/>
            <a:gdLst>
              <a:gd name="T0" fmla="*/ 233 w 741"/>
              <a:gd name="T1" fmla="*/ 604 h 741"/>
              <a:gd name="T2" fmla="*/ 230 w 741"/>
              <a:gd name="T3" fmla="*/ 611 h 741"/>
              <a:gd name="T4" fmla="*/ 216 w 741"/>
              <a:gd name="T5" fmla="*/ 629 h 741"/>
              <a:gd name="T6" fmla="*/ 165 w 741"/>
              <a:gd name="T7" fmla="*/ 651 h 741"/>
              <a:gd name="T8" fmla="*/ 114 w 741"/>
              <a:gd name="T9" fmla="*/ 629 h 741"/>
              <a:gd name="T10" fmla="*/ 93 w 741"/>
              <a:gd name="T11" fmla="*/ 578 h 741"/>
              <a:gd name="T12" fmla="*/ 114 w 741"/>
              <a:gd name="T13" fmla="*/ 527 h 741"/>
              <a:gd name="T14" fmla="*/ 132 w 741"/>
              <a:gd name="T15" fmla="*/ 514 h 741"/>
              <a:gd name="T16" fmla="*/ 140 w 741"/>
              <a:gd name="T17" fmla="*/ 510 h 741"/>
              <a:gd name="T18" fmla="*/ 0 w 741"/>
              <a:gd name="T19" fmla="*/ 371 h 741"/>
              <a:gd name="T20" fmla="*/ 108 w 741"/>
              <a:gd name="T21" fmla="*/ 262 h 741"/>
              <a:gd name="T22" fmla="*/ 181 w 741"/>
              <a:gd name="T23" fmla="*/ 290 h 741"/>
              <a:gd name="T24" fmla="*/ 259 w 741"/>
              <a:gd name="T25" fmla="*/ 257 h 741"/>
              <a:gd name="T26" fmla="*/ 265 w 741"/>
              <a:gd name="T27" fmla="*/ 106 h 741"/>
              <a:gd name="T28" fmla="*/ 371 w 741"/>
              <a:gd name="T29" fmla="*/ 0 h 741"/>
              <a:gd name="T30" fmla="*/ 509 w 741"/>
              <a:gd name="T31" fmla="*/ 139 h 741"/>
              <a:gd name="T32" fmla="*/ 513 w 741"/>
              <a:gd name="T33" fmla="*/ 132 h 741"/>
              <a:gd name="T34" fmla="*/ 525 w 741"/>
              <a:gd name="T35" fmla="*/ 116 h 741"/>
              <a:gd name="T36" fmla="*/ 576 w 741"/>
              <a:gd name="T37" fmla="*/ 95 h 741"/>
              <a:gd name="T38" fmla="*/ 627 w 741"/>
              <a:gd name="T39" fmla="*/ 116 h 741"/>
              <a:gd name="T40" fmla="*/ 648 w 741"/>
              <a:gd name="T41" fmla="*/ 167 h 741"/>
              <a:gd name="T42" fmla="*/ 627 w 741"/>
              <a:gd name="T43" fmla="*/ 218 h 741"/>
              <a:gd name="T44" fmla="*/ 612 w 741"/>
              <a:gd name="T45" fmla="*/ 230 h 741"/>
              <a:gd name="T46" fmla="*/ 605 w 741"/>
              <a:gd name="T47" fmla="*/ 234 h 741"/>
              <a:gd name="T48" fmla="*/ 741 w 741"/>
              <a:gd name="T49" fmla="*/ 371 h 741"/>
              <a:gd name="T50" fmla="*/ 634 w 741"/>
              <a:gd name="T51" fmla="*/ 478 h 741"/>
              <a:gd name="T52" fmla="*/ 560 w 741"/>
              <a:gd name="T53" fmla="*/ 450 h 741"/>
              <a:gd name="T54" fmla="*/ 482 w 741"/>
              <a:gd name="T55" fmla="*/ 482 h 741"/>
              <a:gd name="T56" fmla="*/ 450 w 741"/>
              <a:gd name="T57" fmla="*/ 560 h 741"/>
              <a:gd name="T58" fmla="*/ 478 w 741"/>
              <a:gd name="T59" fmla="*/ 633 h 741"/>
              <a:gd name="T60" fmla="*/ 371 w 741"/>
              <a:gd name="T61" fmla="*/ 741 h 741"/>
              <a:gd name="T62" fmla="*/ 233 w 741"/>
              <a:gd name="T63" fmla="*/ 604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41" h="741">
                <a:moveTo>
                  <a:pt x="233" y="604"/>
                </a:moveTo>
                <a:cubicBezTo>
                  <a:pt x="230" y="611"/>
                  <a:pt x="230" y="611"/>
                  <a:pt x="230" y="611"/>
                </a:cubicBezTo>
                <a:cubicBezTo>
                  <a:pt x="226" y="618"/>
                  <a:pt x="222" y="624"/>
                  <a:pt x="216" y="629"/>
                </a:cubicBezTo>
                <a:cubicBezTo>
                  <a:pt x="203" y="643"/>
                  <a:pt x="184" y="651"/>
                  <a:pt x="165" y="651"/>
                </a:cubicBezTo>
                <a:cubicBezTo>
                  <a:pt x="146" y="651"/>
                  <a:pt x="128" y="643"/>
                  <a:pt x="114" y="629"/>
                </a:cubicBezTo>
                <a:cubicBezTo>
                  <a:pt x="100" y="616"/>
                  <a:pt x="93" y="598"/>
                  <a:pt x="93" y="578"/>
                </a:cubicBezTo>
                <a:cubicBezTo>
                  <a:pt x="93" y="559"/>
                  <a:pt x="100" y="541"/>
                  <a:pt x="114" y="527"/>
                </a:cubicBezTo>
                <a:cubicBezTo>
                  <a:pt x="119" y="522"/>
                  <a:pt x="126" y="517"/>
                  <a:pt x="132" y="514"/>
                </a:cubicBezTo>
                <a:cubicBezTo>
                  <a:pt x="140" y="510"/>
                  <a:pt x="140" y="510"/>
                  <a:pt x="140" y="510"/>
                </a:cubicBezTo>
                <a:cubicBezTo>
                  <a:pt x="0" y="371"/>
                  <a:pt x="0" y="371"/>
                  <a:pt x="0" y="371"/>
                </a:cubicBezTo>
                <a:cubicBezTo>
                  <a:pt x="108" y="262"/>
                  <a:pt x="108" y="262"/>
                  <a:pt x="108" y="262"/>
                </a:cubicBezTo>
                <a:cubicBezTo>
                  <a:pt x="129" y="280"/>
                  <a:pt x="154" y="290"/>
                  <a:pt x="181" y="290"/>
                </a:cubicBezTo>
                <a:cubicBezTo>
                  <a:pt x="211" y="290"/>
                  <a:pt x="238" y="278"/>
                  <a:pt x="259" y="257"/>
                </a:cubicBezTo>
                <a:cubicBezTo>
                  <a:pt x="300" y="216"/>
                  <a:pt x="302" y="150"/>
                  <a:pt x="265" y="106"/>
                </a:cubicBezTo>
                <a:cubicBezTo>
                  <a:pt x="371" y="0"/>
                  <a:pt x="371" y="0"/>
                  <a:pt x="371" y="0"/>
                </a:cubicBezTo>
                <a:cubicBezTo>
                  <a:pt x="509" y="139"/>
                  <a:pt x="509" y="139"/>
                  <a:pt x="509" y="139"/>
                </a:cubicBezTo>
                <a:cubicBezTo>
                  <a:pt x="513" y="132"/>
                  <a:pt x="513" y="132"/>
                  <a:pt x="513" y="132"/>
                </a:cubicBezTo>
                <a:cubicBezTo>
                  <a:pt x="516" y="126"/>
                  <a:pt x="520" y="121"/>
                  <a:pt x="525" y="116"/>
                </a:cubicBezTo>
                <a:cubicBezTo>
                  <a:pt x="539" y="103"/>
                  <a:pt x="557" y="95"/>
                  <a:pt x="576" y="95"/>
                </a:cubicBezTo>
                <a:cubicBezTo>
                  <a:pt x="595" y="95"/>
                  <a:pt x="614" y="103"/>
                  <a:pt x="627" y="116"/>
                </a:cubicBezTo>
                <a:cubicBezTo>
                  <a:pt x="641" y="130"/>
                  <a:pt x="648" y="148"/>
                  <a:pt x="648" y="167"/>
                </a:cubicBezTo>
                <a:cubicBezTo>
                  <a:pt x="648" y="187"/>
                  <a:pt x="641" y="205"/>
                  <a:pt x="627" y="218"/>
                </a:cubicBezTo>
                <a:cubicBezTo>
                  <a:pt x="623" y="223"/>
                  <a:pt x="617" y="227"/>
                  <a:pt x="612" y="230"/>
                </a:cubicBezTo>
                <a:cubicBezTo>
                  <a:pt x="605" y="234"/>
                  <a:pt x="605" y="234"/>
                  <a:pt x="605" y="234"/>
                </a:cubicBezTo>
                <a:cubicBezTo>
                  <a:pt x="741" y="371"/>
                  <a:pt x="741" y="371"/>
                  <a:pt x="741" y="371"/>
                </a:cubicBezTo>
                <a:cubicBezTo>
                  <a:pt x="634" y="478"/>
                  <a:pt x="634" y="478"/>
                  <a:pt x="634" y="478"/>
                </a:cubicBezTo>
                <a:cubicBezTo>
                  <a:pt x="613" y="460"/>
                  <a:pt x="587" y="450"/>
                  <a:pt x="560" y="450"/>
                </a:cubicBezTo>
                <a:cubicBezTo>
                  <a:pt x="530" y="450"/>
                  <a:pt x="503" y="461"/>
                  <a:pt x="482" y="482"/>
                </a:cubicBezTo>
                <a:cubicBezTo>
                  <a:pt x="461" y="503"/>
                  <a:pt x="450" y="530"/>
                  <a:pt x="450" y="560"/>
                </a:cubicBezTo>
                <a:cubicBezTo>
                  <a:pt x="450" y="587"/>
                  <a:pt x="460" y="613"/>
                  <a:pt x="478" y="633"/>
                </a:cubicBezTo>
                <a:cubicBezTo>
                  <a:pt x="371" y="741"/>
                  <a:pt x="371" y="741"/>
                  <a:pt x="371" y="741"/>
                </a:cubicBezTo>
                <a:lnTo>
                  <a:pt x="233" y="604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285585" y="3436102"/>
            <a:ext cx="1614224" cy="1615124"/>
          </a:xfrm>
          <a:custGeom>
            <a:avLst/>
            <a:gdLst>
              <a:gd name="T0" fmla="*/ 379 w 758"/>
              <a:gd name="T1" fmla="*/ 17 h 758"/>
              <a:gd name="T2" fmla="*/ 507 w 758"/>
              <a:gd name="T3" fmla="*/ 145 h 758"/>
              <a:gd name="T4" fmla="*/ 519 w 758"/>
              <a:gd name="T5" fmla="*/ 156 h 758"/>
              <a:gd name="T6" fmla="*/ 526 w 758"/>
              <a:gd name="T7" fmla="*/ 143 h 758"/>
              <a:gd name="T8" fmla="*/ 537 w 758"/>
              <a:gd name="T9" fmla="*/ 128 h 758"/>
              <a:gd name="T10" fmla="*/ 584 w 758"/>
              <a:gd name="T11" fmla="*/ 109 h 758"/>
              <a:gd name="T12" fmla="*/ 631 w 758"/>
              <a:gd name="T13" fmla="*/ 128 h 758"/>
              <a:gd name="T14" fmla="*/ 631 w 758"/>
              <a:gd name="T15" fmla="*/ 222 h 758"/>
              <a:gd name="T16" fmla="*/ 617 w 758"/>
              <a:gd name="T17" fmla="*/ 233 h 758"/>
              <a:gd name="T18" fmla="*/ 603 w 758"/>
              <a:gd name="T19" fmla="*/ 241 h 758"/>
              <a:gd name="T20" fmla="*/ 614 w 758"/>
              <a:gd name="T21" fmla="*/ 252 h 758"/>
              <a:gd name="T22" fmla="*/ 741 w 758"/>
              <a:gd name="T23" fmla="*/ 379 h 758"/>
              <a:gd name="T24" fmla="*/ 641 w 758"/>
              <a:gd name="T25" fmla="*/ 478 h 758"/>
              <a:gd name="T26" fmla="*/ 568 w 758"/>
              <a:gd name="T27" fmla="*/ 452 h 758"/>
              <a:gd name="T28" fmla="*/ 486 w 758"/>
              <a:gd name="T29" fmla="*/ 486 h 758"/>
              <a:gd name="T30" fmla="*/ 478 w 758"/>
              <a:gd name="T31" fmla="*/ 641 h 758"/>
              <a:gd name="T32" fmla="*/ 379 w 758"/>
              <a:gd name="T33" fmla="*/ 741 h 758"/>
              <a:gd name="T34" fmla="*/ 251 w 758"/>
              <a:gd name="T35" fmla="*/ 613 h 758"/>
              <a:gd name="T36" fmla="*/ 240 w 758"/>
              <a:gd name="T37" fmla="*/ 601 h 758"/>
              <a:gd name="T38" fmla="*/ 232 w 758"/>
              <a:gd name="T39" fmla="*/ 616 h 758"/>
              <a:gd name="T40" fmla="*/ 220 w 758"/>
              <a:gd name="T41" fmla="*/ 633 h 758"/>
              <a:gd name="T42" fmla="*/ 173 w 758"/>
              <a:gd name="T43" fmla="*/ 653 h 758"/>
              <a:gd name="T44" fmla="*/ 126 w 758"/>
              <a:gd name="T45" fmla="*/ 633 h 758"/>
              <a:gd name="T46" fmla="*/ 107 w 758"/>
              <a:gd name="T47" fmla="*/ 586 h 758"/>
              <a:gd name="T48" fmla="*/ 126 w 758"/>
              <a:gd name="T49" fmla="*/ 539 h 758"/>
              <a:gd name="T50" fmla="*/ 143 w 758"/>
              <a:gd name="T51" fmla="*/ 527 h 758"/>
              <a:gd name="T52" fmla="*/ 158 w 758"/>
              <a:gd name="T53" fmla="*/ 520 h 758"/>
              <a:gd name="T54" fmla="*/ 146 w 758"/>
              <a:gd name="T55" fmla="*/ 508 h 758"/>
              <a:gd name="T56" fmla="*/ 17 w 758"/>
              <a:gd name="T57" fmla="*/ 379 h 758"/>
              <a:gd name="T58" fmla="*/ 117 w 758"/>
              <a:gd name="T59" fmla="*/ 279 h 758"/>
              <a:gd name="T60" fmla="*/ 189 w 758"/>
              <a:gd name="T61" fmla="*/ 304 h 758"/>
              <a:gd name="T62" fmla="*/ 272 w 758"/>
              <a:gd name="T63" fmla="*/ 269 h 758"/>
              <a:gd name="T64" fmla="*/ 281 w 758"/>
              <a:gd name="T65" fmla="*/ 115 h 758"/>
              <a:gd name="T66" fmla="*/ 379 w 758"/>
              <a:gd name="T67" fmla="*/ 17 h 758"/>
              <a:gd name="T68" fmla="*/ 379 w 758"/>
              <a:gd name="T69" fmla="*/ 0 h 758"/>
              <a:gd name="T70" fmla="*/ 264 w 758"/>
              <a:gd name="T71" fmla="*/ 114 h 758"/>
              <a:gd name="T72" fmla="*/ 263 w 758"/>
              <a:gd name="T73" fmla="*/ 261 h 758"/>
              <a:gd name="T74" fmla="*/ 189 w 758"/>
              <a:gd name="T75" fmla="*/ 292 h 758"/>
              <a:gd name="T76" fmla="*/ 116 w 758"/>
              <a:gd name="T77" fmla="*/ 262 h 758"/>
              <a:gd name="T78" fmla="*/ 0 w 758"/>
              <a:gd name="T79" fmla="*/ 379 h 758"/>
              <a:gd name="T80" fmla="*/ 138 w 758"/>
              <a:gd name="T81" fmla="*/ 516 h 758"/>
              <a:gd name="T82" fmla="*/ 118 w 758"/>
              <a:gd name="T83" fmla="*/ 531 h 758"/>
              <a:gd name="T84" fmla="*/ 118 w 758"/>
              <a:gd name="T85" fmla="*/ 642 h 758"/>
              <a:gd name="T86" fmla="*/ 173 w 758"/>
              <a:gd name="T87" fmla="*/ 665 h 758"/>
              <a:gd name="T88" fmla="*/ 228 w 758"/>
              <a:gd name="T89" fmla="*/ 642 h 758"/>
              <a:gd name="T90" fmla="*/ 243 w 758"/>
              <a:gd name="T91" fmla="*/ 622 h 758"/>
              <a:gd name="T92" fmla="*/ 379 w 758"/>
              <a:gd name="T93" fmla="*/ 758 h 758"/>
              <a:gd name="T94" fmla="*/ 495 w 758"/>
              <a:gd name="T95" fmla="*/ 642 h 758"/>
              <a:gd name="T96" fmla="*/ 495 w 758"/>
              <a:gd name="T97" fmla="*/ 642 h 758"/>
              <a:gd name="T98" fmla="*/ 494 w 758"/>
              <a:gd name="T99" fmla="*/ 494 h 758"/>
              <a:gd name="T100" fmla="*/ 568 w 758"/>
              <a:gd name="T101" fmla="*/ 464 h 758"/>
              <a:gd name="T102" fmla="*/ 642 w 758"/>
              <a:gd name="T103" fmla="*/ 495 h 758"/>
              <a:gd name="T104" fmla="*/ 642 w 758"/>
              <a:gd name="T105" fmla="*/ 495 h 758"/>
              <a:gd name="T106" fmla="*/ 758 w 758"/>
              <a:gd name="T107" fmla="*/ 379 h 758"/>
              <a:gd name="T108" fmla="*/ 623 w 758"/>
              <a:gd name="T109" fmla="*/ 243 h 758"/>
              <a:gd name="T110" fmla="*/ 639 w 758"/>
              <a:gd name="T111" fmla="*/ 231 h 758"/>
              <a:gd name="T112" fmla="*/ 639 w 758"/>
              <a:gd name="T113" fmla="*/ 120 h 758"/>
              <a:gd name="T114" fmla="*/ 584 w 758"/>
              <a:gd name="T115" fmla="*/ 97 h 758"/>
              <a:gd name="T116" fmla="*/ 529 w 758"/>
              <a:gd name="T117" fmla="*/ 120 h 758"/>
              <a:gd name="T118" fmla="*/ 516 w 758"/>
              <a:gd name="T119" fmla="*/ 137 h 758"/>
              <a:gd name="T120" fmla="*/ 379 w 758"/>
              <a:gd name="T121" fmla="*/ 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58" h="758">
                <a:moveTo>
                  <a:pt x="379" y="17"/>
                </a:moveTo>
                <a:cubicBezTo>
                  <a:pt x="507" y="145"/>
                  <a:pt x="507" y="145"/>
                  <a:pt x="507" y="145"/>
                </a:cubicBezTo>
                <a:cubicBezTo>
                  <a:pt x="519" y="156"/>
                  <a:pt x="519" y="156"/>
                  <a:pt x="519" y="156"/>
                </a:cubicBezTo>
                <a:cubicBezTo>
                  <a:pt x="526" y="143"/>
                  <a:pt x="526" y="143"/>
                  <a:pt x="526" y="143"/>
                </a:cubicBezTo>
                <a:cubicBezTo>
                  <a:pt x="529" y="137"/>
                  <a:pt x="533" y="133"/>
                  <a:pt x="537" y="128"/>
                </a:cubicBezTo>
                <a:cubicBezTo>
                  <a:pt x="550" y="116"/>
                  <a:pt x="566" y="109"/>
                  <a:pt x="584" y="109"/>
                </a:cubicBezTo>
                <a:cubicBezTo>
                  <a:pt x="602" y="109"/>
                  <a:pt x="618" y="116"/>
                  <a:pt x="631" y="128"/>
                </a:cubicBezTo>
                <a:cubicBezTo>
                  <a:pt x="657" y="154"/>
                  <a:pt x="657" y="196"/>
                  <a:pt x="631" y="222"/>
                </a:cubicBezTo>
                <a:cubicBezTo>
                  <a:pt x="627" y="226"/>
                  <a:pt x="622" y="230"/>
                  <a:pt x="617" y="233"/>
                </a:cubicBezTo>
                <a:cubicBezTo>
                  <a:pt x="603" y="241"/>
                  <a:pt x="603" y="241"/>
                  <a:pt x="603" y="241"/>
                </a:cubicBezTo>
                <a:cubicBezTo>
                  <a:pt x="614" y="252"/>
                  <a:pt x="614" y="252"/>
                  <a:pt x="614" y="252"/>
                </a:cubicBezTo>
                <a:cubicBezTo>
                  <a:pt x="741" y="379"/>
                  <a:pt x="741" y="379"/>
                  <a:pt x="741" y="379"/>
                </a:cubicBezTo>
                <a:cubicBezTo>
                  <a:pt x="641" y="478"/>
                  <a:pt x="641" y="478"/>
                  <a:pt x="641" y="478"/>
                </a:cubicBezTo>
                <a:cubicBezTo>
                  <a:pt x="621" y="461"/>
                  <a:pt x="595" y="452"/>
                  <a:pt x="568" y="452"/>
                </a:cubicBezTo>
                <a:cubicBezTo>
                  <a:pt x="537" y="452"/>
                  <a:pt x="508" y="464"/>
                  <a:pt x="486" y="486"/>
                </a:cubicBezTo>
                <a:cubicBezTo>
                  <a:pt x="443" y="528"/>
                  <a:pt x="441" y="595"/>
                  <a:pt x="478" y="641"/>
                </a:cubicBezTo>
                <a:cubicBezTo>
                  <a:pt x="379" y="741"/>
                  <a:pt x="379" y="741"/>
                  <a:pt x="379" y="741"/>
                </a:cubicBezTo>
                <a:cubicBezTo>
                  <a:pt x="251" y="613"/>
                  <a:pt x="251" y="613"/>
                  <a:pt x="251" y="613"/>
                </a:cubicBezTo>
                <a:cubicBezTo>
                  <a:pt x="240" y="601"/>
                  <a:pt x="240" y="601"/>
                  <a:pt x="240" y="601"/>
                </a:cubicBezTo>
                <a:cubicBezTo>
                  <a:pt x="232" y="616"/>
                  <a:pt x="232" y="616"/>
                  <a:pt x="232" y="616"/>
                </a:cubicBezTo>
                <a:cubicBezTo>
                  <a:pt x="229" y="623"/>
                  <a:pt x="225" y="628"/>
                  <a:pt x="220" y="633"/>
                </a:cubicBezTo>
                <a:cubicBezTo>
                  <a:pt x="207" y="646"/>
                  <a:pt x="191" y="653"/>
                  <a:pt x="173" y="653"/>
                </a:cubicBezTo>
                <a:cubicBezTo>
                  <a:pt x="155" y="653"/>
                  <a:pt x="139" y="646"/>
                  <a:pt x="126" y="633"/>
                </a:cubicBezTo>
                <a:cubicBezTo>
                  <a:pt x="114" y="621"/>
                  <a:pt x="107" y="604"/>
                  <a:pt x="107" y="586"/>
                </a:cubicBezTo>
                <a:cubicBezTo>
                  <a:pt x="107" y="569"/>
                  <a:pt x="114" y="552"/>
                  <a:pt x="126" y="539"/>
                </a:cubicBezTo>
                <a:cubicBezTo>
                  <a:pt x="131" y="534"/>
                  <a:pt x="137" y="530"/>
                  <a:pt x="143" y="527"/>
                </a:cubicBezTo>
                <a:cubicBezTo>
                  <a:pt x="158" y="520"/>
                  <a:pt x="158" y="520"/>
                  <a:pt x="158" y="520"/>
                </a:cubicBezTo>
                <a:cubicBezTo>
                  <a:pt x="146" y="508"/>
                  <a:pt x="146" y="508"/>
                  <a:pt x="146" y="508"/>
                </a:cubicBezTo>
                <a:cubicBezTo>
                  <a:pt x="17" y="379"/>
                  <a:pt x="17" y="379"/>
                  <a:pt x="17" y="379"/>
                </a:cubicBezTo>
                <a:cubicBezTo>
                  <a:pt x="117" y="279"/>
                  <a:pt x="117" y="279"/>
                  <a:pt x="117" y="279"/>
                </a:cubicBezTo>
                <a:cubicBezTo>
                  <a:pt x="137" y="295"/>
                  <a:pt x="163" y="304"/>
                  <a:pt x="189" y="304"/>
                </a:cubicBezTo>
                <a:cubicBezTo>
                  <a:pt x="220" y="304"/>
                  <a:pt x="250" y="291"/>
                  <a:pt x="272" y="269"/>
                </a:cubicBezTo>
                <a:cubicBezTo>
                  <a:pt x="313" y="228"/>
                  <a:pt x="317" y="160"/>
                  <a:pt x="281" y="115"/>
                </a:cubicBezTo>
                <a:cubicBezTo>
                  <a:pt x="379" y="17"/>
                  <a:pt x="379" y="17"/>
                  <a:pt x="379" y="17"/>
                </a:cubicBezTo>
                <a:moveTo>
                  <a:pt x="379" y="0"/>
                </a:moveTo>
                <a:cubicBezTo>
                  <a:pt x="264" y="114"/>
                  <a:pt x="264" y="114"/>
                  <a:pt x="264" y="114"/>
                </a:cubicBezTo>
                <a:cubicBezTo>
                  <a:pt x="304" y="155"/>
                  <a:pt x="304" y="220"/>
                  <a:pt x="263" y="261"/>
                </a:cubicBezTo>
                <a:cubicBezTo>
                  <a:pt x="243" y="281"/>
                  <a:pt x="216" y="292"/>
                  <a:pt x="189" y="292"/>
                </a:cubicBezTo>
                <a:cubicBezTo>
                  <a:pt x="163" y="292"/>
                  <a:pt x="137" y="282"/>
                  <a:pt x="116" y="262"/>
                </a:cubicBezTo>
                <a:cubicBezTo>
                  <a:pt x="0" y="379"/>
                  <a:pt x="0" y="379"/>
                  <a:pt x="0" y="379"/>
                </a:cubicBezTo>
                <a:cubicBezTo>
                  <a:pt x="138" y="516"/>
                  <a:pt x="138" y="516"/>
                  <a:pt x="138" y="516"/>
                </a:cubicBezTo>
                <a:cubicBezTo>
                  <a:pt x="130" y="520"/>
                  <a:pt x="124" y="525"/>
                  <a:pt x="118" y="531"/>
                </a:cubicBezTo>
                <a:cubicBezTo>
                  <a:pt x="87" y="562"/>
                  <a:pt x="87" y="611"/>
                  <a:pt x="118" y="642"/>
                </a:cubicBezTo>
                <a:cubicBezTo>
                  <a:pt x="133" y="657"/>
                  <a:pt x="153" y="665"/>
                  <a:pt x="173" y="665"/>
                </a:cubicBezTo>
                <a:cubicBezTo>
                  <a:pt x="193" y="665"/>
                  <a:pt x="213" y="657"/>
                  <a:pt x="228" y="642"/>
                </a:cubicBezTo>
                <a:cubicBezTo>
                  <a:pt x="234" y="636"/>
                  <a:pt x="239" y="629"/>
                  <a:pt x="243" y="622"/>
                </a:cubicBezTo>
                <a:cubicBezTo>
                  <a:pt x="379" y="758"/>
                  <a:pt x="379" y="758"/>
                  <a:pt x="379" y="758"/>
                </a:cubicBezTo>
                <a:cubicBezTo>
                  <a:pt x="495" y="642"/>
                  <a:pt x="495" y="642"/>
                  <a:pt x="495" y="642"/>
                </a:cubicBezTo>
                <a:cubicBezTo>
                  <a:pt x="495" y="642"/>
                  <a:pt x="495" y="642"/>
                  <a:pt x="495" y="642"/>
                </a:cubicBezTo>
                <a:cubicBezTo>
                  <a:pt x="454" y="601"/>
                  <a:pt x="453" y="535"/>
                  <a:pt x="494" y="494"/>
                </a:cubicBezTo>
                <a:cubicBezTo>
                  <a:pt x="515" y="474"/>
                  <a:pt x="541" y="464"/>
                  <a:pt x="568" y="464"/>
                </a:cubicBezTo>
                <a:cubicBezTo>
                  <a:pt x="594" y="464"/>
                  <a:pt x="621" y="474"/>
                  <a:pt x="642" y="495"/>
                </a:cubicBezTo>
                <a:cubicBezTo>
                  <a:pt x="642" y="495"/>
                  <a:pt x="642" y="495"/>
                  <a:pt x="642" y="495"/>
                </a:cubicBezTo>
                <a:cubicBezTo>
                  <a:pt x="758" y="379"/>
                  <a:pt x="758" y="379"/>
                  <a:pt x="758" y="379"/>
                </a:cubicBezTo>
                <a:cubicBezTo>
                  <a:pt x="623" y="243"/>
                  <a:pt x="623" y="243"/>
                  <a:pt x="623" y="243"/>
                </a:cubicBezTo>
                <a:cubicBezTo>
                  <a:pt x="629" y="240"/>
                  <a:pt x="634" y="236"/>
                  <a:pt x="639" y="231"/>
                </a:cubicBezTo>
                <a:cubicBezTo>
                  <a:pt x="670" y="200"/>
                  <a:pt x="670" y="151"/>
                  <a:pt x="639" y="120"/>
                </a:cubicBezTo>
                <a:cubicBezTo>
                  <a:pt x="624" y="105"/>
                  <a:pt x="604" y="97"/>
                  <a:pt x="584" y="97"/>
                </a:cubicBezTo>
                <a:cubicBezTo>
                  <a:pt x="564" y="97"/>
                  <a:pt x="544" y="105"/>
                  <a:pt x="529" y="120"/>
                </a:cubicBezTo>
                <a:cubicBezTo>
                  <a:pt x="524" y="125"/>
                  <a:pt x="519" y="131"/>
                  <a:pt x="516" y="137"/>
                </a:cubicBezTo>
                <a:cubicBezTo>
                  <a:pt x="379" y="0"/>
                  <a:pt x="379" y="0"/>
                  <a:pt x="379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290086" y="1752555"/>
            <a:ext cx="1607922" cy="1610623"/>
          </a:xfrm>
          <a:custGeom>
            <a:avLst/>
            <a:gdLst>
              <a:gd name="T0" fmla="*/ 376 w 755"/>
              <a:gd name="T1" fmla="*/ 17 h 756"/>
              <a:gd name="T2" fmla="*/ 504 w 755"/>
              <a:gd name="T3" fmla="*/ 145 h 756"/>
              <a:gd name="T4" fmla="*/ 515 w 755"/>
              <a:gd name="T5" fmla="*/ 156 h 756"/>
              <a:gd name="T6" fmla="*/ 523 w 755"/>
              <a:gd name="T7" fmla="*/ 143 h 756"/>
              <a:gd name="T8" fmla="*/ 532 w 755"/>
              <a:gd name="T9" fmla="*/ 131 h 756"/>
              <a:gd name="T10" fmla="*/ 579 w 755"/>
              <a:gd name="T11" fmla="*/ 112 h 756"/>
              <a:gd name="T12" fmla="*/ 626 w 755"/>
              <a:gd name="T13" fmla="*/ 131 h 756"/>
              <a:gd name="T14" fmla="*/ 645 w 755"/>
              <a:gd name="T15" fmla="*/ 178 h 756"/>
              <a:gd name="T16" fmla="*/ 626 w 755"/>
              <a:gd name="T17" fmla="*/ 225 h 756"/>
              <a:gd name="T18" fmla="*/ 614 w 755"/>
              <a:gd name="T19" fmla="*/ 234 h 756"/>
              <a:gd name="T20" fmla="*/ 601 w 755"/>
              <a:gd name="T21" fmla="*/ 242 h 756"/>
              <a:gd name="T22" fmla="*/ 612 w 755"/>
              <a:gd name="T23" fmla="*/ 253 h 756"/>
              <a:gd name="T24" fmla="*/ 738 w 755"/>
              <a:gd name="T25" fmla="*/ 379 h 756"/>
              <a:gd name="T26" fmla="*/ 614 w 755"/>
              <a:gd name="T27" fmla="*/ 504 h 756"/>
              <a:gd name="T28" fmla="*/ 603 w 755"/>
              <a:gd name="T29" fmla="*/ 515 h 756"/>
              <a:gd name="T30" fmla="*/ 617 w 755"/>
              <a:gd name="T31" fmla="*/ 523 h 756"/>
              <a:gd name="T32" fmla="*/ 631 w 755"/>
              <a:gd name="T33" fmla="*/ 534 h 756"/>
              <a:gd name="T34" fmla="*/ 651 w 755"/>
              <a:gd name="T35" fmla="*/ 580 h 756"/>
              <a:gd name="T36" fmla="*/ 631 w 755"/>
              <a:gd name="T37" fmla="*/ 627 h 756"/>
              <a:gd name="T38" fmla="*/ 584 w 755"/>
              <a:gd name="T39" fmla="*/ 647 h 756"/>
              <a:gd name="T40" fmla="*/ 537 w 755"/>
              <a:gd name="T41" fmla="*/ 627 h 756"/>
              <a:gd name="T42" fmla="*/ 526 w 755"/>
              <a:gd name="T43" fmla="*/ 613 h 756"/>
              <a:gd name="T44" fmla="*/ 519 w 755"/>
              <a:gd name="T45" fmla="*/ 599 h 756"/>
              <a:gd name="T46" fmla="*/ 508 w 755"/>
              <a:gd name="T47" fmla="*/ 610 h 756"/>
              <a:gd name="T48" fmla="*/ 379 w 755"/>
              <a:gd name="T49" fmla="*/ 739 h 756"/>
              <a:gd name="T50" fmla="*/ 281 w 755"/>
              <a:gd name="T51" fmla="*/ 640 h 756"/>
              <a:gd name="T52" fmla="*/ 271 w 755"/>
              <a:gd name="T53" fmla="*/ 487 h 756"/>
              <a:gd name="T54" fmla="*/ 188 w 755"/>
              <a:gd name="T55" fmla="*/ 452 h 756"/>
              <a:gd name="T56" fmla="*/ 117 w 755"/>
              <a:gd name="T57" fmla="*/ 477 h 756"/>
              <a:gd name="T58" fmla="*/ 17 w 755"/>
              <a:gd name="T59" fmla="*/ 377 h 756"/>
              <a:gd name="T60" fmla="*/ 376 w 755"/>
              <a:gd name="T61" fmla="*/ 17 h 756"/>
              <a:gd name="T62" fmla="*/ 376 w 755"/>
              <a:gd name="T63" fmla="*/ 0 h 756"/>
              <a:gd name="T64" fmla="*/ 0 w 755"/>
              <a:gd name="T65" fmla="*/ 377 h 756"/>
              <a:gd name="T66" fmla="*/ 116 w 755"/>
              <a:gd name="T67" fmla="*/ 493 h 756"/>
              <a:gd name="T68" fmla="*/ 188 w 755"/>
              <a:gd name="T69" fmla="*/ 464 h 756"/>
              <a:gd name="T70" fmla="*/ 262 w 755"/>
              <a:gd name="T71" fmla="*/ 495 h 756"/>
              <a:gd name="T72" fmla="*/ 264 w 755"/>
              <a:gd name="T73" fmla="*/ 641 h 756"/>
              <a:gd name="T74" fmla="*/ 379 w 755"/>
              <a:gd name="T75" fmla="*/ 756 h 756"/>
              <a:gd name="T76" fmla="*/ 516 w 755"/>
              <a:gd name="T77" fmla="*/ 619 h 756"/>
              <a:gd name="T78" fmla="*/ 529 w 755"/>
              <a:gd name="T79" fmla="*/ 636 h 756"/>
              <a:gd name="T80" fmla="*/ 584 w 755"/>
              <a:gd name="T81" fmla="*/ 659 h 756"/>
              <a:gd name="T82" fmla="*/ 640 w 755"/>
              <a:gd name="T83" fmla="*/ 636 h 756"/>
              <a:gd name="T84" fmla="*/ 640 w 755"/>
              <a:gd name="T85" fmla="*/ 525 h 756"/>
              <a:gd name="T86" fmla="*/ 623 w 755"/>
              <a:gd name="T87" fmla="*/ 512 h 756"/>
              <a:gd name="T88" fmla="*/ 755 w 755"/>
              <a:gd name="T89" fmla="*/ 379 h 756"/>
              <a:gd name="T90" fmla="*/ 620 w 755"/>
              <a:gd name="T91" fmla="*/ 245 h 756"/>
              <a:gd name="T92" fmla="*/ 634 w 755"/>
              <a:gd name="T93" fmla="*/ 234 h 756"/>
              <a:gd name="T94" fmla="*/ 634 w 755"/>
              <a:gd name="T95" fmla="*/ 123 h 756"/>
              <a:gd name="T96" fmla="*/ 579 w 755"/>
              <a:gd name="T97" fmla="*/ 100 h 756"/>
              <a:gd name="T98" fmla="*/ 524 w 755"/>
              <a:gd name="T99" fmla="*/ 123 h 756"/>
              <a:gd name="T100" fmla="*/ 513 w 755"/>
              <a:gd name="T101" fmla="*/ 137 h 756"/>
              <a:gd name="T102" fmla="*/ 376 w 755"/>
              <a:gd name="T103" fmla="*/ 0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55" h="756">
                <a:moveTo>
                  <a:pt x="376" y="17"/>
                </a:moveTo>
                <a:cubicBezTo>
                  <a:pt x="504" y="145"/>
                  <a:pt x="504" y="145"/>
                  <a:pt x="504" y="145"/>
                </a:cubicBezTo>
                <a:cubicBezTo>
                  <a:pt x="515" y="156"/>
                  <a:pt x="515" y="156"/>
                  <a:pt x="515" y="156"/>
                </a:cubicBezTo>
                <a:cubicBezTo>
                  <a:pt x="523" y="143"/>
                  <a:pt x="523" y="143"/>
                  <a:pt x="523" y="143"/>
                </a:cubicBezTo>
                <a:cubicBezTo>
                  <a:pt x="526" y="139"/>
                  <a:pt x="529" y="135"/>
                  <a:pt x="532" y="131"/>
                </a:cubicBezTo>
                <a:cubicBezTo>
                  <a:pt x="545" y="119"/>
                  <a:pt x="561" y="112"/>
                  <a:pt x="579" y="112"/>
                </a:cubicBezTo>
                <a:cubicBezTo>
                  <a:pt x="597" y="112"/>
                  <a:pt x="613" y="119"/>
                  <a:pt x="626" y="131"/>
                </a:cubicBezTo>
                <a:cubicBezTo>
                  <a:pt x="638" y="144"/>
                  <a:pt x="645" y="160"/>
                  <a:pt x="645" y="178"/>
                </a:cubicBezTo>
                <a:cubicBezTo>
                  <a:pt x="645" y="196"/>
                  <a:pt x="638" y="213"/>
                  <a:pt x="626" y="225"/>
                </a:cubicBezTo>
                <a:cubicBezTo>
                  <a:pt x="622" y="229"/>
                  <a:pt x="618" y="232"/>
                  <a:pt x="614" y="234"/>
                </a:cubicBezTo>
                <a:cubicBezTo>
                  <a:pt x="601" y="242"/>
                  <a:pt x="601" y="242"/>
                  <a:pt x="601" y="242"/>
                </a:cubicBezTo>
                <a:cubicBezTo>
                  <a:pt x="612" y="253"/>
                  <a:pt x="612" y="253"/>
                  <a:pt x="612" y="253"/>
                </a:cubicBezTo>
                <a:cubicBezTo>
                  <a:pt x="738" y="379"/>
                  <a:pt x="738" y="379"/>
                  <a:pt x="738" y="379"/>
                </a:cubicBezTo>
                <a:cubicBezTo>
                  <a:pt x="614" y="504"/>
                  <a:pt x="614" y="504"/>
                  <a:pt x="614" y="504"/>
                </a:cubicBezTo>
                <a:cubicBezTo>
                  <a:pt x="603" y="515"/>
                  <a:pt x="603" y="515"/>
                  <a:pt x="603" y="515"/>
                </a:cubicBezTo>
                <a:cubicBezTo>
                  <a:pt x="617" y="523"/>
                  <a:pt x="617" y="523"/>
                  <a:pt x="617" y="523"/>
                </a:cubicBezTo>
                <a:cubicBezTo>
                  <a:pt x="622" y="526"/>
                  <a:pt x="627" y="529"/>
                  <a:pt x="631" y="534"/>
                </a:cubicBezTo>
                <a:cubicBezTo>
                  <a:pt x="644" y="546"/>
                  <a:pt x="651" y="563"/>
                  <a:pt x="651" y="580"/>
                </a:cubicBezTo>
                <a:cubicBezTo>
                  <a:pt x="651" y="598"/>
                  <a:pt x="644" y="615"/>
                  <a:pt x="631" y="627"/>
                </a:cubicBezTo>
                <a:cubicBezTo>
                  <a:pt x="619" y="640"/>
                  <a:pt x="602" y="647"/>
                  <a:pt x="584" y="647"/>
                </a:cubicBezTo>
                <a:cubicBezTo>
                  <a:pt x="567" y="647"/>
                  <a:pt x="550" y="640"/>
                  <a:pt x="537" y="627"/>
                </a:cubicBezTo>
                <a:cubicBezTo>
                  <a:pt x="533" y="623"/>
                  <a:pt x="530" y="618"/>
                  <a:pt x="526" y="613"/>
                </a:cubicBezTo>
                <a:cubicBezTo>
                  <a:pt x="519" y="599"/>
                  <a:pt x="519" y="599"/>
                  <a:pt x="519" y="599"/>
                </a:cubicBezTo>
                <a:cubicBezTo>
                  <a:pt x="508" y="610"/>
                  <a:pt x="508" y="610"/>
                  <a:pt x="508" y="610"/>
                </a:cubicBezTo>
                <a:cubicBezTo>
                  <a:pt x="379" y="739"/>
                  <a:pt x="379" y="739"/>
                  <a:pt x="379" y="739"/>
                </a:cubicBezTo>
                <a:cubicBezTo>
                  <a:pt x="281" y="640"/>
                  <a:pt x="281" y="640"/>
                  <a:pt x="281" y="640"/>
                </a:cubicBezTo>
                <a:cubicBezTo>
                  <a:pt x="316" y="594"/>
                  <a:pt x="313" y="529"/>
                  <a:pt x="271" y="487"/>
                </a:cubicBezTo>
                <a:cubicBezTo>
                  <a:pt x="249" y="465"/>
                  <a:pt x="219" y="452"/>
                  <a:pt x="188" y="452"/>
                </a:cubicBezTo>
                <a:cubicBezTo>
                  <a:pt x="162" y="452"/>
                  <a:pt x="137" y="461"/>
                  <a:pt x="117" y="477"/>
                </a:cubicBezTo>
                <a:cubicBezTo>
                  <a:pt x="17" y="377"/>
                  <a:pt x="17" y="377"/>
                  <a:pt x="17" y="377"/>
                </a:cubicBezTo>
                <a:cubicBezTo>
                  <a:pt x="376" y="17"/>
                  <a:pt x="376" y="17"/>
                  <a:pt x="376" y="17"/>
                </a:cubicBezTo>
                <a:moveTo>
                  <a:pt x="376" y="0"/>
                </a:moveTo>
                <a:cubicBezTo>
                  <a:pt x="0" y="377"/>
                  <a:pt x="0" y="377"/>
                  <a:pt x="0" y="377"/>
                </a:cubicBezTo>
                <a:cubicBezTo>
                  <a:pt x="116" y="493"/>
                  <a:pt x="116" y="493"/>
                  <a:pt x="116" y="493"/>
                </a:cubicBezTo>
                <a:cubicBezTo>
                  <a:pt x="136" y="474"/>
                  <a:pt x="162" y="464"/>
                  <a:pt x="188" y="464"/>
                </a:cubicBezTo>
                <a:cubicBezTo>
                  <a:pt x="215" y="464"/>
                  <a:pt x="242" y="475"/>
                  <a:pt x="262" y="495"/>
                </a:cubicBezTo>
                <a:cubicBezTo>
                  <a:pt x="302" y="535"/>
                  <a:pt x="303" y="600"/>
                  <a:pt x="264" y="641"/>
                </a:cubicBezTo>
                <a:cubicBezTo>
                  <a:pt x="379" y="756"/>
                  <a:pt x="379" y="756"/>
                  <a:pt x="379" y="756"/>
                </a:cubicBezTo>
                <a:cubicBezTo>
                  <a:pt x="516" y="619"/>
                  <a:pt x="516" y="619"/>
                  <a:pt x="516" y="619"/>
                </a:cubicBezTo>
                <a:cubicBezTo>
                  <a:pt x="519" y="625"/>
                  <a:pt x="524" y="631"/>
                  <a:pt x="529" y="636"/>
                </a:cubicBezTo>
                <a:cubicBezTo>
                  <a:pt x="544" y="651"/>
                  <a:pt x="564" y="659"/>
                  <a:pt x="584" y="659"/>
                </a:cubicBezTo>
                <a:cubicBezTo>
                  <a:pt x="604" y="659"/>
                  <a:pt x="624" y="651"/>
                  <a:pt x="640" y="636"/>
                </a:cubicBezTo>
                <a:cubicBezTo>
                  <a:pt x="670" y="605"/>
                  <a:pt x="670" y="556"/>
                  <a:pt x="640" y="525"/>
                </a:cubicBezTo>
                <a:cubicBezTo>
                  <a:pt x="634" y="520"/>
                  <a:pt x="629" y="516"/>
                  <a:pt x="623" y="512"/>
                </a:cubicBezTo>
                <a:cubicBezTo>
                  <a:pt x="755" y="379"/>
                  <a:pt x="755" y="379"/>
                  <a:pt x="755" y="379"/>
                </a:cubicBezTo>
                <a:cubicBezTo>
                  <a:pt x="620" y="245"/>
                  <a:pt x="620" y="245"/>
                  <a:pt x="620" y="245"/>
                </a:cubicBezTo>
                <a:cubicBezTo>
                  <a:pt x="625" y="242"/>
                  <a:pt x="630" y="238"/>
                  <a:pt x="634" y="234"/>
                </a:cubicBezTo>
                <a:cubicBezTo>
                  <a:pt x="665" y="203"/>
                  <a:pt x="665" y="153"/>
                  <a:pt x="634" y="123"/>
                </a:cubicBezTo>
                <a:cubicBezTo>
                  <a:pt x="619" y="108"/>
                  <a:pt x="599" y="100"/>
                  <a:pt x="579" y="100"/>
                </a:cubicBezTo>
                <a:cubicBezTo>
                  <a:pt x="559" y="100"/>
                  <a:pt x="539" y="108"/>
                  <a:pt x="524" y="123"/>
                </a:cubicBezTo>
                <a:cubicBezTo>
                  <a:pt x="519" y="127"/>
                  <a:pt x="516" y="132"/>
                  <a:pt x="513" y="137"/>
                </a:cubicBezTo>
                <a:cubicBezTo>
                  <a:pt x="376" y="0"/>
                  <a:pt x="376" y="0"/>
                  <a:pt x="376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6" name="出自【趣你的PPT】(微信:qunideppt)：最优质的PPT资源库"/>
          <p:cNvSpPr/>
          <p:nvPr/>
        </p:nvSpPr>
        <p:spPr bwMode="auto">
          <a:xfrm>
            <a:off x="4473521" y="2615035"/>
            <a:ext cx="1574611" cy="1572811"/>
          </a:xfrm>
          <a:custGeom>
            <a:avLst/>
            <a:gdLst>
              <a:gd name="T0" fmla="*/ 226 w 739"/>
              <a:gd name="T1" fmla="*/ 597 h 738"/>
              <a:gd name="T2" fmla="*/ 224 w 739"/>
              <a:gd name="T3" fmla="*/ 606 h 738"/>
              <a:gd name="T4" fmla="*/ 206 w 739"/>
              <a:gd name="T5" fmla="*/ 635 h 738"/>
              <a:gd name="T6" fmla="*/ 155 w 739"/>
              <a:gd name="T7" fmla="*/ 657 h 738"/>
              <a:gd name="T8" fmla="*/ 155 w 739"/>
              <a:gd name="T9" fmla="*/ 657 h 738"/>
              <a:gd name="T10" fmla="*/ 103 w 739"/>
              <a:gd name="T11" fmla="*/ 635 h 738"/>
              <a:gd name="T12" fmla="*/ 82 w 739"/>
              <a:gd name="T13" fmla="*/ 584 h 738"/>
              <a:gd name="T14" fmla="*/ 103 w 739"/>
              <a:gd name="T15" fmla="*/ 533 h 738"/>
              <a:gd name="T16" fmla="*/ 133 w 739"/>
              <a:gd name="T17" fmla="*/ 515 h 738"/>
              <a:gd name="T18" fmla="*/ 142 w 739"/>
              <a:gd name="T19" fmla="*/ 512 h 738"/>
              <a:gd name="T20" fmla="*/ 0 w 739"/>
              <a:gd name="T21" fmla="*/ 370 h 738"/>
              <a:gd name="T22" fmla="*/ 138 w 739"/>
              <a:gd name="T23" fmla="*/ 233 h 738"/>
              <a:gd name="T24" fmla="*/ 130 w 739"/>
              <a:gd name="T25" fmla="*/ 229 h 738"/>
              <a:gd name="T26" fmla="*/ 109 w 739"/>
              <a:gd name="T27" fmla="*/ 215 h 738"/>
              <a:gd name="T28" fmla="*/ 109 w 739"/>
              <a:gd name="T29" fmla="*/ 112 h 738"/>
              <a:gd name="T30" fmla="*/ 160 w 739"/>
              <a:gd name="T31" fmla="*/ 91 h 738"/>
              <a:gd name="T32" fmla="*/ 211 w 739"/>
              <a:gd name="T33" fmla="*/ 112 h 738"/>
              <a:gd name="T34" fmla="*/ 226 w 739"/>
              <a:gd name="T35" fmla="*/ 134 h 738"/>
              <a:gd name="T36" fmla="*/ 229 w 739"/>
              <a:gd name="T37" fmla="*/ 141 h 738"/>
              <a:gd name="T38" fmla="*/ 371 w 739"/>
              <a:gd name="T39" fmla="*/ 0 h 738"/>
              <a:gd name="T40" fmla="*/ 507 w 739"/>
              <a:gd name="T41" fmla="*/ 136 h 738"/>
              <a:gd name="T42" fmla="*/ 511 w 739"/>
              <a:gd name="T43" fmla="*/ 129 h 738"/>
              <a:gd name="T44" fmla="*/ 522 w 739"/>
              <a:gd name="T45" fmla="*/ 115 h 738"/>
              <a:gd name="T46" fmla="*/ 573 w 739"/>
              <a:gd name="T47" fmla="*/ 93 h 738"/>
              <a:gd name="T48" fmla="*/ 624 w 739"/>
              <a:gd name="T49" fmla="*/ 115 h 738"/>
              <a:gd name="T50" fmla="*/ 624 w 739"/>
              <a:gd name="T51" fmla="*/ 217 h 738"/>
              <a:gd name="T52" fmla="*/ 610 w 739"/>
              <a:gd name="T53" fmla="*/ 228 h 738"/>
              <a:gd name="T54" fmla="*/ 603 w 739"/>
              <a:gd name="T55" fmla="*/ 232 h 738"/>
              <a:gd name="T56" fmla="*/ 739 w 739"/>
              <a:gd name="T57" fmla="*/ 368 h 738"/>
              <a:gd name="T58" fmla="*/ 601 w 739"/>
              <a:gd name="T59" fmla="*/ 505 h 738"/>
              <a:gd name="T60" fmla="*/ 608 w 739"/>
              <a:gd name="T61" fmla="*/ 509 h 738"/>
              <a:gd name="T62" fmla="*/ 624 w 739"/>
              <a:gd name="T63" fmla="*/ 521 h 738"/>
              <a:gd name="T64" fmla="*/ 624 w 739"/>
              <a:gd name="T65" fmla="*/ 623 h 738"/>
              <a:gd name="T66" fmla="*/ 572 w 739"/>
              <a:gd name="T67" fmla="*/ 644 h 738"/>
              <a:gd name="T68" fmla="*/ 521 w 739"/>
              <a:gd name="T69" fmla="*/ 623 h 738"/>
              <a:gd name="T70" fmla="*/ 509 w 739"/>
              <a:gd name="T71" fmla="*/ 607 h 738"/>
              <a:gd name="T72" fmla="*/ 506 w 739"/>
              <a:gd name="T73" fmla="*/ 601 h 738"/>
              <a:gd name="T74" fmla="*/ 368 w 739"/>
              <a:gd name="T75" fmla="*/ 738 h 738"/>
              <a:gd name="T76" fmla="*/ 226 w 739"/>
              <a:gd name="T77" fmla="*/ 597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39" h="738">
                <a:moveTo>
                  <a:pt x="226" y="597"/>
                </a:moveTo>
                <a:cubicBezTo>
                  <a:pt x="224" y="606"/>
                  <a:pt x="224" y="606"/>
                  <a:pt x="224" y="606"/>
                </a:cubicBezTo>
                <a:cubicBezTo>
                  <a:pt x="220" y="617"/>
                  <a:pt x="214" y="627"/>
                  <a:pt x="206" y="635"/>
                </a:cubicBezTo>
                <a:cubicBezTo>
                  <a:pt x="192" y="649"/>
                  <a:pt x="174" y="657"/>
                  <a:pt x="155" y="657"/>
                </a:cubicBezTo>
                <a:cubicBezTo>
                  <a:pt x="155" y="657"/>
                  <a:pt x="155" y="657"/>
                  <a:pt x="155" y="657"/>
                </a:cubicBezTo>
                <a:cubicBezTo>
                  <a:pt x="135" y="657"/>
                  <a:pt x="117" y="649"/>
                  <a:pt x="103" y="635"/>
                </a:cubicBezTo>
                <a:cubicBezTo>
                  <a:pt x="90" y="622"/>
                  <a:pt x="82" y="604"/>
                  <a:pt x="82" y="584"/>
                </a:cubicBezTo>
                <a:cubicBezTo>
                  <a:pt x="82" y="565"/>
                  <a:pt x="90" y="547"/>
                  <a:pt x="103" y="533"/>
                </a:cubicBezTo>
                <a:cubicBezTo>
                  <a:pt x="112" y="525"/>
                  <a:pt x="122" y="519"/>
                  <a:pt x="133" y="515"/>
                </a:cubicBezTo>
                <a:cubicBezTo>
                  <a:pt x="142" y="512"/>
                  <a:pt x="142" y="512"/>
                  <a:pt x="142" y="512"/>
                </a:cubicBezTo>
                <a:cubicBezTo>
                  <a:pt x="0" y="370"/>
                  <a:pt x="0" y="370"/>
                  <a:pt x="0" y="370"/>
                </a:cubicBezTo>
                <a:cubicBezTo>
                  <a:pt x="138" y="233"/>
                  <a:pt x="138" y="233"/>
                  <a:pt x="138" y="233"/>
                </a:cubicBezTo>
                <a:cubicBezTo>
                  <a:pt x="130" y="229"/>
                  <a:pt x="130" y="229"/>
                  <a:pt x="130" y="229"/>
                </a:cubicBezTo>
                <a:cubicBezTo>
                  <a:pt x="122" y="226"/>
                  <a:pt x="115" y="221"/>
                  <a:pt x="109" y="215"/>
                </a:cubicBezTo>
                <a:cubicBezTo>
                  <a:pt x="81" y="186"/>
                  <a:pt x="81" y="141"/>
                  <a:pt x="109" y="112"/>
                </a:cubicBezTo>
                <a:cubicBezTo>
                  <a:pt x="122" y="99"/>
                  <a:pt x="141" y="91"/>
                  <a:pt x="160" y="91"/>
                </a:cubicBezTo>
                <a:cubicBezTo>
                  <a:pt x="179" y="91"/>
                  <a:pt x="197" y="99"/>
                  <a:pt x="211" y="112"/>
                </a:cubicBezTo>
                <a:cubicBezTo>
                  <a:pt x="217" y="118"/>
                  <a:pt x="222" y="126"/>
                  <a:pt x="226" y="134"/>
                </a:cubicBezTo>
                <a:cubicBezTo>
                  <a:pt x="229" y="141"/>
                  <a:pt x="229" y="141"/>
                  <a:pt x="229" y="141"/>
                </a:cubicBezTo>
                <a:cubicBezTo>
                  <a:pt x="371" y="0"/>
                  <a:pt x="371" y="0"/>
                  <a:pt x="371" y="0"/>
                </a:cubicBezTo>
                <a:cubicBezTo>
                  <a:pt x="507" y="136"/>
                  <a:pt x="507" y="136"/>
                  <a:pt x="507" y="136"/>
                </a:cubicBezTo>
                <a:cubicBezTo>
                  <a:pt x="511" y="129"/>
                  <a:pt x="511" y="129"/>
                  <a:pt x="511" y="129"/>
                </a:cubicBezTo>
                <a:cubicBezTo>
                  <a:pt x="514" y="124"/>
                  <a:pt x="518" y="119"/>
                  <a:pt x="522" y="115"/>
                </a:cubicBezTo>
                <a:cubicBezTo>
                  <a:pt x="536" y="101"/>
                  <a:pt x="554" y="93"/>
                  <a:pt x="573" y="93"/>
                </a:cubicBezTo>
                <a:cubicBezTo>
                  <a:pt x="592" y="93"/>
                  <a:pt x="611" y="101"/>
                  <a:pt x="624" y="115"/>
                </a:cubicBezTo>
                <a:cubicBezTo>
                  <a:pt x="652" y="143"/>
                  <a:pt x="652" y="189"/>
                  <a:pt x="624" y="217"/>
                </a:cubicBezTo>
                <a:cubicBezTo>
                  <a:pt x="620" y="221"/>
                  <a:pt x="615" y="225"/>
                  <a:pt x="610" y="228"/>
                </a:cubicBezTo>
                <a:cubicBezTo>
                  <a:pt x="603" y="232"/>
                  <a:pt x="603" y="232"/>
                  <a:pt x="603" y="232"/>
                </a:cubicBezTo>
                <a:cubicBezTo>
                  <a:pt x="739" y="368"/>
                  <a:pt x="739" y="368"/>
                  <a:pt x="739" y="368"/>
                </a:cubicBezTo>
                <a:cubicBezTo>
                  <a:pt x="601" y="505"/>
                  <a:pt x="601" y="505"/>
                  <a:pt x="601" y="505"/>
                </a:cubicBezTo>
                <a:cubicBezTo>
                  <a:pt x="608" y="509"/>
                  <a:pt x="608" y="509"/>
                  <a:pt x="608" y="509"/>
                </a:cubicBezTo>
                <a:cubicBezTo>
                  <a:pt x="614" y="512"/>
                  <a:pt x="619" y="516"/>
                  <a:pt x="624" y="521"/>
                </a:cubicBezTo>
                <a:cubicBezTo>
                  <a:pt x="652" y="549"/>
                  <a:pt x="652" y="595"/>
                  <a:pt x="624" y="623"/>
                </a:cubicBezTo>
                <a:cubicBezTo>
                  <a:pt x="610" y="637"/>
                  <a:pt x="592" y="644"/>
                  <a:pt x="572" y="644"/>
                </a:cubicBezTo>
                <a:cubicBezTo>
                  <a:pt x="553" y="644"/>
                  <a:pt x="535" y="637"/>
                  <a:pt x="521" y="623"/>
                </a:cubicBezTo>
                <a:cubicBezTo>
                  <a:pt x="517" y="619"/>
                  <a:pt x="513" y="613"/>
                  <a:pt x="509" y="607"/>
                </a:cubicBezTo>
                <a:cubicBezTo>
                  <a:pt x="506" y="601"/>
                  <a:pt x="506" y="601"/>
                  <a:pt x="506" y="601"/>
                </a:cubicBezTo>
                <a:cubicBezTo>
                  <a:pt x="368" y="738"/>
                  <a:pt x="368" y="738"/>
                  <a:pt x="368" y="738"/>
                </a:cubicBezTo>
                <a:lnTo>
                  <a:pt x="226" y="597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456416" y="2596129"/>
            <a:ext cx="1608822" cy="1611523"/>
          </a:xfrm>
          <a:custGeom>
            <a:avLst/>
            <a:gdLst>
              <a:gd name="T0" fmla="*/ 485 w 755"/>
              <a:gd name="T1" fmla="*/ 124 h 756"/>
              <a:gd name="T2" fmla="*/ 516 w 755"/>
              <a:gd name="T3" fmla="*/ 155 h 756"/>
              <a:gd name="T4" fmla="*/ 534 w 755"/>
              <a:gd name="T5" fmla="*/ 128 h 756"/>
              <a:gd name="T6" fmla="*/ 628 w 755"/>
              <a:gd name="T7" fmla="*/ 128 h 756"/>
              <a:gd name="T8" fmla="*/ 615 w 755"/>
              <a:gd name="T9" fmla="*/ 232 h 756"/>
              <a:gd name="T10" fmla="*/ 612 w 755"/>
              <a:gd name="T11" fmla="*/ 251 h 756"/>
              <a:gd name="T12" fmla="*/ 738 w 755"/>
              <a:gd name="T13" fmla="*/ 377 h 756"/>
              <a:gd name="T14" fmla="*/ 599 w 755"/>
              <a:gd name="T15" fmla="*/ 516 h 756"/>
              <a:gd name="T16" fmla="*/ 627 w 755"/>
              <a:gd name="T17" fmla="*/ 534 h 756"/>
              <a:gd name="T18" fmla="*/ 580 w 755"/>
              <a:gd name="T19" fmla="*/ 647 h 756"/>
              <a:gd name="T20" fmla="*/ 523 w 755"/>
              <a:gd name="T21" fmla="*/ 614 h 756"/>
              <a:gd name="T22" fmla="*/ 504 w 755"/>
              <a:gd name="T23" fmla="*/ 611 h 756"/>
              <a:gd name="T24" fmla="*/ 246 w 755"/>
              <a:gd name="T25" fmla="*/ 608 h 756"/>
              <a:gd name="T26" fmla="*/ 226 w 755"/>
              <a:gd name="T27" fmla="*/ 613 h 756"/>
              <a:gd name="T28" fmla="*/ 163 w 755"/>
              <a:gd name="T29" fmla="*/ 660 h 756"/>
              <a:gd name="T30" fmla="*/ 116 w 755"/>
              <a:gd name="T31" fmla="*/ 546 h 756"/>
              <a:gd name="T32" fmla="*/ 161 w 755"/>
              <a:gd name="T33" fmla="*/ 524 h 756"/>
              <a:gd name="T34" fmla="*/ 17 w 755"/>
              <a:gd name="T35" fmla="*/ 379 h 756"/>
              <a:gd name="T36" fmla="*/ 156 w 755"/>
              <a:gd name="T37" fmla="*/ 240 h 756"/>
              <a:gd name="T38" fmla="*/ 121 w 755"/>
              <a:gd name="T39" fmla="*/ 219 h 756"/>
              <a:gd name="T40" fmla="*/ 168 w 755"/>
              <a:gd name="T41" fmla="*/ 106 h 756"/>
              <a:gd name="T42" fmla="*/ 228 w 755"/>
              <a:gd name="T43" fmla="*/ 145 h 756"/>
              <a:gd name="T44" fmla="*/ 248 w 755"/>
              <a:gd name="T45" fmla="*/ 149 h 756"/>
              <a:gd name="T46" fmla="*/ 379 w 755"/>
              <a:gd name="T47" fmla="*/ 0 h 756"/>
              <a:gd name="T48" fmla="*/ 223 w 755"/>
              <a:gd name="T49" fmla="*/ 117 h 756"/>
              <a:gd name="T50" fmla="*/ 113 w 755"/>
              <a:gd name="T51" fmla="*/ 117 h 756"/>
              <a:gd name="T52" fmla="*/ 136 w 755"/>
              <a:gd name="T53" fmla="*/ 244 h 756"/>
              <a:gd name="T54" fmla="*/ 139 w 755"/>
              <a:gd name="T55" fmla="*/ 519 h 756"/>
              <a:gd name="T56" fmla="*/ 107 w 755"/>
              <a:gd name="T57" fmla="*/ 649 h 756"/>
              <a:gd name="T58" fmla="*/ 218 w 755"/>
              <a:gd name="T59" fmla="*/ 649 h 756"/>
              <a:gd name="T60" fmla="*/ 376 w 755"/>
              <a:gd name="T61" fmla="*/ 756 h 756"/>
              <a:gd name="T62" fmla="*/ 525 w 755"/>
              <a:gd name="T63" fmla="*/ 636 h 756"/>
              <a:gd name="T64" fmla="*/ 636 w 755"/>
              <a:gd name="T65" fmla="*/ 636 h 756"/>
              <a:gd name="T66" fmla="*/ 619 w 755"/>
              <a:gd name="T67" fmla="*/ 513 h 756"/>
              <a:gd name="T68" fmla="*/ 639 w 755"/>
              <a:gd name="T69" fmla="*/ 260 h 756"/>
              <a:gd name="T70" fmla="*/ 637 w 755"/>
              <a:gd name="T71" fmla="*/ 230 h 756"/>
              <a:gd name="T72" fmla="*/ 581 w 755"/>
              <a:gd name="T73" fmla="*/ 96 h 756"/>
              <a:gd name="T74" fmla="*/ 514 w 755"/>
              <a:gd name="T75" fmla="*/ 135 h 756"/>
              <a:gd name="T76" fmla="*/ 379 w 755"/>
              <a:gd name="T77" fmla="*/ 0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55" h="756">
                <a:moveTo>
                  <a:pt x="379" y="17"/>
                </a:moveTo>
                <a:cubicBezTo>
                  <a:pt x="485" y="124"/>
                  <a:pt x="485" y="124"/>
                  <a:pt x="485" y="124"/>
                </a:cubicBezTo>
                <a:cubicBezTo>
                  <a:pt x="505" y="144"/>
                  <a:pt x="505" y="144"/>
                  <a:pt x="505" y="144"/>
                </a:cubicBezTo>
                <a:cubicBezTo>
                  <a:pt x="516" y="155"/>
                  <a:pt x="516" y="155"/>
                  <a:pt x="516" y="155"/>
                </a:cubicBezTo>
                <a:cubicBezTo>
                  <a:pt x="524" y="141"/>
                  <a:pt x="524" y="141"/>
                  <a:pt x="524" y="141"/>
                </a:cubicBezTo>
                <a:cubicBezTo>
                  <a:pt x="527" y="136"/>
                  <a:pt x="530" y="132"/>
                  <a:pt x="534" y="128"/>
                </a:cubicBezTo>
                <a:cubicBezTo>
                  <a:pt x="547" y="115"/>
                  <a:pt x="563" y="108"/>
                  <a:pt x="581" y="108"/>
                </a:cubicBezTo>
                <a:cubicBezTo>
                  <a:pt x="599" y="108"/>
                  <a:pt x="616" y="115"/>
                  <a:pt x="628" y="128"/>
                </a:cubicBezTo>
                <a:cubicBezTo>
                  <a:pt x="654" y="154"/>
                  <a:pt x="654" y="196"/>
                  <a:pt x="628" y="222"/>
                </a:cubicBezTo>
                <a:cubicBezTo>
                  <a:pt x="624" y="225"/>
                  <a:pt x="620" y="229"/>
                  <a:pt x="615" y="232"/>
                </a:cubicBezTo>
                <a:cubicBezTo>
                  <a:pt x="601" y="240"/>
                  <a:pt x="601" y="240"/>
                  <a:pt x="601" y="240"/>
                </a:cubicBezTo>
                <a:cubicBezTo>
                  <a:pt x="612" y="251"/>
                  <a:pt x="612" y="251"/>
                  <a:pt x="612" y="251"/>
                </a:cubicBezTo>
                <a:cubicBezTo>
                  <a:pt x="630" y="269"/>
                  <a:pt x="630" y="269"/>
                  <a:pt x="630" y="269"/>
                </a:cubicBezTo>
                <a:cubicBezTo>
                  <a:pt x="738" y="377"/>
                  <a:pt x="738" y="377"/>
                  <a:pt x="738" y="377"/>
                </a:cubicBezTo>
                <a:cubicBezTo>
                  <a:pt x="610" y="504"/>
                  <a:pt x="610" y="504"/>
                  <a:pt x="610" y="504"/>
                </a:cubicBezTo>
                <a:cubicBezTo>
                  <a:pt x="599" y="516"/>
                  <a:pt x="599" y="516"/>
                  <a:pt x="599" y="516"/>
                </a:cubicBezTo>
                <a:cubicBezTo>
                  <a:pt x="613" y="523"/>
                  <a:pt x="613" y="523"/>
                  <a:pt x="613" y="523"/>
                </a:cubicBezTo>
                <a:cubicBezTo>
                  <a:pt x="618" y="526"/>
                  <a:pt x="623" y="530"/>
                  <a:pt x="627" y="534"/>
                </a:cubicBezTo>
                <a:cubicBezTo>
                  <a:pt x="653" y="560"/>
                  <a:pt x="653" y="602"/>
                  <a:pt x="627" y="628"/>
                </a:cubicBezTo>
                <a:cubicBezTo>
                  <a:pt x="615" y="641"/>
                  <a:pt x="598" y="647"/>
                  <a:pt x="580" y="647"/>
                </a:cubicBezTo>
                <a:cubicBezTo>
                  <a:pt x="563" y="647"/>
                  <a:pt x="546" y="641"/>
                  <a:pt x="534" y="628"/>
                </a:cubicBezTo>
                <a:cubicBezTo>
                  <a:pt x="529" y="624"/>
                  <a:pt x="526" y="619"/>
                  <a:pt x="523" y="614"/>
                </a:cubicBezTo>
                <a:cubicBezTo>
                  <a:pt x="515" y="600"/>
                  <a:pt x="515" y="600"/>
                  <a:pt x="515" y="600"/>
                </a:cubicBezTo>
                <a:cubicBezTo>
                  <a:pt x="504" y="611"/>
                  <a:pt x="504" y="611"/>
                  <a:pt x="504" y="611"/>
                </a:cubicBezTo>
                <a:cubicBezTo>
                  <a:pt x="376" y="739"/>
                  <a:pt x="376" y="739"/>
                  <a:pt x="376" y="739"/>
                </a:cubicBezTo>
                <a:cubicBezTo>
                  <a:pt x="246" y="608"/>
                  <a:pt x="246" y="608"/>
                  <a:pt x="246" y="608"/>
                </a:cubicBezTo>
                <a:cubicBezTo>
                  <a:pt x="232" y="594"/>
                  <a:pt x="232" y="594"/>
                  <a:pt x="232" y="594"/>
                </a:cubicBezTo>
                <a:cubicBezTo>
                  <a:pt x="226" y="613"/>
                  <a:pt x="226" y="613"/>
                  <a:pt x="226" y="613"/>
                </a:cubicBezTo>
                <a:cubicBezTo>
                  <a:pt x="223" y="623"/>
                  <a:pt x="217" y="633"/>
                  <a:pt x="210" y="640"/>
                </a:cubicBezTo>
                <a:cubicBezTo>
                  <a:pt x="197" y="653"/>
                  <a:pt x="180" y="660"/>
                  <a:pt x="163" y="660"/>
                </a:cubicBezTo>
                <a:cubicBezTo>
                  <a:pt x="145" y="660"/>
                  <a:pt x="128" y="653"/>
                  <a:pt x="116" y="640"/>
                </a:cubicBezTo>
                <a:cubicBezTo>
                  <a:pt x="90" y="614"/>
                  <a:pt x="90" y="572"/>
                  <a:pt x="116" y="546"/>
                </a:cubicBezTo>
                <a:cubicBezTo>
                  <a:pt x="123" y="539"/>
                  <a:pt x="132" y="533"/>
                  <a:pt x="143" y="530"/>
                </a:cubicBezTo>
                <a:cubicBezTo>
                  <a:pt x="161" y="524"/>
                  <a:pt x="161" y="524"/>
                  <a:pt x="161" y="524"/>
                </a:cubicBezTo>
                <a:cubicBezTo>
                  <a:pt x="147" y="510"/>
                  <a:pt x="147" y="510"/>
                  <a:pt x="147" y="510"/>
                </a:cubicBezTo>
                <a:cubicBezTo>
                  <a:pt x="17" y="379"/>
                  <a:pt x="17" y="379"/>
                  <a:pt x="17" y="379"/>
                </a:cubicBezTo>
                <a:cubicBezTo>
                  <a:pt x="144" y="252"/>
                  <a:pt x="144" y="252"/>
                  <a:pt x="144" y="252"/>
                </a:cubicBezTo>
                <a:cubicBezTo>
                  <a:pt x="156" y="240"/>
                  <a:pt x="156" y="240"/>
                  <a:pt x="156" y="240"/>
                </a:cubicBezTo>
                <a:cubicBezTo>
                  <a:pt x="140" y="233"/>
                  <a:pt x="140" y="233"/>
                  <a:pt x="140" y="233"/>
                </a:cubicBezTo>
                <a:cubicBezTo>
                  <a:pt x="133" y="229"/>
                  <a:pt x="127" y="225"/>
                  <a:pt x="121" y="219"/>
                </a:cubicBezTo>
                <a:cubicBezTo>
                  <a:pt x="95" y="194"/>
                  <a:pt x="95" y="151"/>
                  <a:pt x="121" y="126"/>
                </a:cubicBezTo>
                <a:cubicBezTo>
                  <a:pt x="134" y="113"/>
                  <a:pt x="150" y="106"/>
                  <a:pt x="168" y="106"/>
                </a:cubicBezTo>
                <a:cubicBezTo>
                  <a:pt x="186" y="106"/>
                  <a:pt x="202" y="113"/>
                  <a:pt x="215" y="126"/>
                </a:cubicBezTo>
                <a:cubicBezTo>
                  <a:pt x="220" y="131"/>
                  <a:pt x="225" y="138"/>
                  <a:pt x="228" y="145"/>
                </a:cubicBezTo>
                <a:cubicBezTo>
                  <a:pt x="235" y="161"/>
                  <a:pt x="235" y="161"/>
                  <a:pt x="235" y="161"/>
                </a:cubicBezTo>
                <a:cubicBezTo>
                  <a:pt x="248" y="149"/>
                  <a:pt x="248" y="149"/>
                  <a:pt x="248" y="149"/>
                </a:cubicBezTo>
                <a:cubicBezTo>
                  <a:pt x="379" y="17"/>
                  <a:pt x="379" y="17"/>
                  <a:pt x="379" y="17"/>
                </a:cubicBezTo>
                <a:moveTo>
                  <a:pt x="379" y="0"/>
                </a:moveTo>
                <a:cubicBezTo>
                  <a:pt x="239" y="140"/>
                  <a:pt x="239" y="140"/>
                  <a:pt x="239" y="140"/>
                </a:cubicBezTo>
                <a:cubicBezTo>
                  <a:pt x="235" y="132"/>
                  <a:pt x="230" y="124"/>
                  <a:pt x="223" y="117"/>
                </a:cubicBezTo>
                <a:cubicBezTo>
                  <a:pt x="208" y="102"/>
                  <a:pt x="188" y="94"/>
                  <a:pt x="168" y="94"/>
                </a:cubicBezTo>
                <a:cubicBezTo>
                  <a:pt x="148" y="94"/>
                  <a:pt x="128" y="102"/>
                  <a:pt x="113" y="117"/>
                </a:cubicBezTo>
                <a:cubicBezTo>
                  <a:pt x="82" y="148"/>
                  <a:pt x="82" y="197"/>
                  <a:pt x="113" y="228"/>
                </a:cubicBezTo>
                <a:cubicBezTo>
                  <a:pt x="119" y="235"/>
                  <a:pt x="127" y="240"/>
                  <a:pt x="136" y="244"/>
                </a:cubicBezTo>
                <a:cubicBezTo>
                  <a:pt x="0" y="379"/>
                  <a:pt x="0" y="379"/>
                  <a:pt x="0" y="379"/>
                </a:cubicBezTo>
                <a:cubicBezTo>
                  <a:pt x="139" y="519"/>
                  <a:pt x="139" y="519"/>
                  <a:pt x="139" y="519"/>
                </a:cubicBezTo>
                <a:cubicBezTo>
                  <a:pt x="127" y="522"/>
                  <a:pt x="116" y="529"/>
                  <a:pt x="107" y="538"/>
                </a:cubicBezTo>
                <a:cubicBezTo>
                  <a:pt x="77" y="568"/>
                  <a:pt x="77" y="618"/>
                  <a:pt x="107" y="649"/>
                </a:cubicBezTo>
                <a:cubicBezTo>
                  <a:pt x="123" y="664"/>
                  <a:pt x="143" y="672"/>
                  <a:pt x="163" y="672"/>
                </a:cubicBezTo>
                <a:cubicBezTo>
                  <a:pt x="183" y="672"/>
                  <a:pt x="203" y="664"/>
                  <a:pt x="218" y="649"/>
                </a:cubicBezTo>
                <a:cubicBezTo>
                  <a:pt x="227" y="639"/>
                  <a:pt x="234" y="628"/>
                  <a:pt x="237" y="617"/>
                </a:cubicBezTo>
                <a:cubicBezTo>
                  <a:pt x="376" y="756"/>
                  <a:pt x="376" y="756"/>
                  <a:pt x="376" y="756"/>
                </a:cubicBezTo>
                <a:cubicBezTo>
                  <a:pt x="512" y="619"/>
                  <a:pt x="512" y="619"/>
                  <a:pt x="512" y="619"/>
                </a:cubicBezTo>
                <a:cubicBezTo>
                  <a:pt x="516" y="626"/>
                  <a:pt x="520" y="631"/>
                  <a:pt x="525" y="636"/>
                </a:cubicBezTo>
                <a:cubicBezTo>
                  <a:pt x="540" y="652"/>
                  <a:pt x="560" y="659"/>
                  <a:pt x="580" y="659"/>
                </a:cubicBezTo>
                <a:cubicBezTo>
                  <a:pt x="601" y="659"/>
                  <a:pt x="621" y="652"/>
                  <a:pt x="636" y="636"/>
                </a:cubicBezTo>
                <a:cubicBezTo>
                  <a:pt x="666" y="606"/>
                  <a:pt x="666" y="556"/>
                  <a:pt x="636" y="526"/>
                </a:cubicBezTo>
                <a:cubicBezTo>
                  <a:pt x="631" y="521"/>
                  <a:pt x="625" y="516"/>
                  <a:pt x="619" y="513"/>
                </a:cubicBezTo>
                <a:cubicBezTo>
                  <a:pt x="755" y="377"/>
                  <a:pt x="755" y="377"/>
                  <a:pt x="755" y="377"/>
                </a:cubicBezTo>
                <a:cubicBezTo>
                  <a:pt x="639" y="260"/>
                  <a:pt x="639" y="260"/>
                  <a:pt x="639" y="260"/>
                </a:cubicBezTo>
                <a:cubicBezTo>
                  <a:pt x="621" y="242"/>
                  <a:pt x="621" y="242"/>
                  <a:pt x="621" y="242"/>
                </a:cubicBezTo>
                <a:cubicBezTo>
                  <a:pt x="626" y="239"/>
                  <a:pt x="632" y="235"/>
                  <a:pt x="637" y="230"/>
                </a:cubicBezTo>
                <a:cubicBezTo>
                  <a:pt x="667" y="199"/>
                  <a:pt x="667" y="150"/>
                  <a:pt x="637" y="119"/>
                </a:cubicBezTo>
                <a:cubicBezTo>
                  <a:pt x="621" y="104"/>
                  <a:pt x="601" y="96"/>
                  <a:pt x="581" y="96"/>
                </a:cubicBezTo>
                <a:cubicBezTo>
                  <a:pt x="561" y="96"/>
                  <a:pt x="541" y="104"/>
                  <a:pt x="526" y="119"/>
                </a:cubicBezTo>
                <a:cubicBezTo>
                  <a:pt x="521" y="124"/>
                  <a:pt x="517" y="129"/>
                  <a:pt x="514" y="135"/>
                </a:cubicBezTo>
                <a:cubicBezTo>
                  <a:pt x="494" y="115"/>
                  <a:pt x="494" y="115"/>
                  <a:pt x="494" y="115"/>
                </a:cubicBezTo>
                <a:cubicBezTo>
                  <a:pt x="379" y="0"/>
                  <a:pt x="379" y="0"/>
                  <a:pt x="379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cxnSp>
        <p:nvCxnSpPr>
          <p:cNvPr id="31" name="出自【趣你的PPT】(微信:qunideppt)：最优质的PPT资源库"/>
          <p:cNvCxnSpPr/>
          <p:nvPr/>
        </p:nvCxnSpPr>
        <p:spPr>
          <a:xfrm>
            <a:off x="6880902" y="2056160"/>
            <a:ext cx="865181" cy="0"/>
          </a:xfrm>
          <a:prstGeom prst="line">
            <a:avLst/>
          </a:prstGeom>
          <a:ln w="12700">
            <a:solidFill>
              <a:srgbClr val="1F2B37"/>
            </a:solidFill>
            <a:prstDash val="sys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出自【趣你的PPT】(微信:qunideppt)：最优质的PPT资源库"/>
          <p:cNvCxnSpPr/>
          <p:nvPr/>
        </p:nvCxnSpPr>
        <p:spPr>
          <a:xfrm>
            <a:off x="7728978" y="3914941"/>
            <a:ext cx="865181" cy="0"/>
          </a:xfrm>
          <a:prstGeom prst="line">
            <a:avLst/>
          </a:prstGeom>
          <a:ln w="12700">
            <a:solidFill>
              <a:srgbClr val="FBAE03"/>
            </a:solidFill>
            <a:prstDash val="sys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出自【趣你的PPT】(微信:qunideppt)：最优质的PPT资源库"/>
          <p:cNvCxnSpPr/>
          <p:nvPr/>
        </p:nvCxnSpPr>
        <p:spPr>
          <a:xfrm flipH="1">
            <a:off x="3623645" y="2864774"/>
            <a:ext cx="865181" cy="0"/>
          </a:xfrm>
          <a:prstGeom prst="line">
            <a:avLst/>
          </a:prstGeom>
          <a:ln w="12700">
            <a:solidFill>
              <a:srgbClr val="FBAE03"/>
            </a:solidFill>
            <a:prstDash val="sys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出自【趣你的PPT】(微信:qunideppt)：最优质的PPT资源库"/>
          <p:cNvCxnSpPr/>
          <p:nvPr/>
        </p:nvCxnSpPr>
        <p:spPr>
          <a:xfrm flipH="1">
            <a:off x="4452814" y="4741623"/>
            <a:ext cx="865181" cy="0"/>
          </a:xfrm>
          <a:prstGeom prst="line">
            <a:avLst/>
          </a:prstGeom>
          <a:ln w="12700">
            <a:solidFill>
              <a:srgbClr val="1F2B37"/>
            </a:solidFill>
            <a:prstDash val="sys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出自【趣你的PPT】(微信:qunideppt)：最优质的PPT资源库"/>
          <p:cNvSpPr txBox="1"/>
          <p:nvPr/>
        </p:nvSpPr>
        <p:spPr>
          <a:xfrm>
            <a:off x="7774698" y="1647016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50" name="出自【趣你的PPT】(微信:qunideppt)：最优质的PPT资源库"/>
          <p:cNvSpPr txBox="1"/>
          <p:nvPr/>
        </p:nvSpPr>
        <p:spPr>
          <a:xfrm>
            <a:off x="7852785" y="2031301"/>
            <a:ext cx="2469490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52" name="出自【趣你的PPT】(微信:qunideppt)：最优质的PPT资源库"/>
          <p:cNvSpPr txBox="1"/>
          <p:nvPr/>
        </p:nvSpPr>
        <p:spPr>
          <a:xfrm>
            <a:off x="1974116" y="2442103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53" name="出自【趣你的PPT】(微信:qunideppt)：最优质的PPT资源库"/>
          <p:cNvSpPr txBox="1"/>
          <p:nvPr/>
        </p:nvSpPr>
        <p:spPr>
          <a:xfrm>
            <a:off x="1010077" y="2826388"/>
            <a:ext cx="2469490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55" name="出自【趣你的PPT】(微信:qunideppt)：最优质的PPT资源库"/>
          <p:cNvSpPr txBox="1"/>
          <p:nvPr/>
        </p:nvSpPr>
        <p:spPr>
          <a:xfrm>
            <a:off x="8571496" y="3488897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56" name="出自【趣你的PPT】(微信:qunideppt)：最优质的PPT资源库"/>
          <p:cNvSpPr txBox="1"/>
          <p:nvPr/>
        </p:nvSpPr>
        <p:spPr>
          <a:xfrm>
            <a:off x="8649583" y="3873182"/>
            <a:ext cx="2469490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58" name="出自【趣你的PPT】(微信:qunideppt)：最优质的PPT资源库"/>
          <p:cNvSpPr txBox="1"/>
          <p:nvPr/>
        </p:nvSpPr>
        <p:spPr>
          <a:xfrm>
            <a:off x="2797256" y="4322832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59" name="出自【趣你的PPT】(微信:qunideppt)：最优质的PPT资源库"/>
          <p:cNvSpPr txBox="1"/>
          <p:nvPr/>
        </p:nvSpPr>
        <p:spPr>
          <a:xfrm>
            <a:off x="1833217" y="4707117"/>
            <a:ext cx="2469490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262626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出自【趣你的PPT】(微信:qunideppt)：最优质的PPT资源库"/>
          <p:cNvSpPr/>
          <p:nvPr/>
        </p:nvSpPr>
        <p:spPr>
          <a:xfrm>
            <a:off x="6839068" y="3713025"/>
            <a:ext cx="514350" cy="51435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出自【趣你的PPT】(微信:qunideppt)：最优质的PPT资源库"/>
          <p:cNvSpPr/>
          <p:nvPr/>
        </p:nvSpPr>
        <p:spPr>
          <a:xfrm>
            <a:off x="7005181" y="3807700"/>
            <a:ext cx="514350" cy="514350"/>
          </a:xfrm>
          <a:prstGeom prst="rect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出自【趣你的PPT】(微信:qunideppt)：最优质的PPT资源库"/>
          <p:cNvSpPr/>
          <p:nvPr/>
        </p:nvSpPr>
        <p:spPr>
          <a:xfrm>
            <a:off x="6839068" y="4793474"/>
            <a:ext cx="514350" cy="51435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出自【趣你的PPT】(微信:qunideppt)：最优质的PPT资源库"/>
          <p:cNvSpPr/>
          <p:nvPr/>
        </p:nvSpPr>
        <p:spPr>
          <a:xfrm>
            <a:off x="7005181" y="4888149"/>
            <a:ext cx="514350" cy="514350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出自【趣你的PPT】(微信:qunideppt)：最优质的PPT资源库"/>
          <p:cNvSpPr/>
          <p:nvPr/>
        </p:nvSpPr>
        <p:spPr>
          <a:xfrm>
            <a:off x="6894007" y="2141985"/>
            <a:ext cx="4421690" cy="141922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262626"/>
                </a:solidFill>
                <a:cs typeface="+mn-ea"/>
                <a:sym typeface="+mn-lt"/>
              </a:rPr>
              <a:t>点击此出编辑文本内容，以表达您的项目详细资料，建议您在展示时采用微软雅黑字体。您也可以根据您的实际需求对文档之中的字体、图标、图片进行进一步修改美化，标题数字等都可以通过点击和重新输入进行更改，顶部“开始”面板中可以对字体、颜色、行距等进行修改。</a:t>
            </a:r>
          </a:p>
        </p:txBody>
      </p:sp>
      <p:sp>
        <p:nvSpPr>
          <p:cNvPr id="20" name="出自【趣你的PPT】(微信:qunideppt)：最优质的PPT资源库"/>
          <p:cNvSpPr txBox="1"/>
          <p:nvPr/>
        </p:nvSpPr>
        <p:spPr>
          <a:xfrm>
            <a:off x="6894007" y="1737325"/>
            <a:ext cx="1586433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单击添加标题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出自【趣你的PPT】(微信:qunideppt)：最优质的PPT资源库"/>
          <p:cNvSpPr/>
          <p:nvPr/>
        </p:nvSpPr>
        <p:spPr>
          <a:xfrm>
            <a:off x="7097734" y="4983751"/>
            <a:ext cx="357936" cy="323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807" y="41223"/>
                </a:moveTo>
                <a:cubicBezTo>
                  <a:pt x="63697" y="1694"/>
                  <a:pt x="63697" y="1694"/>
                  <a:pt x="63697" y="1694"/>
                </a:cubicBezTo>
                <a:cubicBezTo>
                  <a:pt x="62743" y="564"/>
                  <a:pt x="61312" y="0"/>
                  <a:pt x="59880" y="0"/>
                </a:cubicBezTo>
                <a:cubicBezTo>
                  <a:pt x="58687" y="0"/>
                  <a:pt x="57256" y="564"/>
                  <a:pt x="56302" y="1694"/>
                </a:cubicBezTo>
                <a:cubicBezTo>
                  <a:pt x="954" y="41223"/>
                  <a:pt x="954" y="41223"/>
                  <a:pt x="954" y="41223"/>
                </a:cubicBezTo>
                <a:cubicBezTo>
                  <a:pt x="238" y="41505"/>
                  <a:pt x="0" y="42352"/>
                  <a:pt x="0" y="43482"/>
                </a:cubicBezTo>
                <a:cubicBezTo>
                  <a:pt x="0" y="113223"/>
                  <a:pt x="0" y="113223"/>
                  <a:pt x="0" y="113223"/>
                </a:cubicBezTo>
                <a:cubicBezTo>
                  <a:pt x="0" y="116894"/>
                  <a:pt x="2385" y="120000"/>
                  <a:pt x="5487" y="120000"/>
                </a:cubicBezTo>
                <a:cubicBezTo>
                  <a:pt x="114274" y="120000"/>
                  <a:pt x="114274" y="120000"/>
                  <a:pt x="114274" y="120000"/>
                </a:cubicBezTo>
                <a:cubicBezTo>
                  <a:pt x="117375" y="120000"/>
                  <a:pt x="120000" y="116894"/>
                  <a:pt x="120000" y="113223"/>
                </a:cubicBezTo>
                <a:cubicBezTo>
                  <a:pt x="120000" y="43482"/>
                  <a:pt x="120000" y="43482"/>
                  <a:pt x="120000" y="43482"/>
                </a:cubicBezTo>
                <a:cubicBezTo>
                  <a:pt x="120000" y="42352"/>
                  <a:pt x="119522" y="41505"/>
                  <a:pt x="118807" y="41223"/>
                </a:cubicBezTo>
                <a:close/>
                <a:moveTo>
                  <a:pt x="58687" y="5929"/>
                </a:moveTo>
                <a:cubicBezTo>
                  <a:pt x="58926" y="5929"/>
                  <a:pt x="59165" y="5929"/>
                  <a:pt x="59165" y="5647"/>
                </a:cubicBezTo>
                <a:cubicBezTo>
                  <a:pt x="59403" y="5364"/>
                  <a:pt x="59880" y="5364"/>
                  <a:pt x="59880" y="5364"/>
                </a:cubicBezTo>
                <a:cubicBezTo>
                  <a:pt x="60119" y="5364"/>
                  <a:pt x="60357" y="5364"/>
                  <a:pt x="60834" y="5647"/>
                </a:cubicBezTo>
                <a:cubicBezTo>
                  <a:pt x="60834" y="5929"/>
                  <a:pt x="61073" y="5929"/>
                  <a:pt x="61073" y="5929"/>
                </a:cubicBezTo>
                <a:cubicBezTo>
                  <a:pt x="114035" y="43764"/>
                  <a:pt x="114035" y="43764"/>
                  <a:pt x="114035" y="43764"/>
                </a:cubicBezTo>
                <a:cubicBezTo>
                  <a:pt x="76103" y="70588"/>
                  <a:pt x="76103" y="70588"/>
                  <a:pt x="76103" y="70588"/>
                </a:cubicBezTo>
                <a:cubicBezTo>
                  <a:pt x="74910" y="71435"/>
                  <a:pt x="74671" y="73129"/>
                  <a:pt x="75149" y="74258"/>
                </a:cubicBezTo>
                <a:cubicBezTo>
                  <a:pt x="75626" y="75105"/>
                  <a:pt x="76341" y="75670"/>
                  <a:pt x="77057" y="75670"/>
                </a:cubicBezTo>
                <a:cubicBezTo>
                  <a:pt x="77534" y="75670"/>
                  <a:pt x="78011" y="75388"/>
                  <a:pt x="78250" y="75105"/>
                </a:cubicBezTo>
                <a:cubicBezTo>
                  <a:pt x="115467" y="48847"/>
                  <a:pt x="115467" y="48847"/>
                  <a:pt x="115467" y="48847"/>
                </a:cubicBezTo>
                <a:cubicBezTo>
                  <a:pt x="115467" y="111811"/>
                  <a:pt x="115467" y="111811"/>
                  <a:pt x="115467" y="111811"/>
                </a:cubicBezTo>
                <a:cubicBezTo>
                  <a:pt x="63697" y="70870"/>
                  <a:pt x="63697" y="70870"/>
                  <a:pt x="63697" y="70870"/>
                </a:cubicBezTo>
                <a:cubicBezTo>
                  <a:pt x="61789" y="69176"/>
                  <a:pt x="58210" y="69176"/>
                  <a:pt x="56302" y="70870"/>
                </a:cubicBezTo>
                <a:cubicBezTo>
                  <a:pt x="4294" y="111811"/>
                  <a:pt x="4294" y="111811"/>
                  <a:pt x="4294" y="111811"/>
                </a:cubicBezTo>
                <a:cubicBezTo>
                  <a:pt x="4294" y="48847"/>
                  <a:pt x="4294" y="48847"/>
                  <a:pt x="4294" y="48847"/>
                </a:cubicBezTo>
                <a:cubicBezTo>
                  <a:pt x="41510" y="75105"/>
                  <a:pt x="41510" y="75105"/>
                  <a:pt x="41510" y="75105"/>
                </a:cubicBezTo>
                <a:cubicBezTo>
                  <a:pt x="41988" y="75388"/>
                  <a:pt x="42465" y="75670"/>
                  <a:pt x="42703" y="75670"/>
                </a:cubicBezTo>
                <a:cubicBezTo>
                  <a:pt x="43419" y="75670"/>
                  <a:pt x="44373" y="75105"/>
                  <a:pt x="44612" y="74258"/>
                </a:cubicBezTo>
                <a:cubicBezTo>
                  <a:pt x="45328" y="73129"/>
                  <a:pt x="44850" y="71435"/>
                  <a:pt x="43896" y="70588"/>
                </a:cubicBezTo>
                <a:cubicBezTo>
                  <a:pt x="5964" y="43764"/>
                  <a:pt x="5964" y="43764"/>
                  <a:pt x="5964" y="43764"/>
                </a:cubicBezTo>
                <a:lnTo>
                  <a:pt x="58687" y="5929"/>
                </a:lnTo>
                <a:close/>
                <a:moveTo>
                  <a:pt x="111172" y="114635"/>
                </a:moveTo>
                <a:cubicBezTo>
                  <a:pt x="8827" y="114635"/>
                  <a:pt x="8827" y="114635"/>
                  <a:pt x="8827" y="114635"/>
                </a:cubicBezTo>
                <a:cubicBezTo>
                  <a:pt x="58926" y="75105"/>
                  <a:pt x="58926" y="75105"/>
                  <a:pt x="58926" y="75105"/>
                </a:cubicBezTo>
                <a:cubicBezTo>
                  <a:pt x="58926" y="75105"/>
                  <a:pt x="58926" y="75105"/>
                  <a:pt x="58926" y="75105"/>
                </a:cubicBezTo>
                <a:cubicBezTo>
                  <a:pt x="59403" y="74823"/>
                  <a:pt x="60596" y="74823"/>
                  <a:pt x="60834" y="75105"/>
                </a:cubicBezTo>
                <a:cubicBezTo>
                  <a:pt x="61073" y="75105"/>
                  <a:pt x="61073" y="75105"/>
                  <a:pt x="61073" y="75105"/>
                </a:cubicBezTo>
                <a:lnTo>
                  <a:pt x="111172" y="1146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出自【趣你的PPT】(微信:qunideppt)：最优质的PPT资源库"/>
          <p:cNvSpPr/>
          <p:nvPr/>
        </p:nvSpPr>
        <p:spPr>
          <a:xfrm>
            <a:off x="7153413" y="5103569"/>
            <a:ext cx="246578" cy="133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68" y="120000"/>
                </a:moveTo>
                <a:cubicBezTo>
                  <a:pt x="116878" y="120000"/>
                  <a:pt x="116878" y="120000"/>
                  <a:pt x="116878" y="120000"/>
                </a:cubicBezTo>
                <a:cubicBezTo>
                  <a:pt x="118612" y="120000"/>
                  <a:pt x="120000" y="94736"/>
                  <a:pt x="120000" y="56842"/>
                </a:cubicBezTo>
                <a:cubicBezTo>
                  <a:pt x="120000" y="25263"/>
                  <a:pt x="118612" y="0"/>
                  <a:pt x="116878" y="0"/>
                </a:cubicBezTo>
                <a:cubicBezTo>
                  <a:pt x="3468" y="0"/>
                  <a:pt x="3468" y="0"/>
                  <a:pt x="3468" y="0"/>
                </a:cubicBezTo>
                <a:cubicBezTo>
                  <a:pt x="1387" y="0"/>
                  <a:pt x="0" y="25263"/>
                  <a:pt x="0" y="56842"/>
                </a:cubicBezTo>
                <a:cubicBezTo>
                  <a:pt x="0" y="94736"/>
                  <a:pt x="1387" y="120000"/>
                  <a:pt x="3468" y="1200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出自【趣你的PPT】(微信:qunideppt)：最优质的PPT资源库"/>
          <p:cNvSpPr/>
          <p:nvPr/>
        </p:nvSpPr>
        <p:spPr>
          <a:xfrm>
            <a:off x="7069042" y="3917308"/>
            <a:ext cx="386628" cy="26849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661" y="0"/>
                </a:moveTo>
                <a:cubicBezTo>
                  <a:pt x="5106" y="0"/>
                  <a:pt x="5106" y="0"/>
                  <a:pt x="5106" y="0"/>
                </a:cubicBezTo>
                <a:cubicBezTo>
                  <a:pt x="2321" y="0"/>
                  <a:pt x="0" y="3342"/>
                  <a:pt x="0" y="7353"/>
                </a:cubicBezTo>
                <a:cubicBezTo>
                  <a:pt x="0" y="103621"/>
                  <a:pt x="0" y="103621"/>
                  <a:pt x="0" y="103621"/>
                </a:cubicBezTo>
                <a:cubicBezTo>
                  <a:pt x="0" y="107966"/>
                  <a:pt x="2321" y="111309"/>
                  <a:pt x="5106" y="111309"/>
                </a:cubicBezTo>
                <a:cubicBezTo>
                  <a:pt x="57794" y="111309"/>
                  <a:pt x="57794" y="111309"/>
                  <a:pt x="57794" y="111309"/>
                </a:cubicBezTo>
                <a:cubicBezTo>
                  <a:pt x="57794" y="116991"/>
                  <a:pt x="57794" y="116991"/>
                  <a:pt x="57794" y="116991"/>
                </a:cubicBezTo>
                <a:cubicBezTo>
                  <a:pt x="57794" y="118662"/>
                  <a:pt x="58723" y="120000"/>
                  <a:pt x="59883" y="120000"/>
                </a:cubicBezTo>
                <a:cubicBezTo>
                  <a:pt x="61276" y="120000"/>
                  <a:pt x="62205" y="118662"/>
                  <a:pt x="62205" y="116991"/>
                </a:cubicBezTo>
                <a:cubicBezTo>
                  <a:pt x="62205" y="111309"/>
                  <a:pt x="62205" y="111309"/>
                  <a:pt x="62205" y="111309"/>
                </a:cubicBezTo>
                <a:cubicBezTo>
                  <a:pt x="114661" y="111309"/>
                  <a:pt x="114661" y="111309"/>
                  <a:pt x="114661" y="111309"/>
                </a:cubicBezTo>
                <a:cubicBezTo>
                  <a:pt x="117678" y="111309"/>
                  <a:pt x="120000" y="107966"/>
                  <a:pt x="120000" y="103621"/>
                </a:cubicBezTo>
                <a:cubicBezTo>
                  <a:pt x="120000" y="7353"/>
                  <a:pt x="120000" y="7353"/>
                  <a:pt x="120000" y="7353"/>
                </a:cubicBezTo>
                <a:cubicBezTo>
                  <a:pt x="120000" y="3342"/>
                  <a:pt x="117678" y="0"/>
                  <a:pt x="114661" y="0"/>
                </a:cubicBezTo>
                <a:close/>
                <a:moveTo>
                  <a:pt x="115589" y="103621"/>
                </a:moveTo>
                <a:cubicBezTo>
                  <a:pt x="115589" y="104289"/>
                  <a:pt x="115125" y="104958"/>
                  <a:pt x="114661" y="104958"/>
                </a:cubicBezTo>
                <a:cubicBezTo>
                  <a:pt x="5106" y="104958"/>
                  <a:pt x="5106" y="104958"/>
                  <a:pt x="5106" y="104958"/>
                </a:cubicBezTo>
                <a:cubicBezTo>
                  <a:pt x="4642" y="104958"/>
                  <a:pt x="4410" y="104289"/>
                  <a:pt x="4410" y="103621"/>
                </a:cubicBezTo>
                <a:cubicBezTo>
                  <a:pt x="4410" y="7353"/>
                  <a:pt x="4410" y="7353"/>
                  <a:pt x="4410" y="7353"/>
                </a:cubicBezTo>
                <a:cubicBezTo>
                  <a:pt x="4410" y="6685"/>
                  <a:pt x="4642" y="6016"/>
                  <a:pt x="5106" y="6016"/>
                </a:cubicBezTo>
                <a:cubicBezTo>
                  <a:pt x="114661" y="6016"/>
                  <a:pt x="114661" y="6016"/>
                  <a:pt x="114661" y="6016"/>
                </a:cubicBezTo>
                <a:cubicBezTo>
                  <a:pt x="115125" y="6016"/>
                  <a:pt x="115589" y="6685"/>
                  <a:pt x="115589" y="7353"/>
                </a:cubicBezTo>
                <a:lnTo>
                  <a:pt x="115589" y="1036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出自【趣你的PPT】(微信:qunideppt)：最优质的PPT资源库"/>
          <p:cNvSpPr/>
          <p:nvPr/>
        </p:nvSpPr>
        <p:spPr>
          <a:xfrm>
            <a:off x="7097681" y="3945947"/>
            <a:ext cx="328157" cy="19092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34" y="0"/>
                </a:moveTo>
                <a:cubicBezTo>
                  <a:pt x="2739" y="0"/>
                  <a:pt x="2739" y="0"/>
                  <a:pt x="2739" y="0"/>
                </a:cubicBezTo>
                <a:cubicBezTo>
                  <a:pt x="1369" y="0"/>
                  <a:pt x="0" y="1882"/>
                  <a:pt x="0" y="4235"/>
                </a:cubicBezTo>
                <a:cubicBezTo>
                  <a:pt x="0" y="115294"/>
                  <a:pt x="0" y="115294"/>
                  <a:pt x="0" y="115294"/>
                </a:cubicBezTo>
                <a:cubicBezTo>
                  <a:pt x="0" y="117647"/>
                  <a:pt x="1369" y="120000"/>
                  <a:pt x="2739" y="120000"/>
                </a:cubicBezTo>
                <a:cubicBezTo>
                  <a:pt x="117534" y="120000"/>
                  <a:pt x="117534" y="120000"/>
                  <a:pt x="117534" y="120000"/>
                </a:cubicBezTo>
                <a:cubicBezTo>
                  <a:pt x="118904" y="120000"/>
                  <a:pt x="120000" y="117647"/>
                  <a:pt x="120000" y="115294"/>
                </a:cubicBezTo>
                <a:cubicBezTo>
                  <a:pt x="120000" y="4235"/>
                  <a:pt x="120000" y="4235"/>
                  <a:pt x="120000" y="4235"/>
                </a:cubicBezTo>
                <a:cubicBezTo>
                  <a:pt x="120000" y="1882"/>
                  <a:pt x="118904" y="0"/>
                  <a:pt x="117534" y="0"/>
                </a:cubicBezTo>
                <a:close/>
                <a:moveTo>
                  <a:pt x="115068" y="111058"/>
                </a:moveTo>
                <a:cubicBezTo>
                  <a:pt x="5205" y="111058"/>
                  <a:pt x="5205" y="111058"/>
                  <a:pt x="5205" y="111058"/>
                </a:cubicBezTo>
                <a:cubicBezTo>
                  <a:pt x="5205" y="8941"/>
                  <a:pt x="5205" y="8941"/>
                  <a:pt x="5205" y="8941"/>
                </a:cubicBezTo>
                <a:cubicBezTo>
                  <a:pt x="115068" y="8941"/>
                  <a:pt x="115068" y="8941"/>
                  <a:pt x="115068" y="8941"/>
                </a:cubicBezTo>
                <a:lnTo>
                  <a:pt x="115068" y="111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出自【趣你的PPT】(微信:qunideppt)：最优质的PPT资源库"/>
          <p:cNvSpPr/>
          <p:nvPr/>
        </p:nvSpPr>
        <p:spPr>
          <a:xfrm>
            <a:off x="7185985" y="4190573"/>
            <a:ext cx="151549" cy="4415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772" y="0"/>
                </a:moveTo>
                <a:cubicBezTo>
                  <a:pt x="17227" y="0"/>
                  <a:pt x="17227" y="0"/>
                  <a:pt x="17227" y="0"/>
                </a:cubicBezTo>
                <a:cubicBezTo>
                  <a:pt x="7722" y="0"/>
                  <a:pt x="0" y="26440"/>
                  <a:pt x="0" y="61016"/>
                </a:cubicBezTo>
                <a:cubicBezTo>
                  <a:pt x="0" y="99661"/>
                  <a:pt x="0" y="99661"/>
                  <a:pt x="0" y="99661"/>
                </a:cubicBezTo>
                <a:cubicBezTo>
                  <a:pt x="0" y="109830"/>
                  <a:pt x="2376" y="120000"/>
                  <a:pt x="5940" y="120000"/>
                </a:cubicBezTo>
                <a:cubicBezTo>
                  <a:pt x="114653" y="120000"/>
                  <a:pt x="114653" y="120000"/>
                  <a:pt x="114653" y="120000"/>
                </a:cubicBezTo>
                <a:cubicBezTo>
                  <a:pt x="117623" y="120000"/>
                  <a:pt x="120000" y="109830"/>
                  <a:pt x="120000" y="99661"/>
                </a:cubicBezTo>
                <a:cubicBezTo>
                  <a:pt x="120000" y="63050"/>
                  <a:pt x="120000" y="63050"/>
                  <a:pt x="120000" y="63050"/>
                </a:cubicBezTo>
                <a:cubicBezTo>
                  <a:pt x="120000" y="28474"/>
                  <a:pt x="112871" y="0"/>
                  <a:pt x="102772" y="0"/>
                </a:cubicBezTo>
                <a:close/>
                <a:moveTo>
                  <a:pt x="109306" y="81355"/>
                </a:moveTo>
                <a:cubicBezTo>
                  <a:pt x="11287" y="81355"/>
                  <a:pt x="11287" y="81355"/>
                  <a:pt x="11287" y="81355"/>
                </a:cubicBezTo>
                <a:cubicBezTo>
                  <a:pt x="11287" y="61016"/>
                  <a:pt x="11287" y="61016"/>
                  <a:pt x="11287" y="61016"/>
                </a:cubicBezTo>
                <a:cubicBezTo>
                  <a:pt x="11287" y="46779"/>
                  <a:pt x="13663" y="38644"/>
                  <a:pt x="17227" y="38644"/>
                </a:cubicBezTo>
                <a:cubicBezTo>
                  <a:pt x="102772" y="38644"/>
                  <a:pt x="102772" y="38644"/>
                  <a:pt x="102772" y="38644"/>
                </a:cubicBezTo>
                <a:cubicBezTo>
                  <a:pt x="106336" y="38644"/>
                  <a:pt x="109306" y="48813"/>
                  <a:pt x="109306" y="63050"/>
                </a:cubicBezTo>
                <a:lnTo>
                  <a:pt x="109306" y="813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出自【趣你的PPT】(微信:qunideppt)：最优质的PPT资源库"/>
          <p:cNvSpPr txBox="1"/>
          <p:nvPr/>
        </p:nvSpPr>
        <p:spPr>
          <a:xfrm>
            <a:off x="7710040" y="4064875"/>
            <a:ext cx="3605657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单击此处编辑内容，建议您在展示时采用微软雅黑字体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出自【趣你的PPT】(微信:qunideppt)：最优质的PPT资源库"/>
          <p:cNvSpPr txBox="1"/>
          <p:nvPr/>
        </p:nvSpPr>
        <p:spPr>
          <a:xfrm>
            <a:off x="7710040" y="3740052"/>
            <a:ext cx="15698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单击添加标题</a:t>
            </a:r>
          </a:p>
        </p:txBody>
      </p:sp>
      <p:sp>
        <p:nvSpPr>
          <p:cNvPr id="30" name="出自【趣你的PPT】(微信:qunideppt)：最优质的PPT资源库"/>
          <p:cNvSpPr txBox="1"/>
          <p:nvPr/>
        </p:nvSpPr>
        <p:spPr>
          <a:xfrm>
            <a:off x="7710040" y="5137837"/>
            <a:ext cx="3605657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单击此处编辑内容，建议您在展示时采用微软雅黑字体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" name="出自【趣你的PPT】(微信:qunideppt)：最优质的PPT资源库"/>
          <p:cNvSpPr txBox="1"/>
          <p:nvPr/>
        </p:nvSpPr>
        <p:spPr>
          <a:xfrm>
            <a:off x="7710040" y="4813014"/>
            <a:ext cx="15698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单击添加标题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707741" y="2067638"/>
            <a:ext cx="5515491" cy="3165086"/>
            <a:chOff x="707741" y="2067638"/>
            <a:chExt cx="5515491" cy="3165086"/>
          </a:xfrm>
        </p:grpSpPr>
        <p:pic>
          <p:nvPicPr>
            <p:cNvPr id="18" name="出自【趣你的PPT】(微信:qunideppt)：最优质的PPT资源库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07741" y="2067638"/>
              <a:ext cx="5515491" cy="3165086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75" t="23980" b="522"/>
            <a:stretch>
              <a:fillRect/>
            </a:stretch>
          </p:blipFill>
          <p:spPr>
            <a:xfrm>
              <a:off x="1409791" y="2253745"/>
              <a:ext cx="4133826" cy="2616321"/>
            </a:xfrm>
            <a:custGeom>
              <a:avLst/>
              <a:gdLst>
                <a:gd name="connsiteX0" fmla="*/ 0 w 4133826"/>
                <a:gd name="connsiteY0" fmla="*/ 0 h 2616321"/>
                <a:gd name="connsiteX1" fmla="*/ 4133826 w 4133826"/>
                <a:gd name="connsiteY1" fmla="*/ 0 h 2616321"/>
                <a:gd name="connsiteX2" fmla="*/ 4133826 w 4133826"/>
                <a:gd name="connsiteY2" fmla="*/ 2616321 h 2616321"/>
                <a:gd name="connsiteX3" fmla="*/ 0 w 4133826"/>
                <a:gd name="connsiteY3" fmla="*/ 2616321 h 2616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3826" h="2616321">
                  <a:moveTo>
                    <a:pt x="0" y="0"/>
                  </a:moveTo>
                  <a:lnTo>
                    <a:pt x="4133826" y="0"/>
                  </a:lnTo>
                  <a:lnTo>
                    <a:pt x="4133826" y="2616321"/>
                  </a:lnTo>
                  <a:lnTo>
                    <a:pt x="0" y="26163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出自【趣你的PPT】(微信:qunideppt)：最优质的PPT资源库"/>
          <p:cNvSpPr/>
          <p:nvPr/>
        </p:nvSpPr>
        <p:spPr>
          <a:xfrm rot="5400000" flipV="1">
            <a:off x="8756892" y="1554479"/>
            <a:ext cx="1972069" cy="1972069"/>
          </a:xfrm>
          <a:prstGeom prst="teardrop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出自【趣你的PPT】(微信:qunideppt)：最优质的PPT资源库"/>
          <p:cNvSpPr/>
          <p:nvPr/>
        </p:nvSpPr>
        <p:spPr>
          <a:xfrm rot="16200000">
            <a:off x="8750241" y="3601289"/>
            <a:ext cx="1176812" cy="1176811"/>
          </a:xfrm>
          <a:prstGeom prst="teardrop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出自【趣你的PPT】(微信:qunideppt)：最优质的PPT资源库"/>
          <p:cNvSpPr/>
          <p:nvPr/>
        </p:nvSpPr>
        <p:spPr>
          <a:xfrm rot="5400000">
            <a:off x="6712829" y="1547828"/>
            <a:ext cx="1978720" cy="1978720"/>
          </a:xfrm>
          <a:prstGeom prst="teardrop">
            <a:avLst/>
          </a:prstGeom>
          <a:noFill/>
          <a:ln w="3175">
            <a:solidFill>
              <a:srgbClr val="FBAE0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出自【趣你的PPT】(微信:qunideppt)：最优质的PPT资源库"/>
          <p:cNvSpPr/>
          <p:nvPr/>
        </p:nvSpPr>
        <p:spPr>
          <a:xfrm>
            <a:off x="6712829" y="3601289"/>
            <a:ext cx="1978720" cy="1978720"/>
          </a:xfrm>
          <a:prstGeom prst="teardrop">
            <a:avLst/>
          </a:pr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8" name="出自【趣你的PPT】(微信:qunideppt)：最优质的PPT资源库"/>
          <p:cNvSpPr/>
          <p:nvPr/>
        </p:nvSpPr>
        <p:spPr>
          <a:xfrm rot="5400000">
            <a:off x="7343660" y="2178659"/>
            <a:ext cx="1347890" cy="1347890"/>
          </a:xfrm>
          <a:prstGeom prst="teardrop">
            <a:avLst/>
          </a:prstGeom>
          <a:solidFill>
            <a:srgbClr val="FBAE03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8" name="Group 10出自【趣你的PPT】(微信:qunideppt)：最优质的PPT资源库"/>
          <p:cNvGrpSpPr>
            <a:grpSpLocks noChangeAspect="1"/>
          </p:cNvGrpSpPr>
          <p:nvPr/>
        </p:nvGrpSpPr>
        <p:grpSpPr>
          <a:xfrm>
            <a:off x="7702189" y="2642635"/>
            <a:ext cx="647224" cy="531876"/>
            <a:chOff x="774700" y="2073276"/>
            <a:chExt cx="481013" cy="395288"/>
          </a:xfrm>
          <a:solidFill>
            <a:schemeClr val="bg1"/>
          </a:solidFill>
        </p:grpSpPr>
        <p:sp>
          <p:nvSpPr>
            <p:cNvPr id="39" name="出自【趣你的PPT】(微信:qunideppt)：最优质的PPT资源库"/>
            <p:cNvSpPr/>
            <p:nvPr/>
          </p:nvSpPr>
          <p:spPr bwMode="auto">
            <a:xfrm>
              <a:off x="774700" y="2101851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8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8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106488" y="2073276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1" name="Group 13出自【趣你的PPT】(微信:qunideppt)：最优质的PPT资源库"/>
          <p:cNvGrpSpPr>
            <a:grpSpLocks noChangeAspect="1"/>
          </p:cNvGrpSpPr>
          <p:nvPr/>
        </p:nvGrpSpPr>
        <p:grpSpPr>
          <a:xfrm>
            <a:off x="9020206" y="3981678"/>
            <a:ext cx="535289" cy="416033"/>
            <a:chOff x="6765925" y="1204913"/>
            <a:chExt cx="3121026" cy="2425700"/>
          </a:xfrm>
          <a:solidFill>
            <a:schemeClr val="bg1"/>
          </a:solidFill>
        </p:grpSpPr>
        <p:sp>
          <p:nvSpPr>
            <p:cNvPr id="42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7761288" y="1270000"/>
              <a:ext cx="842963" cy="2360613"/>
            </a:xfrm>
            <a:custGeom>
              <a:avLst/>
              <a:gdLst>
                <a:gd name="T0" fmla="*/ 483 w 1064"/>
                <a:gd name="T1" fmla="*/ 2139 h 2974"/>
                <a:gd name="T2" fmla="*/ 394 w 1064"/>
                <a:gd name="T3" fmla="*/ 2169 h 2974"/>
                <a:gd name="T4" fmla="*/ 320 w 1064"/>
                <a:gd name="T5" fmla="*/ 2223 h 2974"/>
                <a:gd name="T6" fmla="*/ 265 w 1064"/>
                <a:gd name="T7" fmla="*/ 2297 h 2974"/>
                <a:gd name="T8" fmla="*/ 235 w 1064"/>
                <a:gd name="T9" fmla="*/ 2385 h 2974"/>
                <a:gd name="T10" fmla="*/ 235 w 1064"/>
                <a:gd name="T11" fmla="*/ 2483 h 2974"/>
                <a:gd name="T12" fmla="*/ 265 w 1064"/>
                <a:gd name="T13" fmla="*/ 2572 h 2974"/>
                <a:gd name="T14" fmla="*/ 320 w 1064"/>
                <a:gd name="T15" fmla="*/ 2646 h 2974"/>
                <a:gd name="T16" fmla="*/ 394 w 1064"/>
                <a:gd name="T17" fmla="*/ 2701 h 2974"/>
                <a:gd name="T18" fmla="*/ 483 w 1064"/>
                <a:gd name="T19" fmla="*/ 2731 h 2974"/>
                <a:gd name="T20" fmla="*/ 581 w 1064"/>
                <a:gd name="T21" fmla="*/ 2731 h 2974"/>
                <a:gd name="T22" fmla="*/ 669 w 1064"/>
                <a:gd name="T23" fmla="*/ 2701 h 2974"/>
                <a:gd name="T24" fmla="*/ 744 w 1064"/>
                <a:gd name="T25" fmla="*/ 2646 h 2974"/>
                <a:gd name="T26" fmla="*/ 799 w 1064"/>
                <a:gd name="T27" fmla="*/ 2572 h 2974"/>
                <a:gd name="T28" fmla="*/ 827 w 1064"/>
                <a:gd name="T29" fmla="*/ 2483 h 2974"/>
                <a:gd name="T30" fmla="*/ 827 w 1064"/>
                <a:gd name="T31" fmla="*/ 2385 h 2974"/>
                <a:gd name="T32" fmla="*/ 799 w 1064"/>
                <a:gd name="T33" fmla="*/ 2297 h 2974"/>
                <a:gd name="T34" fmla="*/ 744 w 1064"/>
                <a:gd name="T35" fmla="*/ 2223 h 2974"/>
                <a:gd name="T36" fmla="*/ 669 w 1064"/>
                <a:gd name="T37" fmla="*/ 2169 h 2974"/>
                <a:gd name="T38" fmla="*/ 581 w 1064"/>
                <a:gd name="T39" fmla="*/ 2139 h 2974"/>
                <a:gd name="T40" fmla="*/ 243 w 1064"/>
                <a:gd name="T41" fmla="*/ 267 h 2974"/>
                <a:gd name="T42" fmla="*/ 190 w 1064"/>
                <a:gd name="T43" fmla="*/ 280 h 2974"/>
                <a:gd name="T44" fmla="*/ 154 w 1064"/>
                <a:gd name="T45" fmla="*/ 317 h 2974"/>
                <a:gd name="T46" fmla="*/ 139 w 1064"/>
                <a:gd name="T47" fmla="*/ 369 h 2974"/>
                <a:gd name="T48" fmla="*/ 143 w 1064"/>
                <a:gd name="T49" fmla="*/ 1464 h 2974"/>
                <a:gd name="T50" fmla="*/ 169 w 1064"/>
                <a:gd name="T51" fmla="*/ 1509 h 2974"/>
                <a:gd name="T52" fmla="*/ 215 w 1064"/>
                <a:gd name="T53" fmla="*/ 1535 h 2974"/>
                <a:gd name="T54" fmla="*/ 821 w 1064"/>
                <a:gd name="T55" fmla="*/ 1539 h 2974"/>
                <a:gd name="T56" fmla="*/ 873 w 1064"/>
                <a:gd name="T57" fmla="*/ 1525 h 2974"/>
                <a:gd name="T58" fmla="*/ 909 w 1064"/>
                <a:gd name="T59" fmla="*/ 1488 h 2974"/>
                <a:gd name="T60" fmla="*/ 923 w 1064"/>
                <a:gd name="T61" fmla="*/ 1436 h 2974"/>
                <a:gd name="T62" fmla="*/ 920 w 1064"/>
                <a:gd name="T63" fmla="*/ 342 h 2974"/>
                <a:gd name="T64" fmla="*/ 894 w 1064"/>
                <a:gd name="T65" fmla="*/ 296 h 2974"/>
                <a:gd name="T66" fmla="*/ 848 w 1064"/>
                <a:gd name="T67" fmla="*/ 269 h 2974"/>
                <a:gd name="T68" fmla="*/ 243 w 1064"/>
                <a:gd name="T69" fmla="*/ 267 h 2974"/>
                <a:gd name="T70" fmla="*/ 908 w 1064"/>
                <a:gd name="T71" fmla="*/ 0 h 2974"/>
                <a:gd name="T72" fmla="*/ 969 w 1064"/>
                <a:gd name="T73" fmla="*/ 13 h 2974"/>
                <a:gd name="T74" fmla="*/ 1018 w 1064"/>
                <a:gd name="T75" fmla="*/ 46 h 2974"/>
                <a:gd name="T76" fmla="*/ 1051 w 1064"/>
                <a:gd name="T77" fmla="*/ 95 h 2974"/>
                <a:gd name="T78" fmla="*/ 1064 w 1064"/>
                <a:gd name="T79" fmla="*/ 156 h 2974"/>
                <a:gd name="T80" fmla="*/ 1060 w 1064"/>
                <a:gd name="T81" fmla="*/ 2850 h 2974"/>
                <a:gd name="T82" fmla="*/ 1036 w 1064"/>
                <a:gd name="T83" fmla="*/ 2906 h 2974"/>
                <a:gd name="T84" fmla="*/ 995 w 1064"/>
                <a:gd name="T85" fmla="*/ 2948 h 2974"/>
                <a:gd name="T86" fmla="*/ 939 w 1064"/>
                <a:gd name="T87" fmla="*/ 2971 h 2974"/>
                <a:gd name="T88" fmla="*/ 155 w 1064"/>
                <a:gd name="T89" fmla="*/ 2974 h 2974"/>
                <a:gd name="T90" fmla="*/ 95 w 1064"/>
                <a:gd name="T91" fmla="*/ 2962 h 2974"/>
                <a:gd name="T92" fmla="*/ 46 w 1064"/>
                <a:gd name="T93" fmla="*/ 2928 h 2974"/>
                <a:gd name="T94" fmla="*/ 12 w 1064"/>
                <a:gd name="T95" fmla="*/ 2879 h 2974"/>
                <a:gd name="T96" fmla="*/ 0 w 1064"/>
                <a:gd name="T97" fmla="*/ 2819 h 2974"/>
                <a:gd name="T98" fmla="*/ 3 w 1064"/>
                <a:gd name="T99" fmla="*/ 125 h 2974"/>
                <a:gd name="T100" fmla="*/ 26 w 1064"/>
                <a:gd name="T101" fmla="*/ 69 h 2974"/>
                <a:gd name="T102" fmla="*/ 68 w 1064"/>
                <a:gd name="T103" fmla="*/ 28 h 2974"/>
                <a:gd name="T104" fmla="*/ 124 w 1064"/>
                <a:gd name="T105" fmla="*/ 4 h 2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4" h="2974">
                  <a:moveTo>
                    <a:pt x="531" y="2135"/>
                  </a:moveTo>
                  <a:lnTo>
                    <a:pt x="483" y="2139"/>
                  </a:lnTo>
                  <a:lnTo>
                    <a:pt x="437" y="2150"/>
                  </a:lnTo>
                  <a:lnTo>
                    <a:pt x="394" y="2169"/>
                  </a:lnTo>
                  <a:lnTo>
                    <a:pt x="355" y="2192"/>
                  </a:lnTo>
                  <a:lnTo>
                    <a:pt x="320" y="2223"/>
                  </a:lnTo>
                  <a:lnTo>
                    <a:pt x="290" y="2257"/>
                  </a:lnTo>
                  <a:lnTo>
                    <a:pt x="265" y="2297"/>
                  </a:lnTo>
                  <a:lnTo>
                    <a:pt x="247" y="2340"/>
                  </a:lnTo>
                  <a:lnTo>
                    <a:pt x="235" y="2385"/>
                  </a:lnTo>
                  <a:lnTo>
                    <a:pt x="231" y="2435"/>
                  </a:lnTo>
                  <a:lnTo>
                    <a:pt x="235" y="2483"/>
                  </a:lnTo>
                  <a:lnTo>
                    <a:pt x="247" y="2530"/>
                  </a:lnTo>
                  <a:lnTo>
                    <a:pt x="265" y="2572"/>
                  </a:lnTo>
                  <a:lnTo>
                    <a:pt x="290" y="2611"/>
                  </a:lnTo>
                  <a:lnTo>
                    <a:pt x="320" y="2646"/>
                  </a:lnTo>
                  <a:lnTo>
                    <a:pt x="355" y="2676"/>
                  </a:lnTo>
                  <a:lnTo>
                    <a:pt x="394" y="2701"/>
                  </a:lnTo>
                  <a:lnTo>
                    <a:pt x="437" y="2719"/>
                  </a:lnTo>
                  <a:lnTo>
                    <a:pt x="483" y="2731"/>
                  </a:lnTo>
                  <a:lnTo>
                    <a:pt x="531" y="2735"/>
                  </a:lnTo>
                  <a:lnTo>
                    <a:pt x="581" y="2731"/>
                  </a:lnTo>
                  <a:lnTo>
                    <a:pt x="626" y="2719"/>
                  </a:lnTo>
                  <a:lnTo>
                    <a:pt x="669" y="2701"/>
                  </a:lnTo>
                  <a:lnTo>
                    <a:pt x="709" y="2676"/>
                  </a:lnTo>
                  <a:lnTo>
                    <a:pt x="744" y="2646"/>
                  </a:lnTo>
                  <a:lnTo>
                    <a:pt x="774" y="2611"/>
                  </a:lnTo>
                  <a:lnTo>
                    <a:pt x="799" y="2572"/>
                  </a:lnTo>
                  <a:lnTo>
                    <a:pt x="817" y="2530"/>
                  </a:lnTo>
                  <a:lnTo>
                    <a:pt x="827" y="2483"/>
                  </a:lnTo>
                  <a:lnTo>
                    <a:pt x="831" y="2435"/>
                  </a:lnTo>
                  <a:lnTo>
                    <a:pt x="827" y="2385"/>
                  </a:lnTo>
                  <a:lnTo>
                    <a:pt x="817" y="2340"/>
                  </a:lnTo>
                  <a:lnTo>
                    <a:pt x="799" y="2297"/>
                  </a:lnTo>
                  <a:lnTo>
                    <a:pt x="774" y="2257"/>
                  </a:lnTo>
                  <a:lnTo>
                    <a:pt x="744" y="2223"/>
                  </a:lnTo>
                  <a:lnTo>
                    <a:pt x="709" y="2192"/>
                  </a:lnTo>
                  <a:lnTo>
                    <a:pt x="669" y="2169"/>
                  </a:lnTo>
                  <a:lnTo>
                    <a:pt x="626" y="2150"/>
                  </a:lnTo>
                  <a:lnTo>
                    <a:pt x="581" y="2139"/>
                  </a:lnTo>
                  <a:lnTo>
                    <a:pt x="531" y="2135"/>
                  </a:lnTo>
                  <a:close/>
                  <a:moveTo>
                    <a:pt x="243" y="267"/>
                  </a:moveTo>
                  <a:lnTo>
                    <a:pt x="215" y="269"/>
                  </a:lnTo>
                  <a:lnTo>
                    <a:pt x="190" y="280"/>
                  </a:lnTo>
                  <a:lnTo>
                    <a:pt x="169" y="296"/>
                  </a:lnTo>
                  <a:lnTo>
                    <a:pt x="154" y="317"/>
                  </a:lnTo>
                  <a:lnTo>
                    <a:pt x="143" y="342"/>
                  </a:lnTo>
                  <a:lnTo>
                    <a:pt x="139" y="369"/>
                  </a:lnTo>
                  <a:lnTo>
                    <a:pt x="139" y="1436"/>
                  </a:lnTo>
                  <a:lnTo>
                    <a:pt x="143" y="1464"/>
                  </a:lnTo>
                  <a:lnTo>
                    <a:pt x="154" y="1488"/>
                  </a:lnTo>
                  <a:lnTo>
                    <a:pt x="169" y="1509"/>
                  </a:lnTo>
                  <a:lnTo>
                    <a:pt x="190" y="1525"/>
                  </a:lnTo>
                  <a:lnTo>
                    <a:pt x="215" y="1535"/>
                  </a:lnTo>
                  <a:lnTo>
                    <a:pt x="243" y="1539"/>
                  </a:lnTo>
                  <a:lnTo>
                    <a:pt x="821" y="1539"/>
                  </a:lnTo>
                  <a:lnTo>
                    <a:pt x="848" y="1535"/>
                  </a:lnTo>
                  <a:lnTo>
                    <a:pt x="873" y="1525"/>
                  </a:lnTo>
                  <a:lnTo>
                    <a:pt x="894" y="1509"/>
                  </a:lnTo>
                  <a:lnTo>
                    <a:pt x="909" y="1488"/>
                  </a:lnTo>
                  <a:lnTo>
                    <a:pt x="920" y="1464"/>
                  </a:lnTo>
                  <a:lnTo>
                    <a:pt x="923" y="1436"/>
                  </a:lnTo>
                  <a:lnTo>
                    <a:pt x="923" y="369"/>
                  </a:lnTo>
                  <a:lnTo>
                    <a:pt x="920" y="342"/>
                  </a:lnTo>
                  <a:lnTo>
                    <a:pt x="909" y="317"/>
                  </a:lnTo>
                  <a:lnTo>
                    <a:pt x="894" y="296"/>
                  </a:lnTo>
                  <a:lnTo>
                    <a:pt x="873" y="280"/>
                  </a:lnTo>
                  <a:lnTo>
                    <a:pt x="848" y="269"/>
                  </a:lnTo>
                  <a:lnTo>
                    <a:pt x="821" y="267"/>
                  </a:lnTo>
                  <a:lnTo>
                    <a:pt x="243" y="267"/>
                  </a:lnTo>
                  <a:close/>
                  <a:moveTo>
                    <a:pt x="155" y="0"/>
                  </a:moveTo>
                  <a:lnTo>
                    <a:pt x="908" y="0"/>
                  </a:lnTo>
                  <a:lnTo>
                    <a:pt x="939" y="4"/>
                  </a:lnTo>
                  <a:lnTo>
                    <a:pt x="969" y="13"/>
                  </a:lnTo>
                  <a:lnTo>
                    <a:pt x="995" y="28"/>
                  </a:lnTo>
                  <a:lnTo>
                    <a:pt x="1018" y="46"/>
                  </a:lnTo>
                  <a:lnTo>
                    <a:pt x="1036" y="69"/>
                  </a:lnTo>
                  <a:lnTo>
                    <a:pt x="1051" y="95"/>
                  </a:lnTo>
                  <a:lnTo>
                    <a:pt x="1060" y="125"/>
                  </a:lnTo>
                  <a:lnTo>
                    <a:pt x="1064" y="156"/>
                  </a:lnTo>
                  <a:lnTo>
                    <a:pt x="1064" y="2819"/>
                  </a:lnTo>
                  <a:lnTo>
                    <a:pt x="1060" y="2850"/>
                  </a:lnTo>
                  <a:lnTo>
                    <a:pt x="1051" y="2879"/>
                  </a:lnTo>
                  <a:lnTo>
                    <a:pt x="1036" y="2906"/>
                  </a:lnTo>
                  <a:lnTo>
                    <a:pt x="1018" y="2928"/>
                  </a:lnTo>
                  <a:lnTo>
                    <a:pt x="995" y="2948"/>
                  </a:lnTo>
                  <a:lnTo>
                    <a:pt x="969" y="2962"/>
                  </a:lnTo>
                  <a:lnTo>
                    <a:pt x="939" y="2971"/>
                  </a:lnTo>
                  <a:lnTo>
                    <a:pt x="908" y="2974"/>
                  </a:lnTo>
                  <a:lnTo>
                    <a:pt x="155" y="2974"/>
                  </a:lnTo>
                  <a:lnTo>
                    <a:pt x="124" y="2971"/>
                  </a:lnTo>
                  <a:lnTo>
                    <a:pt x="95" y="2962"/>
                  </a:lnTo>
                  <a:lnTo>
                    <a:pt x="68" y="2948"/>
                  </a:lnTo>
                  <a:lnTo>
                    <a:pt x="46" y="2928"/>
                  </a:lnTo>
                  <a:lnTo>
                    <a:pt x="26" y="2906"/>
                  </a:lnTo>
                  <a:lnTo>
                    <a:pt x="12" y="2879"/>
                  </a:lnTo>
                  <a:lnTo>
                    <a:pt x="3" y="2850"/>
                  </a:lnTo>
                  <a:lnTo>
                    <a:pt x="0" y="2819"/>
                  </a:lnTo>
                  <a:lnTo>
                    <a:pt x="0" y="156"/>
                  </a:lnTo>
                  <a:lnTo>
                    <a:pt x="3" y="125"/>
                  </a:lnTo>
                  <a:lnTo>
                    <a:pt x="12" y="95"/>
                  </a:lnTo>
                  <a:lnTo>
                    <a:pt x="26" y="69"/>
                  </a:lnTo>
                  <a:lnTo>
                    <a:pt x="46" y="46"/>
                  </a:lnTo>
                  <a:lnTo>
                    <a:pt x="68" y="28"/>
                  </a:lnTo>
                  <a:lnTo>
                    <a:pt x="95" y="13"/>
                  </a:lnTo>
                  <a:lnTo>
                    <a:pt x="124" y="4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出自【趣你的PPT】(微信:qunideppt)：最优质的PPT资源库"/>
            <p:cNvSpPr/>
            <p:nvPr/>
          </p:nvSpPr>
          <p:spPr bwMode="auto">
            <a:xfrm>
              <a:off x="7934325" y="1655763"/>
              <a:ext cx="338138" cy="82550"/>
            </a:xfrm>
            <a:custGeom>
              <a:avLst/>
              <a:gdLst>
                <a:gd name="T0" fmla="*/ 52 w 426"/>
                <a:gd name="T1" fmla="*/ 0 h 104"/>
                <a:gd name="T2" fmla="*/ 374 w 426"/>
                <a:gd name="T3" fmla="*/ 0 h 104"/>
                <a:gd name="T4" fmla="*/ 389 w 426"/>
                <a:gd name="T5" fmla="*/ 4 h 104"/>
                <a:gd name="T6" fmla="*/ 404 w 426"/>
                <a:gd name="T7" fmla="*/ 10 h 104"/>
                <a:gd name="T8" fmla="*/ 415 w 426"/>
                <a:gd name="T9" fmla="*/ 22 h 104"/>
                <a:gd name="T10" fmla="*/ 423 w 426"/>
                <a:gd name="T11" fmla="*/ 36 h 104"/>
                <a:gd name="T12" fmla="*/ 426 w 426"/>
                <a:gd name="T13" fmla="*/ 52 h 104"/>
                <a:gd name="T14" fmla="*/ 423 w 426"/>
                <a:gd name="T15" fmla="*/ 69 h 104"/>
                <a:gd name="T16" fmla="*/ 415 w 426"/>
                <a:gd name="T17" fmla="*/ 83 h 104"/>
                <a:gd name="T18" fmla="*/ 404 w 426"/>
                <a:gd name="T19" fmla="*/ 93 h 104"/>
                <a:gd name="T20" fmla="*/ 389 w 426"/>
                <a:gd name="T21" fmla="*/ 101 h 104"/>
                <a:gd name="T22" fmla="*/ 374 w 426"/>
                <a:gd name="T23" fmla="*/ 104 h 104"/>
                <a:gd name="T24" fmla="*/ 52 w 426"/>
                <a:gd name="T25" fmla="*/ 104 h 104"/>
                <a:gd name="T26" fmla="*/ 36 w 426"/>
                <a:gd name="T27" fmla="*/ 101 h 104"/>
                <a:gd name="T28" fmla="*/ 22 w 426"/>
                <a:gd name="T29" fmla="*/ 93 h 104"/>
                <a:gd name="T30" fmla="*/ 10 w 426"/>
                <a:gd name="T31" fmla="*/ 83 h 104"/>
                <a:gd name="T32" fmla="*/ 2 w 426"/>
                <a:gd name="T33" fmla="*/ 69 h 104"/>
                <a:gd name="T34" fmla="*/ 0 w 426"/>
                <a:gd name="T35" fmla="*/ 52 h 104"/>
                <a:gd name="T36" fmla="*/ 2 w 426"/>
                <a:gd name="T37" fmla="*/ 36 h 104"/>
                <a:gd name="T38" fmla="*/ 10 w 426"/>
                <a:gd name="T39" fmla="*/ 22 h 104"/>
                <a:gd name="T40" fmla="*/ 22 w 426"/>
                <a:gd name="T41" fmla="*/ 10 h 104"/>
                <a:gd name="T42" fmla="*/ 36 w 426"/>
                <a:gd name="T43" fmla="*/ 4 h 104"/>
                <a:gd name="T44" fmla="*/ 52 w 426"/>
                <a:gd name="T4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6" h="104">
                  <a:moveTo>
                    <a:pt x="52" y="0"/>
                  </a:moveTo>
                  <a:lnTo>
                    <a:pt x="374" y="0"/>
                  </a:lnTo>
                  <a:lnTo>
                    <a:pt x="389" y="4"/>
                  </a:lnTo>
                  <a:lnTo>
                    <a:pt x="404" y="10"/>
                  </a:lnTo>
                  <a:lnTo>
                    <a:pt x="415" y="22"/>
                  </a:lnTo>
                  <a:lnTo>
                    <a:pt x="423" y="36"/>
                  </a:lnTo>
                  <a:lnTo>
                    <a:pt x="426" y="52"/>
                  </a:lnTo>
                  <a:lnTo>
                    <a:pt x="423" y="69"/>
                  </a:lnTo>
                  <a:lnTo>
                    <a:pt x="415" y="83"/>
                  </a:lnTo>
                  <a:lnTo>
                    <a:pt x="404" y="93"/>
                  </a:lnTo>
                  <a:lnTo>
                    <a:pt x="389" y="101"/>
                  </a:lnTo>
                  <a:lnTo>
                    <a:pt x="374" y="104"/>
                  </a:lnTo>
                  <a:lnTo>
                    <a:pt x="52" y="104"/>
                  </a:lnTo>
                  <a:lnTo>
                    <a:pt x="36" y="101"/>
                  </a:lnTo>
                  <a:lnTo>
                    <a:pt x="22" y="93"/>
                  </a:lnTo>
                  <a:lnTo>
                    <a:pt x="10" y="83"/>
                  </a:lnTo>
                  <a:lnTo>
                    <a:pt x="2" y="69"/>
                  </a:lnTo>
                  <a:lnTo>
                    <a:pt x="0" y="52"/>
                  </a:lnTo>
                  <a:lnTo>
                    <a:pt x="2" y="36"/>
                  </a:lnTo>
                  <a:lnTo>
                    <a:pt x="10" y="22"/>
                  </a:lnTo>
                  <a:lnTo>
                    <a:pt x="22" y="10"/>
                  </a:lnTo>
                  <a:lnTo>
                    <a:pt x="36" y="4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6765925" y="1270000"/>
              <a:ext cx="842963" cy="2360613"/>
            </a:xfrm>
            <a:custGeom>
              <a:avLst/>
              <a:gdLst>
                <a:gd name="T0" fmla="*/ 483 w 1064"/>
                <a:gd name="T1" fmla="*/ 2139 h 2974"/>
                <a:gd name="T2" fmla="*/ 395 w 1064"/>
                <a:gd name="T3" fmla="*/ 2169 h 2974"/>
                <a:gd name="T4" fmla="*/ 321 w 1064"/>
                <a:gd name="T5" fmla="*/ 2223 h 2974"/>
                <a:gd name="T6" fmla="*/ 266 w 1064"/>
                <a:gd name="T7" fmla="*/ 2297 h 2974"/>
                <a:gd name="T8" fmla="*/ 237 w 1064"/>
                <a:gd name="T9" fmla="*/ 2385 h 2974"/>
                <a:gd name="T10" fmla="*/ 237 w 1064"/>
                <a:gd name="T11" fmla="*/ 2483 h 2974"/>
                <a:gd name="T12" fmla="*/ 266 w 1064"/>
                <a:gd name="T13" fmla="*/ 2572 h 2974"/>
                <a:gd name="T14" fmla="*/ 321 w 1064"/>
                <a:gd name="T15" fmla="*/ 2646 h 2974"/>
                <a:gd name="T16" fmla="*/ 395 w 1064"/>
                <a:gd name="T17" fmla="*/ 2701 h 2974"/>
                <a:gd name="T18" fmla="*/ 483 w 1064"/>
                <a:gd name="T19" fmla="*/ 2731 h 2974"/>
                <a:gd name="T20" fmla="*/ 581 w 1064"/>
                <a:gd name="T21" fmla="*/ 2731 h 2974"/>
                <a:gd name="T22" fmla="*/ 670 w 1064"/>
                <a:gd name="T23" fmla="*/ 2701 h 2974"/>
                <a:gd name="T24" fmla="*/ 744 w 1064"/>
                <a:gd name="T25" fmla="*/ 2646 h 2974"/>
                <a:gd name="T26" fmla="*/ 799 w 1064"/>
                <a:gd name="T27" fmla="*/ 2572 h 2974"/>
                <a:gd name="T28" fmla="*/ 829 w 1064"/>
                <a:gd name="T29" fmla="*/ 2483 h 2974"/>
                <a:gd name="T30" fmla="*/ 829 w 1064"/>
                <a:gd name="T31" fmla="*/ 2385 h 2974"/>
                <a:gd name="T32" fmla="*/ 799 w 1064"/>
                <a:gd name="T33" fmla="*/ 2297 h 2974"/>
                <a:gd name="T34" fmla="*/ 744 w 1064"/>
                <a:gd name="T35" fmla="*/ 2223 h 2974"/>
                <a:gd name="T36" fmla="*/ 670 w 1064"/>
                <a:gd name="T37" fmla="*/ 2169 h 2974"/>
                <a:gd name="T38" fmla="*/ 581 w 1064"/>
                <a:gd name="T39" fmla="*/ 2139 h 2974"/>
                <a:gd name="T40" fmla="*/ 243 w 1064"/>
                <a:gd name="T41" fmla="*/ 267 h 2974"/>
                <a:gd name="T42" fmla="*/ 191 w 1064"/>
                <a:gd name="T43" fmla="*/ 280 h 2974"/>
                <a:gd name="T44" fmla="*/ 155 w 1064"/>
                <a:gd name="T45" fmla="*/ 317 h 2974"/>
                <a:gd name="T46" fmla="*/ 141 w 1064"/>
                <a:gd name="T47" fmla="*/ 369 h 2974"/>
                <a:gd name="T48" fmla="*/ 144 w 1064"/>
                <a:gd name="T49" fmla="*/ 1464 h 2974"/>
                <a:gd name="T50" fmla="*/ 170 w 1064"/>
                <a:gd name="T51" fmla="*/ 1509 h 2974"/>
                <a:gd name="T52" fmla="*/ 216 w 1064"/>
                <a:gd name="T53" fmla="*/ 1535 h 2974"/>
                <a:gd name="T54" fmla="*/ 822 w 1064"/>
                <a:gd name="T55" fmla="*/ 1539 h 2974"/>
                <a:gd name="T56" fmla="*/ 874 w 1064"/>
                <a:gd name="T57" fmla="*/ 1525 h 2974"/>
                <a:gd name="T58" fmla="*/ 910 w 1064"/>
                <a:gd name="T59" fmla="*/ 1488 h 2974"/>
                <a:gd name="T60" fmla="*/ 925 w 1064"/>
                <a:gd name="T61" fmla="*/ 1436 h 2974"/>
                <a:gd name="T62" fmla="*/ 921 w 1064"/>
                <a:gd name="T63" fmla="*/ 342 h 2974"/>
                <a:gd name="T64" fmla="*/ 895 w 1064"/>
                <a:gd name="T65" fmla="*/ 296 h 2974"/>
                <a:gd name="T66" fmla="*/ 849 w 1064"/>
                <a:gd name="T67" fmla="*/ 269 h 2974"/>
                <a:gd name="T68" fmla="*/ 243 w 1064"/>
                <a:gd name="T69" fmla="*/ 267 h 2974"/>
                <a:gd name="T70" fmla="*/ 909 w 1064"/>
                <a:gd name="T71" fmla="*/ 0 h 2974"/>
                <a:gd name="T72" fmla="*/ 969 w 1064"/>
                <a:gd name="T73" fmla="*/ 13 h 2974"/>
                <a:gd name="T74" fmla="*/ 1018 w 1064"/>
                <a:gd name="T75" fmla="*/ 46 h 2974"/>
                <a:gd name="T76" fmla="*/ 1052 w 1064"/>
                <a:gd name="T77" fmla="*/ 95 h 2974"/>
                <a:gd name="T78" fmla="*/ 1064 w 1064"/>
                <a:gd name="T79" fmla="*/ 156 h 2974"/>
                <a:gd name="T80" fmla="*/ 1061 w 1064"/>
                <a:gd name="T81" fmla="*/ 2850 h 2974"/>
                <a:gd name="T82" fmla="*/ 1038 w 1064"/>
                <a:gd name="T83" fmla="*/ 2906 h 2974"/>
                <a:gd name="T84" fmla="*/ 996 w 1064"/>
                <a:gd name="T85" fmla="*/ 2948 h 2974"/>
                <a:gd name="T86" fmla="*/ 940 w 1064"/>
                <a:gd name="T87" fmla="*/ 2971 h 2974"/>
                <a:gd name="T88" fmla="*/ 156 w 1064"/>
                <a:gd name="T89" fmla="*/ 2974 h 2974"/>
                <a:gd name="T90" fmla="*/ 95 w 1064"/>
                <a:gd name="T91" fmla="*/ 2962 h 2974"/>
                <a:gd name="T92" fmla="*/ 46 w 1064"/>
                <a:gd name="T93" fmla="*/ 2928 h 2974"/>
                <a:gd name="T94" fmla="*/ 13 w 1064"/>
                <a:gd name="T95" fmla="*/ 2879 h 2974"/>
                <a:gd name="T96" fmla="*/ 0 w 1064"/>
                <a:gd name="T97" fmla="*/ 2819 h 2974"/>
                <a:gd name="T98" fmla="*/ 4 w 1064"/>
                <a:gd name="T99" fmla="*/ 125 h 2974"/>
                <a:gd name="T100" fmla="*/ 28 w 1064"/>
                <a:gd name="T101" fmla="*/ 69 h 2974"/>
                <a:gd name="T102" fmla="*/ 69 w 1064"/>
                <a:gd name="T103" fmla="*/ 28 h 2974"/>
                <a:gd name="T104" fmla="*/ 125 w 1064"/>
                <a:gd name="T105" fmla="*/ 4 h 2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4" h="2974">
                  <a:moveTo>
                    <a:pt x="533" y="2135"/>
                  </a:moveTo>
                  <a:lnTo>
                    <a:pt x="483" y="2139"/>
                  </a:lnTo>
                  <a:lnTo>
                    <a:pt x="438" y="2150"/>
                  </a:lnTo>
                  <a:lnTo>
                    <a:pt x="395" y="2169"/>
                  </a:lnTo>
                  <a:lnTo>
                    <a:pt x="355" y="2192"/>
                  </a:lnTo>
                  <a:lnTo>
                    <a:pt x="321" y="2223"/>
                  </a:lnTo>
                  <a:lnTo>
                    <a:pt x="290" y="2257"/>
                  </a:lnTo>
                  <a:lnTo>
                    <a:pt x="266" y="2297"/>
                  </a:lnTo>
                  <a:lnTo>
                    <a:pt x="248" y="2340"/>
                  </a:lnTo>
                  <a:lnTo>
                    <a:pt x="237" y="2385"/>
                  </a:lnTo>
                  <a:lnTo>
                    <a:pt x="233" y="2435"/>
                  </a:lnTo>
                  <a:lnTo>
                    <a:pt x="237" y="2483"/>
                  </a:lnTo>
                  <a:lnTo>
                    <a:pt x="248" y="2530"/>
                  </a:lnTo>
                  <a:lnTo>
                    <a:pt x="266" y="2572"/>
                  </a:lnTo>
                  <a:lnTo>
                    <a:pt x="290" y="2611"/>
                  </a:lnTo>
                  <a:lnTo>
                    <a:pt x="321" y="2646"/>
                  </a:lnTo>
                  <a:lnTo>
                    <a:pt x="355" y="2676"/>
                  </a:lnTo>
                  <a:lnTo>
                    <a:pt x="395" y="2701"/>
                  </a:lnTo>
                  <a:lnTo>
                    <a:pt x="438" y="2719"/>
                  </a:lnTo>
                  <a:lnTo>
                    <a:pt x="483" y="2731"/>
                  </a:lnTo>
                  <a:lnTo>
                    <a:pt x="533" y="2735"/>
                  </a:lnTo>
                  <a:lnTo>
                    <a:pt x="581" y="2731"/>
                  </a:lnTo>
                  <a:lnTo>
                    <a:pt x="627" y="2719"/>
                  </a:lnTo>
                  <a:lnTo>
                    <a:pt x="670" y="2701"/>
                  </a:lnTo>
                  <a:lnTo>
                    <a:pt x="709" y="2676"/>
                  </a:lnTo>
                  <a:lnTo>
                    <a:pt x="744" y="2646"/>
                  </a:lnTo>
                  <a:lnTo>
                    <a:pt x="774" y="2611"/>
                  </a:lnTo>
                  <a:lnTo>
                    <a:pt x="799" y="2572"/>
                  </a:lnTo>
                  <a:lnTo>
                    <a:pt x="817" y="2530"/>
                  </a:lnTo>
                  <a:lnTo>
                    <a:pt x="829" y="2483"/>
                  </a:lnTo>
                  <a:lnTo>
                    <a:pt x="832" y="2435"/>
                  </a:lnTo>
                  <a:lnTo>
                    <a:pt x="829" y="2385"/>
                  </a:lnTo>
                  <a:lnTo>
                    <a:pt x="817" y="2340"/>
                  </a:lnTo>
                  <a:lnTo>
                    <a:pt x="799" y="2297"/>
                  </a:lnTo>
                  <a:lnTo>
                    <a:pt x="774" y="2257"/>
                  </a:lnTo>
                  <a:lnTo>
                    <a:pt x="744" y="2223"/>
                  </a:lnTo>
                  <a:lnTo>
                    <a:pt x="709" y="2192"/>
                  </a:lnTo>
                  <a:lnTo>
                    <a:pt x="670" y="2169"/>
                  </a:lnTo>
                  <a:lnTo>
                    <a:pt x="627" y="2150"/>
                  </a:lnTo>
                  <a:lnTo>
                    <a:pt x="581" y="2139"/>
                  </a:lnTo>
                  <a:lnTo>
                    <a:pt x="533" y="2135"/>
                  </a:lnTo>
                  <a:close/>
                  <a:moveTo>
                    <a:pt x="243" y="267"/>
                  </a:moveTo>
                  <a:lnTo>
                    <a:pt x="216" y="269"/>
                  </a:lnTo>
                  <a:lnTo>
                    <a:pt x="191" y="280"/>
                  </a:lnTo>
                  <a:lnTo>
                    <a:pt x="170" y="296"/>
                  </a:lnTo>
                  <a:lnTo>
                    <a:pt x="155" y="317"/>
                  </a:lnTo>
                  <a:lnTo>
                    <a:pt x="144" y="342"/>
                  </a:lnTo>
                  <a:lnTo>
                    <a:pt x="141" y="369"/>
                  </a:lnTo>
                  <a:lnTo>
                    <a:pt x="141" y="1436"/>
                  </a:lnTo>
                  <a:lnTo>
                    <a:pt x="144" y="1464"/>
                  </a:lnTo>
                  <a:lnTo>
                    <a:pt x="155" y="1488"/>
                  </a:lnTo>
                  <a:lnTo>
                    <a:pt x="170" y="1509"/>
                  </a:lnTo>
                  <a:lnTo>
                    <a:pt x="191" y="1525"/>
                  </a:lnTo>
                  <a:lnTo>
                    <a:pt x="216" y="1535"/>
                  </a:lnTo>
                  <a:lnTo>
                    <a:pt x="243" y="1539"/>
                  </a:lnTo>
                  <a:lnTo>
                    <a:pt x="822" y="1539"/>
                  </a:lnTo>
                  <a:lnTo>
                    <a:pt x="849" y="1535"/>
                  </a:lnTo>
                  <a:lnTo>
                    <a:pt x="874" y="1525"/>
                  </a:lnTo>
                  <a:lnTo>
                    <a:pt x="895" y="1509"/>
                  </a:lnTo>
                  <a:lnTo>
                    <a:pt x="910" y="1488"/>
                  </a:lnTo>
                  <a:lnTo>
                    <a:pt x="921" y="1464"/>
                  </a:lnTo>
                  <a:lnTo>
                    <a:pt x="925" y="1436"/>
                  </a:lnTo>
                  <a:lnTo>
                    <a:pt x="925" y="369"/>
                  </a:lnTo>
                  <a:lnTo>
                    <a:pt x="921" y="342"/>
                  </a:lnTo>
                  <a:lnTo>
                    <a:pt x="910" y="317"/>
                  </a:lnTo>
                  <a:lnTo>
                    <a:pt x="895" y="296"/>
                  </a:lnTo>
                  <a:lnTo>
                    <a:pt x="874" y="280"/>
                  </a:lnTo>
                  <a:lnTo>
                    <a:pt x="849" y="269"/>
                  </a:lnTo>
                  <a:lnTo>
                    <a:pt x="822" y="267"/>
                  </a:lnTo>
                  <a:lnTo>
                    <a:pt x="243" y="267"/>
                  </a:lnTo>
                  <a:close/>
                  <a:moveTo>
                    <a:pt x="156" y="0"/>
                  </a:moveTo>
                  <a:lnTo>
                    <a:pt x="909" y="0"/>
                  </a:lnTo>
                  <a:lnTo>
                    <a:pt x="940" y="4"/>
                  </a:lnTo>
                  <a:lnTo>
                    <a:pt x="969" y="13"/>
                  </a:lnTo>
                  <a:lnTo>
                    <a:pt x="996" y="28"/>
                  </a:lnTo>
                  <a:lnTo>
                    <a:pt x="1018" y="46"/>
                  </a:lnTo>
                  <a:lnTo>
                    <a:pt x="1038" y="69"/>
                  </a:lnTo>
                  <a:lnTo>
                    <a:pt x="1052" y="95"/>
                  </a:lnTo>
                  <a:lnTo>
                    <a:pt x="1061" y="125"/>
                  </a:lnTo>
                  <a:lnTo>
                    <a:pt x="1064" y="156"/>
                  </a:lnTo>
                  <a:lnTo>
                    <a:pt x="1064" y="2819"/>
                  </a:lnTo>
                  <a:lnTo>
                    <a:pt x="1061" y="2850"/>
                  </a:lnTo>
                  <a:lnTo>
                    <a:pt x="1052" y="2879"/>
                  </a:lnTo>
                  <a:lnTo>
                    <a:pt x="1038" y="2906"/>
                  </a:lnTo>
                  <a:lnTo>
                    <a:pt x="1018" y="2928"/>
                  </a:lnTo>
                  <a:lnTo>
                    <a:pt x="996" y="2948"/>
                  </a:lnTo>
                  <a:lnTo>
                    <a:pt x="969" y="2962"/>
                  </a:lnTo>
                  <a:lnTo>
                    <a:pt x="940" y="2971"/>
                  </a:lnTo>
                  <a:lnTo>
                    <a:pt x="909" y="2974"/>
                  </a:lnTo>
                  <a:lnTo>
                    <a:pt x="156" y="2974"/>
                  </a:lnTo>
                  <a:lnTo>
                    <a:pt x="125" y="2971"/>
                  </a:lnTo>
                  <a:lnTo>
                    <a:pt x="95" y="2962"/>
                  </a:lnTo>
                  <a:lnTo>
                    <a:pt x="69" y="2948"/>
                  </a:lnTo>
                  <a:lnTo>
                    <a:pt x="46" y="2928"/>
                  </a:lnTo>
                  <a:lnTo>
                    <a:pt x="28" y="2906"/>
                  </a:lnTo>
                  <a:lnTo>
                    <a:pt x="13" y="2879"/>
                  </a:lnTo>
                  <a:lnTo>
                    <a:pt x="4" y="2850"/>
                  </a:lnTo>
                  <a:lnTo>
                    <a:pt x="0" y="2819"/>
                  </a:lnTo>
                  <a:lnTo>
                    <a:pt x="0" y="156"/>
                  </a:lnTo>
                  <a:lnTo>
                    <a:pt x="4" y="125"/>
                  </a:lnTo>
                  <a:lnTo>
                    <a:pt x="13" y="95"/>
                  </a:lnTo>
                  <a:lnTo>
                    <a:pt x="28" y="69"/>
                  </a:lnTo>
                  <a:lnTo>
                    <a:pt x="46" y="46"/>
                  </a:lnTo>
                  <a:lnTo>
                    <a:pt x="69" y="28"/>
                  </a:lnTo>
                  <a:lnTo>
                    <a:pt x="95" y="13"/>
                  </a:lnTo>
                  <a:lnTo>
                    <a:pt x="125" y="4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出自【趣你的PPT】(微信:qunideppt)：最优质的PPT资源库"/>
            <p:cNvSpPr/>
            <p:nvPr/>
          </p:nvSpPr>
          <p:spPr bwMode="auto">
            <a:xfrm>
              <a:off x="6940550" y="1655763"/>
              <a:ext cx="336550" cy="82550"/>
            </a:xfrm>
            <a:custGeom>
              <a:avLst/>
              <a:gdLst>
                <a:gd name="T0" fmla="*/ 52 w 425"/>
                <a:gd name="T1" fmla="*/ 0 h 104"/>
                <a:gd name="T2" fmla="*/ 374 w 425"/>
                <a:gd name="T3" fmla="*/ 0 h 104"/>
                <a:gd name="T4" fmla="*/ 390 w 425"/>
                <a:gd name="T5" fmla="*/ 4 h 104"/>
                <a:gd name="T6" fmla="*/ 404 w 425"/>
                <a:gd name="T7" fmla="*/ 10 h 104"/>
                <a:gd name="T8" fmla="*/ 415 w 425"/>
                <a:gd name="T9" fmla="*/ 22 h 104"/>
                <a:gd name="T10" fmla="*/ 422 w 425"/>
                <a:gd name="T11" fmla="*/ 36 h 104"/>
                <a:gd name="T12" fmla="*/ 425 w 425"/>
                <a:gd name="T13" fmla="*/ 52 h 104"/>
                <a:gd name="T14" fmla="*/ 422 w 425"/>
                <a:gd name="T15" fmla="*/ 69 h 104"/>
                <a:gd name="T16" fmla="*/ 415 w 425"/>
                <a:gd name="T17" fmla="*/ 83 h 104"/>
                <a:gd name="T18" fmla="*/ 404 w 425"/>
                <a:gd name="T19" fmla="*/ 93 h 104"/>
                <a:gd name="T20" fmla="*/ 390 w 425"/>
                <a:gd name="T21" fmla="*/ 101 h 104"/>
                <a:gd name="T22" fmla="*/ 374 w 425"/>
                <a:gd name="T23" fmla="*/ 104 h 104"/>
                <a:gd name="T24" fmla="*/ 52 w 425"/>
                <a:gd name="T25" fmla="*/ 104 h 104"/>
                <a:gd name="T26" fmla="*/ 35 w 425"/>
                <a:gd name="T27" fmla="*/ 101 h 104"/>
                <a:gd name="T28" fmla="*/ 21 w 425"/>
                <a:gd name="T29" fmla="*/ 93 h 104"/>
                <a:gd name="T30" fmla="*/ 10 w 425"/>
                <a:gd name="T31" fmla="*/ 83 h 104"/>
                <a:gd name="T32" fmla="*/ 3 w 425"/>
                <a:gd name="T33" fmla="*/ 69 h 104"/>
                <a:gd name="T34" fmla="*/ 0 w 425"/>
                <a:gd name="T35" fmla="*/ 52 h 104"/>
                <a:gd name="T36" fmla="*/ 3 w 425"/>
                <a:gd name="T37" fmla="*/ 36 h 104"/>
                <a:gd name="T38" fmla="*/ 10 w 425"/>
                <a:gd name="T39" fmla="*/ 22 h 104"/>
                <a:gd name="T40" fmla="*/ 21 w 425"/>
                <a:gd name="T41" fmla="*/ 10 h 104"/>
                <a:gd name="T42" fmla="*/ 35 w 425"/>
                <a:gd name="T43" fmla="*/ 4 h 104"/>
                <a:gd name="T44" fmla="*/ 52 w 425"/>
                <a:gd name="T4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5" h="104">
                  <a:moveTo>
                    <a:pt x="52" y="0"/>
                  </a:moveTo>
                  <a:lnTo>
                    <a:pt x="374" y="0"/>
                  </a:lnTo>
                  <a:lnTo>
                    <a:pt x="390" y="4"/>
                  </a:lnTo>
                  <a:lnTo>
                    <a:pt x="404" y="10"/>
                  </a:lnTo>
                  <a:lnTo>
                    <a:pt x="415" y="22"/>
                  </a:lnTo>
                  <a:lnTo>
                    <a:pt x="422" y="36"/>
                  </a:lnTo>
                  <a:lnTo>
                    <a:pt x="425" y="52"/>
                  </a:lnTo>
                  <a:lnTo>
                    <a:pt x="422" y="69"/>
                  </a:lnTo>
                  <a:lnTo>
                    <a:pt x="415" y="83"/>
                  </a:lnTo>
                  <a:lnTo>
                    <a:pt x="404" y="93"/>
                  </a:lnTo>
                  <a:lnTo>
                    <a:pt x="390" y="101"/>
                  </a:lnTo>
                  <a:lnTo>
                    <a:pt x="374" y="104"/>
                  </a:lnTo>
                  <a:lnTo>
                    <a:pt x="52" y="104"/>
                  </a:lnTo>
                  <a:lnTo>
                    <a:pt x="35" y="101"/>
                  </a:lnTo>
                  <a:lnTo>
                    <a:pt x="21" y="93"/>
                  </a:lnTo>
                  <a:lnTo>
                    <a:pt x="10" y="83"/>
                  </a:lnTo>
                  <a:lnTo>
                    <a:pt x="3" y="69"/>
                  </a:lnTo>
                  <a:lnTo>
                    <a:pt x="0" y="52"/>
                  </a:lnTo>
                  <a:lnTo>
                    <a:pt x="3" y="36"/>
                  </a:lnTo>
                  <a:lnTo>
                    <a:pt x="10" y="22"/>
                  </a:lnTo>
                  <a:lnTo>
                    <a:pt x="21" y="10"/>
                  </a:lnTo>
                  <a:lnTo>
                    <a:pt x="35" y="4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出自【趣你的PPT】(微信:qunideppt)：最优质的PPT资源库"/>
            <p:cNvSpPr/>
            <p:nvPr/>
          </p:nvSpPr>
          <p:spPr bwMode="auto">
            <a:xfrm>
              <a:off x="6940550" y="1851025"/>
              <a:ext cx="336550" cy="82550"/>
            </a:xfrm>
            <a:custGeom>
              <a:avLst/>
              <a:gdLst>
                <a:gd name="T0" fmla="*/ 52 w 425"/>
                <a:gd name="T1" fmla="*/ 0 h 102"/>
                <a:gd name="T2" fmla="*/ 374 w 425"/>
                <a:gd name="T3" fmla="*/ 0 h 102"/>
                <a:gd name="T4" fmla="*/ 390 w 425"/>
                <a:gd name="T5" fmla="*/ 2 h 102"/>
                <a:gd name="T6" fmla="*/ 404 w 425"/>
                <a:gd name="T7" fmla="*/ 9 h 102"/>
                <a:gd name="T8" fmla="*/ 415 w 425"/>
                <a:gd name="T9" fmla="*/ 20 h 102"/>
                <a:gd name="T10" fmla="*/ 422 w 425"/>
                <a:gd name="T11" fmla="*/ 35 h 102"/>
                <a:gd name="T12" fmla="*/ 425 w 425"/>
                <a:gd name="T13" fmla="*/ 50 h 102"/>
                <a:gd name="T14" fmla="*/ 422 w 425"/>
                <a:gd name="T15" fmla="*/ 67 h 102"/>
                <a:gd name="T16" fmla="*/ 415 w 425"/>
                <a:gd name="T17" fmla="*/ 81 h 102"/>
                <a:gd name="T18" fmla="*/ 404 w 425"/>
                <a:gd name="T19" fmla="*/ 92 h 102"/>
                <a:gd name="T20" fmla="*/ 390 w 425"/>
                <a:gd name="T21" fmla="*/ 100 h 102"/>
                <a:gd name="T22" fmla="*/ 374 w 425"/>
                <a:gd name="T23" fmla="*/ 102 h 102"/>
                <a:gd name="T24" fmla="*/ 52 w 425"/>
                <a:gd name="T25" fmla="*/ 102 h 102"/>
                <a:gd name="T26" fmla="*/ 35 w 425"/>
                <a:gd name="T27" fmla="*/ 100 h 102"/>
                <a:gd name="T28" fmla="*/ 21 w 425"/>
                <a:gd name="T29" fmla="*/ 92 h 102"/>
                <a:gd name="T30" fmla="*/ 10 w 425"/>
                <a:gd name="T31" fmla="*/ 81 h 102"/>
                <a:gd name="T32" fmla="*/ 3 w 425"/>
                <a:gd name="T33" fmla="*/ 67 h 102"/>
                <a:gd name="T34" fmla="*/ 0 w 425"/>
                <a:gd name="T35" fmla="*/ 50 h 102"/>
                <a:gd name="T36" fmla="*/ 3 w 425"/>
                <a:gd name="T37" fmla="*/ 35 h 102"/>
                <a:gd name="T38" fmla="*/ 10 w 425"/>
                <a:gd name="T39" fmla="*/ 20 h 102"/>
                <a:gd name="T40" fmla="*/ 21 w 425"/>
                <a:gd name="T41" fmla="*/ 9 h 102"/>
                <a:gd name="T42" fmla="*/ 35 w 425"/>
                <a:gd name="T43" fmla="*/ 2 h 102"/>
                <a:gd name="T44" fmla="*/ 52 w 425"/>
                <a:gd name="T4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5" h="102">
                  <a:moveTo>
                    <a:pt x="52" y="0"/>
                  </a:moveTo>
                  <a:lnTo>
                    <a:pt x="374" y="0"/>
                  </a:lnTo>
                  <a:lnTo>
                    <a:pt x="390" y="2"/>
                  </a:lnTo>
                  <a:lnTo>
                    <a:pt x="404" y="9"/>
                  </a:lnTo>
                  <a:lnTo>
                    <a:pt x="415" y="20"/>
                  </a:lnTo>
                  <a:lnTo>
                    <a:pt x="422" y="35"/>
                  </a:lnTo>
                  <a:lnTo>
                    <a:pt x="425" y="50"/>
                  </a:lnTo>
                  <a:lnTo>
                    <a:pt x="422" y="67"/>
                  </a:lnTo>
                  <a:lnTo>
                    <a:pt x="415" y="81"/>
                  </a:lnTo>
                  <a:lnTo>
                    <a:pt x="404" y="92"/>
                  </a:lnTo>
                  <a:lnTo>
                    <a:pt x="390" y="100"/>
                  </a:lnTo>
                  <a:lnTo>
                    <a:pt x="374" y="102"/>
                  </a:lnTo>
                  <a:lnTo>
                    <a:pt x="52" y="102"/>
                  </a:lnTo>
                  <a:lnTo>
                    <a:pt x="35" y="100"/>
                  </a:lnTo>
                  <a:lnTo>
                    <a:pt x="21" y="92"/>
                  </a:lnTo>
                  <a:lnTo>
                    <a:pt x="10" y="81"/>
                  </a:lnTo>
                  <a:lnTo>
                    <a:pt x="3" y="67"/>
                  </a:lnTo>
                  <a:lnTo>
                    <a:pt x="0" y="50"/>
                  </a:lnTo>
                  <a:lnTo>
                    <a:pt x="3" y="35"/>
                  </a:lnTo>
                  <a:lnTo>
                    <a:pt x="10" y="20"/>
                  </a:lnTo>
                  <a:lnTo>
                    <a:pt x="21" y="9"/>
                  </a:lnTo>
                  <a:lnTo>
                    <a:pt x="35" y="2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出自【趣你的PPT】(微信:qunideppt)：最优质的PPT资源库"/>
            <p:cNvSpPr/>
            <p:nvPr/>
          </p:nvSpPr>
          <p:spPr bwMode="auto">
            <a:xfrm>
              <a:off x="6940550" y="2046288"/>
              <a:ext cx="336550" cy="80963"/>
            </a:xfrm>
            <a:custGeom>
              <a:avLst/>
              <a:gdLst>
                <a:gd name="T0" fmla="*/ 52 w 425"/>
                <a:gd name="T1" fmla="*/ 0 h 103"/>
                <a:gd name="T2" fmla="*/ 374 w 425"/>
                <a:gd name="T3" fmla="*/ 0 h 103"/>
                <a:gd name="T4" fmla="*/ 390 w 425"/>
                <a:gd name="T5" fmla="*/ 3 h 103"/>
                <a:gd name="T6" fmla="*/ 404 w 425"/>
                <a:gd name="T7" fmla="*/ 9 h 103"/>
                <a:gd name="T8" fmla="*/ 415 w 425"/>
                <a:gd name="T9" fmla="*/ 21 h 103"/>
                <a:gd name="T10" fmla="*/ 422 w 425"/>
                <a:gd name="T11" fmla="*/ 35 h 103"/>
                <a:gd name="T12" fmla="*/ 425 w 425"/>
                <a:gd name="T13" fmla="*/ 52 h 103"/>
                <a:gd name="T14" fmla="*/ 422 w 425"/>
                <a:gd name="T15" fmla="*/ 68 h 103"/>
                <a:gd name="T16" fmla="*/ 415 w 425"/>
                <a:gd name="T17" fmla="*/ 82 h 103"/>
                <a:gd name="T18" fmla="*/ 404 w 425"/>
                <a:gd name="T19" fmla="*/ 94 h 103"/>
                <a:gd name="T20" fmla="*/ 390 w 425"/>
                <a:gd name="T21" fmla="*/ 100 h 103"/>
                <a:gd name="T22" fmla="*/ 374 w 425"/>
                <a:gd name="T23" fmla="*/ 103 h 103"/>
                <a:gd name="T24" fmla="*/ 52 w 425"/>
                <a:gd name="T25" fmla="*/ 103 h 103"/>
                <a:gd name="T26" fmla="*/ 35 w 425"/>
                <a:gd name="T27" fmla="*/ 100 h 103"/>
                <a:gd name="T28" fmla="*/ 21 w 425"/>
                <a:gd name="T29" fmla="*/ 94 h 103"/>
                <a:gd name="T30" fmla="*/ 10 w 425"/>
                <a:gd name="T31" fmla="*/ 82 h 103"/>
                <a:gd name="T32" fmla="*/ 3 w 425"/>
                <a:gd name="T33" fmla="*/ 68 h 103"/>
                <a:gd name="T34" fmla="*/ 0 w 425"/>
                <a:gd name="T35" fmla="*/ 52 h 103"/>
                <a:gd name="T36" fmla="*/ 3 w 425"/>
                <a:gd name="T37" fmla="*/ 35 h 103"/>
                <a:gd name="T38" fmla="*/ 10 w 425"/>
                <a:gd name="T39" fmla="*/ 21 h 103"/>
                <a:gd name="T40" fmla="*/ 21 w 425"/>
                <a:gd name="T41" fmla="*/ 9 h 103"/>
                <a:gd name="T42" fmla="*/ 35 w 425"/>
                <a:gd name="T43" fmla="*/ 3 h 103"/>
                <a:gd name="T44" fmla="*/ 52 w 425"/>
                <a:gd name="T4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5" h="103">
                  <a:moveTo>
                    <a:pt x="52" y="0"/>
                  </a:moveTo>
                  <a:lnTo>
                    <a:pt x="374" y="0"/>
                  </a:lnTo>
                  <a:lnTo>
                    <a:pt x="390" y="3"/>
                  </a:lnTo>
                  <a:lnTo>
                    <a:pt x="404" y="9"/>
                  </a:lnTo>
                  <a:lnTo>
                    <a:pt x="415" y="21"/>
                  </a:lnTo>
                  <a:lnTo>
                    <a:pt x="422" y="35"/>
                  </a:lnTo>
                  <a:lnTo>
                    <a:pt x="425" y="52"/>
                  </a:lnTo>
                  <a:lnTo>
                    <a:pt x="422" y="68"/>
                  </a:lnTo>
                  <a:lnTo>
                    <a:pt x="415" y="82"/>
                  </a:lnTo>
                  <a:lnTo>
                    <a:pt x="404" y="94"/>
                  </a:lnTo>
                  <a:lnTo>
                    <a:pt x="390" y="100"/>
                  </a:lnTo>
                  <a:lnTo>
                    <a:pt x="374" y="103"/>
                  </a:lnTo>
                  <a:lnTo>
                    <a:pt x="52" y="103"/>
                  </a:lnTo>
                  <a:lnTo>
                    <a:pt x="35" y="100"/>
                  </a:lnTo>
                  <a:lnTo>
                    <a:pt x="21" y="94"/>
                  </a:lnTo>
                  <a:lnTo>
                    <a:pt x="10" y="82"/>
                  </a:lnTo>
                  <a:lnTo>
                    <a:pt x="3" y="68"/>
                  </a:lnTo>
                  <a:lnTo>
                    <a:pt x="0" y="52"/>
                  </a:lnTo>
                  <a:lnTo>
                    <a:pt x="3" y="35"/>
                  </a:lnTo>
                  <a:lnTo>
                    <a:pt x="10" y="21"/>
                  </a:lnTo>
                  <a:lnTo>
                    <a:pt x="21" y="9"/>
                  </a:lnTo>
                  <a:lnTo>
                    <a:pt x="35" y="3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8736013" y="1204913"/>
              <a:ext cx="1150938" cy="2425700"/>
            </a:xfrm>
            <a:custGeom>
              <a:avLst/>
              <a:gdLst>
                <a:gd name="T0" fmla="*/ 822 w 1452"/>
                <a:gd name="T1" fmla="*/ 2167 h 3055"/>
                <a:gd name="T2" fmla="*/ 747 w 1452"/>
                <a:gd name="T3" fmla="*/ 2189 h 3055"/>
                <a:gd name="T4" fmla="*/ 681 w 1452"/>
                <a:gd name="T5" fmla="*/ 2229 h 3055"/>
                <a:gd name="T6" fmla="*/ 626 w 1452"/>
                <a:gd name="T7" fmla="*/ 2286 h 3055"/>
                <a:gd name="T8" fmla="*/ 582 w 1452"/>
                <a:gd name="T9" fmla="*/ 2369 h 3055"/>
                <a:gd name="T10" fmla="*/ 568 w 1452"/>
                <a:gd name="T11" fmla="*/ 2461 h 3055"/>
                <a:gd name="T12" fmla="*/ 581 w 1452"/>
                <a:gd name="T13" fmla="*/ 2551 h 3055"/>
                <a:gd name="T14" fmla="*/ 617 w 1452"/>
                <a:gd name="T15" fmla="*/ 2627 h 3055"/>
                <a:gd name="T16" fmla="*/ 672 w 1452"/>
                <a:gd name="T17" fmla="*/ 2691 h 3055"/>
                <a:gd name="T18" fmla="*/ 743 w 1452"/>
                <a:gd name="T19" fmla="*/ 2736 h 3055"/>
                <a:gd name="T20" fmla="*/ 824 w 1452"/>
                <a:gd name="T21" fmla="*/ 2761 h 3055"/>
                <a:gd name="T22" fmla="*/ 912 w 1452"/>
                <a:gd name="T23" fmla="*/ 2760 h 3055"/>
                <a:gd name="T24" fmla="*/ 988 w 1452"/>
                <a:gd name="T25" fmla="*/ 2739 h 3055"/>
                <a:gd name="T26" fmla="*/ 1055 w 1452"/>
                <a:gd name="T27" fmla="*/ 2699 h 3055"/>
                <a:gd name="T28" fmla="*/ 1109 w 1452"/>
                <a:gd name="T29" fmla="*/ 2642 h 3055"/>
                <a:gd name="T30" fmla="*/ 1152 w 1452"/>
                <a:gd name="T31" fmla="*/ 2559 h 3055"/>
                <a:gd name="T32" fmla="*/ 1168 w 1452"/>
                <a:gd name="T33" fmla="*/ 2466 h 3055"/>
                <a:gd name="T34" fmla="*/ 1155 w 1452"/>
                <a:gd name="T35" fmla="*/ 2377 h 3055"/>
                <a:gd name="T36" fmla="*/ 1118 w 1452"/>
                <a:gd name="T37" fmla="*/ 2299 h 3055"/>
                <a:gd name="T38" fmla="*/ 1062 w 1452"/>
                <a:gd name="T39" fmla="*/ 2237 h 3055"/>
                <a:gd name="T40" fmla="*/ 992 w 1452"/>
                <a:gd name="T41" fmla="*/ 2191 h 3055"/>
                <a:gd name="T42" fmla="*/ 912 w 1452"/>
                <a:gd name="T43" fmla="*/ 2167 h 3055"/>
                <a:gd name="T44" fmla="*/ 857 w 1452"/>
                <a:gd name="T45" fmla="*/ 276 h 3055"/>
                <a:gd name="T46" fmla="*/ 258 w 1452"/>
                <a:gd name="T47" fmla="*/ 362 h 3055"/>
                <a:gd name="T48" fmla="*/ 208 w 1452"/>
                <a:gd name="T49" fmla="*/ 384 h 3055"/>
                <a:gd name="T50" fmla="*/ 177 w 1452"/>
                <a:gd name="T51" fmla="*/ 427 h 3055"/>
                <a:gd name="T52" fmla="*/ 171 w 1452"/>
                <a:gd name="T53" fmla="*/ 480 h 3055"/>
                <a:gd name="T54" fmla="*/ 338 w 1452"/>
                <a:gd name="T55" fmla="*/ 1561 h 3055"/>
                <a:gd name="T56" fmla="*/ 372 w 1452"/>
                <a:gd name="T57" fmla="*/ 1602 h 3055"/>
                <a:gd name="T58" fmla="*/ 420 w 1452"/>
                <a:gd name="T59" fmla="*/ 1621 h 3055"/>
                <a:gd name="T60" fmla="*/ 1020 w 1452"/>
                <a:gd name="T61" fmla="*/ 1536 h 3055"/>
                <a:gd name="T62" fmla="*/ 1069 w 1452"/>
                <a:gd name="T63" fmla="*/ 1513 h 3055"/>
                <a:gd name="T64" fmla="*/ 1100 w 1452"/>
                <a:gd name="T65" fmla="*/ 1471 h 3055"/>
                <a:gd name="T66" fmla="*/ 1107 w 1452"/>
                <a:gd name="T67" fmla="*/ 1417 h 3055"/>
                <a:gd name="T68" fmla="*/ 939 w 1452"/>
                <a:gd name="T69" fmla="*/ 336 h 3055"/>
                <a:gd name="T70" fmla="*/ 905 w 1452"/>
                <a:gd name="T71" fmla="*/ 296 h 3055"/>
                <a:gd name="T72" fmla="*/ 857 w 1452"/>
                <a:gd name="T73" fmla="*/ 276 h 3055"/>
                <a:gd name="T74" fmla="*/ 938 w 1452"/>
                <a:gd name="T75" fmla="*/ 3 h 3055"/>
                <a:gd name="T76" fmla="*/ 991 w 1452"/>
                <a:gd name="T77" fmla="*/ 29 h 3055"/>
                <a:gd name="T78" fmla="*/ 1031 w 1452"/>
                <a:gd name="T79" fmla="*/ 74 h 3055"/>
                <a:gd name="T80" fmla="*/ 1052 w 1452"/>
                <a:gd name="T81" fmla="*/ 131 h 3055"/>
                <a:gd name="T82" fmla="*/ 1452 w 1452"/>
                <a:gd name="T83" fmla="*/ 2795 h 3055"/>
                <a:gd name="T84" fmla="*/ 1438 w 1452"/>
                <a:gd name="T85" fmla="*/ 2853 h 3055"/>
                <a:gd name="T86" fmla="*/ 1403 w 1452"/>
                <a:gd name="T87" fmla="*/ 2901 h 3055"/>
                <a:gd name="T88" fmla="*/ 1351 w 1452"/>
                <a:gd name="T89" fmla="*/ 2933 h 3055"/>
                <a:gd name="T90" fmla="*/ 576 w 1452"/>
                <a:gd name="T91" fmla="*/ 3053 h 3055"/>
                <a:gd name="T92" fmla="*/ 515 w 1452"/>
                <a:gd name="T93" fmla="*/ 3051 h 3055"/>
                <a:gd name="T94" fmla="*/ 461 w 1452"/>
                <a:gd name="T95" fmla="*/ 3025 h 3055"/>
                <a:gd name="T96" fmla="*/ 421 w 1452"/>
                <a:gd name="T97" fmla="*/ 2981 h 3055"/>
                <a:gd name="T98" fmla="*/ 399 w 1452"/>
                <a:gd name="T99" fmla="*/ 2923 h 3055"/>
                <a:gd name="T100" fmla="*/ 0 w 1452"/>
                <a:gd name="T101" fmla="*/ 259 h 3055"/>
                <a:gd name="T102" fmla="*/ 15 w 1452"/>
                <a:gd name="T103" fmla="*/ 201 h 3055"/>
                <a:gd name="T104" fmla="*/ 50 w 1452"/>
                <a:gd name="T105" fmla="*/ 153 h 3055"/>
                <a:gd name="T106" fmla="*/ 102 w 1452"/>
                <a:gd name="T107" fmla="*/ 122 h 3055"/>
                <a:gd name="T108" fmla="*/ 877 w 1452"/>
                <a:gd name="T109" fmla="*/ 1 h 3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2" h="3055">
                  <a:moveTo>
                    <a:pt x="868" y="2164"/>
                  </a:moveTo>
                  <a:lnTo>
                    <a:pt x="822" y="2167"/>
                  </a:lnTo>
                  <a:lnTo>
                    <a:pt x="785" y="2176"/>
                  </a:lnTo>
                  <a:lnTo>
                    <a:pt x="747" y="2189"/>
                  </a:lnTo>
                  <a:lnTo>
                    <a:pt x="712" y="2207"/>
                  </a:lnTo>
                  <a:lnTo>
                    <a:pt x="681" y="2229"/>
                  </a:lnTo>
                  <a:lnTo>
                    <a:pt x="652" y="2255"/>
                  </a:lnTo>
                  <a:lnTo>
                    <a:pt x="626" y="2286"/>
                  </a:lnTo>
                  <a:lnTo>
                    <a:pt x="602" y="2326"/>
                  </a:lnTo>
                  <a:lnTo>
                    <a:pt x="582" y="2369"/>
                  </a:lnTo>
                  <a:lnTo>
                    <a:pt x="572" y="2414"/>
                  </a:lnTo>
                  <a:lnTo>
                    <a:pt x="568" y="2461"/>
                  </a:lnTo>
                  <a:lnTo>
                    <a:pt x="570" y="2508"/>
                  </a:lnTo>
                  <a:lnTo>
                    <a:pt x="581" y="2551"/>
                  </a:lnTo>
                  <a:lnTo>
                    <a:pt x="596" y="2591"/>
                  </a:lnTo>
                  <a:lnTo>
                    <a:pt x="617" y="2627"/>
                  </a:lnTo>
                  <a:lnTo>
                    <a:pt x="642" y="2661"/>
                  </a:lnTo>
                  <a:lnTo>
                    <a:pt x="672" y="2691"/>
                  </a:lnTo>
                  <a:lnTo>
                    <a:pt x="705" y="2716"/>
                  </a:lnTo>
                  <a:lnTo>
                    <a:pt x="743" y="2736"/>
                  </a:lnTo>
                  <a:lnTo>
                    <a:pt x="782" y="2751"/>
                  </a:lnTo>
                  <a:lnTo>
                    <a:pt x="824" y="2761"/>
                  </a:lnTo>
                  <a:lnTo>
                    <a:pt x="868" y="2764"/>
                  </a:lnTo>
                  <a:lnTo>
                    <a:pt x="912" y="2760"/>
                  </a:lnTo>
                  <a:lnTo>
                    <a:pt x="951" y="2752"/>
                  </a:lnTo>
                  <a:lnTo>
                    <a:pt x="988" y="2739"/>
                  </a:lnTo>
                  <a:lnTo>
                    <a:pt x="1022" y="2721"/>
                  </a:lnTo>
                  <a:lnTo>
                    <a:pt x="1055" y="2699"/>
                  </a:lnTo>
                  <a:lnTo>
                    <a:pt x="1083" y="2672"/>
                  </a:lnTo>
                  <a:lnTo>
                    <a:pt x="1109" y="2642"/>
                  </a:lnTo>
                  <a:lnTo>
                    <a:pt x="1134" y="2601"/>
                  </a:lnTo>
                  <a:lnTo>
                    <a:pt x="1152" y="2559"/>
                  </a:lnTo>
                  <a:lnTo>
                    <a:pt x="1164" y="2513"/>
                  </a:lnTo>
                  <a:lnTo>
                    <a:pt x="1168" y="2466"/>
                  </a:lnTo>
                  <a:lnTo>
                    <a:pt x="1165" y="2418"/>
                  </a:lnTo>
                  <a:lnTo>
                    <a:pt x="1155" y="2377"/>
                  </a:lnTo>
                  <a:lnTo>
                    <a:pt x="1139" y="2337"/>
                  </a:lnTo>
                  <a:lnTo>
                    <a:pt x="1118" y="2299"/>
                  </a:lnTo>
                  <a:lnTo>
                    <a:pt x="1092" y="2266"/>
                  </a:lnTo>
                  <a:lnTo>
                    <a:pt x="1062" y="2237"/>
                  </a:lnTo>
                  <a:lnTo>
                    <a:pt x="1030" y="2212"/>
                  </a:lnTo>
                  <a:lnTo>
                    <a:pt x="992" y="2191"/>
                  </a:lnTo>
                  <a:lnTo>
                    <a:pt x="953" y="2176"/>
                  </a:lnTo>
                  <a:lnTo>
                    <a:pt x="912" y="2167"/>
                  </a:lnTo>
                  <a:lnTo>
                    <a:pt x="868" y="2164"/>
                  </a:lnTo>
                  <a:close/>
                  <a:moveTo>
                    <a:pt x="857" y="276"/>
                  </a:moveTo>
                  <a:lnTo>
                    <a:pt x="829" y="276"/>
                  </a:lnTo>
                  <a:lnTo>
                    <a:pt x="258" y="362"/>
                  </a:lnTo>
                  <a:lnTo>
                    <a:pt x="232" y="370"/>
                  </a:lnTo>
                  <a:lnTo>
                    <a:pt x="208" y="384"/>
                  </a:lnTo>
                  <a:lnTo>
                    <a:pt x="190" y="403"/>
                  </a:lnTo>
                  <a:lnTo>
                    <a:pt x="177" y="427"/>
                  </a:lnTo>
                  <a:lnTo>
                    <a:pt x="171" y="453"/>
                  </a:lnTo>
                  <a:lnTo>
                    <a:pt x="171" y="480"/>
                  </a:lnTo>
                  <a:lnTo>
                    <a:pt x="330" y="1534"/>
                  </a:lnTo>
                  <a:lnTo>
                    <a:pt x="338" y="1561"/>
                  </a:lnTo>
                  <a:lnTo>
                    <a:pt x="352" y="1584"/>
                  </a:lnTo>
                  <a:lnTo>
                    <a:pt x="372" y="1602"/>
                  </a:lnTo>
                  <a:lnTo>
                    <a:pt x="395" y="1615"/>
                  </a:lnTo>
                  <a:lnTo>
                    <a:pt x="420" y="1621"/>
                  </a:lnTo>
                  <a:lnTo>
                    <a:pt x="448" y="1621"/>
                  </a:lnTo>
                  <a:lnTo>
                    <a:pt x="1020" y="1536"/>
                  </a:lnTo>
                  <a:lnTo>
                    <a:pt x="1046" y="1528"/>
                  </a:lnTo>
                  <a:lnTo>
                    <a:pt x="1069" y="1513"/>
                  </a:lnTo>
                  <a:lnTo>
                    <a:pt x="1087" y="1494"/>
                  </a:lnTo>
                  <a:lnTo>
                    <a:pt x="1100" y="1471"/>
                  </a:lnTo>
                  <a:lnTo>
                    <a:pt x="1107" y="1445"/>
                  </a:lnTo>
                  <a:lnTo>
                    <a:pt x="1107" y="1417"/>
                  </a:lnTo>
                  <a:lnTo>
                    <a:pt x="947" y="363"/>
                  </a:lnTo>
                  <a:lnTo>
                    <a:pt x="939" y="336"/>
                  </a:lnTo>
                  <a:lnTo>
                    <a:pt x="925" y="314"/>
                  </a:lnTo>
                  <a:lnTo>
                    <a:pt x="905" y="296"/>
                  </a:lnTo>
                  <a:lnTo>
                    <a:pt x="883" y="283"/>
                  </a:lnTo>
                  <a:lnTo>
                    <a:pt x="857" y="276"/>
                  </a:lnTo>
                  <a:close/>
                  <a:moveTo>
                    <a:pt x="908" y="0"/>
                  </a:moveTo>
                  <a:lnTo>
                    <a:pt x="938" y="3"/>
                  </a:lnTo>
                  <a:lnTo>
                    <a:pt x="966" y="14"/>
                  </a:lnTo>
                  <a:lnTo>
                    <a:pt x="991" y="29"/>
                  </a:lnTo>
                  <a:lnTo>
                    <a:pt x="1013" y="49"/>
                  </a:lnTo>
                  <a:lnTo>
                    <a:pt x="1031" y="74"/>
                  </a:lnTo>
                  <a:lnTo>
                    <a:pt x="1044" y="101"/>
                  </a:lnTo>
                  <a:lnTo>
                    <a:pt x="1052" y="131"/>
                  </a:lnTo>
                  <a:lnTo>
                    <a:pt x="1451" y="2764"/>
                  </a:lnTo>
                  <a:lnTo>
                    <a:pt x="1452" y="2795"/>
                  </a:lnTo>
                  <a:lnTo>
                    <a:pt x="1448" y="2826"/>
                  </a:lnTo>
                  <a:lnTo>
                    <a:pt x="1438" y="2853"/>
                  </a:lnTo>
                  <a:lnTo>
                    <a:pt x="1422" y="2879"/>
                  </a:lnTo>
                  <a:lnTo>
                    <a:pt x="1403" y="2901"/>
                  </a:lnTo>
                  <a:lnTo>
                    <a:pt x="1378" y="2920"/>
                  </a:lnTo>
                  <a:lnTo>
                    <a:pt x="1351" y="2933"/>
                  </a:lnTo>
                  <a:lnTo>
                    <a:pt x="1321" y="2940"/>
                  </a:lnTo>
                  <a:lnTo>
                    <a:pt x="576" y="3053"/>
                  </a:lnTo>
                  <a:lnTo>
                    <a:pt x="544" y="3055"/>
                  </a:lnTo>
                  <a:lnTo>
                    <a:pt x="515" y="3051"/>
                  </a:lnTo>
                  <a:lnTo>
                    <a:pt x="486" y="3040"/>
                  </a:lnTo>
                  <a:lnTo>
                    <a:pt x="461" y="3025"/>
                  </a:lnTo>
                  <a:lnTo>
                    <a:pt x="439" y="3005"/>
                  </a:lnTo>
                  <a:lnTo>
                    <a:pt x="421" y="2981"/>
                  </a:lnTo>
                  <a:lnTo>
                    <a:pt x="407" y="2953"/>
                  </a:lnTo>
                  <a:lnTo>
                    <a:pt x="399" y="2923"/>
                  </a:lnTo>
                  <a:lnTo>
                    <a:pt x="2" y="290"/>
                  </a:lnTo>
                  <a:lnTo>
                    <a:pt x="0" y="259"/>
                  </a:lnTo>
                  <a:lnTo>
                    <a:pt x="4" y="228"/>
                  </a:lnTo>
                  <a:lnTo>
                    <a:pt x="15" y="201"/>
                  </a:lnTo>
                  <a:lnTo>
                    <a:pt x="30" y="175"/>
                  </a:lnTo>
                  <a:lnTo>
                    <a:pt x="50" y="153"/>
                  </a:lnTo>
                  <a:lnTo>
                    <a:pt x="73" y="135"/>
                  </a:lnTo>
                  <a:lnTo>
                    <a:pt x="102" y="122"/>
                  </a:lnTo>
                  <a:lnTo>
                    <a:pt x="132" y="114"/>
                  </a:lnTo>
                  <a:lnTo>
                    <a:pt x="877" y="1"/>
                  </a:lnTo>
                  <a:lnTo>
                    <a:pt x="9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出自【趣你的PPT】(微信:qunideppt)：最优质的PPT资源库"/>
            <p:cNvSpPr/>
            <p:nvPr/>
          </p:nvSpPr>
          <p:spPr bwMode="auto">
            <a:xfrm>
              <a:off x="8940800" y="1530350"/>
              <a:ext cx="333375" cy="119063"/>
            </a:xfrm>
            <a:custGeom>
              <a:avLst/>
              <a:gdLst>
                <a:gd name="T0" fmla="*/ 361 w 419"/>
                <a:gd name="T1" fmla="*/ 0 h 150"/>
                <a:gd name="T2" fmla="*/ 378 w 419"/>
                <a:gd name="T3" fmla="*/ 0 h 150"/>
                <a:gd name="T4" fmla="*/ 392 w 419"/>
                <a:gd name="T5" fmla="*/ 5 h 150"/>
                <a:gd name="T6" fmla="*/ 405 w 419"/>
                <a:gd name="T7" fmla="*/ 14 h 150"/>
                <a:gd name="T8" fmla="*/ 414 w 419"/>
                <a:gd name="T9" fmla="*/ 27 h 150"/>
                <a:gd name="T10" fmla="*/ 419 w 419"/>
                <a:gd name="T11" fmla="*/ 42 h 150"/>
                <a:gd name="T12" fmla="*/ 419 w 419"/>
                <a:gd name="T13" fmla="*/ 59 h 150"/>
                <a:gd name="T14" fmla="*/ 414 w 419"/>
                <a:gd name="T15" fmla="*/ 75 h 150"/>
                <a:gd name="T16" fmla="*/ 405 w 419"/>
                <a:gd name="T17" fmla="*/ 88 h 150"/>
                <a:gd name="T18" fmla="*/ 392 w 419"/>
                <a:gd name="T19" fmla="*/ 97 h 150"/>
                <a:gd name="T20" fmla="*/ 376 w 419"/>
                <a:gd name="T21" fmla="*/ 102 h 150"/>
                <a:gd name="T22" fmla="*/ 58 w 419"/>
                <a:gd name="T23" fmla="*/ 150 h 150"/>
                <a:gd name="T24" fmla="*/ 50 w 419"/>
                <a:gd name="T25" fmla="*/ 150 h 150"/>
                <a:gd name="T26" fmla="*/ 32 w 419"/>
                <a:gd name="T27" fmla="*/ 148 h 150"/>
                <a:gd name="T28" fmla="*/ 17 w 419"/>
                <a:gd name="T29" fmla="*/ 138 h 150"/>
                <a:gd name="T30" fmla="*/ 5 w 419"/>
                <a:gd name="T31" fmla="*/ 124 h 150"/>
                <a:gd name="T32" fmla="*/ 0 w 419"/>
                <a:gd name="T33" fmla="*/ 106 h 150"/>
                <a:gd name="T34" fmla="*/ 0 w 419"/>
                <a:gd name="T35" fmla="*/ 90 h 150"/>
                <a:gd name="T36" fmla="*/ 5 w 419"/>
                <a:gd name="T37" fmla="*/ 75 h 150"/>
                <a:gd name="T38" fmla="*/ 14 w 419"/>
                <a:gd name="T39" fmla="*/ 62 h 150"/>
                <a:gd name="T40" fmla="*/ 27 w 419"/>
                <a:gd name="T41" fmla="*/ 53 h 150"/>
                <a:gd name="T42" fmla="*/ 43 w 419"/>
                <a:gd name="T43" fmla="*/ 48 h 150"/>
                <a:gd name="T44" fmla="*/ 361 w 419"/>
                <a:gd name="T45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19" h="150">
                  <a:moveTo>
                    <a:pt x="361" y="0"/>
                  </a:moveTo>
                  <a:lnTo>
                    <a:pt x="378" y="0"/>
                  </a:lnTo>
                  <a:lnTo>
                    <a:pt x="392" y="5"/>
                  </a:lnTo>
                  <a:lnTo>
                    <a:pt x="405" y="14"/>
                  </a:lnTo>
                  <a:lnTo>
                    <a:pt x="414" y="27"/>
                  </a:lnTo>
                  <a:lnTo>
                    <a:pt x="419" y="42"/>
                  </a:lnTo>
                  <a:lnTo>
                    <a:pt x="419" y="59"/>
                  </a:lnTo>
                  <a:lnTo>
                    <a:pt x="414" y="75"/>
                  </a:lnTo>
                  <a:lnTo>
                    <a:pt x="405" y="88"/>
                  </a:lnTo>
                  <a:lnTo>
                    <a:pt x="392" y="97"/>
                  </a:lnTo>
                  <a:lnTo>
                    <a:pt x="376" y="102"/>
                  </a:lnTo>
                  <a:lnTo>
                    <a:pt x="58" y="150"/>
                  </a:lnTo>
                  <a:lnTo>
                    <a:pt x="50" y="150"/>
                  </a:lnTo>
                  <a:lnTo>
                    <a:pt x="32" y="148"/>
                  </a:lnTo>
                  <a:lnTo>
                    <a:pt x="17" y="138"/>
                  </a:lnTo>
                  <a:lnTo>
                    <a:pt x="5" y="124"/>
                  </a:lnTo>
                  <a:lnTo>
                    <a:pt x="0" y="106"/>
                  </a:lnTo>
                  <a:lnTo>
                    <a:pt x="0" y="90"/>
                  </a:lnTo>
                  <a:lnTo>
                    <a:pt x="5" y="75"/>
                  </a:lnTo>
                  <a:lnTo>
                    <a:pt x="14" y="62"/>
                  </a:lnTo>
                  <a:lnTo>
                    <a:pt x="27" y="53"/>
                  </a:lnTo>
                  <a:lnTo>
                    <a:pt x="43" y="48"/>
                  </a:lnTo>
                  <a:lnTo>
                    <a:pt x="3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出自【趣你的PPT】(微信:qunideppt)：最优质的PPT资源库"/>
            <p:cNvSpPr/>
            <p:nvPr/>
          </p:nvSpPr>
          <p:spPr bwMode="auto">
            <a:xfrm>
              <a:off x="8967788" y="1698625"/>
              <a:ext cx="476250" cy="141288"/>
            </a:xfrm>
            <a:custGeom>
              <a:avLst/>
              <a:gdLst>
                <a:gd name="T0" fmla="*/ 540 w 600"/>
                <a:gd name="T1" fmla="*/ 0 h 178"/>
                <a:gd name="T2" fmla="*/ 557 w 600"/>
                <a:gd name="T3" fmla="*/ 0 h 178"/>
                <a:gd name="T4" fmla="*/ 572 w 600"/>
                <a:gd name="T5" fmla="*/ 5 h 178"/>
                <a:gd name="T6" fmla="*/ 584 w 600"/>
                <a:gd name="T7" fmla="*/ 14 h 178"/>
                <a:gd name="T8" fmla="*/ 594 w 600"/>
                <a:gd name="T9" fmla="*/ 27 h 178"/>
                <a:gd name="T10" fmla="*/ 600 w 600"/>
                <a:gd name="T11" fmla="*/ 43 h 178"/>
                <a:gd name="T12" fmla="*/ 598 w 600"/>
                <a:gd name="T13" fmla="*/ 60 h 178"/>
                <a:gd name="T14" fmla="*/ 593 w 600"/>
                <a:gd name="T15" fmla="*/ 74 h 178"/>
                <a:gd name="T16" fmla="*/ 584 w 600"/>
                <a:gd name="T17" fmla="*/ 87 h 178"/>
                <a:gd name="T18" fmla="*/ 571 w 600"/>
                <a:gd name="T19" fmla="*/ 96 h 178"/>
                <a:gd name="T20" fmla="*/ 555 w 600"/>
                <a:gd name="T21" fmla="*/ 101 h 178"/>
                <a:gd name="T22" fmla="*/ 60 w 600"/>
                <a:gd name="T23" fmla="*/ 177 h 178"/>
                <a:gd name="T24" fmla="*/ 52 w 600"/>
                <a:gd name="T25" fmla="*/ 178 h 178"/>
                <a:gd name="T26" fmla="*/ 34 w 600"/>
                <a:gd name="T27" fmla="*/ 174 h 178"/>
                <a:gd name="T28" fmla="*/ 18 w 600"/>
                <a:gd name="T29" fmla="*/ 165 h 178"/>
                <a:gd name="T30" fmla="*/ 6 w 600"/>
                <a:gd name="T31" fmla="*/ 151 h 178"/>
                <a:gd name="T32" fmla="*/ 0 w 600"/>
                <a:gd name="T33" fmla="*/ 134 h 178"/>
                <a:gd name="T34" fmla="*/ 0 w 600"/>
                <a:gd name="T35" fmla="*/ 117 h 178"/>
                <a:gd name="T36" fmla="*/ 5 w 600"/>
                <a:gd name="T37" fmla="*/ 101 h 178"/>
                <a:gd name="T38" fmla="*/ 15 w 600"/>
                <a:gd name="T39" fmla="*/ 90 h 178"/>
                <a:gd name="T40" fmla="*/ 28 w 600"/>
                <a:gd name="T41" fmla="*/ 79 h 178"/>
                <a:gd name="T42" fmla="*/ 44 w 600"/>
                <a:gd name="T43" fmla="*/ 76 h 178"/>
                <a:gd name="T44" fmla="*/ 540 w 600"/>
                <a:gd name="T4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178">
                  <a:moveTo>
                    <a:pt x="540" y="0"/>
                  </a:moveTo>
                  <a:lnTo>
                    <a:pt x="557" y="0"/>
                  </a:lnTo>
                  <a:lnTo>
                    <a:pt x="572" y="5"/>
                  </a:lnTo>
                  <a:lnTo>
                    <a:pt x="584" y="14"/>
                  </a:lnTo>
                  <a:lnTo>
                    <a:pt x="594" y="27"/>
                  </a:lnTo>
                  <a:lnTo>
                    <a:pt x="600" y="43"/>
                  </a:lnTo>
                  <a:lnTo>
                    <a:pt x="598" y="60"/>
                  </a:lnTo>
                  <a:lnTo>
                    <a:pt x="593" y="74"/>
                  </a:lnTo>
                  <a:lnTo>
                    <a:pt x="584" y="87"/>
                  </a:lnTo>
                  <a:lnTo>
                    <a:pt x="571" y="96"/>
                  </a:lnTo>
                  <a:lnTo>
                    <a:pt x="555" y="101"/>
                  </a:lnTo>
                  <a:lnTo>
                    <a:pt x="60" y="177"/>
                  </a:lnTo>
                  <a:lnTo>
                    <a:pt x="52" y="178"/>
                  </a:lnTo>
                  <a:lnTo>
                    <a:pt x="34" y="174"/>
                  </a:lnTo>
                  <a:lnTo>
                    <a:pt x="18" y="165"/>
                  </a:lnTo>
                  <a:lnTo>
                    <a:pt x="6" y="151"/>
                  </a:lnTo>
                  <a:lnTo>
                    <a:pt x="0" y="134"/>
                  </a:lnTo>
                  <a:lnTo>
                    <a:pt x="0" y="117"/>
                  </a:lnTo>
                  <a:lnTo>
                    <a:pt x="5" y="101"/>
                  </a:lnTo>
                  <a:lnTo>
                    <a:pt x="15" y="90"/>
                  </a:lnTo>
                  <a:lnTo>
                    <a:pt x="28" y="79"/>
                  </a:lnTo>
                  <a:lnTo>
                    <a:pt x="44" y="76"/>
                  </a:lnTo>
                  <a:lnTo>
                    <a:pt x="5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1" name="Group 23出自【趣你的PPT】(微信:qunideppt)：最优质的PPT资源库"/>
          <p:cNvGrpSpPr>
            <a:grpSpLocks noChangeAspect="1"/>
          </p:cNvGrpSpPr>
          <p:nvPr/>
        </p:nvGrpSpPr>
        <p:grpSpPr>
          <a:xfrm>
            <a:off x="9232436" y="2043603"/>
            <a:ext cx="752601" cy="1107335"/>
            <a:chOff x="3140075" y="3175"/>
            <a:chExt cx="3876675" cy="5703888"/>
          </a:xfrm>
          <a:solidFill>
            <a:schemeClr val="bg1"/>
          </a:solidFill>
        </p:grpSpPr>
        <p:sp>
          <p:nvSpPr>
            <p:cNvPr id="52" name="出自【趣你的PPT】(微信:qunideppt)：最优质的PPT资源库"/>
            <p:cNvSpPr/>
            <p:nvPr/>
          </p:nvSpPr>
          <p:spPr bwMode="auto">
            <a:xfrm>
              <a:off x="5237163" y="314325"/>
              <a:ext cx="909638" cy="911225"/>
            </a:xfrm>
            <a:custGeom>
              <a:avLst/>
              <a:gdLst>
                <a:gd name="T0" fmla="*/ 287 w 573"/>
                <a:gd name="T1" fmla="*/ 0 h 574"/>
                <a:gd name="T2" fmla="*/ 329 w 573"/>
                <a:gd name="T3" fmla="*/ 4 h 574"/>
                <a:gd name="T4" fmla="*/ 369 w 573"/>
                <a:gd name="T5" fmla="*/ 14 h 574"/>
                <a:gd name="T6" fmla="*/ 407 w 573"/>
                <a:gd name="T7" fmla="*/ 28 h 574"/>
                <a:gd name="T8" fmla="*/ 443 w 573"/>
                <a:gd name="T9" fmla="*/ 47 h 574"/>
                <a:gd name="T10" fmla="*/ 475 w 573"/>
                <a:gd name="T11" fmla="*/ 71 h 574"/>
                <a:gd name="T12" fmla="*/ 503 w 573"/>
                <a:gd name="T13" fmla="*/ 100 h 574"/>
                <a:gd name="T14" fmla="*/ 527 w 573"/>
                <a:gd name="T15" fmla="*/ 131 h 574"/>
                <a:gd name="T16" fmla="*/ 547 w 573"/>
                <a:gd name="T17" fmla="*/ 166 h 574"/>
                <a:gd name="T18" fmla="*/ 561 w 573"/>
                <a:gd name="T19" fmla="*/ 204 h 574"/>
                <a:gd name="T20" fmla="*/ 571 w 573"/>
                <a:gd name="T21" fmla="*/ 245 h 574"/>
                <a:gd name="T22" fmla="*/ 573 w 573"/>
                <a:gd name="T23" fmla="*/ 287 h 574"/>
                <a:gd name="T24" fmla="*/ 571 w 573"/>
                <a:gd name="T25" fmla="*/ 330 h 574"/>
                <a:gd name="T26" fmla="*/ 561 w 573"/>
                <a:gd name="T27" fmla="*/ 370 h 574"/>
                <a:gd name="T28" fmla="*/ 547 w 573"/>
                <a:gd name="T29" fmla="*/ 408 h 574"/>
                <a:gd name="T30" fmla="*/ 527 w 573"/>
                <a:gd name="T31" fmla="*/ 444 h 574"/>
                <a:gd name="T32" fmla="*/ 503 w 573"/>
                <a:gd name="T33" fmla="*/ 476 h 574"/>
                <a:gd name="T34" fmla="*/ 475 w 573"/>
                <a:gd name="T35" fmla="*/ 504 h 574"/>
                <a:gd name="T36" fmla="*/ 443 w 573"/>
                <a:gd name="T37" fmla="*/ 528 h 574"/>
                <a:gd name="T38" fmla="*/ 407 w 573"/>
                <a:gd name="T39" fmla="*/ 548 h 574"/>
                <a:gd name="T40" fmla="*/ 369 w 573"/>
                <a:gd name="T41" fmla="*/ 562 h 574"/>
                <a:gd name="T42" fmla="*/ 329 w 573"/>
                <a:gd name="T43" fmla="*/ 571 h 574"/>
                <a:gd name="T44" fmla="*/ 287 w 573"/>
                <a:gd name="T45" fmla="*/ 574 h 574"/>
                <a:gd name="T46" fmla="*/ 245 w 573"/>
                <a:gd name="T47" fmla="*/ 571 h 574"/>
                <a:gd name="T48" fmla="*/ 204 w 573"/>
                <a:gd name="T49" fmla="*/ 562 h 574"/>
                <a:gd name="T50" fmla="*/ 166 w 573"/>
                <a:gd name="T51" fmla="*/ 548 h 574"/>
                <a:gd name="T52" fmla="*/ 130 w 573"/>
                <a:gd name="T53" fmla="*/ 528 h 574"/>
                <a:gd name="T54" fmla="*/ 98 w 573"/>
                <a:gd name="T55" fmla="*/ 504 h 574"/>
                <a:gd name="T56" fmla="*/ 70 w 573"/>
                <a:gd name="T57" fmla="*/ 476 h 574"/>
                <a:gd name="T58" fmla="*/ 46 w 573"/>
                <a:gd name="T59" fmla="*/ 444 h 574"/>
                <a:gd name="T60" fmla="*/ 26 w 573"/>
                <a:gd name="T61" fmla="*/ 408 h 574"/>
                <a:gd name="T62" fmla="*/ 12 w 573"/>
                <a:gd name="T63" fmla="*/ 370 h 574"/>
                <a:gd name="T64" fmla="*/ 2 w 573"/>
                <a:gd name="T65" fmla="*/ 330 h 574"/>
                <a:gd name="T66" fmla="*/ 0 w 573"/>
                <a:gd name="T67" fmla="*/ 287 h 574"/>
                <a:gd name="T68" fmla="*/ 2 w 573"/>
                <a:gd name="T69" fmla="*/ 245 h 574"/>
                <a:gd name="T70" fmla="*/ 12 w 573"/>
                <a:gd name="T71" fmla="*/ 204 h 574"/>
                <a:gd name="T72" fmla="*/ 26 w 573"/>
                <a:gd name="T73" fmla="*/ 166 h 574"/>
                <a:gd name="T74" fmla="*/ 46 w 573"/>
                <a:gd name="T75" fmla="*/ 131 h 574"/>
                <a:gd name="T76" fmla="*/ 70 w 573"/>
                <a:gd name="T77" fmla="*/ 100 h 574"/>
                <a:gd name="T78" fmla="*/ 98 w 573"/>
                <a:gd name="T79" fmla="*/ 71 h 574"/>
                <a:gd name="T80" fmla="*/ 130 w 573"/>
                <a:gd name="T81" fmla="*/ 47 h 574"/>
                <a:gd name="T82" fmla="*/ 166 w 573"/>
                <a:gd name="T83" fmla="*/ 28 h 574"/>
                <a:gd name="T84" fmla="*/ 204 w 573"/>
                <a:gd name="T85" fmla="*/ 14 h 574"/>
                <a:gd name="T86" fmla="*/ 245 w 573"/>
                <a:gd name="T87" fmla="*/ 4 h 574"/>
                <a:gd name="T88" fmla="*/ 287 w 573"/>
                <a:gd name="T89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3" h="574">
                  <a:moveTo>
                    <a:pt x="287" y="0"/>
                  </a:moveTo>
                  <a:lnTo>
                    <a:pt x="329" y="4"/>
                  </a:lnTo>
                  <a:lnTo>
                    <a:pt x="369" y="14"/>
                  </a:lnTo>
                  <a:lnTo>
                    <a:pt x="407" y="28"/>
                  </a:lnTo>
                  <a:lnTo>
                    <a:pt x="443" y="47"/>
                  </a:lnTo>
                  <a:lnTo>
                    <a:pt x="475" y="71"/>
                  </a:lnTo>
                  <a:lnTo>
                    <a:pt x="503" y="100"/>
                  </a:lnTo>
                  <a:lnTo>
                    <a:pt x="527" y="131"/>
                  </a:lnTo>
                  <a:lnTo>
                    <a:pt x="547" y="166"/>
                  </a:lnTo>
                  <a:lnTo>
                    <a:pt x="561" y="204"/>
                  </a:lnTo>
                  <a:lnTo>
                    <a:pt x="571" y="245"/>
                  </a:lnTo>
                  <a:lnTo>
                    <a:pt x="573" y="287"/>
                  </a:lnTo>
                  <a:lnTo>
                    <a:pt x="571" y="330"/>
                  </a:lnTo>
                  <a:lnTo>
                    <a:pt x="561" y="370"/>
                  </a:lnTo>
                  <a:lnTo>
                    <a:pt x="547" y="408"/>
                  </a:lnTo>
                  <a:lnTo>
                    <a:pt x="527" y="444"/>
                  </a:lnTo>
                  <a:lnTo>
                    <a:pt x="503" y="476"/>
                  </a:lnTo>
                  <a:lnTo>
                    <a:pt x="475" y="504"/>
                  </a:lnTo>
                  <a:lnTo>
                    <a:pt x="443" y="528"/>
                  </a:lnTo>
                  <a:lnTo>
                    <a:pt x="407" y="548"/>
                  </a:lnTo>
                  <a:lnTo>
                    <a:pt x="369" y="562"/>
                  </a:lnTo>
                  <a:lnTo>
                    <a:pt x="329" y="571"/>
                  </a:lnTo>
                  <a:lnTo>
                    <a:pt x="287" y="574"/>
                  </a:lnTo>
                  <a:lnTo>
                    <a:pt x="245" y="571"/>
                  </a:lnTo>
                  <a:lnTo>
                    <a:pt x="204" y="562"/>
                  </a:lnTo>
                  <a:lnTo>
                    <a:pt x="166" y="548"/>
                  </a:lnTo>
                  <a:lnTo>
                    <a:pt x="130" y="528"/>
                  </a:lnTo>
                  <a:lnTo>
                    <a:pt x="98" y="504"/>
                  </a:lnTo>
                  <a:lnTo>
                    <a:pt x="70" y="476"/>
                  </a:lnTo>
                  <a:lnTo>
                    <a:pt x="46" y="444"/>
                  </a:lnTo>
                  <a:lnTo>
                    <a:pt x="26" y="408"/>
                  </a:lnTo>
                  <a:lnTo>
                    <a:pt x="12" y="370"/>
                  </a:lnTo>
                  <a:lnTo>
                    <a:pt x="2" y="330"/>
                  </a:lnTo>
                  <a:lnTo>
                    <a:pt x="0" y="287"/>
                  </a:lnTo>
                  <a:lnTo>
                    <a:pt x="2" y="245"/>
                  </a:lnTo>
                  <a:lnTo>
                    <a:pt x="12" y="204"/>
                  </a:lnTo>
                  <a:lnTo>
                    <a:pt x="26" y="166"/>
                  </a:lnTo>
                  <a:lnTo>
                    <a:pt x="46" y="131"/>
                  </a:lnTo>
                  <a:lnTo>
                    <a:pt x="70" y="100"/>
                  </a:lnTo>
                  <a:lnTo>
                    <a:pt x="98" y="71"/>
                  </a:lnTo>
                  <a:lnTo>
                    <a:pt x="130" y="47"/>
                  </a:lnTo>
                  <a:lnTo>
                    <a:pt x="166" y="28"/>
                  </a:lnTo>
                  <a:lnTo>
                    <a:pt x="204" y="14"/>
                  </a:lnTo>
                  <a:lnTo>
                    <a:pt x="245" y="4"/>
                  </a:lnTo>
                  <a:lnTo>
                    <a:pt x="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3140075" y="3175"/>
              <a:ext cx="3876675" cy="5703888"/>
            </a:xfrm>
            <a:custGeom>
              <a:avLst/>
              <a:gdLst>
                <a:gd name="T0" fmla="*/ 1572 w 2442"/>
                <a:gd name="T1" fmla="*/ 1444 h 3593"/>
                <a:gd name="T2" fmla="*/ 1548 w 2442"/>
                <a:gd name="T3" fmla="*/ 1493 h 3593"/>
                <a:gd name="T4" fmla="*/ 1572 w 2442"/>
                <a:gd name="T5" fmla="*/ 1541 h 3593"/>
                <a:gd name="T6" fmla="*/ 1627 w 2442"/>
                <a:gd name="T7" fmla="*/ 1550 h 3593"/>
                <a:gd name="T8" fmla="*/ 1664 w 2442"/>
                <a:gd name="T9" fmla="*/ 1512 h 3593"/>
                <a:gd name="T10" fmla="*/ 1656 w 2442"/>
                <a:gd name="T11" fmla="*/ 1457 h 3593"/>
                <a:gd name="T12" fmla="*/ 1608 w 2442"/>
                <a:gd name="T13" fmla="*/ 1433 h 3593"/>
                <a:gd name="T14" fmla="*/ 1572 w 2442"/>
                <a:gd name="T15" fmla="*/ 1265 h 3593"/>
                <a:gd name="T16" fmla="*/ 1548 w 2442"/>
                <a:gd name="T17" fmla="*/ 1313 h 3593"/>
                <a:gd name="T18" fmla="*/ 1572 w 2442"/>
                <a:gd name="T19" fmla="*/ 1362 h 3593"/>
                <a:gd name="T20" fmla="*/ 1627 w 2442"/>
                <a:gd name="T21" fmla="*/ 1370 h 3593"/>
                <a:gd name="T22" fmla="*/ 1664 w 2442"/>
                <a:gd name="T23" fmla="*/ 1333 h 3593"/>
                <a:gd name="T24" fmla="*/ 1656 w 2442"/>
                <a:gd name="T25" fmla="*/ 1278 h 3593"/>
                <a:gd name="T26" fmla="*/ 1608 w 2442"/>
                <a:gd name="T27" fmla="*/ 1254 h 3593"/>
                <a:gd name="T28" fmla="*/ 2122 w 2442"/>
                <a:gd name="T29" fmla="*/ 1350 h 3593"/>
                <a:gd name="T30" fmla="*/ 36 w 2442"/>
                <a:gd name="T31" fmla="*/ 0 h 3593"/>
                <a:gd name="T32" fmla="*/ 67 w 2442"/>
                <a:gd name="T33" fmla="*/ 14 h 3593"/>
                <a:gd name="T34" fmla="*/ 540 w 2442"/>
                <a:gd name="T35" fmla="*/ 575 h 3593"/>
                <a:gd name="T36" fmla="*/ 608 w 2442"/>
                <a:gd name="T37" fmla="*/ 585 h 3593"/>
                <a:gd name="T38" fmla="*/ 673 w 2442"/>
                <a:gd name="T39" fmla="*/ 647 h 3593"/>
                <a:gd name="T40" fmla="*/ 1395 w 2442"/>
                <a:gd name="T41" fmla="*/ 845 h 3593"/>
                <a:gd name="T42" fmla="*/ 1445 w 2442"/>
                <a:gd name="T43" fmla="*/ 869 h 3593"/>
                <a:gd name="T44" fmla="*/ 1535 w 2442"/>
                <a:gd name="T45" fmla="*/ 873 h 3593"/>
                <a:gd name="T46" fmla="*/ 1546 w 2442"/>
                <a:gd name="T47" fmla="*/ 841 h 3593"/>
                <a:gd name="T48" fmla="*/ 1646 w 2442"/>
                <a:gd name="T49" fmla="*/ 832 h 3593"/>
                <a:gd name="T50" fmla="*/ 1676 w 2442"/>
                <a:gd name="T51" fmla="*/ 850 h 3593"/>
                <a:gd name="T52" fmla="*/ 1631 w 2442"/>
                <a:gd name="T53" fmla="*/ 1159 h 3593"/>
                <a:gd name="T54" fmla="*/ 1786 w 2442"/>
                <a:gd name="T55" fmla="*/ 851 h 3593"/>
                <a:gd name="T56" fmla="*/ 1845 w 2442"/>
                <a:gd name="T57" fmla="*/ 837 h 3593"/>
                <a:gd name="T58" fmla="*/ 1938 w 2442"/>
                <a:gd name="T59" fmla="*/ 844 h 3593"/>
                <a:gd name="T60" fmla="*/ 2029 w 2442"/>
                <a:gd name="T61" fmla="*/ 869 h 3593"/>
                <a:gd name="T62" fmla="*/ 2117 w 2442"/>
                <a:gd name="T63" fmla="*/ 936 h 3593"/>
                <a:gd name="T64" fmla="*/ 2199 w 2442"/>
                <a:gd name="T65" fmla="*/ 1026 h 3593"/>
                <a:gd name="T66" fmla="*/ 2424 w 2442"/>
                <a:gd name="T67" fmla="*/ 1288 h 3593"/>
                <a:gd name="T68" fmla="*/ 2442 w 2442"/>
                <a:gd name="T69" fmla="*/ 1337 h 3593"/>
                <a:gd name="T70" fmla="*/ 2420 w 2442"/>
                <a:gd name="T71" fmla="*/ 1396 h 3593"/>
                <a:gd name="T72" fmla="*/ 2370 w 2442"/>
                <a:gd name="T73" fmla="*/ 1494 h 3593"/>
                <a:gd name="T74" fmla="*/ 2312 w 2442"/>
                <a:gd name="T75" fmla="*/ 1611 h 3593"/>
                <a:gd name="T76" fmla="*/ 2255 w 2442"/>
                <a:gd name="T77" fmla="*/ 1724 h 3593"/>
                <a:gd name="T78" fmla="*/ 2212 w 2442"/>
                <a:gd name="T79" fmla="*/ 1817 h 3593"/>
                <a:gd name="T80" fmla="*/ 2168 w 2442"/>
                <a:gd name="T81" fmla="*/ 1873 h 3593"/>
                <a:gd name="T82" fmla="*/ 2108 w 2442"/>
                <a:gd name="T83" fmla="*/ 1895 h 3593"/>
                <a:gd name="T84" fmla="*/ 2046 w 2442"/>
                <a:gd name="T85" fmla="*/ 1887 h 3593"/>
                <a:gd name="T86" fmla="*/ 2009 w 2442"/>
                <a:gd name="T87" fmla="*/ 3460 h 3593"/>
                <a:gd name="T88" fmla="*/ 1986 w 2442"/>
                <a:gd name="T89" fmla="*/ 3534 h 3593"/>
                <a:gd name="T90" fmla="*/ 1927 w 2442"/>
                <a:gd name="T91" fmla="*/ 3582 h 3593"/>
                <a:gd name="T92" fmla="*/ 1814 w 2442"/>
                <a:gd name="T93" fmla="*/ 3593 h 3593"/>
                <a:gd name="T94" fmla="*/ 1739 w 2442"/>
                <a:gd name="T95" fmla="*/ 3570 h 3593"/>
                <a:gd name="T96" fmla="*/ 1691 w 2442"/>
                <a:gd name="T97" fmla="*/ 3511 h 3593"/>
                <a:gd name="T98" fmla="*/ 1680 w 2442"/>
                <a:gd name="T99" fmla="*/ 2276 h 3593"/>
                <a:gd name="T100" fmla="*/ 1542 w 2442"/>
                <a:gd name="T101" fmla="*/ 3486 h 3593"/>
                <a:gd name="T102" fmla="*/ 1506 w 2442"/>
                <a:gd name="T103" fmla="*/ 3553 h 3593"/>
                <a:gd name="T104" fmla="*/ 1438 w 2442"/>
                <a:gd name="T105" fmla="*/ 3589 h 3593"/>
                <a:gd name="T106" fmla="*/ 1323 w 2442"/>
                <a:gd name="T107" fmla="*/ 3589 h 3593"/>
                <a:gd name="T108" fmla="*/ 1256 w 2442"/>
                <a:gd name="T109" fmla="*/ 3553 h 3593"/>
                <a:gd name="T110" fmla="*/ 1220 w 2442"/>
                <a:gd name="T111" fmla="*/ 3486 h 3593"/>
                <a:gd name="T112" fmla="*/ 830 w 2442"/>
                <a:gd name="T113" fmla="*/ 1243 h 3593"/>
                <a:gd name="T114" fmla="*/ 780 w 2442"/>
                <a:gd name="T115" fmla="*/ 1237 h 3593"/>
                <a:gd name="T116" fmla="*/ 431 w 2442"/>
                <a:gd name="T117" fmla="*/ 770 h 3593"/>
                <a:gd name="T118" fmla="*/ 415 w 2442"/>
                <a:gd name="T119" fmla="*/ 699 h 3593"/>
                <a:gd name="T120" fmla="*/ 435 w 2442"/>
                <a:gd name="T121" fmla="*/ 639 h 3593"/>
                <a:gd name="T122" fmla="*/ 0 w 2442"/>
                <a:gd name="T123" fmla="*/ 35 h 3593"/>
                <a:gd name="T124" fmla="*/ 24 w 2442"/>
                <a:gd name="T125" fmla="*/ 3 h 3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42" h="3593">
                  <a:moveTo>
                    <a:pt x="1608" y="1433"/>
                  </a:moveTo>
                  <a:lnTo>
                    <a:pt x="1589" y="1437"/>
                  </a:lnTo>
                  <a:lnTo>
                    <a:pt x="1572" y="1444"/>
                  </a:lnTo>
                  <a:lnTo>
                    <a:pt x="1559" y="1457"/>
                  </a:lnTo>
                  <a:lnTo>
                    <a:pt x="1552" y="1474"/>
                  </a:lnTo>
                  <a:lnTo>
                    <a:pt x="1548" y="1493"/>
                  </a:lnTo>
                  <a:lnTo>
                    <a:pt x="1552" y="1512"/>
                  </a:lnTo>
                  <a:lnTo>
                    <a:pt x="1559" y="1528"/>
                  </a:lnTo>
                  <a:lnTo>
                    <a:pt x="1572" y="1541"/>
                  </a:lnTo>
                  <a:lnTo>
                    <a:pt x="1589" y="1550"/>
                  </a:lnTo>
                  <a:lnTo>
                    <a:pt x="1608" y="1552"/>
                  </a:lnTo>
                  <a:lnTo>
                    <a:pt x="1627" y="1550"/>
                  </a:lnTo>
                  <a:lnTo>
                    <a:pt x="1643" y="1541"/>
                  </a:lnTo>
                  <a:lnTo>
                    <a:pt x="1656" y="1528"/>
                  </a:lnTo>
                  <a:lnTo>
                    <a:pt x="1664" y="1512"/>
                  </a:lnTo>
                  <a:lnTo>
                    <a:pt x="1667" y="1493"/>
                  </a:lnTo>
                  <a:lnTo>
                    <a:pt x="1665" y="1474"/>
                  </a:lnTo>
                  <a:lnTo>
                    <a:pt x="1656" y="1457"/>
                  </a:lnTo>
                  <a:lnTo>
                    <a:pt x="1643" y="1444"/>
                  </a:lnTo>
                  <a:lnTo>
                    <a:pt x="1627" y="1437"/>
                  </a:lnTo>
                  <a:lnTo>
                    <a:pt x="1608" y="1433"/>
                  </a:lnTo>
                  <a:close/>
                  <a:moveTo>
                    <a:pt x="1608" y="1254"/>
                  </a:moveTo>
                  <a:lnTo>
                    <a:pt x="1589" y="1257"/>
                  </a:lnTo>
                  <a:lnTo>
                    <a:pt x="1572" y="1265"/>
                  </a:lnTo>
                  <a:lnTo>
                    <a:pt x="1559" y="1278"/>
                  </a:lnTo>
                  <a:lnTo>
                    <a:pt x="1552" y="1295"/>
                  </a:lnTo>
                  <a:lnTo>
                    <a:pt x="1548" y="1313"/>
                  </a:lnTo>
                  <a:lnTo>
                    <a:pt x="1552" y="1333"/>
                  </a:lnTo>
                  <a:lnTo>
                    <a:pt x="1559" y="1349"/>
                  </a:lnTo>
                  <a:lnTo>
                    <a:pt x="1572" y="1362"/>
                  </a:lnTo>
                  <a:lnTo>
                    <a:pt x="1589" y="1370"/>
                  </a:lnTo>
                  <a:lnTo>
                    <a:pt x="1608" y="1373"/>
                  </a:lnTo>
                  <a:lnTo>
                    <a:pt x="1627" y="1370"/>
                  </a:lnTo>
                  <a:lnTo>
                    <a:pt x="1643" y="1362"/>
                  </a:lnTo>
                  <a:lnTo>
                    <a:pt x="1656" y="1349"/>
                  </a:lnTo>
                  <a:lnTo>
                    <a:pt x="1664" y="1333"/>
                  </a:lnTo>
                  <a:lnTo>
                    <a:pt x="1667" y="1313"/>
                  </a:lnTo>
                  <a:lnTo>
                    <a:pt x="1665" y="1295"/>
                  </a:lnTo>
                  <a:lnTo>
                    <a:pt x="1656" y="1278"/>
                  </a:lnTo>
                  <a:lnTo>
                    <a:pt x="1643" y="1265"/>
                  </a:lnTo>
                  <a:lnTo>
                    <a:pt x="1627" y="1257"/>
                  </a:lnTo>
                  <a:lnTo>
                    <a:pt x="1608" y="1254"/>
                  </a:lnTo>
                  <a:close/>
                  <a:moveTo>
                    <a:pt x="2011" y="1215"/>
                  </a:moveTo>
                  <a:lnTo>
                    <a:pt x="2011" y="1602"/>
                  </a:lnTo>
                  <a:lnTo>
                    <a:pt x="2122" y="1350"/>
                  </a:lnTo>
                  <a:lnTo>
                    <a:pt x="2069" y="1282"/>
                  </a:lnTo>
                  <a:lnTo>
                    <a:pt x="2011" y="1215"/>
                  </a:lnTo>
                  <a:close/>
                  <a:moveTo>
                    <a:pt x="36" y="0"/>
                  </a:moveTo>
                  <a:lnTo>
                    <a:pt x="47" y="1"/>
                  </a:lnTo>
                  <a:lnTo>
                    <a:pt x="58" y="7"/>
                  </a:lnTo>
                  <a:lnTo>
                    <a:pt x="67" y="14"/>
                  </a:lnTo>
                  <a:lnTo>
                    <a:pt x="494" y="590"/>
                  </a:lnTo>
                  <a:lnTo>
                    <a:pt x="517" y="581"/>
                  </a:lnTo>
                  <a:lnTo>
                    <a:pt x="540" y="575"/>
                  </a:lnTo>
                  <a:lnTo>
                    <a:pt x="562" y="574"/>
                  </a:lnTo>
                  <a:lnTo>
                    <a:pt x="585" y="577"/>
                  </a:lnTo>
                  <a:lnTo>
                    <a:pt x="608" y="585"/>
                  </a:lnTo>
                  <a:lnTo>
                    <a:pt x="630" y="599"/>
                  </a:lnTo>
                  <a:lnTo>
                    <a:pt x="651" y="620"/>
                  </a:lnTo>
                  <a:lnTo>
                    <a:pt x="673" y="647"/>
                  </a:lnTo>
                  <a:lnTo>
                    <a:pt x="875" y="932"/>
                  </a:lnTo>
                  <a:lnTo>
                    <a:pt x="1376" y="845"/>
                  </a:lnTo>
                  <a:lnTo>
                    <a:pt x="1395" y="845"/>
                  </a:lnTo>
                  <a:lnTo>
                    <a:pt x="1414" y="849"/>
                  </a:lnTo>
                  <a:lnTo>
                    <a:pt x="1430" y="857"/>
                  </a:lnTo>
                  <a:lnTo>
                    <a:pt x="1445" y="869"/>
                  </a:lnTo>
                  <a:lnTo>
                    <a:pt x="1457" y="885"/>
                  </a:lnTo>
                  <a:lnTo>
                    <a:pt x="1584" y="1159"/>
                  </a:lnTo>
                  <a:lnTo>
                    <a:pt x="1535" y="873"/>
                  </a:lnTo>
                  <a:lnTo>
                    <a:pt x="1534" y="861"/>
                  </a:lnTo>
                  <a:lnTo>
                    <a:pt x="1538" y="850"/>
                  </a:lnTo>
                  <a:lnTo>
                    <a:pt x="1546" y="841"/>
                  </a:lnTo>
                  <a:lnTo>
                    <a:pt x="1556" y="834"/>
                  </a:lnTo>
                  <a:lnTo>
                    <a:pt x="1568" y="832"/>
                  </a:lnTo>
                  <a:lnTo>
                    <a:pt x="1646" y="832"/>
                  </a:lnTo>
                  <a:lnTo>
                    <a:pt x="1658" y="834"/>
                  </a:lnTo>
                  <a:lnTo>
                    <a:pt x="1668" y="841"/>
                  </a:lnTo>
                  <a:lnTo>
                    <a:pt x="1676" y="850"/>
                  </a:lnTo>
                  <a:lnTo>
                    <a:pt x="1680" y="861"/>
                  </a:lnTo>
                  <a:lnTo>
                    <a:pt x="1680" y="873"/>
                  </a:lnTo>
                  <a:lnTo>
                    <a:pt x="1631" y="1159"/>
                  </a:lnTo>
                  <a:lnTo>
                    <a:pt x="1760" y="881"/>
                  </a:lnTo>
                  <a:lnTo>
                    <a:pt x="1771" y="864"/>
                  </a:lnTo>
                  <a:lnTo>
                    <a:pt x="1786" y="851"/>
                  </a:lnTo>
                  <a:lnTo>
                    <a:pt x="1805" y="841"/>
                  </a:lnTo>
                  <a:lnTo>
                    <a:pt x="1824" y="838"/>
                  </a:lnTo>
                  <a:lnTo>
                    <a:pt x="1845" y="837"/>
                  </a:lnTo>
                  <a:lnTo>
                    <a:pt x="1872" y="838"/>
                  </a:lnTo>
                  <a:lnTo>
                    <a:pt x="1903" y="840"/>
                  </a:lnTo>
                  <a:lnTo>
                    <a:pt x="1938" y="844"/>
                  </a:lnTo>
                  <a:lnTo>
                    <a:pt x="1977" y="851"/>
                  </a:lnTo>
                  <a:lnTo>
                    <a:pt x="2004" y="858"/>
                  </a:lnTo>
                  <a:lnTo>
                    <a:pt x="2029" y="869"/>
                  </a:lnTo>
                  <a:lnTo>
                    <a:pt x="2054" y="884"/>
                  </a:lnTo>
                  <a:lnTo>
                    <a:pt x="2086" y="908"/>
                  </a:lnTo>
                  <a:lnTo>
                    <a:pt x="2117" y="936"/>
                  </a:lnTo>
                  <a:lnTo>
                    <a:pt x="2145" y="965"/>
                  </a:lnTo>
                  <a:lnTo>
                    <a:pt x="2172" y="996"/>
                  </a:lnTo>
                  <a:lnTo>
                    <a:pt x="2199" y="1026"/>
                  </a:lnTo>
                  <a:lnTo>
                    <a:pt x="2224" y="1056"/>
                  </a:lnTo>
                  <a:lnTo>
                    <a:pt x="2325" y="1170"/>
                  </a:lnTo>
                  <a:lnTo>
                    <a:pt x="2424" y="1288"/>
                  </a:lnTo>
                  <a:lnTo>
                    <a:pt x="2434" y="1302"/>
                  </a:lnTo>
                  <a:lnTo>
                    <a:pt x="2440" y="1320"/>
                  </a:lnTo>
                  <a:lnTo>
                    <a:pt x="2442" y="1337"/>
                  </a:lnTo>
                  <a:lnTo>
                    <a:pt x="2440" y="1355"/>
                  </a:lnTo>
                  <a:lnTo>
                    <a:pt x="2433" y="1371"/>
                  </a:lnTo>
                  <a:lnTo>
                    <a:pt x="2420" y="1396"/>
                  </a:lnTo>
                  <a:lnTo>
                    <a:pt x="2405" y="1426"/>
                  </a:lnTo>
                  <a:lnTo>
                    <a:pt x="2388" y="1459"/>
                  </a:lnTo>
                  <a:lnTo>
                    <a:pt x="2370" y="1494"/>
                  </a:lnTo>
                  <a:lnTo>
                    <a:pt x="2351" y="1532"/>
                  </a:lnTo>
                  <a:lnTo>
                    <a:pt x="2332" y="1572"/>
                  </a:lnTo>
                  <a:lnTo>
                    <a:pt x="2312" y="1611"/>
                  </a:lnTo>
                  <a:lnTo>
                    <a:pt x="2292" y="1650"/>
                  </a:lnTo>
                  <a:lnTo>
                    <a:pt x="2273" y="1688"/>
                  </a:lnTo>
                  <a:lnTo>
                    <a:pt x="2255" y="1724"/>
                  </a:lnTo>
                  <a:lnTo>
                    <a:pt x="2239" y="1759"/>
                  </a:lnTo>
                  <a:lnTo>
                    <a:pt x="2225" y="1790"/>
                  </a:lnTo>
                  <a:lnTo>
                    <a:pt x="2212" y="1817"/>
                  </a:lnTo>
                  <a:lnTo>
                    <a:pt x="2200" y="1840"/>
                  </a:lnTo>
                  <a:lnTo>
                    <a:pt x="2184" y="1859"/>
                  </a:lnTo>
                  <a:lnTo>
                    <a:pt x="2168" y="1873"/>
                  </a:lnTo>
                  <a:lnTo>
                    <a:pt x="2149" y="1884"/>
                  </a:lnTo>
                  <a:lnTo>
                    <a:pt x="2129" y="1891"/>
                  </a:lnTo>
                  <a:lnTo>
                    <a:pt x="2108" y="1895"/>
                  </a:lnTo>
                  <a:lnTo>
                    <a:pt x="2087" y="1896"/>
                  </a:lnTo>
                  <a:lnTo>
                    <a:pt x="2066" y="1892"/>
                  </a:lnTo>
                  <a:lnTo>
                    <a:pt x="2046" y="1887"/>
                  </a:lnTo>
                  <a:lnTo>
                    <a:pt x="2026" y="1879"/>
                  </a:lnTo>
                  <a:lnTo>
                    <a:pt x="2008" y="1868"/>
                  </a:lnTo>
                  <a:lnTo>
                    <a:pt x="2009" y="3460"/>
                  </a:lnTo>
                  <a:lnTo>
                    <a:pt x="2005" y="3486"/>
                  </a:lnTo>
                  <a:lnTo>
                    <a:pt x="1998" y="3511"/>
                  </a:lnTo>
                  <a:lnTo>
                    <a:pt x="1986" y="3534"/>
                  </a:lnTo>
                  <a:lnTo>
                    <a:pt x="1969" y="3553"/>
                  </a:lnTo>
                  <a:lnTo>
                    <a:pt x="1950" y="3570"/>
                  </a:lnTo>
                  <a:lnTo>
                    <a:pt x="1927" y="3582"/>
                  </a:lnTo>
                  <a:lnTo>
                    <a:pt x="1902" y="3589"/>
                  </a:lnTo>
                  <a:lnTo>
                    <a:pt x="1876" y="3593"/>
                  </a:lnTo>
                  <a:lnTo>
                    <a:pt x="1814" y="3593"/>
                  </a:lnTo>
                  <a:lnTo>
                    <a:pt x="1787" y="3589"/>
                  </a:lnTo>
                  <a:lnTo>
                    <a:pt x="1762" y="3582"/>
                  </a:lnTo>
                  <a:lnTo>
                    <a:pt x="1739" y="3570"/>
                  </a:lnTo>
                  <a:lnTo>
                    <a:pt x="1720" y="3553"/>
                  </a:lnTo>
                  <a:lnTo>
                    <a:pt x="1703" y="3534"/>
                  </a:lnTo>
                  <a:lnTo>
                    <a:pt x="1691" y="3511"/>
                  </a:lnTo>
                  <a:lnTo>
                    <a:pt x="1684" y="3486"/>
                  </a:lnTo>
                  <a:lnTo>
                    <a:pt x="1680" y="3460"/>
                  </a:lnTo>
                  <a:lnTo>
                    <a:pt x="1680" y="2276"/>
                  </a:lnTo>
                  <a:lnTo>
                    <a:pt x="1544" y="2276"/>
                  </a:lnTo>
                  <a:lnTo>
                    <a:pt x="1544" y="3460"/>
                  </a:lnTo>
                  <a:lnTo>
                    <a:pt x="1542" y="3486"/>
                  </a:lnTo>
                  <a:lnTo>
                    <a:pt x="1534" y="3511"/>
                  </a:lnTo>
                  <a:lnTo>
                    <a:pt x="1521" y="3534"/>
                  </a:lnTo>
                  <a:lnTo>
                    <a:pt x="1506" y="3553"/>
                  </a:lnTo>
                  <a:lnTo>
                    <a:pt x="1485" y="3570"/>
                  </a:lnTo>
                  <a:lnTo>
                    <a:pt x="1463" y="3582"/>
                  </a:lnTo>
                  <a:lnTo>
                    <a:pt x="1438" y="3589"/>
                  </a:lnTo>
                  <a:lnTo>
                    <a:pt x="1411" y="3593"/>
                  </a:lnTo>
                  <a:lnTo>
                    <a:pt x="1350" y="3593"/>
                  </a:lnTo>
                  <a:lnTo>
                    <a:pt x="1323" y="3589"/>
                  </a:lnTo>
                  <a:lnTo>
                    <a:pt x="1298" y="3582"/>
                  </a:lnTo>
                  <a:lnTo>
                    <a:pt x="1275" y="3570"/>
                  </a:lnTo>
                  <a:lnTo>
                    <a:pt x="1256" y="3553"/>
                  </a:lnTo>
                  <a:lnTo>
                    <a:pt x="1239" y="3534"/>
                  </a:lnTo>
                  <a:lnTo>
                    <a:pt x="1227" y="3511"/>
                  </a:lnTo>
                  <a:lnTo>
                    <a:pt x="1220" y="3486"/>
                  </a:lnTo>
                  <a:lnTo>
                    <a:pt x="1217" y="3460"/>
                  </a:lnTo>
                  <a:lnTo>
                    <a:pt x="1217" y="1164"/>
                  </a:lnTo>
                  <a:lnTo>
                    <a:pt x="830" y="1243"/>
                  </a:lnTo>
                  <a:lnTo>
                    <a:pt x="813" y="1246"/>
                  </a:lnTo>
                  <a:lnTo>
                    <a:pt x="795" y="1243"/>
                  </a:lnTo>
                  <a:lnTo>
                    <a:pt x="780" y="1237"/>
                  </a:lnTo>
                  <a:lnTo>
                    <a:pt x="766" y="1227"/>
                  </a:lnTo>
                  <a:lnTo>
                    <a:pt x="754" y="1214"/>
                  </a:lnTo>
                  <a:lnTo>
                    <a:pt x="431" y="770"/>
                  </a:lnTo>
                  <a:lnTo>
                    <a:pt x="420" y="745"/>
                  </a:lnTo>
                  <a:lnTo>
                    <a:pt x="415" y="722"/>
                  </a:lnTo>
                  <a:lnTo>
                    <a:pt x="415" y="699"/>
                  </a:lnTo>
                  <a:lnTo>
                    <a:pt x="418" y="677"/>
                  </a:lnTo>
                  <a:lnTo>
                    <a:pt x="426" y="658"/>
                  </a:lnTo>
                  <a:lnTo>
                    <a:pt x="435" y="639"/>
                  </a:lnTo>
                  <a:lnTo>
                    <a:pt x="9" y="63"/>
                  </a:lnTo>
                  <a:lnTo>
                    <a:pt x="1" y="49"/>
                  </a:lnTo>
                  <a:lnTo>
                    <a:pt x="0" y="35"/>
                  </a:lnTo>
                  <a:lnTo>
                    <a:pt x="4" y="21"/>
                  </a:lnTo>
                  <a:lnTo>
                    <a:pt x="13" y="9"/>
                  </a:lnTo>
                  <a:lnTo>
                    <a:pt x="24" y="3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54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7449104" y="4190073"/>
            <a:ext cx="579680" cy="844479"/>
          </a:xfrm>
          <a:custGeom>
            <a:avLst/>
            <a:gdLst>
              <a:gd name="T0" fmla="*/ 1648 w 2269"/>
              <a:gd name="T1" fmla="*/ 1010 h 3307"/>
              <a:gd name="T2" fmla="*/ 1389 w 2269"/>
              <a:gd name="T3" fmla="*/ 1313 h 3307"/>
              <a:gd name="T4" fmla="*/ 1188 w 2269"/>
              <a:gd name="T5" fmla="*/ 1501 h 3307"/>
              <a:gd name="T6" fmla="*/ 1126 w 2269"/>
              <a:gd name="T7" fmla="*/ 1537 h 3307"/>
              <a:gd name="T8" fmla="*/ 990 w 2269"/>
              <a:gd name="T9" fmla="*/ 1419 h 3307"/>
              <a:gd name="T10" fmla="*/ 1028 w 2269"/>
              <a:gd name="T11" fmla="*/ 1206 h 3307"/>
              <a:gd name="T12" fmla="*/ 1611 w 2269"/>
              <a:gd name="T13" fmla="*/ 916 h 3307"/>
              <a:gd name="T14" fmla="*/ 269 w 2269"/>
              <a:gd name="T15" fmla="*/ 563 h 3307"/>
              <a:gd name="T16" fmla="*/ 462 w 2269"/>
              <a:gd name="T17" fmla="*/ 1134 h 3307"/>
              <a:gd name="T18" fmla="*/ 803 w 2269"/>
              <a:gd name="T19" fmla="*/ 1510 h 3307"/>
              <a:gd name="T20" fmla="*/ 974 w 2269"/>
              <a:gd name="T21" fmla="*/ 1653 h 3307"/>
              <a:gd name="T22" fmla="*/ 803 w 2269"/>
              <a:gd name="T23" fmla="*/ 1797 h 3307"/>
              <a:gd name="T24" fmla="*/ 462 w 2269"/>
              <a:gd name="T25" fmla="*/ 2172 h 3307"/>
              <a:gd name="T26" fmla="*/ 269 w 2269"/>
              <a:gd name="T27" fmla="*/ 2744 h 3307"/>
              <a:gd name="T28" fmla="*/ 411 w 2269"/>
              <a:gd name="T29" fmla="*/ 2757 h 3307"/>
              <a:gd name="T30" fmla="*/ 636 w 2269"/>
              <a:gd name="T31" fmla="*/ 2437 h 3307"/>
              <a:gd name="T32" fmla="*/ 902 w 2269"/>
              <a:gd name="T33" fmla="*/ 2188 h 3307"/>
              <a:gd name="T34" fmla="*/ 1097 w 2269"/>
              <a:gd name="T35" fmla="*/ 2041 h 3307"/>
              <a:gd name="T36" fmla="*/ 1156 w 2269"/>
              <a:gd name="T37" fmla="*/ 2031 h 3307"/>
              <a:gd name="T38" fmla="*/ 1332 w 2269"/>
              <a:gd name="T39" fmla="*/ 2159 h 3307"/>
              <a:gd name="T40" fmla="*/ 1595 w 2269"/>
              <a:gd name="T41" fmla="*/ 2396 h 3307"/>
              <a:gd name="T42" fmla="*/ 1832 w 2269"/>
              <a:gd name="T43" fmla="*/ 2708 h 3307"/>
              <a:gd name="T44" fmla="*/ 2012 w 2269"/>
              <a:gd name="T45" fmla="*/ 2837 h 3307"/>
              <a:gd name="T46" fmla="*/ 1844 w 2269"/>
              <a:gd name="T47" fmla="*/ 2244 h 3307"/>
              <a:gd name="T48" fmla="*/ 1521 w 2269"/>
              <a:gd name="T49" fmla="*/ 1835 h 3307"/>
              <a:gd name="T50" fmla="*/ 1297 w 2269"/>
              <a:gd name="T51" fmla="*/ 1675 h 3307"/>
              <a:gd name="T52" fmla="*/ 1407 w 2269"/>
              <a:gd name="T53" fmla="*/ 1543 h 3307"/>
              <a:gd name="T54" fmla="*/ 1766 w 2269"/>
              <a:gd name="T55" fmla="*/ 1202 h 3307"/>
              <a:gd name="T56" fmla="*/ 1982 w 2269"/>
              <a:gd name="T57" fmla="*/ 653 h 3307"/>
              <a:gd name="T58" fmla="*/ 1724 w 2269"/>
              <a:gd name="T59" fmla="*/ 429 h 3307"/>
              <a:gd name="T60" fmla="*/ 1028 w 2269"/>
              <a:gd name="T61" fmla="*/ 462 h 3307"/>
              <a:gd name="T62" fmla="*/ 385 w 2269"/>
              <a:gd name="T63" fmla="*/ 405 h 3307"/>
              <a:gd name="T64" fmla="*/ 1407 w 2269"/>
              <a:gd name="T65" fmla="*/ 6 h 3307"/>
              <a:gd name="T66" fmla="*/ 1937 w 2269"/>
              <a:gd name="T67" fmla="*/ 68 h 3307"/>
              <a:gd name="T68" fmla="*/ 2236 w 2269"/>
              <a:gd name="T69" fmla="*/ 175 h 3307"/>
              <a:gd name="T70" fmla="*/ 2210 w 2269"/>
              <a:gd name="T71" fmla="*/ 305 h 3307"/>
              <a:gd name="T72" fmla="*/ 2075 w 2269"/>
              <a:gd name="T73" fmla="*/ 906 h 3307"/>
              <a:gd name="T74" fmla="*/ 1787 w 2269"/>
              <a:gd name="T75" fmla="*/ 1445 h 3307"/>
              <a:gd name="T76" fmla="*/ 1734 w 2269"/>
              <a:gd name="T77" fmla="*/ 1802 h 3307"/>
              <a:gd name="T78" fmla="*/ 2044 w 2269"/>
              <a:gd name="T79" fmla="*/ 2313 h 3307"/>
              <a:gd name="T80" fmla="*/ 2178 w 2269"/>
              <a:gd name="T81" fmla="*/ 2985 h 3307"/>
              <a:gd name="T82" fmla="*/ 2254 w 2269"/>
              <a:gd name="T83" fmla="*/ 3113 h 3307"/>
              <a:gd name="T84" fmla="*/ 1995 w 2269"/>
              <a:gd name="T85" fmla="*/ 3226 h 3307"/>
              <a:gd name="T86" fmla="*/ 1492 w 2269"/>
              <a:gd name="T87" fmla="*/ 3295 h 3307"/>
              <a:gd name="T88" fmla="*/ 862 w 2269"/>
              <a:gd name="T89" fmla="*/ 3300 h 3307"/>
              <a:gd name="T90" fmla="*/ 332 w 2269"/>
              <a:gd name="T91" fmla="*/ 3239 h 3307"/>
              <a:gd name="T92" fmla="*/ 33 w 2269"/>
              <a:gd name="T93" fmla="*/ 3131 h 3307"/>
              <a:gd name="T94" fmla="*/ 59 w 2269"/>
              <a:gd name="T95" fmla="*/ 3002 h 3307"/>
              <a:gd name="T96" fmla="*/ 194 w 2269"/>
              <a:gd name="T97" fmla="*/ 2400 h 3307"/>
              <a:gd name="T98" fmla="*/ 481 w 2269"/>
              <a:gd name="T99" fmla="*/ 1862 h 3307"/>
              <a:gd name="T100" fmla="*/ 535 w 2269"/>
              <a:gd name="T101" fmla="*/ 1505 h 3307"/>
              <a:gd name="T102" fmla="*/ 225 w 2269"/>
              <a:gd name="T103" fmla="*/ 994 h 3307"/>
              <a:gd name="T104" fmla="*/ 90 w 2269"/>
              <a:gd name="T105" fmla="*/ 323 h 3307"/>
              <a:gd name="T106" fmla="*/ 15 w 2269"/>
              <a:gd name="T107" fmla="*/ 194 h 3307"/>
              <a:gd name="T108" fmla="*/ 274 w 2269"/>
              <a:gd name="T109" fmla="*/ 80 h 3307"/>
              <a:gd name="T110" fmla="*/ 777 w 2269"/>
              <a:gd name="T111" fmla="*/ 12 h 3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9" h="3307">
                <a:moveTo>
                  <a:pt x="1838" y="688"/>
                </a:moveTo>
                <a:lnTo>
                  <a:pt x="1811" y="744"/>
                </a:lnTo>
                <a:lnTo>
                  <a:pt x="1782" y="799"/>
                </a:lnTo>
                <a:lnTo>
                  <a:pt x="1751" y="855"/>
                </a:lnTo>
                <a:lnTo>
                  <a:pt x="1718" y="908"/>
                </a:lnTo>
                <a:lnTo>
                  <a:pt x="1683" y="960"/>
                </a:lnTo>
                <a:lnTo>
                  <a:pt x="1648" y="1010"/>
                </a:lnTo>
                <a:lnTo>
                  <a:pt x="1612" y="1059"/>
                </a:lnTo>
                <a:lnTo>
                  <a:pt x="1574" y="1106"/>
                </a:lnTo>
                <a:lnTo>
                  <a:pt x="1536" y="1151"/>
                </a:lnTo>
                <a:lnTo>
                  <a:pt x="1499" y="1195"/>
                </a:lnTo>
                <a:lnTo>
                  <a:pt x="1462" y="1237"/>
                </a:lnTo>
                <a:lnTo>
                  <a:pt x="1425" y="1275"/>
                </a:lnTo>
                <a:lnTo>
                  <a:pt x="1389" y="1313"/>
                </a:lnTo>
                <a:lnTo>
                  <a:pt x="1355" y="1347"/>
                </a:lnTo>
                <a:lnTo>
                  <a:pt x="1321" y="1380"/>
                </a:lnTo>
                <a:lnTo>
                  <a:pt x="1290" y="1410"/>
                </a:lnTo>
                <a:lnTo>
                  <a:pt x="1260" y="1437"/>
                </a:lnTo>
                <a:lnTo>
                  <a:pt x="1234" y="1461"/>
                </a:lnTo>
                <a:lnTo>
                  <a:pt x="1209" y="1482"/>
                </a:lnTo>
                <a:lnTo>
                  <a:pt x="1188" y="1501"/>
                </a:lnTo>
                <a:lnTo>
                  <a:pt x="1170" y="1516"/>
                </a:lnTo>
                <a:lnTo>
                  <a:pt x="1155" y="1528"/>
                </a:lnTo>
                <a:lnTo>
                  <a:pt x="1143" y="1537"/>
                </a:lnTo>
                <a:lnTo>
                  <a:pt x="1137" y="1543"/>
                </a:lnTo>
                <a:lnTo>
                  <a:pt x="1134" y="1545"/>
                </a:lnTo>
                <a:lnTo>
                  <a:pt x="1132" y="1543"/>
                </a:lnTo>
                <a:lnTo>
                  <a:pt x="1126" y="1537"/>
                </a:lnTo>
                <a:lnTo>
                  <a:pt x="1116" y="1529"/>
                </a:lnTo>
                <a:lnTo>
                  <a:pt x="1103" y="1519"/>
                </a:lnTo>
                <a:lnTo>
                  <a:pt x="1085" y="1504"/>
                </a:lnTo>
                <a:lnTo>
                  <a:pt x="1065" y="1487"/>
                </a:lnTo>
                <a:lnTo>
                  <a:pt x="1043" y="1467"/>
                </a:lnTo>
                <a:lnTo>
                  <a:pt x="1017" y="1444"/>
                </a:lnTo>
                <a:lnTo>
                  <a:pt x="990" y="1419"/>
                </a:lnTo>
                <a:lnTo>
                  <a:pt x="960" y="1391"/>
                </a:lnTo>
                <a:lnTo>
                  <a:pt x="929" y="1362"/>
                </a:lnTo>
                <a:lnTo>
                  <a:pt x="896" y="1330"/>
                </a:lnTo>
                <a:lnTo>
                  <a:pt x="862" y="1295"/>
                </a:lnTo>
                <a:lnTo>
                  <a:pt x="827" y="1258"/>
                </a:lnTo>
                <a:lnTo>
                  <a:pt x="929" y="1235"/>
                </a:lnTo>
                <a:lnTo>
                  <a:pt x="1028" y="1206"/>
                </a:lnTo>
                <a:lnTo>
                  <a:pt x="1123" y="1175"/>
                </a:lnTo>
                <a:lnTo>
                  <a:pt x="1214" y="1141"/>
                </a:lnTo>
                <a:lnTo>
                  <a:pt x="1303" y="1102"/>
                </a:lnTo>
                <a:lnTo>
                  <a:pt x="1386" y="1060"/>
                </a:lnTo>
                <a:lnTo>
                  <a:pt x="1466" y="1016"/>
                </a:lnTo>
                <a:lnTo>
                  <a:pt x="1540" y="967"/>
                </a:lnTo>
                <a:lnTo>
                  <a:pt x="1611" y="916"/>
                </a:lnTo>
                <a:lnTo>
                  <a:pt x="1676" y="863"/>
                </a:lnTo>
                <a:lnTo>
                  <a:pt x="1735" y="807"/>
                </a:lnTo>
                <a:lnTo>
                  <a:pt x="1790" y="748"/>
                </a:lnTo>
                <a:lnTo>
                  <a:pt x="1838" y="688"/>
                </a:lnTo>
                <a:close/>
                <a:moveTo>
                  <a:pt x="247" y="376"/>
                </a:moveTo>
                <a:lnTo>
                  <a:pt x="257" y="470"/>
                </a:lnTo>
                <a:lnTo>
                  <a:pt x="269" y="563"/>
                </a:lnTo>
                <a:lnTo>
                  <a:pt x="286" y="653"/>
                </a:lnTo>
                <a:lnTo>
                  <a:pt x="307" y="741"/>
                </a:lnTo>
                <a:lnTo>
                  <a:pt x="331" y="827"/>
                </a:lnTo>
                <a:lnTo>
                  <a:pt x="359" y="908"/>
                </a:lnTo>
                <a:lnTo>
                  <a:pt x="391" y="987"/>
                </a:lnTo>
                <a:lnTo>
                  <a:pt x="425" y="1062"/>
                </a:lnTo>
                <a:lnTo>
                  <a:pt x="462" y="1134"/>
                </a:lnTo>
                <a:lnTo>
                  <a:pt x="503" y="1202"/>
                </a:lnTo>
                <a:lnTo>
                  <a:pt x="546" y="1265"/>
                </a:lnTo>
                <a:lnTo>
                  <a:pt x="593" y="1324"/>
                </a:lnTo>
                <a:lnTo>
                  <a:pt x="642" y="1379"/>
                </a:lnTo>
                <a:lnTo>
                  <a:pt x="693" y="1428"/>
                </a:lnTo>
                <a:lnTo>
                  <a:pt x="748" y="1472"/>
                </a:lnTo>
                <a:lnTo>
                  <a:pt x="803" y="1510"/>
                </a:lnTo>
                <a:lnTo>
                  <a:pt x="862" y="1543"/>
                </a:lnTo>
                <a:lnTo>
                  <a:pt x="921" y="1569"/>
                </a:lnTo>
                <a:lnTo>
                  <a:pt x="940" y="1579"/>
                </a:lnTo>
                <a:lnTo>
                  <a:pt x="953" y="1593"/>
                </a:lnTo>
                <a:lnTo>
                  <a:pt x="965" y="1610"/>
                </a:lnTo>
                <a:lnTo>
                  <a:pt x="971" y="1631"/>
                </a:lnTo>
                <a:lnTo>
                  <a:pt x="974" y="1653"/>
                </a:lnTo>
                <a:lnTo>
                  <a:pt x="971" y="1675"/>
                </a:lnTo>
                <a:lnTo>
                  <a:pt x="965" y="1696"/>
                </a:lnTo>
                <a:lnTo>
                  <a:pt x="953" y="1714"/>
                </a:lnTo>
                <a:lnTo>
                  <a:pt x="940" y="1728"/>
                </a:lnTo>
                <a:lnTo>
                  <a:pt x="921" y="1738"/>
                </a:lnTo>
                <a:lnTo>
                  <a:pt x="862" y="1765"/>
                </a:lnTo>
                <a:lnTo>
                  <a:pt x="803" y="1797"/>
                </a:lnTo>
                <a:lnTo>
                  <a:pt x="748" y="1835"/>
                </a:lnTo>
                <a:lnTo>
                  <a:pt x="693" y="1880"/>
                </a:lnTo>
                <a:lnTo>
                  <a:pt x="642" y="1929"/>
                </a:lnTo>
                <a:lnTo>
                  <a:pt x="593" y="1982"/>
                </a:lnTo>
                <a:lnTo>
                  <a:pt x="546" y="2041"/>
                </a:lnTo>
                <a:lnTo>
                  <a:pt x="503" y="2105"/>
                </a:lnTo>
                <a:lnTo>
                  <a:pt x="462" y="2172"/>
                </a:lnTo>
                <a:lnTo>
                  <a:pt x="425" y="2244"/>
                </a:lnTo>
                <a:lnTo>
                  <a:pt x="391" y="2319"/>
                </a:lnTo>
                <a:lnTo>
                  <a:pt x="359" y="2398"/>
                </a:lnTo>
                <a:lnTo>
                  <a:pt x="331" y="2481"/>
                </a:lnTo>
                <a:lnTo>
                  <a:pt x="307" y="2565"/>
                </a:lnTo>
                <a:lnTo>
                  <a:pt x="286" y="2653"/>
                </a:lnTo>
                <a:lnTo>
                  <a:pt x="269" y="2744"/>
                </a:lnTo>
                <a:lnTo>
                  <a:pt x="257" y="2837"/>
                </a:lnTo>
                <a:lnTo>
                  <a:pt x="247" y="2932"/>
                </a:lnTo>
                <a:lnTo>
                  <a:pt x="299" y="2918"/>
                </a:lnTo>
                <a:lnTo>
                  <a:pt x="356" y="2907"/>
                </a:lnTo>
                <a:lnTo>
                  <a:pt x="371" y="2856"/>
                </a:lnTo>
                <a:lnTo>
                  <a:pt x="389" y="2806"/>
                </a:lnTo>
                <a:lnTo>
                  <a:pt x="411" y="2757"/>
                </a:lnTo>
                <a:lnTo>
                  <a:pt x="437" y="2708"/>
                </a:lnTo>
                <a:lnTo>
                  <a:pt x="464" y="2660"/>
                </a:lnTo>
                <a:lnTo>
                  <a:pt x="495" y="2613"/>
                </a:lnTo>
                <a:lnTo>
                  <a:pt x="528" y="2567"/>
                </a:lnTo>
                <a:lnTo>
                  <a:pt x="562" y="2523"/>
                </a:lnTo>
                <a:lnTo>
                  <a:pt x="599" y="2480"/>
                </a:lnTo>
                <a:lnTo>
                  <a:pt x="636" y="2437"/>
                </a:lnTo>
                <a:lnTo>
                  <a:pt x="674" y="2396"/>
                </a:lnTo>
                <a:lnTo>
                  <a:pt x="713" y="2358"/>
                </a:lnTo>
                <a:lnTo>
                  <a:pt x="751" y="2320"/>
                </a:lnTo>
                <a:lnTo>
                  <a:pt x="790" y="2285"/>
                </a:lnTo>
                <a:lnTo>
                  <a:pt x="829" y="2250"/>
                </a:lnTo>
                <a:lnTo>
                  <a:pt x="866" y="2218"/>
                </a:lnTo>
                <a:lnTo>
                  <a:pt x="902" y="2188"/>
                </a:lnTo>
                <a:lnTo>
                  <a:pt x="937" y="2159"/>
                </a:lnTo>
                <a:lnTo>
                  <a:pt x="970" y="2134"/>
                </a:lnTo>
                <a:lnTo>
                  <a:pt x="1001" y="2110"/>
                </a:lnTo>
                <a:lnTo>
                  <a:pt x="1030" y="2089"/>
                </a:lnTo>
                <a:lnTo>
                  <a:pt x="1056" y="2071"/>
                </a:lnTo>
                <a:lnTo>
                  <a:pt x="1078" y="2055"/>
                </a:lnTo>
                <a:lnTo>
                  <a:pt x="1097" y="2041"/>
                </a:lnTo>
                <a:lnTo>
                  <a:pt x="1113" y="2031"/>
                </a:lnTo>
                <a:lnTo>
                  <a:pt x="1125" y="2024"/>
                </a:lnTo>
                <a:lnTo>
                  <a:pt x="1132" y="2018"/>
                </a:lnTo>
                <a:lnTo>
                  <a:pt x="1134" y="2018"/>
                </a:lnTo>
                <a:lnTo>
                  <a:pt x="1137" y="2018"/>
                </a:lnTo>
                <a:lnTo>
                  <a:pt x="1144" y="2024"/>
                </a:lnTo>
                <a:lnTo>
                  <a:pt x="1156" y="2031"/>
                </a:lnTo>
                <a:lnTo>
                  <a:pt x="1172" y="2041"/>
                </a:lnTo>
                <a:lnTo>
                  <a:pt x="1191" y="2055"/>
                </a:lnTo>
                <a:lnTo>
                  <a:pt x="1213" y="2071"/>
                </a:lnTo>
                <a:lnTo>
                  <a:pt x="1239" y="2089"/>
                </a:lnTo>
                <a:lnTo>
                  <a:pt x="1268" y="2110"/>
                </a:lnTo>
                <a:lnTo>
                  <a:pt x="1299" y="2134"/>
                </a:lnTo>
                <a:lnTo>
                  <a:pt x="1332" y="2159"/>
                </a:lnTo>
                <a:lnTo>
                  <a:pt x="1367" y="2188"/>
                </a:lnTo>
                <a:lnTo>
                  <a:pt x="1403" y="2218"/>
                </a:lnTo>
                <a:lnTo>
                  <a:pt x="1441" y="2250"/>
                </a:lnTo>
                <a:lnTo>
                  <a:pt x="1479" y="2285"/>
                </a:lnTo>
                <a:lnTo>
                  <a:pt x="1518" y="2320"/>
                </a:lnTo>
                <a:lnTo>
                  <a:pt x="1556" y="2358"/>
                </a:lnTo>
                <a:lnTo>
                  <a:pt x="1595" y="2396"/>
                </a:lnTo>
                <a:lnTo>
                  <a:pt x="1633" y="2437"/>
                </a:lnTo>
                <a:lnTo>
                  <a:pt x="1670" y="2480"/>
                </a:lnTo>
                <a:lnTo>
                  <a:pt x="1707" y="2523"/>
                </a:lnTo>
                <a:lnTo>
                  <a:pt x="1741" y="2567"/>
                </a:lnTo>
                <a:lnTo>
                  <a:pt x="1774" y="2613"/>
                </a:lnTo>
                <a:lnTo>
                  <a:pt x="1805" y="2660"/>
                </a:lnTo>
                <a:lnTo>
                  <a:pt x="1832" y="2708"/>
                </a:lnTo>
                <a:lnTo>
                  <a:pt x="1858" y="2757"/>
                </a:lnTo>
                <a:lnTo>
                  <a:pt x="1880" y="2806"/>
                </a:lnTo>
                <a:lnTo>
                  <a:pt x="1898" y="2856"/>
                </a:lnTo>
                <a:lnTo>
                  <a:pt x="1913" y="2907"/>
                </a:lnTo>
                <a:lnTo>
                  <a:pt x="1970" y="2918"/>
                </a:lnTo>
                <a:lnTo>
                  <a:pt x="2022" y="2932"/>
                </a:lnTo>
                <a:lnTo>
                  <a:pt x="2012" y="2837"/>
                </a:lnTo>
                <a:lnTo>
                  <a:pt x="1999" y="2744"/>
                </a:lnTo>
                <a:lnTo>
                  <a:pt x="1982" y="2653"/>
                </a:lnTo>
                <a:lnTo>
                  <a:pt x="1962" y="2565"/>
                </a:lnTo>
                <a:lnTo>
                  <a:pt x="1938" y="2481"/>
                </a:lnTo>
                <a:lnTo>
                  <a:pt x="1910" y="2398"/>
                </a:lnTo>
                <a:lnTo>
                  <a:pt x="1878" y="2319"/>
                </a:lnTo>
                <a:lnTo>
                  <a:pt x="1844" y="2244"/>
                </a:lnTo>
                <a:lnTo>
                  <a:pt x="1807" y="2172"/>
                </a:lnTo>
                <a:lnTo>
                  <a:pt x="1766" y="2105"/>
                </a:lnTo>
                <a:lnTo>
                  <a:pt x="1723" y="2041"/>
                </a:lnTo>
                <a:lnTo>
                  <a:pt x="1676" y="1982"/>
                </a:lnTo>
                <a:lnTo>
                  <a:pt x="1627" y="1929"/>
                </a:lnTo>
                <a:lnTo>
                  <a:pt x="1575" y="1880"/>
                </a:lnTo>
                <a:lnTo>
                  <a:pt x="1521" y="1835"/>
                </a:lnTo>
                <a:lnTo>
                  <a:pt x="1466" y="1797"/>
                </a:lnTo>
                <a:lnTo>
                  <a:pt x="1407" y="1765"/>
                </a:lnTo>
                <a:lnTo>
                  <a:pt x="1348" y="1738"/>
                </a:lnTo>
                <a:lnTo>
                  <a:pt x="1329" y="1728"/>
                </a:lnTo>
                <a:lnTo>
                  <a:pt x="1316" y="1714"/>
                </a:lnTo>
                <a:lnTo>
                  <a:pt x="1304" y="1696"/>
                </a:lnTo>
                <a:lnTo>
                  <a:pt x="1297" y="1675"/>
                </a:lnTo>
                <a:lnTo>
                  <a:pt x="1295" y="1653"/>
                </a:lnTo>
                <a:lnTo>
                  <a:pt x="1297" y="1631"/>
                </a:lnTo>
                <a:lnTo>
                  <a:pt x="1304" y="1610"/>
                </a:lnTo>
                <a:lnTo>
                  <a:pt x="1316" y="1593"/>
                </a:lnTo>
                <a:lnTo>
                  <a:pt x="1329" y="1579"/>
                </a:lnTo>
                <a:lnTo>
                  <a:pt x="1348" y="1569"/>
                </a:lnTo>
                <a:lnTo>
                  <a:pt x="1407" y="1543"/>
                </a:lnTo>
                <a:lnTo>
                  <a:pt x="1466" y="1510"/>
                </a:lnTo>
                <a:lnTo>
                  <a:pt x="1521" y="1472"/>
                </a:lnTo>
                <a:lnTo>
                  <a:pt x="1575" y="1428"/>
                </a:lnTo>
                <a:lnTo>
                  <a:pt x="1627" y="1379"/>
                </a:lnTo>
                <a:lnTo>
                  <a:pt x="1676" y="1324"/>
                </a:lnTo>
                <a:lnTo>
                  <a:pt x="1723" y="1265"/>
                </a:lnTo>
                <a:lnTo>
                  <a:pt x="1766" y="1202"/>
                </a:lnTo>
                <a:lnTo>
                  <a:pt x="1807" y="1134"/>
                </a:lnTo>
                <a:lnTo>
                  <a:pt x="1844" y="1062"/>
                </a:lnTo>
                <a:lnTo>
                  <a:pt x="1878" y="987"/>
                </a:lnTo>
                <a:lnTo>
                  <a:pt x="1910" y="908"/>
                </a:lnTo>
                <a:lnTo>
                  <a:pt x="1938" y="827"/>
                </a:lnTo>
                <a:lnTo>
                  <a:pt x="1962" y="741"/>
                </a:lnTo>
                <a:lnTo>
                  <a:pt x="1982" y="653"/>
                </a:lnTo>
                <a:lnTo>
                  <a:pt x="1999" y="563"/>
                </a:lnTo>
                <a:lnTo>
                  <a:pt x="2012" y="470"/>
                </a:lnTo>
                <a:lnTo>
                  <a:pt x="2022" y="376"/>
                </a:lnTo>
                <a:lnTo>
                  <a:pt x="1956" y="390"/>
                </a:lnTo>
                <a:lnTo>
                  <a:pt x="1884" y="405"/>
                </a:lnTo>
                <a:lnTo>
                  <a:pt x="1807" y="418"/>
                </a:lnTo>
                <a:lnTo>
                  <a:pt x="1724" y="429"/>
                </a:lnTo>
                <a:lnTo>
                  <a:pt x="1635" y="439"/>
                </a:lnTo>
                <a:lnTo>
                  <a:pt x="1542" y="448"/>
                </a:lnTo>
                <a:lnTo>
                  <a:pt x="1446" y="454"/>
                </a:lnTo>
                <a:lnTo>
                  <a:pt x="1345" y="459"/>
                </a:lnTo>
                <a:lnTo>
                  <a:pt x="1241" y="462"/>
                </a:lnTo>
                <a:lnTo>
                  <a:pt x="1134" y="463"/>
                </a:lnTo>
                <a:lnTo>
                  <a:pt x="1028" y="462"/>
                </a:lnTo>
                <a:lnTo>
                  <a:pt x="924" y="459"/>
                </a:lnTo>
                <a:lnTo>
                  <a:pt x="823" y="454"/>
                </a:lnTo>
                <a:lnTo>
                  <a:pt x="726" y="448"/>
                </a:lnTo>
                <a:lnTo>
                  <a:pt x="634" y="439"/>
                </a:lnTo>
                <a:lnTo>
                  <a:pt x="545" y="429"/>
                </a:lnTo>
                <a:lnTo>
                  <a:pt x="462" y="418"/>
                </a:lnTo>
                <a:lnTo>
                  <a:pt x="385" y="405"/>
                </a:lnTo>
                <a:lnTo>
                  <a:pt x="313" y="390"/>
                </a:lnTo>
                <a:lnTo>
                  <a:pt x="247" y="376"/>
                </a:lnTo>
                <a:close/>
                <a:moveTo>
                  <a:pt x="1133" y="0"/>
                </a:moveTo>
                <a:lnTo>
                  <a:pt x="1134" y="0"/>
                </a:lnTo>
                <a:lnTo>
                  <a:pt x="1227" y="0"/>
                </a:lnTo>
                <a:lnTo>
                  <a:pt x="1319" y="2"/>
                </a:lnTo>
                <a:lnTo>
                  <a:pt x="1407" y="6"/>
                </a:lnTo>
                <a:lnTo>
                  <a:pt x="1492" y="12"/>
                </a:lnTo>
                <a:lnTo>
                  <a:pt x="1575" y="18"/>
                </a:lnTo>
                <a:lnTo>
                  <a:pt x="1655" y="25"/>
                </a:lnTo>
                <a:lnTo>
                  <a:pt x="1732" y="34"/>
                </a:lnTo>
                <a:lnTo>
                  <a:pt x="1805" y="44"/>
                </a:lnTo>
                <a:lnTo>
                  <a:pt x="1873" y="55"/>
                </a:lnTo>
                <a:lnTo>
                  <a:pt x="1937" y="68"/>
                </a:lnTo>
                <a:lnTo>
                  <a:pt x="1995" y="80"/>
                </a:lnTo>
                <a:lnTo>
                  <a:pt x="2050" y="95"/>
                </a:lnTo>
                <a:lnTo>
                  <a:pt x="2099" y="110"/>
                </a:lnTo>
                <a:lnTo>
                  <a:pt x="2142" y="125"/>
                </a:lnTo>
                <a:lnTo>
                  <a:pt x="2180" y="141"/>
                </a:lnTo>
                <a:lnTo>
                  <a:pt x="2210" y="158"/>
                </a:lnTo>
                <a:lnTo>
                  <a:pt x="2236" y="175"/>
                </a:lnTo>
                <a:lnTo>
                  <a:pt x="2254" y="194"/>
                </a:lnTo>
                <a:lnTo>
                  <a:pt x="2265" y="212"/>
                </a:lnTo>
                <a:lnTo>
                  <a:pt x="2269" y="232"/>
                </a:lnTo>
                <a:lnTo>
                  <a:pt x="2265" y="251"/>
                </a:lnTo>
                <a:lnTo>
                  <a:pt x="2253" y="269"/>
                </a:lnTo>
                <a:lnTo>
                  <a:pt x="2235" y="287"/>
                </a:lnTo>
                <a:lnTo>
                  <a:pt x="2210" y="305"/>
                </a:lnTo>
                <a:lnTo>
                  <a:pt x="2178" y="323"/>
                </a:lnTo>
                <a:lnTo>
                  <a:pt x="2172" y="425"/>
                </a:lnTo>
                <a:lnTo>
                  <a:pt x="2160" y="526"/>
                </a:lnTo>
                <a:lnTo>
                  <a:pt x="2145" y="624"/>
                </a:lnTo>
                <a:lnTo>
                  <a:pt x="2126" y="721"/>
                </a:lnTo>
                <a:lnTo>
                  <a:pt x="2103" y="815"/>
                </a:lnTo>
                <a:lnTo>
                  <a:pt x="2075" y="906"/>
                </a:lnTo>
                <a:lnTo>
                  <a:pt x="2044" y="995"/>
                </a:lnTo>
                <a:lnTo>
                  <a:pt x="2009" y="1079"/>
                </a:lnTo>
                <a:lnTo>
                  <a:pt x="1972" y="1161"/>
                </a:lnTo>
                <a:lnTo>
                  <a:pt x="1930" y="1238"/>
                </a:lnTo>
                <a:lnTo>
                  <a:pt x="1885" y="1311"/>
                </a:lnTo>
                <a:lnTo>
                  <a:pt x="1838" y="1381"/>
                </a:lnTo>
                <a:lnTo>
                  <a:pt x="1787" y="1445"/>
                </a:lnTo>
                <a:lnTo>
                  <a:pt x="1734" y="1505"/>
                </a:lnTo>
                <a:lnTo>
                  <a:pt x="1678" y="1560"/>
                </a:lnTo>
                <a:lnTo>
                  <a:pt x="1619" y="1609"/>
                </a:lnTo>
                <a:lnTo>
                  <a:pt x="1557" y="1653"/>
                </a:lnTo>
                <a:lnTo>
                  <a:pt x="1619" y="1698"/>
                </a:lnTo>
                <a:lnTo>
                  <a:pt x="1678" y="1747"/>
                </a:lnTo>
                <a:lnTo>
                  <a:pt x="1734" y="1802"/>
                </a:lnTo>
                <a:lnTo>
                  <a:pt x="1787" y="1862"/>
                </a:lnTo>
                <a:lnTo>
                  <a:pt x="1838" y="1927"/>
                </a:lnTo>
                <a:lnTo>
                  <a:pt x="1885" y="1995"/>
                </a:lnTo>
                <a:lnTo>
                  <a:pt x="1930" y="2069"/>
                </a:lnTo>
                <a:lnTo>
                  <a:pt x="1972" y="2147"/>
                </a:lnTo>
                <a:lnTo>
                  <a:pt x="2009" y="2227"/>
                </a:lnTo>
                <a:lnTo>
                  <a:pt x="2044" y="2313"/>
                </a:lnTo>
                <a:lnTo>
                  <a:pt x="2075" y="2400"/>
                </a:lnTo>
                <a:lnTo>
                  <a:pt x="2102" y="2491"/>
                </a:lnTo>
                <a:lnTo>
                  <a:pt x="2125" y="2585"/>
                </a:lnTo>
                <a:lnTo>
                  <a:pt x="2145" y="2682"/>
                </a:lnTo>
                <a:lnTo>
                  <a:pt x="2160" y="2781"/>
                </a:lnTo>
                <a:lnTo>
                  <a:pt x="2172" y="2882"/>
                </a:lnTo>
                <a:lnTo>
                  <a:pt x="2178" y="2985"/>
                </a:lnTo>
                <a:lnTo>
                  <a:pt x="2210" y="3002"/>
                </a:lnTo>
                <a:lnTo>
                  <a:pt x="2235" y="3019"/>
                </a:lnTo>
                <a:lnTo>
                  <a:pt x="2253" y="3037"/>
                </a:lnTo>
                <a:lnTo>
                  <a:pt x="2265" y="3056"/>
                </a:lnTo>
                <a:lnTo>
                  <a:pt x="2269" y="3076"/>
                </a:lnTo>
                <a:lnTo>
                  <a:pt x="2265" y="3094"/>
                </a:lnTo>
                <a:lnTo>
                  <a:pt x="2254" y="3113"/>
                </a:lnTo>
                <a:lnTo>
                  <a:pt x="2236" y="3131"/>
                </a:lnTo>
                <a:lnTo>
                  <a:pt x="2210" y="3149"/>
                </a:lnTo>
                <a:lnTo>
                  <a:pt x="2180" y="3165"/>
                </a:lnTo>
                <a:lnTo>
                  <a:pt x="2142" y="3182"/>
                </a:lnTo>
                <a:lnTo>
                  <a:pt x="2099" y="3198"/>
                </a:lnTo>
                <a:lnTo>
                  <a:pt x="2050" y="3212"/>
                </a:lnTo>
                <a:lnTo>
                  <a:pt x="1995" y="3226"/>
                </a:lnTo>
                <a:lnTo>
                  <a:pt x="1937" y="3239"/>
                </a:lnTo>
                <a:lnTo>
                  <a:pt x="1873" y="3251"/>
                </a:lnTo>
                <a:lnTo>
                  <a:pt x="1805" y="3262"/>
                </a:lnTo>
                <a:lnTo>
                  <a:pt x="1732" y="3272"/>
                </a:lnTo>
                <a:lnTo>
                  <a:pt x="1655" y="3281"/>
                </a:lnTo>
                <a:lnTo>
                  <a:pt x="1575" y="3289"/>
                </a:lnTo>
                <a:lnTo>
                  <a:pt x="1492" y="3295"/>
                </a:lnTo>
                <a:lnTo>
                  <a:pt x="1407" y="3300"/>
                </a:lnTo>
                <a:lnTo>
                  <a:pt x="1319" y="3304"/>
                </a:lnTo>
                <a:lnTo>
                  <a:pt x="1227" y="3306"/>
                </a:lnTo>
                <a:lnTo>
                  <a:pt x="1134" y="3307"/>
                </a:lnTo>
                <a:lnTo>
                  <a:pt x="1042" y="3306"/>
                </a:lnTo>
                <a:lnTo>
                  <a:pt x="950" y="3304"/>
                </a:lnTo>
                <a:lnTo>
                  <a:pt x="862" y="3300"/>
                </a:lnTo>
                <a:lnTo>
                  <a:pt x="777" y="3295"/>
                </a:lnTo>
                <a:lnTo>
                  <a:pt x="693" y="3289"/>
                </a:lnTo>
                <a:lnTo>
                  <a:pt x="614" y="3281"/>
                </a:lnTo>
                <a:lnTo>
                  <a:pt x="537" y="3272"/>
                </a:lnTo>
                <a:lnTo>
                  <a:pt x="464" y="3262"/>
                </a:lnTo>
                <a:lnTo>
                  <a:pt x="396" y="3251"/>
                </a:lnTo>
                <a:lnTo>
                  <a:pt x="332" y="3239"/>
                </a:lnTo>
                <a:lnTo>
                  <a:pt x="274" y="3226"/>
                </a:lnTo>
                <a:lnTo>
                  <a:pt x="219" y="3212"/>
                </a:lnTo>
                <a:lnTo>
                  <a:pt x="170" y="3198"/>
                </a:lnTo>
                <a:lnTo>
                  <a:pt x="127" y="3182"/>
                </a:lnTo>
                <a:lnTo>
                  <a:pt x="89" y="3165"/>
                </a:lnTo>
                <a:lnTo>
                  <a:pt x="59" y="3149"/>
                </a:lnTo>
                <a:lnTo>
                  <a:pt x="33" y="3131"/>
                </a:lnTo>
                <a:lnTo>
                  <a:pt x="15" y="3113"/>
                </a:lnTo>
                <a:lnTo>
                  <a:pt x="4" y="3094"/>
                </a:lnTo>
                <a:lnTo>
                  <a:pt x="0" y="3076"/>
                </a:lnTo>
                <a:lnTo>
                  <a:pt x="4" y="3056"/>
                </a:lnTo>
                <a:lnTo>
                  <a:pt x="16" y="3037"/>
                </a:lnTo>
                <a:lnTo>
                  <a:pt x="34" y="3019"/>
                </a:lnTo>
                <a:lnTo>
                  <a:pt x="59" y="3002"/>
                </a:lnTo>
                <a:lnTo>
                  <a:pt x="90" y="2985"/>
                </a:lnTo>
                <a:lnTo>
                  <a:pt x="97" y="2882"/>
                </a:lnTo>
                <a:lnTo>
                  <a:pt x="109" y="2781"/>
                </a:lnTo>
                <a:lnTo>
                  <a:pt x="124" y="2682"/>
                </a:lnTo>
                <a:lnTo>
                  <a:pt x="143" y="2585"/>
                </a:lnTo>
                <a:lnTo>
                  <a:pt x="166" y="2491"/>
                </a:lnTo>
                <a:lnTo>
                  <a:pt x="194" y="2400"/>
                </a:lnTo>
                <a:lnTo>
                  <a:pt x="225" y="2313"/>
                </a:lnTo>
                <a:lnTo>
                  <a:pt x="260" y="2227"/>
                </a:lnTo>
                <a:lnTo>
                  <a:pt x="297" y="2146"/>
                </a:lnTo>
                <a:lnTo>
                  <a:pt x="339" y="2069"/>
                </a:lnTo>
                <a:lnTo>
                  <a:pt x="383" y="1995"/>
                </a:lnTo>
                <a:lnTo>
                  <a:pt x="431" y="1926"/>
                </a:lnTo>
                <a:lnTo>
                  <a:pt x="481" y="1862"/>
                </a:lnTo>
                <a:lnTo>
                  <a:pt x="535" y="1801"/>
                </a:lnTo>
                <a:lnTo>
                  <a:pt x="591" y="1747"/>
                </a:lnTo>
                <a:lnTo>
                  <a:pt x="650" y="1697"/>
                </a:lnTo>
                <a:lnTo>
                  <a:pt x="712" y="1653"/>
                </a:lnTo>
                <a:lnTo>
                  <a:pt x="650" y="1609"/>
                </a:lnTo>
                <a:lnTo>
                  <a:pt x="591" y="1559"/>
                </a:lnTo>
                <a:lnTo>
                  <a:pt x="535" y="1505"/>
                </a:lnTo>
                <a:lnTo>
                  <a:pt x="481" y="1444"/>
                </a:lnTo>
                <a:lnTo>
                  <a:pt x="431" y="1380"/>
                </a:lnTo>
                <a:lnTo>
                  <a:pt x="383" y="1311"/>
                </a:lnTo>
                <a:lnTo>
                  <a:pt x="339" y="1238"/>
                </a:lnTo>
                <a:lnTo>
                  <a:pt x="297" y="1161"/>
                </a:lnTo>
                <a:lnTo>
                  <a:pt x="260" y="1079"/>
                </a:lnTo>
                <a:lnTo>
                  <a:pt x="225" y="994"/>
                </a:lnTo>
                <a:lnTo>
                  <a:pt x="194" y="906"/>
                </a:lnTo>
                <a:lnTo>
                  <a:pt x="167" y="815"/>
                </a:lnTo>
                <a:lnTo>
                  <a:pt x="144" y="721"/>
                </a:lnTo>
                <a:lnTo>
                  <a:pt x="124" y="624"/>
                </a:lnTo>
                <a:lnTo>
                  <a:pt x="109" y="526"/>
                </a:lnTo>
                <a:lnTo>
                  <a:pt x="97" y="425"/>
                </a:lnTo>
                <a:lnTo>
                  <a:pt x="90" y="323"/>
                </a:lnTo>
                <a:lnTo>
                  <a:pt x="59" y="305"/>
                </a:lnTo>
                <a:lnTo>
                  <a:pt x="34" y="287"/>
                </a:lnTo>
                <a:lnTo>
                  <a:pt x="16" y="269"/>
                </a:lnTo>
                <a:lnTo>
                  <a:pt x="4" y="251"/>
                </a:lnTo>
                <a:lnTo>
                  <a:pt x="0" y="232"/>
                </a:lnTo>
                <a:lnTo>
                  <a:pt x="4" y="212"/>
                </a:lnTo>
                <a:lnTo>
                  <a:pt x="15" y="194"/>
                </a:lnTo>
                <a:lnTo>
                  <a:pt x="33" y="175"/>
                </a:lnTo>
                <a:lnTo>
                  <a:pt x="59" y="158"/>
                </a:lnTo>
                <a:lnTo>
                  <a:pt x="89" y="141"/>
                </a:lnTo>
                <a:lnTo>
                  <a:pt x="127" y="125"/>
                </a:lnTo>
                <a:lnTo>
                  <a:pt x="170" y="110"/>
                </a:lnTo>
                <a:lnTo>
                  <a:pt x="219" y="95"/>
                </a:lnTo>
                <a:lnTo>
                  <a:pt x="274" y="80"/>
                </a:lnTo>
                <a:lnTo>
                  <a:pt x="332" y="68"/>
                </a:lnTo>
                <a:lnTo>
                  <a:pt x="396" y="55"/>
                </a:lnTo>
                <a:lnTo>
                  <a:pt x="464" y="44"/>
                </a:lnTo>
                <a:lnTo>
                  <a:pt x="537" y="34"/>
                </a:lnTo>
                <a:lnTo>
                  <a:pt x="614" y="25"/>
                </a:lnTo>
                <a:lnTo>
                  <a:pt x="693" y="18"/>
                </a:lnTo>
                <a:lnTo>
                  <a:pt x="777" y="12"/>
                </a:lnTo>
                <a:lnTo>
                  <a:pt x="862" y="6"/>
                </a:lnTo>
                <a:lnTo>
                  <a:pt x="950" y="2"/>
                </a:lnTo>
                <a:lnTo>
                  <a:pt x="1042" y="0"/>
                </a:lnTo>
                <a:lnTo>
                  <a:pt x="113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109728" tIns="54864" rIns="109728" bIns="54864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bg-BG" sz="216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5" name="出自【趣你的PPT】(微信:qunideppt)：最优质的PPT资源库"/>
          <p:cNvSpPr/>
          <p:nvPr/>
        </p:nvSpPr>
        <p:spPr bwMode="auto">
          <a:xfrm>
            <a:off x="1512387" y="1701678"/>
            <a:ext cx="541791" cy="541859"/>
          </a:xfrm>
          <a:prstGeom prst="ellipse">
            <a:avLst/>
          </a:prstGeom>
          <a:solidFill>
            <a:srgbClr val="1F2B37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8" name="出自【趣你的PPT】(微信:qunideppt)：最优质的PPT资源库"/>
          <p:cNvSpPr txBox="1"/>
          <p:nvPr/>
        </p:nvSpPr>
        <p:spPr>
          <a:xfrm>
            <a:off x="2183085" y="1554479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59" name="出自【趣你的PPT】(微信:qunideppt)：最优质的PPT资源库"/>
          <p:cNvSpPr txBox="1"/>
          <p:nvPr/>
        </p:nvSpPr>
        <p:spPr>
          <a:xfrm>
            <a:off x="2295983" y="1915713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0" name="出自【趣你的PPT】(微信:qunideppt)：最优质的PPT资源库"/>
          <p:cNvSpPr/>
          <p:nvPr/>
        </p:nvSpPr>
        <p:spPr bwMode="auto">
          <a:xfrm>
            <a:off x="1512387" y="2740740"/>
            <a:ext cx="541791" cy="541859"/>
          </a:xfrm>
          <a:prstGeom prst="ellipse">
            <a:avLst/>
          </a:prstGeom>
          <a:solidFill>
            <a:srgbClr val="FBAE03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1" name="出自【趣你的PPT】(微信:qunideppt)：最优质的PPT资源库"/>
          <p:cNvSpPr txBox="1"/>
          <p:nvPr/>
        </p:nvSpPr>
        <p:spPr>
          <a:xfrm>
            <a:off x="2183085" y="2593542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62" name="出自【趣你的PPT】(微信:qunideppt)：最优质的PPT资源库"/>
          <p:cNvSpPr txBox="1"/>
          <p:nvPr/>
        </p:nvSpPr>
        <p:spPr>
          <a:xfrm>
            <a:off x="2295983" y="2954776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3" name="出自【趣你的PPT】(微信:qunideppt)：最优质的PPT资源库"/>
          <p:cNvSpPr/>
          <p:nvPr/>
        </p:nvSpPr>
        <p:spPr bwMode="auto">
          <a:xfrm>
            <a:off x="1512387" y="3884704"/>
            <a:ext cx="541791" cy="541859"/>
          </a:xfrm>
          <a:prstGeom prst="ellipse">
            <a:avLst/>
          </a:prstGeom>
          <a:solidFill>
            <a:srgbClr val="1F2B37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4" name="出自【趣你的PPT】(微信:qunideppt)：最优质的PPT资源库"/>
          <p:cNvSpPr txBox="1"/>
          <p:nvPr/>
        </p:nvSpPr>
        <p:spPr>
          <a:xfrm>
            <a:off x="2183085" y="3737505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65" name="出自【趣你的PPT】(微信:qunideppt)：最优质的PPT资源库"/>
          <p:cNvSpPr txBox="1"/>
          <p:nvPr/>
        </p:nvSpPr>
        <p:spPr>
          <a:xfrm>
            <a:off x="2295983" y="4098739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6" name="出自【趣你的PPT】(微信:qunideppt)：最优质的PPT资源库"/>
          <p:cNvSpPr/>
          <p:nvPr/>
        </p:nvSpPr>
        <p:spPr bwMode="auto">
          <a:xfrm>
            <a:off x="1512387" y="4901832"/>
            <a:ext cx="541791" cy="541859"/>
          </a:xfrm>
          <a:prstGeom prst="ellipse">
            <a:avLst/>
          </a:prstGeom>
          <a:solidFill>
            <a:srgbClr val="FBAE03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7" name="出自【趣你的PPT】(微信:qunideppt)：最优质的PPT资源库"/>
          <p:cNvSpPr txBox="1"/>
          <p:nvPr/>
        </p:nvSpPr>
        <p:spPr>
          <a:xfrm>
            <a:off x="2183085" y="4754633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68" name="出自【趣你的PPT】(微信:qunideppt)：最优质的PPT资源库"/>
          <p:cNvSpPr txBox="1"/>
          <p:nvPr/>
        </p:nvSpPr>
        <p:spPr>
          <a:xfrm>
            <a:off x="2295983" y="5115868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3286454" y="4124280"/>
            <a:ext cx="56190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1F2B37"/>
                </a:solidFill>
                <a:cs typeface="+mn-ea"/>
                <a:sym typeface="+mn-lt"/>
              </a:rPr>
              <a:t>单击添加您的标题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617011" y="2950011"/>
            <a:ext cx="957977" cy="957977"/>
            <a:chOff x="5617011" y="2950011"/>
            <a:chExt cx="957977" cy="957977"/>
          </a:xfrm>
        </p:grpSpPr>
        <p:sp>
          <p:nvSpPr>
            <p:cNvPr id="12" name="菱形 11"/>
            <p:cNvSpPr/>
            <p:nvPr/>
          </p:nvSpPr>
          <p:spPr>
            <a:xfrm>
              <a:off x="5617011" y="2950011"/>
              <a:ext cx="957977" cy="957977"/>
            </a:xfrm>
            <a:prstGeom prst="diamond">
              <a:avLst/>
            </a:prstGeom>
            <a:solidFill>
              <a:srgbClr val="FBAE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668334" y="3136612"/>
              <a:ext cx="8553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rgbClr val="1F2B37"/>
                  </a:solidFill>
                  <a:cs typeface="+mn-ea"/>
                  <a:sym typeface="+mn-lt"/>
                </a:rPr>
                <a:t>03</a:t>
              </a:r>
              <a:endParaRPr lang="zh-CN" altLang="en-US" sz="3600" b="1" dirty="0">
                <a:solidFill>
                  <a:srgbClr val="1F2B37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4175849" y="4955277"/>
            <a:ext cx="3840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1F2B37"/>
                </a:solidFill>
                <a:cs typeface="+mn-ea"/>
                <a:sym typeface="+mn-lt"/>
              </a:rPr>
              <a:t>PLEASE ADD YOUR TITTLE HERE</a:t>
            </a:r>
            <a:endParaRPr lang="zh-CN" altLang="en-US" dirty="0">
              <a:solidFill>
                <a:srgbClr val="1F2B37"/>
              </a:solidFill>
              <a:cs typeface="+mn-ea"/>
              <a:sym typeface="+mn-lt"/>
            </a:endParaRPr>
          </a:p>
        </p:txBody>
      </p:sp>
      <p:sp>
        <p:nvSpPr>
          <p:cNvPr id="17" name="矩形 27"/>
          <p:cNvSpPr>
            <a:spLocks noChangeArrowheads="1"/>
          </p:cNvSpPr>
          <p:nvPr/>
        </p:nvSpPr>
        <p:spPr bwMode="auto">
          <a:xfrm>
            <a:off x="1717037" y="5540901"/>
            <a:ext cx="8757926" cy="902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rgbClr val="1F2B37"/>
                </a:solidFill>
                <a:latin typeface="+mn-lt"/>
                <a:ea typeface="+mn-ea"/>
                <a:cs typeface="+mn-ea"/>
                <a:sym typeface="+mn-lt"/>
              </a:rPr>
              <a:t>点击此出编辑文本内容，以表达您的项目详细资料，建议您在展示时采用微软雅黑字体。您也可以根据您的实际需求对文档之中的图标、图片进行进一步修改美化，顶部“开始”面板中可以对字体、字号、颜色、行距等进行修改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图表 6"/>
          <p:cNvGraphicFramePr/>
          <p:nvPr/>
        </p:nvGraphicFramePr>
        <p:xfrm>
          <a:off x="0" y="896588"/>
          <a:ext cx="6182152" cy="4121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9" name="直接连接符 8"/>
          <p:cNvCxnSpPr/>
          <p:nvPr/>
        </p:nvCxnSpPr>
        <p:spPr>
          <a:xfrm flipV="1">
            <a:off x="640306" y="4928113"/>
            <a:ext cx="11277146" cy="72147"/>
          </a:xfrm>
          <a:prstGeom prst="line">
            <a:avLst/>
          </a:prstGeom>
          <a:ln w="38100">
            <a:solidFill>
              <a:srgbClr val="1F2B3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6328184" y="1232043"/>
            <a:ext cx="0" cy="3733495"/>
          </a:xfrm>
          <a:prstGeom prst="line">
            <a:avLst/>
          </a:prstGeom>
          <a:ln w="38100">
            <a:solidFill>
              <a:srgbClr val="1F2B3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2311712" y="4303111"/>
            <a:ext cx="356314" cy="239215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648743" y="4238052"/>
            <a:ext cx="815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1F2B37"/>
                </a:solidFill>
                <a:cs typeface="+mn-ea"/>
                <a:sym typeface="+mn-lt"/>
              </a:rPr>
              <a:t>TITLE</a:t>
            </a:r>
            <a:endParaRPr lang="zh-CN" altLang="en-US" dirty="0">
              <a:solidFill>
                <a:srgbClr val="1F2B37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492045" y="4301234"/>
            <a:ext cx="356314" cy="239215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870456" y="4229266"/>
            <a:ext cx="815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BAE03"/>
                </a:solidFill>
                <a:cs typeface="+mn-ea"/>
                <a:sym typeface="+mn-lt"/>
              </a:rPr>
              <a:t>TITLE</a:t>
            </a:r>
            <a:endParaRPr lang="zh-CN" altLang="en-US" dirty="0">
              <a:solidFill>
                <a:srgbClr val="FBAE03"/>
              </a:solidFill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643531" y="4303111"/>
            <a:ext cx="356314" cy="239215"/>
          </a:xfrm>
          <a:prstGeom prst="rect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980730" y="4238052"/>
            <a:ext cx="815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D0D0D"/>
                </a:solidFill>
                <a:cs typeface="+mn-ea"/>
                <a:sym typeface="+mn-lt"/>
              </a:rPr>
              <a:t>TITLE</a:t>
            </a:r>
            <a:endParaRPr lang="zh-CN" altLang="en-US" dirty="0">
              <a:solidFill>
                <a:srgbClr val="0D0D0D"/>
              </a:solidFill>
              <a:cs typeface="+mn-ea"/>
              <a:sym typeface="+mn-lt"/>
            </a:endParaRPr>
          </a:p>
        </p:txBody>
      </p:sp>
      <p:sp>
        <p:nvSpPr>
          <p:cNvPr id="29" name="等腰三角形 28"/>
          <p:cNvSpPr/>
          <p:nvPr/>
        </p:nvSpPr>
        <p:spPr>
          <a:xfrm rot="10800000">
            <a:off x="2272117" y="1620850"/>
            <a:ext cx="183426" cy="285088"/>
          </a:xfrm>
          <a:prstGeom prst="triangl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598095" y="1944253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solidFill>
                  <a:srgbClr val="FBAE03"/>
                </a:solidFill>
                <a:cs typeface="+mn-ea"/>
                <a:sym typeface="+mn-lt"/>
              </a:rPr>
              <a:t>3.5</a:t>
            </a:r>
            <a:endParaRPr lang="zh-CN" altLang="en-US" sz="1400" b="1" dirty="0">
              <a:solidFill>
                <a:srgbClr val="FBAE03"/>
              </a:solidFill>
              <a:cs typeface="+mn-ea"/>
              <a:sym typeface="+mn-lt"/>
            </a:endParaRPr>
          </a:p>
        </p:txBody>
      </p:sp>
      <p:sp>
        <p:nvSpPr>
          <p:cNvPr id="31" name="等腰三角形 30"/>
          <p:cNvSpPr/>
          <p:nvPr/>
        </p:nvSpPr>
        <p:spPr>
          <a:xfrm rot="10800000">
            <a:off x="3718546" y="2221042"/>
            <a:ext cx="183426" cy="285088"/>
          </a:xfrm>
          <a:prstGeom prst="triangle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8B343F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146624" y="1369443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solidFill>
                  <a:srgbClr val="1F2B37"/>
                </a:solidFill>
                <a:cs typeface="+mn-ea"/>
                <a:sym typeface="+mn-lt"/>
              </a:rPr>
              <a:t>4.4</a:t>
            </a:r>
            <a:endParaRPr lang="zh-CN" altLang="en-US" sz="1400" b="1" dirty="0">
              <a:solidFill>
                <a:srgbClr val="1F2B37"/>
              </a:solidFill>
              <a:cs typeface="+mn-ea"/>
              <a:sym typeface="+mn-lt"/>
            </a:endParaRPr>
          </a:p>
        </p:txBody>
      </p:sp>
      <p:sp>
        <p:nvSpPr>
          <p:cNvPr id="33" name="Freeform 5"/>
          <p:cNvSpPr>
            <a:spLocks noEditPoints="1"/>
          </p:cNvSpPr>
          <p:nvPr/>
        </p:nvSpPr>
        <p:spPr bwMode="auto">
          <a:xfrm rot="16200000">
            <a:off x="11221735" y="4615242"/>
            <a:ext cx="515592" cy="625742"/>
          </a:xfrm>
          <a:custGeom>
            <a:avLst/>
            <a:gdLst>
              <a:gd name="T0" fmla="*/ 85 w 90"/>
              <a:gd name="T1" fmla="*/ 84 h 110"/>
              <a:gd name="T2" fmla="*/ 72 w 90"/>
              <a:gd name="T3" fmla="*/ 74 h 110"/>
              <a:gd name="T4" fmla="*/ 61 w 90"/>
              <a:gd name="T5" fmla="*/ 75 h 110"/>
              <a:gd name="T6" fmla="*/ 51 w 90"/>
              <a:gd name="T7" fmla="*/ 57 h 110"/>
              <a:gd name="T8" fmla="*/ 74 w 90"/>
              <a:gd name="T9" fmla="*/ 13 h 110"/>
              <a:gd name="T10" fmla="*/ 71 w 90"/>
              <a:gd name="T11" fmla="*/ 0 h 110"/>
              <a:gd name="T12" fmla="*/ 45 w 90"/>
              <a:gd name="T13" fmla="*/ 46 h 110"/>
              <a:gd name="T14" fmla="*/ 18 w 90"/>
              <a:gd name="T15" fmla="*/ 0 h 110"/>
              <a:gd name="T16" fmla="*/ 16 w 90"/>
              <a:gd name="T17" fmla="*/ 13 h 110"/>
              <a:gd name="T18" fmla="*/ 39 w 90"/>
              <a:gd name="T19" fmla="*/ 57 h 110"/>
              <a:gd name="T20" fmla="*/ 29 w 90"/>
              <a:gd name="T21" fmla="*/ 75 h 110"/>
              <a:gd name="T22" fmla="*/ 18 w 90"/>
              <a:gd name="T23" fmla="*/ 74 h 110"/>
              <a:gd name="T24" fmla="*/ 5 w 90"/>
              <a:gd name="T25" fmla="*/ 84 h 110"/>
              <a:gd name="T26" fmla="*/ 10 w 90"/>
              <a:gd name="T27" fmla="*/ 108 h 110"/>
              <a:gd name="T28" fmla="*/ 21 w 90"/>
              <a:gd name="T29" fmla="*/ 109 h 110"/>
              <a:gd name="T30" fmla="*/ 33 w 90"/>
              <a:gd name="T31" fmla="*/ 100 h 110"/>
              <a:gd name="T32" fmla="*/ 36 w 90"/>
              <a:gd name="T33" fmla="*/ 93 h 110"/>
              <a:gd name="T34" fmla="*/ 36 w 90"/>
              <a:gd name="T35" fmla="*/ 93 h 110"/>
              <a:gd name="T36" fmla="*/ 36 w 90"/>
              <a:gd name="T37" fmla="*/ 92 h 110"/>
              <a:gd name="T38" fmla="*/ 45 w 90"/>
              <a:gd name="T39" fmla="*/ 67 h 110"/>
              <a:gd name="T40" fmla="*/ 54 w 90"/>
              <a:gd name="T41" fmla="*/ 92 h 110"/>
              <a:gd name="T42" fmla="*/ 54 w 90"/>
              <a:gd name="T43" fmla="*/ 93 h 110"/>
              <a:gd name="T44" fmla="*/ 54 w 90"/>
              <a:gd name="T45" fmla="*/ 93 h 110"/>
              <a:gd name="T46" fmla="*/ 57 w 90"/>
              <a:gd name="T47" fmla="*/ 100 h 110"/>
              <a:gd name="T48" fmla="*/ 69 w 90"/>
              <a:gd name="T49" fmla="*/ 109 h 110"/>
              <a:gd name="T50" fmla="*/ 80 w 90"/>
              <a:gd name="T51" fmla="*/ 108 h 110"/>
              <a:gd name="T52" fmla="*/ 85 w 90"/>
              <a:gd name="T53" fmla="*/ 84 h 110"/>
              <a:gd name="T54" fmla="*/ 26 w 90"/>
              <a:gd name="T55" fmla="*/ 95 h 110"/>
              <a:gd name="T56" fmla="*/ 19 w 90"/>
              <a:gd name="T57" fmla="*/ 101 h 110"/>
              <a:gd name="T58" fmla="*/ 14 w 90"/>
              <a:gd name="T59" fmla="*/ 101 h 110"/>
              <a:gd name="T60" fmla="*/ 13 w 90"/>
              <a:gd name="T61" fmla="*/ 88 h 110"/>
              <a:gd name="T62" fmla="*/ 20 w 90"/>
              <a:gd name="T63" fmla="*/ 82 h 110"/>
              <a:gd name="T64" fmla="*/ 24 w 90"/>
              <a:gd name="T65" fmla="*/ 83 h 110"/>
              <a:gd name="T66" fmla="*/ 26 w 90"/>
              <a:gd name="T67" fmla="*/ 95 h 110"/>
              <a:gd name="T68" fmla="*/ 45 w 90"/>
              <a:gd name="T69" fmla="*/ 58 h 110"/>
              <a:gd name="T70" fmla="*/ 42 w 90"/>
              <a:gd name="T71" fmla="*/ 55 h 110"/>
              <a:gd name="T72" fmla="*/ 45 w 90"/>
              <a:gd name="T73" fmla="*/ 52 h 110"/>
              <a:gd name="T74" fmla="*/ 48 w 90"/>
              <a:gd name="T75" fmla="*/ 55 h 110"/>
              <a:gd name="T76" fmla="*/ 45 w 90"/>
              <a:gd name="T77" fmla="*/ 58 h 110"/>
              <a:gd name="T78" fmla="*/ 76 w 90"/>
              <a:gd name="T79" fmla="*/ 101 h 110"/>
              <a:gd name="T80" fmla="*/ 71 w 90"/>
              <a:gd name="T81" fmla="*/ 101 h 110"/>
              <a:gd name="T82" fmla="*/ 64 w 90"/>
              <a:gd name="T83" fmla="*/ 95 h 110"/>
              <a:gd name="T84" fmla="*/ 65 w 90"/>
              <a:gd name="T85" fmla="*/ 83 h 110"/>
              <a:gd name="T86" fmla="*/ 70 w 90"/>
              <a:gd name="T87" fmla="*/ 82 h 110"/>
              <a:gd name="T88" fmla="*/ 77 w 90"/>
              <a:gd name="T89" fmla="*/ 88 h 110"/>
              <a:gd name="T90" fmla="*/ 76 w 90"/>
              <a:gd name="T91" fmla="*/ 10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0" h="110">
                <a:moveTo>
                  <a:pt x="85" y="84"/>
                </a:moveTo>
                <a:cubicBezTo>
                  <a:pt x="82" y="79"/>
                  <a:pt x="77" y="75"/>
                  <a:pt x="72" y="74"/>
                </a:cubicBezTo>
                <a:cubicBezTo>
                  <a:pt x="69" y="73"/>
                  <a:pt x="65" y="73"/>
                  <a:pt x="61" y="75"/>
                </a:cubicBezTo>
                <a:cubicBezTo>
                  <a:pt x="51" y="57"/>
                  <a:pt x="51" y="57"/>
                  <a:pt x="51" y="57"/>
                </a:cubicBezTo>
                <a:cubicBezTo>
                  <a:pt x="57" y="45"/>
                  <a:pt x="71" y="17"/>
                  <a:pt x="74" y="13"/>
                </a:cubicBezTo>
                <a:cubicBezTo>
                  <a:pt x="77" y="7"/>
                  <a:pt x="71" y="0"/>
                  <a:pt x="71" y="0"/>
                </a:cubicBezTo>
                <a:cubicBezTo>
                  <a:pt x="45" y="46"/>
                  <a:pt x="45" y="46"/>
                  <a:pt x="45" y="46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3" y="7"/>
                  <a:pt x="16" y="13"/>
                </a:cubicBezTo>
                <a:cubicBezTo>
                  <a:pt x="18" y="17"/>
                  <a:pt x="32" y="45"/>
                  <a:pt x="39" y="57"/>
                </a:cubicBezTo>
                <a:cubicBezTo>
                  <a:pt x="29" y="75"/>
                  <a:pt x="29" y="75"/>
                  <a:pt x="29" y="75"/>
                </a:cubicBezTo>
                <a:cubicBezTo>
                  <a:pt x="25" y="73"/>
                  <a:pt x="21" y="73"/>
                  <a:pt x="18" y="74"/>
                </a:cubicBezTo>
                <a:cubicBezTo>
                  <a:pt x="13" y="75"/>
                  <a:pt x="8" y="79"/>
                  <a:pt x="5" y="84"/>
                </a:cubicBezTo>
                <a:cubicBezTo>
                  <a:pt x="0" y="93"/>
                  <a:pt x="2" y="104"/>
                  <a:pt x="10" y="108"/>
                </a:cubicBezTo>
                <a:cubicBezTo>
                  <a:pt x="13" y="110"/>
                  <a:pt x="17" y="110"/>
                  <a:pt x="21" y="109"/>
                </a:cubicBezTo>
                <a:cubicBezTo>
                  <a:pt x="26" y="108"/>
                  <a:pt x="30" y="105"/>
                  <a:pt x="33" y="100"/>
                </a:cubicBezTo>
                <a:cubicBezTo>
                  <a:pt x="34" y="97"/>
                  <a:pt x="35" y="95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2"/>
                  <a:pt x="36" y="92"/>
                  <a:pt x="36" y="92"/>
                </a:cubicBezTo>
                <a:cubicBezTo>
                  <a:pt x="38" y="78"/>
                  <a:pt x="42" y="70"/>
                  <a:pt x="45" y="67"/>
                </a:cubicBezTo>
                <a:cubicBezTo>
                  <a:pt x="48" y="70"/>
                  <a:pt x="52" y="78"/>
                  <a:pt x="54" y="92"/>
                </a:cubicBezTo>
                <a:cubicBezTo>
                  <a:pt x="54" y="92"/>
                  <a:pt x="54" y="92"/>
                  <a:pt x="54" y="93"/>
                </a:cubicBezTo>
                <a:cubicBezTo>
                  <a:pt x="54" y="93"/>
                  <a:pt x="54" y="93"/>
                  <a:pt x="54" y="93"/>
                </a:cubicBezTo>
                <a:cubicBezTo>
                  <a:pt x="55" y="95"/>
                  <a:pt x="55" y="97"/>
                  <a:pt x="57" y="100"/>
                </a:cubicBezTo>
                <a:cubicBezTo>
                  <a:pt x="60" y="105"/>
                  <a:pt x="64" y="108"/>
                  <a:pt x="69" y="109"/>
                </a:cubicBezTo>
                <a:cubicBezTo>
                  <a:pt x="73" y="110"/>
                  <a:pt x="77" y="110"/>
                  <a:pt x="80" y="108"/>
                </a:cubicBezTo>
                <a:cubicBezTo>
                  <a:pt x="88" y="104"/>
                  <a:pt x="90" y="93"/>
                  <a:pt x="85" y="84"/>
                </a:cubicBezTo>
                <a:moveTo>
                  <a:pt x="26" y="95"/>
                </a:moveTo>
                <a:cubicBezTo>
                  <a:pt x="24" y="98"/>
                  <a:pt x="21" y="100"/>
                  <a:pt x="19" y="101"/>
                </a:cubicBezTo>
                <a:cubicBezTo>
                  <a:pt x="17" y="101"/>
                  <a:pt x="16" y="102"/>
                  <a:pt x="14" y="101"/>
                </a:cubicBezTo>
                <a:cubicBezTo>
                  <a:pt x="11" y="99"/>
                  <a:pt x="10" y="93"/>
                  <a:pt x="13" y="88"/>
                </a:cubicBezTo>
                <a:cubicBezTo>
                  <a:pt x="14" y="85"/>
                  <a:pt x="17" y="83"/>
                  <a:pt x="20" y="82"/>
                </a:cubicBezTo>
                <a:cubicBezTo>
                  <a:pt x="21" y="82"/>
                  <a:pt x="23" y="82"/>
                  <a:pt x="24" y="83"/>
                </a:cubicBezTo>
                <a:cubicBezTo>
                  <a:pt x="28" y="85"/>
                  <a:pt x="28" y="90"/>
                  <a:pt x="26" y="95"/>
                </a:cubicBezTo>
                <a:moveTo>
                  <a:pt x="45" y="58"/>
                </a:moveTo>
                <a:cubicBezTo>
                  <a:pt x="43" y="58"/>
                  <a:pt x="42" y="57"/>
                  <a:pt x="42" y="55"/>
                </a:cubicBezTo>
                <a:cubicBezTo>
                  <a:pt x="42" y="53"/>
                  <a:pt x="43" y="52"/>
                  <a:pt x="45" y="52"/>
                </a:cubicBezTo>
                <a:cubicBezTo>
                  <a:pt x="47" y="52"/>
                  <a:pt x="48" y="53"/>
                  <a:pt x="48" y="55"/>
                </a:cubicBezTo>
                <a:cubicBezTo>
                  <a:pt x="48" y="57"/>
                  <a:pt x="47" y="58"/>
                  <a:pt x="45" y="58"/>
                </a:cubicBezTo>
                <a:moveTo>
                  <a:pt x="76" y="101"/>
                </a:moveTo>
                <a:cubicBezTo>
                  <a:pt x="74" y="102"/>
                  <a:pt x="72" y="101"/>
                  <a:pt x="71" y="101"/>
                </a:cubicBezTo>
                <a:cubicBezTo>
                  <a:pt x="69" y="100"/>
                  <a:pt x="66" y="98"/>
                  <a:pt x="64" y="95"/>
                </a:cubicBezTo>
                <a:cubicBezTo>
                  <a:pt x="61" y="90"/>
                  <a:pt x="62" y="85"/>
                  <a:pt x="65" y="83"/>
                </a:cubicBezTo>
                <a:cubicBezTo>
                  <a:pt x="67" y="82"/>
                  <a:pt x="69" y="82"/>
                  <a:pt x="70" y="82"/>
                </a:cubicBezTo>
                <a:cubicBezTo>
                  <a:pt x="73" y="83"/>
                  <a:pt x="75" y="85"/>
                  <a:pt x="77" y="88"/>
                </a:cubicBezTo>
                <a:cubicBezTo>
                  <a:pt x="80" y="93"/>
                  <a:pt x="79" y="99"/>
                  <a:pt x="76" y="101"/>
                </a:cubicBezTo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8" name="五边形 37"/>
          <p:cNvSpPr/>
          <p:nvPr/>
        </p:nvSpPr>
        <p:spPr>
          <a:xfrm rot="16200000">
            <a:off x="6816902" y="1675558"/>
            <a:ext cx="1143032" cy="1200887"/>
          </a:xfrm>
          <a:prstGeom prst="homePlate">
            <a:avLst>
              <a:gd name="adj" fmla="val 34000"/>
            </a:avLst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9" name="五边形 38"/>
          <p:cNvSpPr/>
          <p:nvPr/>
        </p:nvSpPr>
        <p:spPr>
          <a:xfrm rot="5400000">
            <a:off x="6594215" y="3143174"/>
            <a:ext cx="1588404" cy="1200887"/>
          </a:xfrm>
          <a:prstGeom prst="homePlate">
            <a:avLst>
              <a:gd name="adj" fmla="val 34772"/>
            </a:avLst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948056" y="2177599"/>
            <a:ext cx="844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FFFF"/>
                </a:solidFill>
                <a:cs typeface="+mn-ea"/>
                <a:sym typeface="+mn-lt"/>
              </a:rPr>
              <a:t>DATA</a:t>
            </a:r>
            <a:endParaRPr lang="zh-CN" altLang="en-US" sz="20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966025" y="3478861"/>
            <a:ext cx="844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FFFF"/>
                </a:solidFill>
                <a:cs typeface="+mn-ea"/>
                <a:sym typeface="+mn-lt"/>
              </a:rPr>
              <a:t>DATA</a:t>
            </a:r>
            <a:endParaRPr lang="zh-CN" altLang="en-US" sz="20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6" name="Text Placeholder 1"/>
          <p:cNvSpPr txBox="1"/>
          <p:nvPr/>
        </p:nvSpPr>
        <p:spPr>
          <a:xfrm>
            <a:off x="8245228" y="2309549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7" name="Text Placeholder 2"/>
          <p:cNvSpPr txBox="1"/>
          <p:nvPr/>
        </p:nvSpPr>
        <p:spPr>
          <a:xfrm>
            <a:off x="8148944" y="2111615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8" name="Text Placeholder 1"/>
          <p:cNvSpPr txBox="1"/>
          <p:nvPr/>
        </p:nvSpPr>
        <p:spPr>
          <a:xfrm>
            <a:off x="8245228" y="3547598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9" name="Text Placeholder 2"/>
          <p:cNvSpPr txBox="1"/>
          <p:nvPr/>
        </p:nvSpPr>
        <p:spPr>
          <a:xfrm>
            <a:off x="8148944" y="3349664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50" name="TextBox 51"/>
          <p:cNvSpPr txBox="1"/>
          <p:nvPr/>
        </p:nvSpPr>
        <p:spPr>
          <a:xfrm>
            <a:off x="992851" y="5549445"/>
            <a:ext cx="10767739" cy="496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此出编辑文本内容，以表达您的项目详细资料，建议您在展示时采用微软雅黑字体。您也可以根据您的实际需求对文档之中的字体、图标、图片进行进一步修改美化，标题数字等都可以通过点击和重新输入进行更改，顶部“开始”面板中可以对字体、字号、颜色、行距等进行修改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出自【趣你的PPT】(微信:qunideppt)：最优质的PPT资源库"/>
          <p:cNvSpPr/>
          <p:nvPr/>
        </p:nvSpPr>
        <p:spPr bwMode="auto">
          <a:xfrm flipH="1">
            <a:off x="5731325" y="5572643"/>
            <a:ext cx="707658" cy="152243"/>
          </a:xfrm>
          <a:custGeom>
            <a:avLst/>
            <a:gdLst>
              <a:gd name="T0" fmla="*/ 20 w 23"/>
              <a:gd name="T1" fmla="*/ 0 h 5"/>
              <a:gd name="T2" fmla="*/ 3 w 23"/>
              <a:gd name="T3" fmla="*/ 0 h 5"/>
              <a:gd name="T4" fmla="*/ 0 w 23"/>
              <a:gd name="T5" fmla="*/ 2 h 5"/>
              <a:gd name="T6" fmla="*/ 3 w 23"/>
              <a:gd name="T7" fmla="*/ 5 h 5"/>
              <a:gd name="T8" fmla="*/ 20 w 23"/>
              <a:gd name="T9" fmla="*/ 5 h 5"/>
              <a:gd name="T10" fmla="*/ 23 w 23"/>
              <a:gd name="T11" fmla="*/ 2 h 5"/>
              <a:gd name="T12" fmla="*/ 20 w 23"/>
              <a:gd name="T13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5">
                <a:moveTo>
                  <a:pt x="20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3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2" y="5"/>
                  <a:pt x="23" y="4"/>
                  <a:pt x="23" y="2"/>
                </a:cubicBezTo>
                <a:cubicBezTo>
                  <a:pt x="23" y="1"/>
                  <a:pt x="22" y="0"/>
                  <a:pt x="20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sz="1350">
              <a:cs typeface="+mn-ea"/>
              <a:sym typeface="+mn-lt"/>
            </a:endParaRPr>
          </a:p>
        </p:txBody>
      </p:sp>
      <p:sp>
        <p:nvSpPr>
          <p:cNvPr id="5" name="出自【趣你的PPT】(微信:qunideppt)：最优质的PPT资源库"/>
          <p:cNvSpPr/>
          <p:nvPr/>
        </p:nvSpPr>
        <p:spPr>
          <a:xfrm flipH="1">
            <a:off x="5545845" y="5226474"/>
            <a:ext cx="1078618" cy="314437"/>
          </a:xfrm>
          <a:custGeom>
            <a:avLst/>
            <a:gdLst>
              <a:gd name="connsiteX0" fmla="*/ 0 w 2645228"/>
              <a:gd name="connsiteY0" fmla="*/ 0 h 496975"/>
              <a:gd name="connsiteX1" fmla="*/ 2645228 w 2645228"/>
              <a:gd name="connsiteY1" fmla="*/ 0 h 496975"/>
              <a:gd name="connsiteX2" fmla="*/ 2645228 w 2645228"/>
              <a:gd name="connsiteY2" fmla="*/ 56095 h 496975"/>
              <a:gd name="connsiteX3" fmla="*/ 2204348 w 2645228"/>
              <a:gd name="connsiteY3" fmla="*/ 496975 h 496975"/>
              <a:gd name="connsiteX4" fmla="*/ 440880 w 2645228"/>
              <a:gd name="connsiteY4" fmla="*/ 496975 h 496975"/>
              <a:gd name="connsiteX5" fmla="*/ 0 w 2645228"/>
              <a:gd name="connsiteY5" fmla="*/ 56095 h 496975"/>
              <a:gd name="connsiteX6" fmla="*/ 0 w 2645228"/>
              <a:gd name="connsiteY6" fmla="*/ 0 h 49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45228" h="496975">
                <a:moveTo>
                  <a:pt x="0" y="0"/>
                </a:moveTo>
                <a:lnTo>
                  <a:pt x="2645228" y="0"/>
                </a:lnTo>
                <a:lnTo>
                  <a:pt x="2645228" y="56095"/>
                </a:lnTo>
                <a:cubicBezTo>
                  <a:pt x="2645228" y="299586"/>
                  <a:pt x="2447839" y="496975"/>
                  <a:pt x="2204348" y="496975"/>
                </a:cubicBezTo>
                <a:lnTo>
                  <a:pt x="440880" y="496975"/>
                </a:lnTo>
                <a:cubicBezTo>
                  <a:pt x="197389" y="496975"/>
                  <a:pt x="0" y="299586"/>
                  <a:pt x="0" y="56095"/>
                </a:cubicBezTo>
                <a:lnTo>
                  <a:pt x="0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6" name="出自【趣你的PPT】(微信:qunideppt)：最优质的PPT资源库"/>
          <p:cNvSpPr/>
          <p:nvPr/>
        </p:nvSpPr>
        <p:spPr>
          <a:xfrm flipH="1">
            <a:off x="5844576" y="5756619"/>
            <a:ext cx="481157" cy="102714"/>
          </a:xfrm>
          <a:custGeom>
            <a:avLst/>
            <a:gdLst>
              <a:gd name="connsiteX0" fmla="*/ 0 w 694404"/>
              <a:gd name="connsiteY0" fmla="*/ 0 h 288475"/>
              <a:gd name="connsiteX1" fmla="*/ 694404 w 694404"/>
              <a:gd name="connsiteY1" fmla="*/ 0 h 288475"/>
              <a:gd name="connsiteX2" fmla="*/ 693800 w 694404"/>
              <a:gd name="connsiteY2" fmla="*/ 5989 h 288475"/>
              <a:gd name="connsiteX3" fmla="*/ 347202 w 694404"/>
              <a:gd name="connsiteY3" fmla="*/ 288475 h 288475"/>
              <a:gd name="connsiteX4" fmla="*/ 604 w 694404"/>
              <a:gd name="connsiteY4" fmla="*/ 5989 h 288475"/>
              <a:gd name="connsiteX5" fmla="*/ 0 w 694404"/>
              <a:gd name="connsiteY5" fmla="*/ 0 h 288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4404" h="288475">
                <a:moveTo>
                  <a:pt x="0" y="0"/>
                </a:moveTo>
                <a:lnTo>
                  <a:pt x="694404" y="0"/>
                </a:lnTo>
                <a:lnTo>
                  <a:pt x="693800" y="5989"/>
                </a:lnTo>
                <a:cubicBezTo>
                  <a:pt x="660811" y="167204"/>
                  <a:pt x="518169" y="288475"/>
                  <a:pt x="347202" y="288475"/>
                </a:cubicBezTo>
                <a:cubicBezTo>
                  <a:pt x="176235" y="288475"/>
                  <a:pt x="33593" y="167204"/>
                  <a:pt x="604" y="5989"/>
                </a:cubicBezTo>
                <a:lnTo>
                  <a:pt x="0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7" name="出自【趣你的PPT】(微信:qunideppt)：最优质的PPT资源库"/>
          <p:cNvSpPr/>
          <p:nvPr/>
        </p:nvSpPr>
        <p:spPr bwMode="auto">
          <a:xfrm>
            <a:off x="5998597" y="4618924"/>
            <a:ext cx="140761" cy="416000"/>
          </a:xfrm>
          <a:custGeom>
            <a:avLst/>
            <a:gdLst>
              <a:gd name="T0" fmla="*/ 77 w 112"/>
              <a:gd name="T1" fmla="*/ 270 h 331"/>
              <a:gd name="T2" fmla="*/ 44 w 112"/>
              <a:gd name="T3" fmla="*/ 331 h 331"/>
              <a:gd name="T4" fmla="*/ 15 w 112"/>
              <a:gd name="T5" fmla="*/ 328 h 331"/>
              <a:gd name="T6" fmla="*/ 0 w 112"/>
              <a:gd name="T7" fmla="*/ 261 h 331"/>
              <a:gd name="T8" fmla="*/ 35 w 112"/>
              <a:gd name="T9" fmla="*/ 0 h 331"/>
              <a:gd name="T10" fmla="*/ 112 w 112"/>
              <a:gd name="T11" fmla="*/ 11 h 331"/>
              <a:gd name="T12" fmla="*/ 77 w 112"/>
              <a:gd name="T13" fmla="*/ 270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2" h="331">
                <a:moveTo>
                  <a:pt x="77" y="270"/>
                </a:moveTo>
                <a:lnTo>
                  <a:pt x="44" y="331"/>
                </a:lnTo>
                <a:lnTo>
                  <a:pt x="15" y="328"/>
                </a:lnTo>
                <a:lnTo>
                  <a:pt x="0" y="261"/>
                </a:lnTo>
                <a:lnTo>
                  <a:pt x="35" y="0"/>
                </a:lnTo>
                <a:lnTo>
                  <a:pt x="112" y="11"/>
                </a:lnTo>
                <a:lnTo>
                  <a:pt x="77" y="27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8" name="出自【趣你的PPT】(微信:qunideppt)：最优质的PPT资源库"/>
          <p:cNvSpPr/>
          <p:nvPr/>
        </p:nvSpPr>
        <p:spPr bwMode="auto">
          <a:xfrm>
            <a:off x="6038815" y="4544773"/>
            <a:ext cx="110598" cy="128193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2 w 64"/>
              <a:gd name="T15" fmla="*/ 22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3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2" y="22"/>
                </a:cubicBezTo>
                <a:lnTo>
                  <a:pt x="58" y="48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9" name="出自【趣你的PPT】(微信:qunideppt)：最优质的PPT资源库"/>
          <p:cNvSpPr/>
          <p:nvPr/>
        </p:nvSpPr>
        <p:spPr bwMode="auto">
          <a:xfrm>
            <a:off x="6026247" y="4591275"/>
            <a:ext cx="120652" cy="116882"/>
          </a:xfrm>
          <a:custGeom>
            <a:avLst/>
            <a:gdLst>
              <a:gd name="T0" fmla="*/ 85 w 96"/>
              <a:gd name="T1" fmla="*/ 93 h 93"/>
              <a:gd name="T2" fmla="*/ 0 w 96"/>
              <a:gd name="T3" fmla="*/ 81 h 93"/>
              <a:gd name="T4" fmla="*/ 11 w 96"/>
              <a:gd name="T5" fmla="*/ 0 h 93"/>
              <a:gd name="T6" fmla="*/ 96 w 96"/>
              <a:gd name="T7" fmla="*/ 12 h 93"/>
              <a:gd name="T8" fmla="*/ 85 w 96"/>
              <a:gd name="T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3">
                <a:moveTo>
                  <a:pt x="85" y="93"/>
                </a:moveTo>
                <a:lnTo>
                  <a:pt x="0" y="81"/>
                </a:lnTo>
                <a:lnTo>
                  <a:pt x="11" y="0"/>
                </a:lnTo>
                <a:lnTo>
                  <a:pt x="96" y="12"/>
                </a:lnTo>
                <a:lnTo>
                  <a:pt x="85" y="93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0" name="出自【趣你的PPT】(微信:qunideppt)：最优质的PPT资源库"/>
          <p:cNvSpPr/>
          <p:nvPr/>
        </p:nvSpPr>
        <p:spPr bwMode="auto">
          <a:xfrm>
            <a:off x="6017450" y="5019842"/>
            <a:ext cx="36447" cy="60326"/>
          </a:xfrm>
          <a:custGeom>
            <a:avLst/>
            <a:gdLst>
              <a:gd name="T0" fmla="*/ 0 w 21"/>
              <a:gd name="T1" fmla="*/ 5 h 35"/>
              <a:gd name="T2" fmla="*/ 5 w 21"/>
              <a:gd name="T3" fmla="*/ 26 h 35"/>
              <a:gd name="T4" fmla="*/ 21 w 21"/>
              <a:gd name="T5" fmla="*/ 9 h 35"/>
              <a:gd name="T6" fmla="*/ 0 w 21"/>
              <a:gd name="T7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5"/>
                </a:moveTo>
                <a:cubicBezTo>
                  <a:pt x="0" y="5"/>
                  <a:pt x="3" y="22"/>
                  <a:pt x="5" y="26"/>
                </a:cubicBezTo>
                <a:cubicBezTo>
                  <a:pt x="6" y="31"/>
                  <a:pt x="9" y="35"/>
                  <a:pt x="21" y="9"/>
                </a:cubicBezTo>
                <a:cubicBezTo>
                  <a:pt x="21" y="9"/>
                  <a:pt x="13" y="0"/>
                  <a:pt x="0" y="5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1" name="出自【趣你的PPT】(微信:qunideppt)：最优质的PPT资源库"/>
          <p:cNvSpPr/>
          <p:nvPr/>
        </p:nvSpPr>
        <p:spPr bwMode="auto">
          <a:xfrm>
            <a:off x="6144385" y="4617667"/>
            <a:ext cx="139505" cy="416000"/>
          </a:xfrm>
          <a:custGeom>
            <a:avLst/>
            <a:gdLst>
              <a:gd name="T0" fmla="*/ 75 w 111"/>
              <a:gd name="T1" fmla="*/ 269 h 331"/>
              <a:gd name="T2" fmla="*/ 44 w 111"/>
              <a:gd name="T3" fmla="*/ 331 h 331"/>
              <a:gd name="T4" fmla="*/ 15 w 111"/>
              <a:gd name="T5" fmla="*/ 326 h 331"/>
              <a:gd name="T6" fmla="*/ 0 w 111"/>
              <a:gd name="T7" fmla="*/ 259 h 331"/>
              <a:gd name="T8" fmla="*/ 34 w 111"/>
              <a:gd name="T9" fmla="*/ 0 h 331"/>
              <a:gd name="T10" fmla="*/ 111 w 111"/>
              <a:gd name="T11" fmla="*/ 9 h 331"/>
              <a:gd name="T12" fmla="*/ 75 w 111"/>
              <a:gd name="T13" fmla="*/ 269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1" h="331">
                <a:moveTo>
                  <a:pt x="75" y="269"/>
                </a:moveTo>
                <a:lnTo>
                  <a:pt x="44" y="331"/>
                </a:lnTo>
                <a:lnTo>
                  <a:pt x="15" y="326"/>
                </a:lnTo>
                <a:lnTo>
                  <a:pt x="0" y="259"/>
                </a:lnTo>
                <a:lnTo>
                  <a:pt x="34" y="0"/>
                </a:lnTo>
                <a:lnTo>
                  <a:pt x="111" y="9"/>
                </a:lnTo>
                <a:lnTo>
                  <a:pt x="75" y="269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2" name="出自【趣你的PPT】(微信:qunideppt)：最优质的PPT资源库"/>
          <p:cNvSpPr/>
          <p:nvPr/>
        </p:nvSpPr>
        <p:spPr bwMode="auto">
          <a:xfrm>
            <a:off x="6183346" y="4541003"/>
            <a:ext cx="110598" cy="128193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1 w 64"/>
              <a:gd name="T15" fmla="*/ 23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4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1" y="23"/>
                </a:cubicBezTo>
                <a:lnTo>
                  <a:pt x="58" y="48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3" name="出自【趣你的PPT】(微信:qunideppt)：最优质的PPT资源库"/>
          <p:cNvSpPr/>
          <p:nvPr/>
        </p:nvSpPr>
        <p:spPr bwMode="auto">
          <a:xfrm>
            <a:off x="6172035" y="4590018"/>
            <a:ext cx="120652" cy="115625"/>
          </a:xfrm>
          <a:custGeom>
            <a:avLst/>
            <a:gdLst>
              <a:gd name="T0" fmla="*/ 85 w 96"/>
              <a:gd name="T1" fmla="*/ 92 h 92"/>
              <a:gd name="T2" fmla="*/ 0 w 96"/>
              <a:gd name="T3" fmla="*/ 81 h 92"/>
              <a:gd name="T4" fmla="*/ 11 w 96"/>
              <a:gd name="T5" fmla="*/ 0 h 92"/>
              <a:gd name="T6" fmla="*/ 96 w 96"/>
              <a:gd name="T7" fmla="*/ 11 h 92"/>
              <a:gd name="T8" fmla="*/ 85 w 96"/>
              <a:gd name="T9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2">
                <a:moveTo>
                  <a:pt x="85" y="92"/>
                </a:moveTo>
                <a:lnTo>
                  <a:pt x="0" y="81"/>
                </a:lnTo>
                <a:lnTo>
                  <a:pt x="11" y="0"/>
                </a:lnTo>
                <a:lnTo>
                  <a:pt x="96" y="11"/>
                </a:lnTo>
                <a:lnTo>
                  <a:pt x="85" y="92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4" name="出自【趣你的PPT】(微信:qunideppt)：最优质的PPT资源库"/>
          <p:cNvSpPr/>
          <p:nvPr/>
        </p:nvSpPr>
        <p:spPr bwMode="auto">
          <a:xfrm>
            <a:off x="6163238" y="5016072"/>
            <a:ext cx="36447" cy="60326"/>
          </a:xfrm>
          <a:custGeom>
            <a:avLst/>
            <a:gdLst>
              <a:gd name="T0" fmla="*/ 0 w 21"/>
              <a:gd name="T1" fmla="*/ 6 h 35"/>
              <a:gd name="T2" fmla="*/ 5 w 21"/>
              <a:gd name="T3" fmla="*/ 27 h 35"/>
              <a:gd name="T4" fmla="*/ 21 w 21"/>
              <a:gd name="T5" fmla="*/ 10 h 35"/>
              <a:gd name="T6" fmla="*/ 0 w 21"/>
              <a:gd name="T7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6"/>
                </a:moveTo>
                <a:cubicBezTo>
                  <a:pt x="0" y="6"/>
                  <a:pt x="3" y="22"/>
                  <a:pt x="5" y="27"/>
                </a:cubicBezTo>
                <a:cubicBezTo>
                  <a:pt x="6" y="31"/>
                  <a:pt x="9" y="35"/>
                  <a:pt x="21" y="10"/>
                </a:cubicBezTo>
                <a:cubicBezTo>
                  <a:pt x="21" y="10"/>
                  <a:pt x="13" y="0"/>
                  <a:pt x="0" y="6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5" name="出自【趣你的PPT】(微信:qunideppt)：最优质的PPT资源库"/>
          <p:cNvSpPr/>
          <p:nvPr/>
        </p:nvSpPr>
        <p:spPr bwMode="auto">
          <a:xfrm>
            <a:off x="6271322" y="4620181"/>
            <a:ext cx="32677" cy="211142"/>
          </a:xfrm>
          <a:custGeom>
            <a:avLst/>
            <a:gdLst>
              <a:gd name="T0" fmla="*/ 4 w 19"/>
              <a:gd name="T1" fmla="*/ 0 h 122"/>
              <a:gd name="T2" fmla="*/ 19 w 19"/>
              <a:gd name="T3" fmla="*/ 16 h 122"/>
              <a:gd name="T4" fmla="*/ 7 w 19"/>
              <a:gd name="T5" fmla="*/ 115 h 122"/>
              <a:gd name="T6" fmla="*/ 0 w 19"/>
              <a:gd name="T7" fmla="*/ 121 h 122"/>
              <a:gd name="T8" fmla="*/ 10 w 19"/>
              <a:gd name="T9" fmla="*/ 43 h 122"/>
              <a:gd name="T10" fmla="*/ 5 w 19"/>
              <a:gd name="T11" fmla="*/ 34 h 122"/>
              <a:gd name="T12" fmla="*/ 4 w 19"/>
              <a:gd name="T13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122">
                <a:moveTo>
                  <a:pt x="4" y="0"/>
                </a:moveTo>
                <a:cubicBezTo>
                  <a:pt x="4" y="0"/>
                  <a:pt x="18" y="10"/>
                  <a:pt x="19" y="16"/>
                </a:cubicBezTo>
                <a:cubicBezTo>
                  <a:pt x="19" y="21"/>
                  <a:pt x="7" y="115"/>
                  <a:pt x="7" y="115"/>
                </a:cubicBezTo>
                <a:cubicBezTo>
                  <a:pt x="7" y="115"/>
                  <a:pt x="8" y="122"/>
                  <a:pt x="0" y="121"/>
                </a:cubicBezTo>
                <a:cubicBezTo>
                  <a:pt x="10" y="43"/>
                  <a:pt x="10" y="43"/>
                  <a:pt x="10" y="43"/>
                </a:cubicBezTo>
                <a:cubicBezTo>
                  <a:pt x="5" y="34"/>
                  <a:pt x="5" y="34"/>
                  <a:pt x="5" y="34"/>
                </a:cubicBezTo>
                <a:cubicBezTo>
                  <a:pt x="4" y="0"/>
                  <a:pt x="4" y="0"/>
                  <a:pt x="4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7" name="出自【趣你的PPT】(微信:qunideppt)：最优质的PPT资源库"/>
          <p:cNvSpPr/>
          <p:nvPr/>
        </p:nvSpPr>
        <p:spPr bwMode="auto">
          <a:xfrm>
            <a:off x="5293536" y="4554827"/>
            <a:ext cx="622114" cy="280266"/>
          </a:xfrm>
          <a:custGeom>
            <a:avLst/>
            <a:gdLst>
              <a:gd name="T0" fmla="*/ 246 w 495"/>
              <a:gd name="T1" fmla="*/ 223 h 223"/>
              <a:gd name="T2" fmla="*/ 0 w 495"/>
              <a:gd name="T3" fmla="*/ 111 h 223"/>
              <a:gd name="T4" fmla="*/ 252 w 495"/>
              <a:gd name="T5" fmla="*/ 0 h 223"/>
              <a:gd name="T6" fmla="*/ 495 w 495"/>
              <a:gd name="T7" fmla="*/ 109 h 223"/>
              <a:gd name="T8" fmla="*/ 246 w 495"/>
              <a:gd name="T9" fmla="*/ 22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5" h="223">
                <a:moveTo>
                  <a:pt x="246" y="223"/>
                </a:moveTo>
                <a:lnTo>
                  <a:pt x="0" y="111"/>
                </a:lnTo>
                <a:lnTo>
                  <a:pt x="252" y="0"/>
                </a:lnTo>
                <a:lnTo>
                  <a:pt x="495" y="109"/>
                </a:lnTo>
                <a:lnTo>
                  <a:pt x="246" y="223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cs typeface="+mn-ea"/>
              <a:sym typeface="+mn-lt"/>
            </a:endParaRPr>
          </a:p>
        </p:txBody>
      </p:sp>
      <p:sp>
        <p:nvSpPr>
          <p:cNvPr id="18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5890513" y="4686791"/>
            <a:ext cx="18852" cy="203601"/>
          </a:xfrm>
          <a:prstGeom prst="rect">
            <a:avLst/>
          </a:pr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5869148" y="4867769"/>
            <a:ext cx="60326" cy="61583"/>
          </a:xfrm>
          <a:prstGeom prst="ellipse">
            <a:avLst/>
          </a:pr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20" name="出自【趣你的PPT】(微信:qunideppt)：最优质的PPT资源库"/>
          <p:cNvSpPr/>
          <p:nvPr/>
        </p:nvSpPr>
        <p:spPr bwMode="auto">
          <a:xfrm>
            <a:off x="5861607" y="4900446"/>
            <a:ext cx="43988" cy="135734"/>
          </a:xfrm>
          <a:custGeom>
            <a:avLst/>
            <a:gdLst>
              <a:gd name="T0" fmla="*/ 14 w 26"/>
              <a:gd name="T1" fmla="*/ 4 h 79"/>
              <a:gd name="T2" fmla="*/ 6 w 26"/>
              <a:gd name="T3" fmla="*/ 79 h 79"/>
              <a:gd name="T4" fmla="*/ 26 w 26"/>
              <a:gd name="T5" fmla="*/ 79 h 79"/>
              <a:gd name="T6" fmla="*/ 26 w 26"/>
              <a:gd name="T7" fmla="*/ 0 h 79"/>
              <a:gd name="T8" fmla="*/ 14 w 26"/>
              <a:gd name="T9" fmla="*/ 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79">
                <a:moveTo>
                  <a:pt x="14" y="4"/>
                </a:moveTo>
                <a:cubicBezTo>
                  <a:pt x="14" y="4"/>
                  <a:pt x="0" y="34"/>
                  <a:pt x="6" y="79"/>
                </a:cubicBezTo>
                <a:cubicBezTo>
                  <a:pt x="26" y="79"/>
                  <a:pt x="26" y="79"/>
                  <a:pt x="26" y="79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14" y="7"/>
                  <a:pt x="14" y="4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21" name="出自【趣你的PPT】(微信:qunideppt)：最优质的PPT资源库"/>
          <p:cNvSpPr/>
          <p:nvPr/>
        </p:nvSpPr>
        <p:spPr bwMode="auto">
          <a:xfrm>
            <a:off x="5896798" y="4900446"/>
            <a:ext cx="43988" cy="135734"/>
          </a:xfrm>
          <a:custGeom>
            <a:avLst/>
            <a:gdLst>
              <a:gd name="T0" fmla="*/ 11 w 25"/>
              <a:gd name="T1" fmla="*/ 4 h 79"/>
              <a:gd name="T2" fmla="*/ 20 w 25"/>
              <a:gd name="T3" fmla="*/ 79 h 79"/>
              <a:gd name="T4" fmla="*/ 0 w 25"/>
              <a:gd name="T5" fmla="*/ 79 h 79"/>
              <a:gd name="T6" fmla="*/ 0 w 25"/>
              <a:gd name="T7" fmla="*/ 0 h 79"/>
              <a:gd name="T8" fmla="*/ 11 w 25"/>
              <a:gd name="T9" fmla="*/ 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79">
                <a:moveTo>
                  <a:pt x="11" y="4"/>
                </a:moveTo>
                <a:cubicBezTo>
                  <a:pt x="11" y="4"/>
                  <a:pt x="25" y="34"/>
                  <a:pt x="20" y="79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1" y="7"/>
                  <a:pt x="11" y="4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22" name="出自【趣你的PPT】(微信:qunideppt)：最优质的PPT资源库"/>
          <p:cNvSpPr/>
          <p:nvPr/>
        </p:nvSpPr>
        <p:spPr bwMode="auto">
          <a:xfrm>
            <a:off x="5417958" y="4777280"/>
            <a:ext cx="360701" cy="268954"/>
          </a:xfrm>
          <a:custGeom>
            <a:avLst/>
            <a:gdLst>
              <a:gd name="T0" fmla="*/ 209 w 209"/>
              <a:gd name="T1" fmla="*/ 0 h 156"/>
              <a:gd name="T2" fmla="*/ 104 w 209"/>
              <a:gd name="T3" fmla="*/ 49 h 156"/>
              <a:gd name="T4" fmla="*/ 0 w 209"/>
              <a:gd name="T5" fmla="*/ 0 h 156"/>
              <a:gd name="T6" fmla="*/ 0 w 209"/>
              <a:gd name="T7" fmla="*/ 120 h 156"/>
              <a:gd name="T8" fmla="*/ 102 w 209"/>
              <a:gd name="T9" fmla="*/ 156 h 156"/>
              <a:gd name="T10" fmla="*/ 102 w 209"/>
              <a:gd name="T11" fmla="*/ 156 h 156"/>
              <a:gd name="T12" fmla="*/ 104 w 209"/>
              <a:gd name="T13" fmla="*/ 156 h 156"/>
              <a:gd name="T14" fmla="*/ 107 w 209"/>
              <a:gd name="T15" fmla="*/ 156 h 156"/>
              <a:gd name="T16" fmla="*/ 107 w 209"/>
              <a:gd name="T17" fmla="*/ 156 h 156"/>
              <a:gd name="T18" fmla="*/ 209 w 209"/>
              <a:gd name="T19" fmla="*/ 120 h 156"/>
              <a:gd name="T20" fmla="*/ 209 w 209"/>
              <a:gd name="T21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9" h="156">
                <a:moveTo>
                  <a:pt x="209" y="0"/>
                </a:moveTo>
                <a:cubicBezTo>
                  <a:pt x="209" y="1"/>
                  <a:pt x="121" y="41"/>
                  <a:pt x="104" y="49"/>
                </a:cubicBezTo>
                <a:cubicBezTo>
                  <a:pt x="87" y="41"/>
                  <a:pt x="0" y="1"/>
                  <a:pt x="0" y="0"/>
                </a:cubicBezTo>
                <a:cubicBezTo>
                  <a:pt x="0" y="120"/>
                  <a:pt x="0" y="120"/>
                  <a:pt x="0" y="120"/>
                </a:cubicBezTo>
                <a:cubicBezTo>
                  <a:pt x="28" y="150"/>
                  <a:pt x="84" y="155"/>
                  <a:pt x="102" y="156"/>
                </a:cubicBezTo>
                <a:cubicBezTo>
                  <a:pt x="102" y="156"/>
                  <a:pt x="102" y="156"/>
                  <a:pt x="102" y="156"/>
                </a:cubicBezTo>
                <a:cubicBezTo>
                  <a:pt x="102" y="156"/>
                  <a:pt x="103" y="156"/>
                  <a:pt x="104" y="156"/>
                </a:cubicBezTo>
                <a:cubicBezTo>
                  <a:pt x="106" y="156"/>
                  <a:pt x="107" y="156"/>
                  <a:pt x="107" y="156"/>
                </a:cubicBezTo>
                <a:cubicBezTo>
                  <a:pt x="107" y="156"/>
                  <a:pt x="107" y="156"/>
                  <a:pt x="107" y="156"/>
                </a:cubicBezTo>
                <a:cubicBezTo>
                  <a:pt x="125" y="155"/>
                  <a:pt x="181" y="150"/>
                  <a:pt x="209" y="120"/>
                </a:cubicBezTo>
                <a:lnTo>
                  <a:pt x="209" y="0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2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766938" y="2845586"/>
            <a:ext cx="378296" cy="398404"/>
          </a:xfrm>
          <a:custGeom>
            <a:avLst/>
            <a:gdLst>
              <a:gd name="T0" fmla="*/ 168 w 219"/>
              <a:gd name="T1" fmla="*/ 224 h 231"/>
              <a:gd name="T2" fmla="*/ 197 w 219"/>
              <a:gd name="T3" fmla="*/ 212 h 231"/>
              <a:gd name="T4" fmla="*/ 168 w 219"/>
              <a:gd name="T5" fmla="*/ 132 h 231"/>
              <a:gd name="T6" fmla="*/ 168 w 219"/>
              <a:gd name="T7" fmla="*/ 150 h 231"/>
              <a:gd name="T8" fmla="*/ 192 w 219"/>
              <a:gd name="T9" fmla="*/ 190 h 231"/>
              <a:gd name="T10" fmla="*/ 168 w 219"/>
              <a:gd name="T11" fmla="*/ 209 h 231"/>
              <a:gd name="T12" fmla="*/ 168 w 219"/>
              <a:gd name="T13" fmla="*/ 224 h 231"/>
              <a:gd name="T14" fmla="*/ 168 w 219"/>
              <a:gd name="T15" fmla="*/ 203 h 231"/>
              <a:gd name="T16" fmla="*/ 168 w 219"/>
              <a:gd name="T17" fmla="*/ 157 h 231"/>
              <a:gd name="T18" fmla="*/ 181 w 219"/>
              <a:gd name="T19" fmla="*/ 187 h 231"/>
              <a:gd name="T20" fmla="*/ 168 w 219"/>
              <a:gd name="T21" fmla="*/ 203 h 231"/>
              <a:gd name="T22" fmla="*/ 146 w 219"/>
              <a:gd name="T23" fmla="*/ 112 h 231"/>
              <a:gd name="T24" fmla="*/ 141 w 219"/>
              <a:gd name="T25" fmla="*/ 98 h 231"/>
              <a:gd name="T26" fmla="*/ 141 w 219"/>
              <a:gd name="T27" fmla="*/ 44 h 231"/>
              <a:gd name="T28" fmla="*/ 146 w 219"/>
              <a:gd name="T29" fmla="*/ 37 h 231"/>
              <a:gd name="T30" fmla="*/ 148 w 219"/>
              <a:gd name="T31" fmla="*/ 37 h 231"/>
              <a:gd name="T32" fmla="*/ 148 w 219"/>
              <a:gd name="T33" fmla="*/ 14 h 231"/>
              <a:gd name="T34" fmla="*/ 146 w 219"/>
              <a:gd name="T35" fmla="*/ 14 h 231"/>
              <a:gd name="T36" fmla="*/ 146 w 219"/>
              <a:gd name="T37" fmla="*/ 13 h 231"/>
              <a:gd name="T38" fmla="*/ 114 w 219"/>
              <a:gd name="T39" fmla="*/ 0 h 231"/>
              <a:gd name="T40" fmla="*/ 81 w 219"/>
              <a:gd name="T41" fmla="*/ 13 h 231"/>
              <a:gd name="T42" fmla="*/ 81 w 219"/>
              <a:gd name="T43" fmla="*/ 14 h 231"/>
              <a:gd name="T44" fmla="*/ 80 w 219"/>
              <a:gd name="T45" fmla="*/ 14 h 231"/>
              <a:gd name="T46" fmla="*/ 80 w 219"/>
              <a:gd name="T47" fmla="*/ 37 h 231"/>
              <a:gd name="T48" fmla="*/ 81 w 219"/>
              <a:gd name="T49" fmla="*/ 37 h 231"/>
              <a:gd name="T50" fmla="*/ 90 w 219"/>
              <a:gd name="T51" fmla="*/ 45 h 231"/>
              <a:gd name="T52" fmla="*/ 90 w 219"/>
              <a:gd name="T53" fmla="*/ 98 h 231"/>
              <a:gd name="T54" fmla="*/ 83 w 219"/>
              <a:gd name="T55" fmla="*/ 112 h 231"/>
              <a:gd name="T56" fmla="*/ 31 w 219"/>
              <a:gd name="T57" fmla="*/ 212 h 231"/>
              <a:gd name="T58" fmla="*/ 114 w 219"/>
              <a:gd name="T59" fmla="*/ 230 h 231"/>
              <a:gd name="T60" fmla="*/ 168 w 219"/>
              <a:gd name="T61" fmla="*/ 224 h 231"/>
              <a:gd name="T62" fmla="*/ 168 w 219"/>
              <a:gd name="T63" fmla="*/ 209 h 231"/>
              <a:gd name="T64" fmla="*/ 144 w 219"/>
              <a:gd name="T65" fmla="*/ 212 h 231"/>
              <a:gd name="T66" fmla="*/ 144 w 219"/>
              <a:gd name="T67" fmla="*/ 212 h 231"/>
              <a:gd name="T68" fmla="*/ 168 w 219"/>
              <a:gd name="T69" fmla="*/ 203 h 231"/>
              <a:gd name="T70" fmla="*/ 168 w 219"/>
              <a:gd name="T71" fmla="*/ 157 h 231"/>
              <a:gd name="T72" fmla="*/ 149 w 219"/>
              <a:gd name="T73" fmla="*/ 134 h 231"/>
              <a:gd name="T74" fmla="*/ 168 w 219"/>
              <a:gd name="T75" fmla="*/ 150 h 231"/>
              <a:gd name="T76" fmla="*/ 168 w 219"/>
              <a:gd name="T77" fmla="*/ 132 h 231"/>
              <a:gd name="T78" fmla="*/ 146 w 219"/>
              <a:gd name="T79" fmla="*/ 1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9" h="231">
                <a:moveTo>
                  <a:pt x="168" y="224"/>
                </a:moveTo>
                <a:cubicBezTo>
                  <a:pt x="179" y="221"/>
                  <a:pt x="189" y="217"/>
                  <a:pt x="197" y="212"/>
                </a:cubicBezTo>
                <a:cubicBezTo>
                  <a:pt x="219" y="196"/>
                  <a:pt x="191" y="157"/>
                  <a:pt x="168" y="132"/>
                </a:cubicBezTo>
                <a:cubicBezTo>
                  <a:pt x="168" y="150"/>
                  <a:pt x="168" y="150"/>
                  <a:pt x="168" y="150"/>
                </a:cubicBezTo>
                <a:cubicBezTo>
                  <a:pt x="180" y="162"/>
                  <a:pt x="193" y="177"/>
                  <a:pt x="192" y="190"/>
                </a:cubicBezTo>
                <a:cubicBezTo>
                  <a:pt x="192" y="201"/>
                  <a:pt x="180" y="207"/>
                  <a:pt x="168" y="209"/>
                </a:cubicBezTo>
                <a:cubicBezTo>
                  <a:pt x="168" y="224"/>
                  <a:pt x="168" y="224"/>
                  <a:pt x="168" y="224"/>
                </a:cubicBezTo>
                <a:close/>
                <a:moveTo>
                  <a:pt x="168" y="203"/>
                </a:moveTo>
                <a:cubicBezTo>
                  <a:pt x="168" y="157"/>
                  <a:pt x="168" y="157"/>
                  <a:pt x="168" y="157"/>
                </a:cubicBezTo>
                <a:cubicBezTo>
                  <a:pt x="175" y="167"/>
                  <a:pt x="182" y="179"/>
                  <a:pt x="181" y="187"/>
                </a:cubicBezTo>
                <a:cubicBezTo>
                  <a:pt x="180" y="194"/>
                  <a:pt x="175" y="199"/>
                  <a:pt x="168" y="203"/>
                </a:cubicBezTo>
                <a:close/>
                <a:moveTo>
                  <a:pt x="146" y="112"/>
                </a:moveTo>
                <a:cubicBezTo>
                  <a:pt x="146" y="112"/>
                  <a:pt x="141" y="109"/>
                  <a:pt x="141" y="98"/>
                </a:cubicBezTo>
                <a:cubicBezTo>
                  <a:pt x="141" y="90"/>
                  <a:pt x="141" y="56"/>
                  <a:pt x="141" y="44"/>
                </a:cubicBezTo>
                <a:cubicBezTo>
                  <a:pt x="144" y="43"/>
                  <a:pt x="146" y="40"/>
                  <a:pt x="146" y="37"/>
                </a:cubicBezTo>
                <a:cubicBezTo>
                  <a:pt x="148" y="37"/>
                  <a:pt x="148" y="37"/>
                  <a:pt x="148" y="37"/>
                </a:cubicBezTo>
                <a:cubicBezTo>
                  <a:pt x="148" y="14"/>
                  <a:pt x="148" y="14"/>
                  <a:pt x="148" y="14"/>
                </a:cubicBezTo>
                <a:cubicBezTo>
                  <a:pt x="146" y="14"/>
                  <a:pt x="146" y="14"/>
                  <a:pt x="146" y="14"/>
                </a:cubicBezTo>
                <a:cubicBezTo>
                  <a:pt x="146" y="14"/>
                  <a:pt x="146" y="13"/>
                  <a:pt x="146" y="13"/>
                </a:cubicBezTo>
                <a:cubicBezTo>
                  <a:pt x="146" y="6"/>
                  <a:pt x="132" y="0"/>
                  <a:pt x="114" y="0"/>
                </a:cubicBezTo>
                <a:cubicBezTo>
                  <a:pt x="95" y="0"/>
                  <a:pt x="81" y="6"/>
                  <a:pt x="81" y="13"/>
                </a:cubicBezTo>
                <a:cubicBezTo>
                  <a:pt x="81" y="13"/>
                  <a:pt x="81" y="14"/>
                  <a:pt x="81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37"/>
                  <a:pt x="80" y="37"/>
                  <a:pt x="80" y="37"/>
                </a:cubicBezTo>
                <a:cubicBezTo>
                  <a:pt x="81" y="37"/>
                  <a:pt x="81" y="37"/>
                  <a:pt x="81" y="37"/>
                </a:cubicBezTo>
                <a:cubicBezTo>
                  <a:pt x="81" y="40"/>
                  <a:pt x="84" y="43"/>
                  <a:pt x="90" y="45"/>
                </a:cubicBezTo>
                <a:cubicBezTo>
                  <a:pt x="90" y="56"/>
                  <a:pt x="90" y="90"/>
                  <a:pt x="90" y="98"/>
                </a:cubicBezTo>
                <a:cubicBezTo>
                  <a:pt x="90" y="109"/>
                  <a:pt x="83" y="112"/>
                  <a:pt x="83" y="112"/>
                </a:cubicBezTo>
                <a:cubicBezTo>
                  <a:pt x="71" y="119"/>
                  <a:pt x="0" y="190"/>
                  <a:pt x="31" y="212"/>
                </a:cubicBezTo>
                <a:cubicBezTo>
                  <a:pt x="58" y="231"/>
                  <a:pt x="105" y="230"/>
                  <a:pt x="114" y="230"/>
                </a:cubicBezTo>
                <a:cubicBezTo>
                  <a:pt x="121" y="230"/>
                  <a:pt x="145" y="230"/>
                  <a:pt x="168" y="224"/>
                </a:cubicBezTo>
                <a:cubicBezTo>
                  <a:pt x="168" y="209"/>
                  <a:pt x="168" y="209"/>
                  <a:pt x="168" y="209"/>
                </a:cubicBezTo>
                <a:cubicBezTo>
                  <a:pt x="156" y="212"/>
                  <a:pt x="144" y="212"/>
                  <a:pt x="144" y="212"/>
                </a:cubicBezTo>
                <a:cubicBezTo>
                  <a:pt x="144" y="212"/>
                  <a:pt x="144" y="212"/>
                  <a:pt x="144" y="212"/>
                </a:cubicBezTo>
                <a:cubicBezTo>
                  <a:pt x="144" y="212"/>
                  <a:pt x="158" y="210"/>
                  <a:pt x="168" y="203"/>
                </a:cubicBezTo>
                <a:cubicBezTo>
                  <a:pt x="168" y="157"/>
                  <a:pt x="168" y="157"/>
                  <a:pt x="168" y="157"/>
                </a:cubicBezTo>
                <a:cubicBezTo>
                  <a:pt x="159" y="144"/>
                  <a:pt x="149" y="134"/>
                  <a:pt x="149" y="134"/>
                </a:cubicBezTo>
                <a:cubicBezTo>
                  <a:pt x="149" y="134"/>
                  <a:pt x="158" y="141"/>
                  <a:pt x="168" y="150"/>
                </a:cubicBezTo>
                <a:cubicBezTo>
                  <a:pt x="168" y="132"/>
                  <a:pt x="168" y="132"/>
                  <a:pt x="168" y="132"/>
                </a:cubicBezTo>
                <a:cubicBezTo>
                  <a:pt x="159" y="122"/>
                  <a:pt x="150" y="114"/>
                  <a:pt x="146" y="112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24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181242" y="2752584"/>
            <a:ext cx="111855" cy="111855"/>
          </a:xfrm>
          <a:prstGeom prst="ellipse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25" name="出自【趣你的PPT】(微信:qunideppt)：最优质的PPT资源库"/>
          <p:cNvSpPr/>
          <p:nvPr/>
        </p:nvSpPr>
        <p:spPr bwMode="auto">
          <a:xfrm>
            <a:off x="7221459" y="2835532"/>
            <a:ext cx="175951" cy="366984"/>
          </a:xfrm>
          <a:custGeom>
            <a:avLst/>
            <a:gdLst>
              <a:gd name="T0" fmla="*/ 0 w 102"/>
              <a:gd name="T1" fmla="*/ 6 h 213"/>
              <a:gd name="T2" fmla="*/ 68 w 102"/>
              <a:gd name="T3" fmla="*/ 184 h 213"/>
              <a:gd name="T4" fmla="*/ 99 w 102"/>
              <a:gd name="T5" fmla="*/ 213 h 213"/>
              <a:gd name="T6" fmla="*/ 23 w 102"/>
              <a:gd name="T7" fmla="*/ 0 h 213"/>
              <a:gd name="T8" fmla="*/ 0 w 102"/>
              <a:gd name="T9" fmla="*/ 6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213">
                <a:moveTo>
                  <a:pt x="0" y="6"/>
                </a:moveTo>
                <a:cubicBezTo>
                  <a:pt x="0" y="7"/>
                  <a:pt x="68" y="184"/>
                  <a:pt x="68" y="184"/>
                </a:cubicBezTo>
                <a:cubicBezTo>
                  <a:pt x="68" y="184"/>
                  <a:pt x="96" y="213"/>
                  <a:pt x="99" y="213"/>
                </a:cubicBezTo>
                <a:cubicBezTo>
                  <a:pt x="102" y="213"/>
                  <a:pt x="23" y="0"/>
                  <a:pt x="23" y="0"/>
                </a:cubicBezTo>
                <a:lnTo>
                  <a:pt x="0" y="6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26" name="出自【趣你的PPT】(微信:qunideppt)：最优质的PPT资源库"/>
          <p:cNvSpPr/>
          <p:nvPr/>
        </p:nvSpPr>
        <p:spPr bwMode="auto">
          <a:xfrm>
            <a:off x="7066873" y="2835532"/>
            <a:ext cx="188519" cy="361957"/>
          </a:xfrm>
          <a:custGeom>
            <a:avLst/>
            <a:gdLst>
              <a:gd name="T0" fmla="*/ 149 w 150"/>
              <a:gd name="T1" fmla="*/ 14 h 288"/>
              <a:gd name="T2" fmla="*/ 40 w 150"/>
              <a:gd name="T3" fmla="*/ 248 h 288"/>
              <a:gd name="T4" fmla="*/ 0 w 150"/>
              <a:gd name="T5" fmla="*/ 288 h 288"/>
              <a:gd name="T6" fmla="*/ 11 w 150"/>
              <a:gd name="T7" fmla="*/ 233 h 288"/>
              <a:gd name="T8" fmla="*/ 117 w 150"/>
              <a:gd name="T9" fmla="*/ 0 h 288"/>
              <a:gd name="T10" fmla="*/ 150 w 150"/>
              <a:gd name="T11" fmla="*/ 11 h 288"/>
              <a:gd name="T12" fmla="*/ 149 w 150"/>
              <a:gd name="T13" fmla="*/ 1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" h="288">
                <a:moveTo>
                  <a:pt x="149" y="14"/>
                </a:moveTo>
                <a:lnTo>
                  <a:pt x="40" y="248"/>
                </a:lnTo>
                <a:lnTo>
                  <a:pt x="0" y="288"/>
                </a:lnTo>
                <a:lnTo>
                  <a:pt x="11" y="233"/>
                </a:lnTo>
                <a:lnTo>
                  <a:pt x="117" y="0"/>
                </a:lnTo>
                <a:lnTo>
                  <a:pt x="150" y="11"/>
                </a:lnTo>
                <a:lnTo>
                  <a:pt x="149" y="14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27" name="出自【趣你的PPT】(微信:qunideppt)：最优质的PPT资源库"/>
          <p:cNvSpPr/>
          <p:nvPr/>
        </p:nvSpPr>
        <p:spPr bwMode="auto">
          <a:xfrm>
            <a:off x="7231514" y="2712366"/>
            <a:ext cx="20109" cy="62840"/>
          </a:xfrm>
          <a:custGeom>
            <a:avLst/>
            <a:gdLst>
              <a:gd name="T0" fmla="*/ 12 w 12"/>
              <a:gd name="T1" fmla="*/ 30 h 36"/>
              <a:gd name="T2" fmla="*/ 6 w 12"/>
              <a:gd name="T3" fmla="*/ 36 h 36"/>
              <a:gd name="T4" fmla="*/ 0 w 12"/>
              <a:gd name="T5" fmla="*/ 30 h 36"/>
              <a:gd name="T6" fmla="*/ 0 w 12"/>
              <a:gd name="T7" fmla="*/ 6 h 36"/>
              <a:gd name="T8" fmla="*/ 6 w 12"/>
              <a:gd name="T9" fmla="*/ 0 h 36"/>
              <a:gd name="T10" fmla="*/ 12 w 12"/>
              <a:gd name="T11" fmla="*/ 6 h 36"/>
              <a:gd name="T12" fmla="*/ 12 w 12"/>
              <a:gd name="T13" fmla="*/ 3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36">
                <a:moveTo>
                  <a:pt x="12" y="30"/>
                </a:moveTo>
                <a:cubicBezTo>
                  <a:pt x="12" y="33"/>
                  <a:pt x="10" y="36"/>
                  <a:pt x="6" y="36"/>
                </a:cubicBezTo>
                <a:cubicBezTo>
                  <a:pt x="3" y="36"/>
                  <a:pt x="0" y="33"/>
                  <a:pt x="0" y="30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0" y="0"/>
                  <a:pt x="12" y="3"/>
                  <a:pt x="12" y="6"/>
                </a:cubicBezTo>
                <a:lnTo>
                  <a:pt x="12" y="3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2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331648" y="2442156"/>
            <a:ext cx="178465" cy="482609"/>
          </a:xfrm>
          <a:custGeom>
            <a:avLst/>
            <a:gdLst>
              <a:gd name="T0" fmla="*/ 51 w 103"/>
              <a:gd name="T1" fmla="*/ 280 h 280"/>
              <a:gd name="T2" fmla="*/ 103 w 103"/>
              <a:gd name="T3" fmla="*/ 140 h 280"/>
              <a:gd name="T4" fmla="*/ 51 w 103"/>
              <a:gd name="T5" fmla="*/ 0 h 280"/>
              <a:gd name="T6" fmla="*/ 51 w 103"/>
              <a:gd name="T7" fmla="*/ 22 h 280"/>
              <a:gd name="T8" fmla="*/ 94 w 103"/>
              <a:gd name="T9" fmla="*/ 140 h 280"/>
              <a:gd name="T10" fmla="*/ 51 w 103"/>
              <a:gd name="T11" fmla="*/ 257 h 280"/>
              <a:gd name="T12" fmla="*/ 51 w 103"/>
              <a:gd name="T13" fmla="*/ 280 h 280"/>
              <a:gd name="T14" fmla="*/ 51 w 103"/>
              <a:gd name="T15" fmla="*/ 0 h 280"/>
              <a:gd name="T16" fmla="*/ 0 w 103"/>
              <a:gd name="T17" fmla="*/ 140 h 280"/>
              <a:gd name="T18" fmla="*/ 51 w 103"/>
              <a:gd name="T19" fmla="*/ 280 h 280"/>
              <a:gd name="T20" fmla="*/ 51 w 103"/>
              <a:gd name="T21" fmla="*/ 280 h 280"/>
              <a:gd name="T22" fmla="*/ 51 w 103"/>
              <a:gd name="T23" fmla="*/ 257 h 280"/>
              <a:gd name="T24" fmla="*/ 51 w 103"/>
              <a:gd name="T25" fmla="*/ 257 h 280"/>
              <a:gd name="T26" fmla="*/ 51 w 103"/>
              <a:gd name="T27" fmla="*/ 257 h 280"/>
              <a:gd name="T28" fmla="*/ 8 w 103"/>
              <a:gd name="T29" fmla="*/ 140 h 280"/>
              <a:gd name="T30" fmla="*/ 51 w 103"/>
              <a:gd name="T31" fmla="*/ 22 h 280"/>
              <a:gd name="T32" fmla="*/ 51 w 103"/>
              <a:gd name="T33" fmla="*/ 22 h 280"/>
              <a:gd name="T34" fmla="*/ 51 w 103"/>
              <a:gd name="T35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3" h="280">
                <a:moveTo>
                  <a:pt x="51" y="280"/>
                </a:moveTo>
                <a:cubicBezTo>
                  <a:pt x="80" y="280"/>
                  <a:pt x="103" y="217"/>
                  <a:pt x="103" y="140"/>
                </a:cubicBezTo>
                <a:cubicBezTo>
                  <a:pt x="103" y="62"/>
                  <a:pt x="80" y="0"/>
                  <a:pt x="51" y="0"/>
                </a:cubicBezTo>
                <a:cubicBezTo>
                  <a:pt x="51" y="22"/>
                  <a:pt x="51" y="22"/>
                  <a:pt x="51" y="22"/>
                </a:cubicBezTo>
                <a:cubicBezTo>
                  <a:pt x="75" y="22"/>
                  <a:pt x="94" y="75"/>
                  <a:pt x="94" y="140"/>
                </a:cubicBezTo>
                <a:cubicBezTo>
                  <a:pt x="94" y="204"/>
                  <a:pt x="75" y="257"/>
                  <a:pt x="51" y="257"/>
                </a:cubicBezTo>
                <a:lnTo>
                  <a:pt x="51" y="280"/>
                </a:lnTo>
                <a:close/>
                <a:moveTo>
                  <a:pt x="51" y="0"/>
                </a:moveTo>
                <a:cubicBezTo>
                  <a:pt x="23" y="0"/>
                  <a:pt x="0" y="62"/>
                  <a:pt x="0" y="140"/>
                </a:cubicBezTo>
                <a:cubicBezTo>
                  <a:pt x="0" y="217"/>
                  <a:pt x="23" y="280"/>
                  <a:pt x="51" y="280"/>
                </a:cubicBezTo>
                <a:cubicBezTo>
                  <a:pt x="51" y="280"/>
                  <a:pt x="51" y="280"/>
                  <a:pt x="51" y="280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27" y="257"/>
                  <a:pt x="8" y="204"/>
                  <a:pt x="8" y="140"/>
                </a:cubicBezTo>
                <a:cubicBezTo>
                  <a:pt x="8" y="75"/>
                  <a:pt x="27" y="22"/>
                  <a:pt x="51" y="22"/>
                </a:cubicBezTo>
                <a:cubicBezTo>
                  <a:pt x="51" y="22"/>
                  <a:pt x="51" y="22"/>
                  <a:pt x="51" y="22"/>
                </a:cubicBezTo>
                <a:cubicBezTo>
                  <a:pt x="51" y="0"/>
                  <a:pt x="51" y="0"/>
                  <a:pt x="51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2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178319" y="2594227"/>
            <a:ext cx="483867" cy="177208"/>
          </a:xfrm>
          <a:custGeom>
            <a:avLst/>
            <a:gdLst>
              <a:gd name="T0" fmla="*/ 280 w 280"/>
              <a:gd name="T1" fmla="*/ 52 h 103"/>
              <a:gd name="T2" fmla="*/ 140 w 280"/>
              <a:gd name="T3" fmla="*/ 0 h 103"/>
              <a:gd name="T4" fmla="*/ 140 w 280"/>
              <a:gd name="T5" fmla="*/ 8 h 103"/>
              <a:gd name="T6" fmla="*/ 257 w 280"/>
              <a:gd name="T7" fmla="*/ 52 h 103"/>
              <a:gd name="T8" fmla="*/ 140 w 280"/>
              <a:gd name="T9" fmla="*/ 95 h 103"/>
              <a:gd name="T10" fmla="*/ 140 w 280"/>
              <a:gd name="T11" fmla="*/ 103 h 103"/>
              <a:gd name="T12" fmla="*/ 280 w 280"/>
              <a:gd name="T13" fmla="*/ 52 h 103"/>
              <a:gd name="T14" fmla="*/ 140 w 280"/>
              <a:gd name="T15" fmla="*/ 0 h 103"/>
              <a:gd name="T16" fmla="*/ 140 w 280"/>
              <a:gd name="T17" fmla="*/ 0 h 103"/>
              <a:gd name="T18" fmla="*/ 0 w 280"/>
              <a:gd name="T19" fmla="*/ 52 h 103"/>
              <a:gd name="T20" fmla="*/ 140 w 280"/>
              <a:gd name="T21" fmla="*/ 103 h 103"/>
              <a:gd name="T22" fmla="*/ 140 w 280"/>
              <a:gd name="T23" fmla="*/ 103 h 103"/>
              <a:gd name="T24" fmla="*/ 140 w 280"/>
              <a:gd name="T25" fmla="*/ 95 h 103"/>
              <a:gd name="T26" fmla="*/ 140 w 280"/>
              <a:gd name="T27" fmla="*/ 95 h 103"/>
              <a:gd name="T28" fmla="*/ 23 w 280"/>
              <a:gd name="T29" fmla="*/ 52 h 103"/>
              <a:gd name="T30" fmla="*/ 23 w 280"/>
              <a:gd name="T31" fmla="*/ 52 h 103"/>
              <a:gd name="T32" fmla="*/ 140 w 280"/>
              <a:gd name="T33" fmla="*/ 8 h 103"/>
              <a:gd name="T34" fmla="*/ 140 w 280"/>
              <a:gd name="T35" fmla="*/ 8 h 103"/>
              <a:gd name="T36" fmla="*/ 140 w 280"/>
              <a:gd name="T37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0" h="103">
                <a:moveTo>
                  <a:pt x="280" y="52"/>
                </a:moveTo>
                <a:cubicBezTo>
                  <a:pt x="280" y="23"/>
                  <a:pt x="217" y="0"/>
                  <a:pt x="140" y="0"/>
                </a:cubicBezTo>
                <a:cubicBezTo>
                  <a:pt x="140" y="8"/>
                  <a:pt x="140" y="8"/>
                  <a:pt x="140" y="8"/>
                </a:cubicBezTo>
                <a:cubicBezTo>
                  <a:pt x="205" y="8"/>
                  <a:pt x="257" y="28"/>
                  <a:pt x="257" y="52"/>
                </a:cubicBezTo>
                <a:cubicBezTo>
                  <a:pt x="257" y="75"/>
                  <a:pt x="205" y="95"/>
                  <a:pt x="140" y="95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217" y="103"/>
                  <a:pt x="280" y="80"/>
                  <a:pt x="280" y="52"/>
                </a:cubicBezTo>
                <a:close/>
                <a:moveTo>
                  <a:pt x="140" y="0"/>
                </a:moveTo>
                <a:cubicBezTo>
                  <a:pt x="140" y="0"/>
                  <a:pt x="140" y="0"/>
                  <a:pt x="140" y="0"/>
                </a:cubicBezTo>
                <a:cubicBezTo>
                  <a:pt x="63" y="0"/>
                  <a:pt x="0" y="23"/>
                  <a:pt x="0" y="52"/>
                </a:cubicBezTo>
                <a:cubicBezTo>
                  <a:pt x="0" y="80"/>
                  <a:pt x="63" y="103"/>
                  <a:pt x="140" y="103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75" y="95"/>
                  <a:pt x="23" y="75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28"/>
                  <a:pt x="75" y="8"/>
                  <a:pt x="140" y="8"/>
                </a:cubicBezTo>
                <a:cubicBezTo>
                  <a:pt x="140" y="8"/>
                  <a:pt x="140" y="8"/>
                  <a:pt x="140" y="8"/>
                </a:cubicBezTo>
                <a:lnTo>
                  <a:pt x="140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30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214766" y="2484887"/>
            <a:ext cx="410972" cy="394634"/>
          </a:xfrm>
          <a:custGeom>
            <a:avLst/>
            <a:gdLst>
              <a:gd name="T0" fmla="*/ 218 w 238"/>
              <a:gd name="T1" fmla="*/ 16 h 229"/>
              <a:gd name="T2" fmla="*/ 119 w 238"/>
              <a:gd name="T3" fmla="*/ 46 h 229"/>
              <a:gd name="T4" fmla="*/ 119 w 238"/>
              <a:gd name="T5" fmla="*/ 57 h 229"/>
              <a:gd name="T6" fmla="*/ 202 w 238"/>
              <a:gd name="T7" fmla="*/ 32 h 229"/>
              <a:gd name="T8" fmla="*/ 150 w 238"/>
              <a:gd name="T9" fmla="*/ 145 h 229"/>
              <a:gd name="T10" fmla="*/ 119 w 238"/>
              <a:gd name="T11" fmla="*/ 172 h 229"/>
              <a:gd name="T12" fmla="*/ 119 w 238"/>
              <a:gd name="T13" fmla="*/ 183 h 229"/>
              <a:gd name="T14" fmla="*/ 156 w 238"/>
              <a:gd name="T15" fmla="*/ 151 h 229"/>
              <a:gd name="T16" fmla="*/ 218 w 238"/>
              <a:gd name="T17" fmla="*/ 16 h 229"/>
              <a:gd name="T18" fmla="*/ 119 w 238"/>
              <a:gd name="T19" fmla="*/ 46 h 229"/>
              <a:gd name="T20" fmla="*/ 83 w 238"/>
              <a:gd name="T21" fmla="*/ 78 h 229"/>
              <a:gd name="T22" fmla="*/ 20 w 238"/>
              <a:gd name="T23" fmla="*/ 214 h 229"/>
              <a:gd name="T24" fmla="*/ 119 w 238"/>
              <a:gd name="T25" fmla="*/ 183 h 229"/>
              <a:gd name="T26" fmla="*/ 119 w 238"/>
              <a:gd name="T27" fmla="*/ 172 h 229"/>
              <a:gd name="T28" fmla="*/ 36 w 238"/>
              <a:gd name="T29" fmla="*/ 197 h 229"/>
              <a:gd name="T30" fmla="*/ 36 w 238"/>
              <a:gd name="T31" fmla="*/ 197 h 229"/>
              <a:gd name="T32" fmla="*/ 89 w 238"/>
              <a:gd name="T33" fmla="*/ 84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16"/>
                </a:moveTo>
                <a:cubicBezTo>
                  <a:pt x="202" y="0"/>
                  <a:pt x="162" y="13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55" y="30"/>
                  <a:pt x="189" y="19"/>
                  <a:pt x="202" y="32"/>
                </a:cubicBezTo>
                <a:cubicBezTo>
                  <a:pt x="219" y="49"/>
                  <a:pt x="195" y="99"/>
                  <a:pt x="150" y="145"/>
                </a:cubicBezTo>
                <a:cubicBezTo>
                  <a:pt x="140" y="155"/>
                  <a:pt x="129" y="164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31" y="174"/>
                  <a:pt x="144" y="163"/>
                  <a:pt x="156" y="151"/>
                </a:cubicBezTo>
                <a:cubicBezTo>
                  <a:pt x="210" y="96"/>
                  <a:pt x="238" y="36"/>
                  <a:pt x="218" y="16"/>
                </a:cubicBezTo>
                <a:close/>
                <a:moveTo>
                  <a:pt x="119" y="46"/>
                </a:moveTo>
                <a:cubicBezTo>
                  <a:pt x="107" y="55"/>
                  <a:pt x="95" y="66"/>
                  <a:pt x="83" y="78"/>
                </a:cubicBezTo>
                <a:cubicBezTo>
                  <a:pt x="28" y="133"/>
                  <a:pt x="0" y="193"/>
                  <a:pt x="20" y="214"/>
                </a:cubicBezTo>
                <a:cubicBezTo>
                  <a:pt x="36" y="229"/>
                  <a:pt x="76" y="216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83" y="199"/>
                  <a:pt x="49" y="211"/>
                  <a:pt x="36" y="197"/>
                </a:cubicBezTo>
                <a:cubicBezTo>
                  <a:pt x="36" y="197"/>
                  <a:pt x="36" y="197"/>
                  <a:pt x="36" y="197"/>
                </a:cubicBezTo>
                <a:cubicBezTo>
                  <a:pt x="19" y="181"/>
                  <a:pt x="43" y="130"/>
                  <a:pt x="89" y="84"/>
                </a:cubicBezTo>
                <a:cubicBezTo>
                  <a:pt x="99" y="74"/>
                  <a:pt x="109" y="65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3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214766" y="2484887"/>
            <a:ext cx="410972" cy="394634"/>
          </a:xfrm>
          <a:custGeom>
            <a:avLst/>
            <a:gdLst>
              <a:gd name="T0" fmla="*/ 218 w 238"/>
              <a:gd name="T1" fmla="*/ 214 h 229"/>
              <a:gd name="T2" fmla="*/ 156 w 238"/>
              <a:gd name="T3" fmla="*/ 78 h 229"/>
              <a:gd name="T4" fmla="*/ 119 w 238"/>
              <a:gd name="T5" fmla="*/ 46 h 229"/>
              <a:gd name="T6" fmla="*/ 119 w 238"/>
              <a:gd name="T7" fmla="*/ 57 h 229"/>
              <a:gd name="T8" fmla="*/ 150 w 238"/>
              <a:gd name="T9" fmla="*/ 84 h 229"/>
              <a:gd name="T10" fmla="*/ 202 w 238"/>
              <a:gd name="T11" fmla="*/ 197 h 229"/>
              <a:gd name="T12" fmla="*/ 119 w 238"/>
              <a:gd name="T13" fmla="*/ 172 h 229"/>
              <a:gd name="T14" fmla="*/ 119 w 238"/>
              <a:gd name="T15" fmla="*/ 183 h 229"/>
              <a:gd name="T16" fmla="*/ 218 w 238"/>
              <a:gd name="T17" fmla="*/ 214 h 229"/>
              <a:gd name="T18" fmla="*/ 119 w 238"/>
              <a:gd name="T19" fmla="*/ 46 h 229"/>
              <a:gd name="T20" fmla="*/ 20 w 238"/>
              <a:gd name="T21" fmla="*/ 16 h 229"/>
              <a:gd name="T22" fmla="*/ 83 w 238"/>
              <a:gd name="T23" fmla="*/ 151 h 229"/>
              <a:gd name="T24" fmla="*/ 119 w 238"/>
              <a:gd name="T25" fmla="*/ 183 h 229"/>
              <a:gd name="T26" fmla="*/ 119 w 238"/>
              <a:gd name="T27" fmla="*/ 172 h 229"/>
              <a:gd name="T28" fmla="*/ 89 w 238"/>
              <a:gd name="T29" fmla="*/ 145 h 229"/>
              <a:gd name="T30" fmla="*/ 36 w 238"/>
              <a:gd name="T31" fmla="*/ 32 h 229"/>
              <a:gd name="T32" fmla="*/ 36 w 238"/>
              <a:gd name="T33" fmla="*/ 32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214"/>
                </a:moveTo>
                <a:cubicBezTo>
                  <a:pt x="238" y="193"/>
                  <a:pt x="210" y="133"/>
                  <a:pt x="156" y="78"/>
                </a:cubicBezTo>
                <a:cubicBezTo>
                  <a:pt x="144" y="66"/>
                  <a:pt x="131" y="55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29" y="65"/>
                  <a:pt x="140" y="74"/>
                  <a:pt x="150" y="84"/>
                </a:cubicBezTo>
                <a:cubicBezTo>
                  <a:pt x="195" y="130"/>
                  <a:pt x="219" y="181"/>
                  <a:pt x="202" y="197"/>
                </a:cubicBezTo>
                <a:cubicBezTo>
                  <a:pt x="189" y="211"/>
                  <a:pt x="155" y="199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62" y="216"/>
                  <a:pt x="202" y="229"/>
                  <a:pt x="218" y="214"/>
                </a:cubicBezTo>
                <a:close/>
                <a:moveTo>
                  <a:pt x="119" y="46"/>
                </a:moveTo>
                <a:cubicBezTo>
                  <a:pt x="76" y="13"/>
                  <a:pt x="36" y="0"/>
                  <a:pt x="20" y="16"/>
                </a:cubicBezTo>
                <a:cubicBezTo>
                  <a:pt x="0" y="36"/>
                  <a:pt x="28" y="96"/>
                  <a:pt x="83" y="151"/>
                </a:cubicBezTo>
                <a:cubicBezTo>
                  <a:pt x="95" y="163"/>
                  <a:pt x="107" y="174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109" y="164"/>
                  <a:pt x="99" y="155"/>
                  <a:pt x="89" y="145"/>
                </a:cubicBezTo>
                <a:cubicBezTo>
                  <a:pt x="43" y="99"/>
                  <a:pt x="19" y="49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49" y="19"/>
                  <a:pt x="83" y="30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32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384434" y="2645756"/>
            <a:ext cx="74151" cy="74151"/>
          </a:xfrm>
          <a:prstGeom prst="ellipse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3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953761" y="2305165"/>
            <a:ext cx="203601" cy="385836"/>
          </a:xfrm>
          <a:custGeom>
            <a:avLst/>
            <a:gdLst>
              <a:gd name="T0" fmla="*/ 67 w 162"/>
              <a:gd name="T1" fmla="*/ 307 h 307"/>
              <a:gd name="T2" fmla="*/ 162 w 162"/>
              <a:gd name="T3" fmla="*/ 307 h 307"/>
              <a:gd name="T4" fmla="*/ 67 w 162"/>
              <a:gd name="T5" fmla="*/ 127 h 307"/>
              <a:gd name="T6" fmla="*/ 67 w 162"/>
              <a:gd name="T7" fmla="*/ 193 h 307"/>
              <a:gd name="T8" fmla="*/ 110 w 162"/>
              <a:gd name="T9" fmla="*/ 267 h 307"/>
              <a:gd name="T10" fmla="*/ 67 w 162"/>
              <a:gd name="T11" fmla="*/ 267 h 307"/>
              <a:gd name="T12" fmla="*/ 67 w 162"/>
              <a:gd name="T13" fmla="*/ 307 h 307"/>
              <a:gd name="T14" fmla="*/ 0 w 162"/>
              <a:gd name="T15" fmla="*/ 0 h 307"/>
              <a:gd name="T16" fmla="*/ 0 w 162"/>
              <a:gd name="T17" fmla="*/ 307 h 307"/>
              <a:gd name="T18" fmla="*/ 67 w 162"/>
              <a:gd name="T19" fmla="*/ 307 h 307"/>
              <a:gd name="T20" fmla="*/ 67 w 162"/>
              <a:gd name="T21" fmla="*/ 267 h 307"/>
              <a:gd name="T22" fmla="*/ 24 w 162"/>
              <a:gd name="T23" fmla="*/ 267 h 307"/>
              <a:gd name="T24" fmla="*/ 24 w 162"/>
              <a:gd name="T25" fmla="*/ 120 h 307"/>
              <a:gd name="T26" fmla="*/ 24 w 162"/>
              <a:gd name="T27" fmla="*/ 120 h 307"/>
              <a:gd name="T28" fmla="*/ 67 w 162"/>
              <a:gd name="T29" fmla="*/ 193 h 307"/>
              <a:gd name="T30" fmla="*/ 67 w 162"/>
              <a:gd name="T31" fmla="*/ 127 h 307"/>
              <a:gd name="T32" fmla="*/ 0 w 162"/>
              <a:gd name="T33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2" h="307">
                <a:moveTo>
                  <a:pt x="67" y="307"/>
                </a:moveTo>
                <a:lnTo>
                  <a:pt x="162" y="307"/>
                </a:lnTo>
                <a:lnTo>
                  <a:pt x="67" y="127"/>
                </a:lnTo>
                <a:lnTo>
                  <a:pt x="67" y="193"/>
                </a:lnTo>
                <a:lnTo>
                  <a:pt x="110" y="267"/>
                </a:lnTo>
                <a:lnTo>
                  <a:pt x="67" y="267"/>
                </a:lnTo>
                <a:lnTo>
                  <a:pt x="67" y="307"/>
                </a:lnTo>
                <a:close/>
                <a:moveTo>
                  <a:pt x="0" y="0"/>
                </a:moveTo>
                <a:lnTo>
                  <a:pt x="0" y="307"/>
                </a:lnTo>
                <a:lnTo>
                  <a:pt x="67" y="307"/>
                </a:lnTo>
                <a:lnTo>
                  <a:pt x="67" y="267"/>
                </a:lnTo>
                <a:lnTo>
                  <a:pt x="24" y="267"/>
                </a:lnTo>
                <a:lnTo>
                  <a:pt x="24" y="120"/>
                </a:lnTo>
                <a:lnTo>
                  <a:pt x="24" y="120"/>
                </a:lnTo>
                <a:lnTo>
                  <a:pt x="67" y="193"/>
                </a:lnTo>
                <a:lnTo>
                  <a:pt x="67" y="127"/>
                </a:lnTo>
                <a:lnTo>
                  <a:pt x="0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34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851961" y="2303908"/>
            <a:ext cx="51529" cy="375782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3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182938" y="4196641"/>
            <a:ext cx="444905" cy="325510"/>
          </a:xfrm>
          <a:custGeom>
            <a:avLst/>
            <a:gdLst>
              <a:gd name="T0" fmla="*/ 213 w 258"/>
              <a:gd name="T1" fmla="*/ 31 h 189"/>
              <a:gd name="T2" fmla="*/ 204 w 258"/>
              <a:gd name="T3" fmla="*/ 69 h 189"/>
              <a:gd name="T4" fmla="*/ 228 w 258"/>
              <a:gd name="T5" fmla="*/ 109 h 189"/>
              <a:gd name="T6" fmla="*/ 204 w 258"/>
              <a:gd name="T7" fmla="*/ 146 h 189"/>
              <a:gd name="T8" fmla="*/ 204 w 258"/>
              <a:gd name="T9" fmla="*/ 27 h 189"/>
              <a:gd name="T10" fmla="*/ 91 w 258"/>
              <a:gd name="T11" fmla="*/ 14 h 189"/>
              <a:gd name="T12" fmla="*/ 97 w 258"/>
              <a:gd name="T13" fmla="*/ 15 h 189"/>
              <a:gd name="T14" fmla="*/ 91 w 258"/>
              <a:gd name="T15" fmla="*/ 42 h 189"/>
              <a:gd name="T16" fmla="*/ 91 w 258"/>
              <a:gd name="T17" fmla="*/ 162 h 189"/>
              <a:gd name="T18" fmla="*/ 166 w 258"/>
              <a:gd name="T19" fmla="*/ 145 h 189"/>
              <a:gd name="T20" fmla="*/ 204 w 258"/>
              <a:gd name="T21" fmla="*/ 125 h 189"/>
              <a:gd name="T22" fmla="*/ 191 w 258"/>
              <a:gd name="T23" fmla="*/ 122 h 189"/>
              <a:gd name="T24" fmla="*/ 204 w 258"/>
              <a:gd name="T25" fmla="*/ 69 h 189"/>
              <a:gd name="T26" fmla="*/ 91 w 258"/>
              <a:gd name="T27" fmla="*/ 6 h 189"/>
              <a:gd name="T28" fmla="*/ 78 w 258"/>
              <a:gd name="T29" fmla="*/ 24 h 189"/>
              <a:gd name="T30" fmla="*/ 91 w 258"/>
              <a:gd name="T31" fmla="*/ 14 h 189"/>
              <a:gd name="T32" fmla="*/ 78 w 258"/>
              <a:gd name="T33" fmla="*/ 188 h 189"/>
              <a:gd name="T34" fmla="*/ 91 w 258"/>
              <a:gd name="T35" fmla="*/ 162 h 189"/>
              <a:gd name="T36" fmla="*/ 78 w 258"/>
              <a:gd name="T37" fmla="*/ 176 h 189"/>
              <a:gd name="T38" fmla="*/ 91 w 258"/>
              <a:gd name="T39" fmla="*/ 42 h 189"/>
              <a:gd name="T40" fmla="*/ 80 w 258"/>
              <a:gd name="T41" fmla="*/ 134 h 189"/>
              <a:gd name="T42" fmla="*/ 78 w 258"/>
              <a:gd name="T43" fmla="*/ 64 h 189"/>
              <a:gd name="T44" fmla="*/ 78 w 258"/>
              <a:gd name="T45" fmla="*/ 33 h 189"/>
              <a:gd name="T46" fmla="*/ 91 w 258"/>
              <a:gd name="T47" fmla="*/ 42 h 189"/>
              <a:gd name="T48" fmla="*/ 60 w 258"/>
              <a:gd name="T49" fmla="*/ 18 h 189"/>
              <a:gd name="T50" fmla="*/ 68 w 258"/>
              <a:gd name="T51" fmla="*/ 42 h 189"/>
              <a:gd name="T52" fmla="*/ 78 w 258"/>
              <a:gd name="T53" fmla="*/ 33 h 189"/>
              <a:gd name="T54" fmla="*/ 78 w 258"/>
              <a:gd name="T55" fmla="*/ 9 h 189"/>
              <a:gd name="T56" fmla="*/ 78 w 258"/>
              <a:gd name="T57" fmla="*/ 188 h 189"/>
              <a:gd name="T58" fmla="*/ 60 w 258"/>
              <a:gd name="T59" fmla="*/ 176 h 189"/>
              <a:gd name="T60" fmla="*/ 78 w 258"/>
              <a:gd name="T61" fmla="*/ 64 h 189"/>
              <a:gd name="T62" fmla="*/ 60 w 258"/>
              <a:gd name="T63" fmla="*/ 134 h 189"/>
              <a:gd name="T64" fmla="*/ 70 w 258"/>
              <a:gd name="T65" fmla="*/ 116 h 189"/>
              <a:gd name="T66" fmla="*/ 60 w 258"/>
              <a:gd name="T67" fmla="*/ 87 h 189"/>
              <a:gd name="T68" fmla="*/ 76 w 258"/>
              <a:gd name="T69" fmla="*/ 68 h 189"/>
              <a:gd name="T70" fmla="*/ 60 w 258"/>
              <a:gd name="T71" fmla="*/ 18 h 189"/>
              <a:gd name="T72" fmla="*/ 60 w 258"/>
              <a:gd name="T73" fmla="*/ 187 h 189"/>
              <a:gd name="T74" fmla="*/ 59 w 258"/>
              <a:gd name="T75" fmla="*/ 175 h 189"/>
              <a:gd name="T76" fmla="*/ 49 w 258"/>
              <a:gd name="T77" fmla="*/ 144 h 189"/>
              <a:gd name="T78" fmla="*/ 60 w 258"/>
              <a:gd name="T79" fmla="*/ 125 h 189"/>
              <a:gd name="T80" fmla="*/ 41 w 258"/>
              <a:gd name="T81" fmla="*/ 125 h 189"/>
              <a:gd name="T82" fmla="*/ 60 w 258"/>
              <a:gd name="T83" fmla="*/ 87 h 189"/>
              <a:gd name="T84" fmla="*/ 51 w 258"/>
              <a:gd name="T85" fmla="*/ 76 h 189"/>
              <a:gd name="T86" fmla="*/ 43 w 258"/>
              <a:gd name="T87" fmla="*/ 51 h 189"/>
              <a:gd name="T88" fmla="*/ 60 w 258"/>
              <a:gd name="T89" fmla="*/ 1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58" h="189">
                <a:moveTo>
                  <a:pt x="253" y="104"/>
                </a:moveTo>
                <a:cubicBezTo>
                  <a:pt x="258" y="60"/>
                  <a:pt x="213" y="31"/>
                  <a:pt x="213" y="31"/>
                </a:cubicBezTo>
                <a:cubicBezTo>
                  <a:pt x="210" y="30"/>
                  <a:pt x="207" y="28"/>
                  <a:pt x="204" y="27"/>
                </a:cubicBezTo>
                <a:cubicBezTo>
                  <a:pt x="204" y="69"/>
                  <a:pt x="204" y="69"/>
                  <a:pt x="204" y="69"/>
                </a:cubicBezTo>
                <a:cubicBezTo>
                  <a:pt x="208" y="69"/>
                  <a:pt x="212" y="70"/>
                  <a:pt x="216" y="72"/>
                </a:cubicBezTo>
                <a:cubicBezTo>
                  <a:pt x="230" y="79"/>
                  <a:pt x="235" y="95"/>
                  <a:pt x="228" y="109"/>
                </a:cubicBezTo>
                <a:cubicBezTo>
                  <a:pt x="224" y="119"/>
                  <a:pt x="214" y="125"/>
                  <a:pt x="204" y="125"/>
                </a:cubicBezTo>
                <a:cubicBezTo>
                  <a:pt x="204" y="146"/>
                  <a:pt x="204" y="146"/>
                  <a:pt x="204" y="146"/>
                </a:cubicBezTo>
                <a:cubicBezTo>
                  <a:pt x="230" y="144"/>
                  <a:pt x="249" y="134"/>
                  <a:pt x="253" y="104"/>
                </a:cubicBezTo>
                <a:close/>
                <a:moveTo>
                  <a:pt x="204" y="27"/>
                </a:moveTo>
                <a:cubicBezTo>
                  <a:pt x="156" y="5"/>
                  <a:pt x="119" y="0"/>
                  <a:pt x="91" y="6"/>
                </a:cubicBezTo>
                <a:cubicBezTo>
                  <a:pt x="91" y="14"/>
                  <a:pt x="91" y="14"/>
                  <a:pt x="91" y="14"/>
                </a:cubicBezTo>
                <a:cubicBezTo>
                  <a:pt x="93" y="14"/>
                  <a:pt x="95" y="14"/>
                  <a:pt x="97" y="15"/>
                </a:cubicBezTo>
                <a:cubicBezTo>
                  <a:pt x="97" y="15"/>
                  <a:pt x="97" y="15"/>
                  <a:pt x="97" y="15"/>
                </a:cubicBezTo>
                <a:cubicBezTo>
                  <a:pt x="104" y="19"/>
                  <a:pt x="107" y="27"/>
                  <a:pt x="103" y="34"/>
                </a:cubicBezTo>
                <a:cubicBezTo>
                  <a:pt x="101" y="39"/>
                  <a:pt x="96" y="42"/>
                  <a:pt x="91" y="42"/>
                </a:cubicBezTo>
                <a:cubicBezTo>
                  <a:pt x="91" y="146"/>
                  <a:pt x="91" y="146"/>
                  <a:pt x="91" y="146"/>
                </a:cubicBezTo>
                <a:cubicBezTo>
                  <a:pt x="93" y="151"/>
                  <a:pt x="93" y="157"/>
                  <a:pt x="91" y="162"/>
                </a:cubicBezTo>
                <a:cubicBezTo>
                  <a:pt x="91" y="185"/>
                  <a:pt x="91" y="185"/>
                  <a:pt x="91" y="185"/>
                </a:cubicBezTo>
                <a:cubicBezTo>
                  <a:pt x="117" y="174"/>
                  <a:pt x="138" y="143"/>
                  <a:pt x="166" y="145"/>
                </a:cubicBezTo>
                <a:cubicBezTo>
                  <a:pt x="179" y="147"/>
                  <a:pt x="192" y="147"/>
                  <a:pt x="204" y="146"/>
                </a:cubicBezTo>
                <a:cubicBezTo>
                  <a:pt x="204" y="125"/>
                  <a:pt x="204" y="125"/>
                  <a:pt x="204" y="125"/>
                </a:cubicBezTo>
                <a:cubicBezTo>
                  <a:pt x="199" y="125"/>
                  <a:pt x="195" y="124"/>
                  <a:pt x="191" y="122"/>
                </a:cubicBezTo>
                <a:cubicBezTo>
                  <a:pt x="191" y="122"/>
                  <a:pt x="191" y="122"/>
                  <a:pt x="191" y="122"/>
                </a:cubicBezTo>
                <a:cubicBezTo>
                  <a:pt x="177" y="115"/>
                  <a:pt x="172" y="98"/>
                  <a:pt x="179" y="84"/>
                </a:cubicBezTo>
                <a:cubicBezTo>
                  <a:pt x="184" y="74"/>
                  <a:pt x="193" y="69"/>
                  <a:pt x="204" y="69"/>
                </a:cubicBezTo>
                <a:lnTo>
                  <a:pt x="204" y="27"/>
                </a:lnTo>
                <a:close/>
                <a:moveTo>
                  <a:pt x="91" y="6"/>
                </a:moveTo>
                <a:cubicBezTo>
                  <a:pt x="86" y="6"/>
                  <a:pt x="82" y="8"/>
                  <a:pt x="78" y="9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3"/>
                  <a:pt x="78" y="22"/>
                  <a:pt x="78" y="22"/>
                </a:cubicBezTo>
                <a:cubicBezTo>
                  <a:pt x="81" y="17"/>
                  <a:pt x="86" y="14"/>
                  <a:pt x="91" y="14"/>
                </a:cubicBezTo>
                <a:cubicBezTo>
                  <a:pt x="91" y="6"/>
                  <a:pt x="91" y="6"/>
                  <a:pt x="91" y="6"/>
                </a:cubicBezTo>
                <a:close/>
                <a:moveTo>
                  <a:pt x="78" y="188"/>
                </a:moveTo>
                <a:cubicBezTo>
                  <a:pt x="82" y="188"/>
                  <a:pt x="87" y="187"/>
                  <a:pt x="91" y="185"/>
                </a:cubicBezTo>
                <a:cubicBezTo>
                  <a:pt x="91" y="162"/>
                  <a:pt x="91" y="162"/>
                  <a:pt x="91" y="162"/>
                </a:cubicBezTo>
                <a:cubicBezTo>
                  <a:pt x="90" y="163"/>
                  <a:pt x="90" y="164"/>
                  <a:pt x="90" y="165"/>
                </a:cubicBezTo>
                <a:cubicBezTo>
                  <a:pt x="87" y="170"/>
                  <a:pt x="83" y="174"/>
                  <a:pt x="78" y="176"/>
                </a:cubicBezTo>
                <a:cubicBezTo>
                  <a:pt x="78" y="188"/>
                  <a:pt x="78" y="188"/>
                  <a:pt x="78" y="188"/>
                </a:cubicBezTo>
                <a:close/>
                <a:moveTo>
                  <a:pt x="91" y="42"/>
                </a:moveTo>
                <a:cubicBezTo>
                  <a:pt x="91" y="146"/>
                  <a:pt x="91" y="146"/>
                  <a:pt x="91" y="146"/>
                </a:cubicBezTo>
                <a:cubicBezTo>
                  <a:pt x="89" y="141"/>
                  <a:pt x="85" y="136"/>
                  <a:pt x="80" y="134"/>
                </a:cubicBezTo>
                <a:cubicBezTo>
                  <a:pt x="79" y="133"/>
                  <a:pt x="78" y="133"/>
                  <a:pt x="78" y="133"/>
                </a:cubicBezTo>
                <a:cubicBezTo>
                  <a:pt x="78" y="64"/>
                  <a:pt x="78" y="64"/>
                  <a:pt x="78" y="64"/>
                </a:cubicBezTo>
                <a:cubicBezTo>
                  <a:pt x="79" y="61"/>
                  <a:pt x="79" y="57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9" y="36"/>
                  <a:pt x="81" y="39"/>
                  <a:pt x="84" y="41"/>
                </a:cubicBezTo>
                <a:cubicBezTo>
                  <a:pt x="86" y="42"/>
                  <a:pt x="89" y="42"/>
                  <a:pt x="91" y="42"/>
                </a:cubicBezTo>
                <a:close/>
                <a:moveTo>
                  <a:pt x="78" y="9"/>
                </a:moveTo>
                <a:cubicBezTo>
                  <a:pt x="71" y="11"/>
                  <a:pt x="65" y="14"/>
                  <a:pt x="60" y="18"/>
                </a:cubicBezTo>
                <a:cubicBezTo>
                  <a:pt x="60" y="40"/>
                  <a:pt x="60" y="40"/>
                  <a:pt x="60" y="40"/>
                </a:cubicBezTo>
                <a:cubicBezTo>
                  <a:pt x="62" y="40"/>
                  <a:pt x="65" y="41"/>
                  <a:pt x="68" y="42"/>
                </a:cubicBezTo>
                <a:cubicBezTo>
                  <a:pt x="73" y="45"/>
                  <a:pt x="76" y="49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7" y="30"/>
                  <a:pt x="77" y="27"/>
                  <a:pt x="78" y="24"/>
                </a:cubicBezTo>
                <a:cubicBezTo>
                  <a:pt x="78" y="9"/>
                  <a:pt x="78" y="9"/>
                  <a:pt x="78" y="9"/>
                </a:cubicBezTo>
                <a:close/>
                <a:moveTo>
                  <a:pt x="60" y="187"/>
                </a:moveTo>
                <a:cubicBezTo>
                  <a:pt x="66" y="188"/>
                  <a:pt x="72" y="189"/>
                  <a:pt x="78" y="188"/>
                </a:cubicBezTo>
                <a:cubicBezTo>
                  <a:pt x="78" y="176"/>
                  <a:pt x="78" y="176"/>
                  <a:pt x="78" y="176"/>
                </a:cubicBezTo>
                <a:cubicBezTo>
                  <a:pt x="72" y="178"/>
                  <a:pt x="65" y="178"/>
                  <a:pt x="60" y="176"/>
                </a:cubicBezTo>
                <a:cubicBezTo>
                  <a:pt x="60" y="187"/>
                  <a:pt x="60" y="187"/>
                  <a:pt x="60" y="187"/>
                </a:cubicBezTo>
                <a:close/>
                <a:moveTo>
                  <a:pt x="78" y="64"/>
                </a:moveTo>
                <a:cubicBezTo>
                  <a:pt x="78" y="133"/>
                  <a:pt x="78" y="133"/>
                  <a:pt x="78" y="133"/>
                </a:cubicBezTo>
                <a:cubicBezTo>
                  <a:pt x="72" y="131"/>
                  <a:pt x="65" y="131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64" y="123"/>
                  <a:pt x="67" y="120"/>
                  <a:pt x="70" y="116"/>
                </a:cubicBezTo>
                <a:cubicBezTo>
                  <a:pt x="75" y="105"/>
                  <a:pt x="71" y="92"/>
                  <a:pt x="60" y="87"/>
                </a:cubicBezTo>
                <a:cubicBezTo>
                  <a:pt x="60" y="87"/>
                  <a:pt x="60" y="87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66" y="78"/>
                  <a:pt x="73" y="74"/>
                  <a:pt x="76" y="68"/>
                </a:cubicBezTo>
                <a:cubicBezTo>
                  <a:pt x="77" y="66"/>
                  <a:pt x="77" y="65"/>
                  <a:pt x="78" y="64"/>
                </a:cubicBezTo>
                <a:close/>
                <a:moveTo>
                  <a:pt x="60" y="18"/>
                </a:moveTo>
                <a:cubicBezTo>
                  <a:pt x="0" y="56"/>
                  <a:pt x="10" y="159"/>
                  <a:pt x="46" y="180"/>
                </a:cubicBezTo>
                <a:cubicBezTo>
                  <a:pt x="51" y="183"/>
                  <a:pt x="55" y="185"/>
                  <a:pt x="60" y="187"/>
                </a:cubicBezTo>
                <a:cubicBezTo>
                  <a:pt x="60" y="176"/>
                  <a:pt x="60" y="176"/>
                  <a:pt x="60" y="176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48" y="170"/>
                  <a:pt x="43" y="156"/>
                  <a:pt x="49" y="144"/>
                </a:cubicBezTo>
                <a:cubicBezTo>
                  <a:pt x="51" y="139"/>
                  <a:pt x="55" y="136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54" y="128"/>
                  <a:pt x="47" y="128"/>
                  <a:pt x="41" y="125"/>
                </a:cubicBezTo>
                <a:cubicBezTo>
                  <a:pt x="41" y="125"/>
                  <a:pt x="41" y="125"/>
                  <a:pt x="41" y="125"/>
                </a:cubicBezTo>
                <a:cubicBezTo>
                  <a:pt x="31" y="120"/>
                  <a:pt x="26" y="107"/>
                  <a:pt x="32" y="97"/>
                </a:cubicBezTo>
                <a:cubicBezTo>
                  <a:pt x="37" y="86"/>
                  <a:pt x="49" y="82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57" y="78"/>
                  <a:pt x="54" y="77"/>
                  <a:pt x="51" y="76"/>
                </a:cubicBezTo>
                <a:cubicBezTo>
                  <a:pt x="42" y="71"/>
                  <a:pt x="38" y="60"/>
                  <a:pt x="43" y="51"/>
                </a:cubicBezTo>
                <a:cubicBezTo>
                  <a:pt x="43" y="51"/>
                  <a:pt x="43" y="51"/>
                  <a:pt x="43" y="51"/>
                </a:cubicBezTo>
                <a:cubicBezTo>
                  <a:pt x="46" y="44"/>
                  <a:pt x="53" y="40"/>
                  <a:pt x="60" y="40"/>
                </a:cubicBezTo>
                <a:lnTo>
                  <a:pt x="60" y="18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37" name="出自【趣你的PPT】(微信:qunideppt)：最优质的PPT资源库"/>
          <p:cNvSpPr/>
          <p:nvPr/>
        </p:nvSpPr>
        <p:spPr bwMode="auto">
          <a:xfrm>
            <a:off x="6439732" y="4522151"/>
            <a:ext cx="395891" cy="398404"/>
          </a:xfrm>
          <a:custGeom>
            <a:avLst/>
            <a:gdLst>
              <a:gd name="T0" fmla="*/ 169 w 230"/>
              <a:gd name="T1" fmla="*/ 12 h 231"/>
              <a:gd name="T2" fmla="*/ 215 w 230"/>
              <a:gd name="T3" fmla="*/ 103 h 231"/>
              <a:gd name="T4" fmla="*/ 102 w 230"/>
              <a:gd name="T5" fmla="*/ 216 h 231"/>
              <a:gd name="T6" fmla="*/ 12 w 230"/>
              <a:gd name="T7" fmla="*/ 171 h 231"/>
              <a:gd name="T8" fmla="*/ 0 w 230"/>
              <a:gd name="T9" fmla="*/ 181 h 231"/>
              <a:gd name="T10" fmla="*/ 102 w 230"/>
              <a:gd name="T11" fmla="*/ 231 h 231"/>
              <a:gd name="T12" fmla="*/ 230 w 230"/>
              <a:gd name="T13" fmla="*/ 103 h 231"/>
              <a:gd name="T14" fmla="*/ 178 w 230"/>
              <a:gd name="T15" fmla="*/ 0 h 231"/>
              <a:gd name="T16" fmla="*/ 169 w 230"/>
              <a:gd name="T17" fmla="*/ 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0" h="231">
                <a:moveTo>
                  <a:pt x="169" y="12"/>
                </a:moveTo>
                <a:cubicBezTo>
                  <a:pt x="197" y="32"/>
                  <a:pt x="215" y="65"/>
                  <a:pt x="215" y="103"/>
                </a:cubicBezTo>
                <a:cubicBezTo>
                  <a:pt x="215" y="165"/>
                  <a:pt x="165" y="216"/>
                  <a:pt x="102" y="216"/>
                </a:cubicBezTo>
                <a:cubicBezTo>
                  <a:pt x="65" y="216"/>
                  <a:pt x="33" y="198"/>
                  <a:pt x="12" y="171"/>
                </a:cubicBezTo>
                <a:cubicBezTo>
                  <a:pt x="0" y="181"/>
                  <a:pt x="0" y="181"/>
                  <a:pt x="0" y="181"/>
                </a:cubicBezTo>
                <a:cubicBezTo>
                  <a:pt x="24" y="211"/>
                  <a:pt x="61" y="231"/>
                  <a:pt x="102" y="231"/>
                </a:cubicBezTo>
                <a:cubicBezTo>
                  <a:pt x="173" y="231"/>
                  <a:pt x="230" y="174"/>
                  <a:pt x="230" y="103"/>
                </a:cubicBezTo>
                <a:cubicBezTo>
                  <a:pt x="230" y="61"/>
                  <a:pt x="210" y="23"/>
                  <a:pt x="178" y="0"/>
                </a:cubicBezTo>
                <a:lnTo>
                  <a:pt x="169" y="12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3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442246" y="4529692"/>
            <a:ext cx="350646" cy="349389"/>
          </a:xfrm>
          <a:custGeom>
            <a:avLst/>
            <a:gdLst>
              <a:gd name="T0" fmla="*/ 102 w 203"/>
              <a:gd name="T1" fmla="*/ 203 h 203"/>
              <a:gd name="T2" fmla="*/ 203 w 203"/>
              <a:gd name="T3" fmla="*/ 101 h 203"/>
              <a:gd name="T4" fmla="*/ 102 w 203"/>
              <a:gd name="T5" fmla="*/ 0 h 203"/>
              <a:gd name="T6" fmla="*/ 102 w 203"/>
              <a:gd name="T7" fmla="*/ 5 h 203"/>
              <a:gd name="T8" fmla="*/ 198 w 203"/>
              <a:gd name="T9" fmla="*/ 101 h 203"/>
              <a:gd name="T10" fmla="*/ 102 w 203"/>
              <a:gd name="T11" fmla="*/ 198 h 203"/>
              <a:gd name="T12" fmla="*/ 102 w 203"/>
              <a:gd name="T13" fmla="*/ 203 h 203"/>
              <a:gd name="T14" fmla="*/ 102 w 203"/>
              <a:gd name="T15" fmla="*/ 0 h 203"/>
              <a:gd name="T16" fmla="*/ 0 w 203"/>
              <a:gd name="T17" fmla="*/ 101 h 203"/>
              <a:gd name="T18" fmla="*/ 102 w 203"/>
              <a:gd name="T19" fmla="*/ 203 h 203"/>
              <a:gd name="T20" fmla="*/ 102 w 203"/>
              <a:gd name="T21" fmla="*/ 203 h 203"/>
              <a:gd name="T22" fmla="*/ 102 w 203"/>
              <a:gd name="T23" fmla="*/ 198 h 203"/>
              <a:gd name="T24" fmla="*/ 102 w 203"/>
              <a:gd name="T25" fmla="*/ 198 h 203"/>
              <a:gd name="T26" fmla="*/ 102 w 203"/>
              <a:gd name="T27" fmla="*/ 198 h 203"/>
              <a:gd name="T28" fmla="*/ 5 w 203"/>
              <a:gd name="T29" fmla="*/ 101 h 203"/>
              <a:gd name="T30" fmla="*/ 102 w 203"/>
              <a:gd name="T31" fmla="*/ 5 h 203"/>
              <a:gd name="T32" fmla="*/ 102 w 203"/>
              <a:gd name="T33" fmla="*/ 5 h 203"/>
              <a:gd name="T34" fmla="*/ 102 w 203"/>
              <a:gd name="T35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3" h="203">
                <a:moveTo>
                  <a:pt x="102" y="203"/>
                </a:moveTo>
                <a:cubicBezTo>
                  <a:pt x="158" y="203"/>
                  <a:pt x="203" y="157"/>
                  <a:pt x="203" y="101"/>
                </a:cubicBezTo>
                <a:cubicBezTo>
                  <a:pt x="203" y="45"/>
                  <a:pt x="158" y="0"/>
                  <a:pt x="102" y="0"/>
                </a:cubicBezTo>
                <a:cubicBezTo>
                  <a:pt x="102" y="5"/>
                  <a:pt x="102" y="5"/>
                  <a:pt x="102" y="5"/>
                </a:cubicBezTo>
                <a:cubicBezTo>
                  <a:pt x="155" y="5"/>
                  <a:pt x="198" y="48"/>
                  <a:pt x="198" y="101"/>
                </a:cubicBezTo>
                <a:cubicBezTo>
                  <a:pt x="198" y="155"/>
                  <a:pt x="155" y="198"/>
                  <a:pt x="102" y="198"/>
                </a:cubicBezTo>
                <a:lnTo>
                  <a:pt x="102" y="203"/>
                </a:lnTo>
                <a:close/>
                <a:moveTo>
                  <a:pt x="102" y="0"/>
                </a:moveTo>
                <a:cubicBezTo>
                  <a:pt x="46" y="0"/>
                  <a:pt x="0" y="45"/>
                  <a:pt x="0" y="101"/>
                </a:cubicBezTo>
                <a:cubicBezTo>
                  <a:pt x="0" y="157"/>
                  <a:pt x="46" y="203"/>
                  <a:pt x="102" y="203"/>
                </a:cubicBezTo>
                <a:cubicBezTo>
                  <a:pt x="102" y="203"/>
                  <a:pt x="102" y="203"/>
                  <a:pt x="102" y="203"/>
                </a:cubicBezTo>
                <a:cubicBezTo>
                  <a:pt x="102" y="198"/>
                  <a:pt x="102" y="198"/>
                  <a:pt x="102" y="198"/>
                </a:cubicBezTo>
                <a:cubicBezTo>
                  <a:pt x="102" y="198"/>
                  <a:pt x="102" y="198"/>
                  <a:pt x="102" y="198"/>
                </a:cubicBezTo>
                <a:cubicBezTo>
                  <a:pt x="102" y="198"/>
                  <a:pt x="102" y="198"/>
                  <a:pt x="102" y="198"/>
                </a:cubicBezTo>
                <a:cubicBezTo>
                  <a:pt x="48" y="198"/>
                  <a:pt x="5" y="155"/>
                  <a:pt x="5" y="101"/>
                </a:cubicBezTo>
                <a:cubicBezTo>
                  <a:pt x="5" y="48"/>
                  <a:pt x="48" y="5"/>
                  <a:pt x="102" y="5"/>
                </a:cubicBezTo>
                <a:cubicBezTo>
                  <a:pt x="102" y="5"/>
                  <a:pt x="102" y="5"/>
                  <a:pt x="102" y="5"/>
                </a:cubicBezTo>
                <a:cubicBezTo>
                  <a:pt x="102" y="0"/>
                  <a:pt x="102" y="0"/>
                  <a:pt x="102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39" name="出自【趣你的PPT】(微信:qunideppt)：最优质的PPT资源库"/>
          <p:cNvSpPr/>
          <p:nvPr/>
        </p:nvSpPr>
        <p:spPr bwMode="auto">
          <a:xfrm>
            <a:off x="6433448" y="4535976"/>
            <a:ext cx="393377" cy="343105"/>
          </a:xfrm>
          <a:custGeom>
            <a:avLst/>
            <a:gdLst>
              <a:gd name="T0" fmla="*/ 65 w 228"/>
              <a:gd name="T1" fmla="*/ 15 h 199"/>
              <a:gd name="T2" fmla="*/ 61 w 228"/>
              <a:gd name="T3" fmla="*/ 23 h 199"/>
              <a:gd name="T4" fmla="*/ 57 w 228"/>
              <a:gd name="T5" fmla="*/ 29 h 199"/>
              <a:gd name="T6" fmla="*/ 54 w 228"/>
              <a:gd name="T7" fmla="*/ 26 h 199"/>
              <a:gd name="T8" fmla="*/ 52 w 228"/>
              <a:gd name="T9" fmla="*/ 32 h 199"/>
              <a:gd name="T10" fmla="*/ 42 w 228"/>
              <a:gd name="T11" fmla="*/ 34 h 199"/>
              <a:gd name="T12" fmla="*/ 36 w 228"/>
              <a:gd name="T13" fmla="*/ 41 h 199"/>
              <a:gd name="T14" fmla="*/ 27 w 228"/>
              <a:gd name="T15" fmla="*/ 53 h 199"/>
              <a:gd name="T16" fmla="*/ 21 w 228"/>
              <a:gd name="T17" fmla="*/ 61 h 199"/>
              <a:gd name="T18" fmla="*/ 27 w 228"/>
              <a:gd name="T19" fmla="*/ 67 h 199"/>
              <a:gd name="T20" fmla="*/ 27 w 228"/>
              <a:gd name="T21" fmla="*/ 70 h 199"/>
              <a:gd name="T22" fmla="*/ 22 w 228"/>
              <a:gd name="T23" fmla="*/ 65 h 199"/>
              <a:gd name="T24" fmla="*/ 18 w 228"/>
              <a:gd name="T25" fmla="*/ 60 h 199"/>
              <a:gd name="T26" fmla="*/ 16 w 228"/>
              <a:gd name="T27" fmla="*/ 69 h 199"/>
              <a:gd name="T28" fmla="*/ 17 w 228"/>
              <a:gd name="T29" fmla="*/ 83 h 199"/>
              <a:gd name="T30" fmla="*/ 24 w 228"/>
              <a:gd name="T31" fmla="*/ 80 h 199"/>
              <a:gd name="T32" fmla="*/ 32 w 228"/>
              <a:gd name="T33" fmla="*/ 88 h 199"/>
              <a:gd name="T34" fmla="*/ 41 w 228"/>
              <a:gd name="T35" fmla="*/ 98 h 199"/>
              <a:gd name="T36" fmla="*/ 50 w 228"/>
              <a:gd name="T37" fmla="*/ 105 h 199"/>
              <a:gd name="T38" fmla="*/ 61 w 228"/>
              <a:gd name="T39" fmla="*/ 117 h 199"/>
              <a:gd name="T40" fmla="*/ 58 w 228"/>
              <a:gd name="T41" fmla="*/ 134 h 199"/>
              <a:gd name="T42" fmla="*/ 49 w 228"/>
              <a:gd name="T43" fmla="*/ 155 h 199"/>
              <a:gd name="T44" fmla="*/ 52 w 228"/>
              <a:gd name="T45" fmla="*/ 170 h 199"/>
              <a:gd name="T46" fmla="*/ 46 w 228"/>
              <a:gd name="T47" fmla="*/ 171 h 199"/>
              <a:gd name="T48" fmla="*/ 32 w 228"/>
              <a:gd name="T49" fmla="*/ 148 h 199"/>
              <a:gd name="T50" fmla="*/ 16 w 228"/>
              <a:gd name="T51" fmla="*/ 113 h 199"/>
              <a:gd name="T52" fmla="*/ 11 w 228"/>
              <a:gd name="T53" fmla="*/ 87 h 199"/>
              <a:gd name="T54" fmla="*/ 73 w 228"/>
              <a:gd name="T55" fmla="*/ 183 h 199"/>
              <a:gd name="T56" fmla="*/ 89 w 228"/>
              <a:gd name="T57" fmla="*/ 181 h 199"/>
              <a:gd name="T58" fmla="*/ 110 w 228"/>
              <a:gd name="T59" fmla="*/ 178 h 199"/>
              <a:gd name="T60" fmla="*/ 108 w 228"/>
              <a:gd name="T61" fmla="*/ 187 h 199"/>
              <a:gd name="T62" fmla="*/ 121 w 228"/>
              <a:gd name="T63" fmla="*/ 186 h 199"/>
              <a:gd name="T64" fmla="*/ 139 w 228"/>
              <a:gd name="T65" fmla="*/ 184 h 199"/>
              <a:gd name="T66" fmla="*/ 137 w 228"/>
              <a:gd name="T67" fmla="*/ 3 h 199"/>
              <a:gd name="T68" fmla="*/ 197 w 228"/>
              <a:gd name="T69" fmla="*/ 64 h 199"/>
              <a:gd name="T70" fmla="*/ 189 w 228"/>
              <a:gd name="T71" fmla="*/ 58 h 199"/>
              <a:gd name="T72" fmla="*/ 181 w 228"/>
              <a:gd name="T73" fmla="*/ 74 h 199"/>
              <a:gd name="T74" fmla="*/ 170 w 228"/>
              <a:gd name="T75" fmla="*/ 59 h 199"/>
              <a:gd name="T76" fmla="*/ 174 w 228"/>
              <a:gd name="T77" fmla="*/ 75 h 199"/>
              <a:gd name="T78" fmla="*/ 186 w 228"/>
              <a:gd name="T79" fmla="*/ 79 h 199"/>
              <a:gd name="T80" fmla="*/ 181 w 228"/>
              <a:gd name="T81" fmla="*/ 100 h 199"/>
              <a:gd name="T82" fmla="*/ 175 w 228"/>
              <a:gd name="T83" fmla="*/ 122 h 199"/>
              <a:gd name="T84" fmla="*/ 168 w 228"/>
              <a:gd name="T85" fmla="*/ 137 h 199"/>
              <a:gd name="T86" fmla="*/ 147 w 228"/>
              <a:gd name="T87" fmla="*/ 154 h 199"/>
              <a:gd name="T88" fmla="*/ 141 w 228"/>
              <a:gd name="T89" fmla="*/ 139 h 199"/>
              <a:gd name="T90" fmla="*/ 142 w 228"/>
              <a:gd name="T91" fmla="*/ 121 h 199"/>
              <a:gd name="T92" fmla="*/ 135 w 228"/>
              <a:gd name="T93" fmla="*/ 101 h 199"/>
              <a:gd name="T94" fmla="*/ 125 w 228"/>
              <a:gd name="T95" fmla="*/ 89 h 199"/>
              <a:gd name="T96" fmla="*/ 99 w 228"/>
              <a:gd name="T97" fmla="*/ 90 h 199"/>
              <a:gd name="T98" fmla="*/ 89 w 228"/>
              <a:gd name="T99" fmla="*/ 76 h 199"/>
              <a:gd name="T100" fmla="*/ 100 w 228"/>
              <a:gd name="T101" fmla="*/ 49 h 199"/>
              <a:gd name="T102" fmla="*/ 119 w 228"/>
              <a:gd name="T103" fmla="*/ 41 h 199"/>
              <a:gd name="T104" fmla="*/ 130 w 228"/>
              <a:gd name="T105" fmla="*/ 46 h 199"/>
              <a:gd name="T106" fmla="*/ 146 w 228"/>
              <a:gd name="T107" fmla="*/ 46 h 199"/>
              <a:gd name="T108" fmla="*/ 162 w 228"/>
              <a:gd name="T109" fmla="*/ 44 h 199"/>
              <a:gd name="T110" fmla="*/ 147 w 228"/>
              <a:gd name="T111" fmla="*/ 37 h 199"/>
              <a:gd name="T112" fmla="*/ 146 w 228"/>
              <a:gd name="T113" fmla="*/ 32 h 199"/>
              <a:gd name="T114" fmla="*/ 127 w 228"/>
              <a:gd name="T115" fmla="*/ 32 h 199"/>
              <a:gd name="T116" fmla="*/ 111 w 228"/>
              <a:gd name="T117" fmla="*/ 37 h 199"/>
              <a:gd name="T118" fmla="*/ 107 w 228"/>
              <a:gd name="T119" fmla="*/ 21 h 199"/>
              <a:gd name="T120" fmla="*/ 96 w 228"/>
              <a:gd name="T121" fmla="*/ 11 h 199"/>
              <a:gd name="T122" fmla="*/ 109 w 228"/>
              <a:gd name="T123" fmla="*/ 3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8" h="199">
                <a:moveTo>
                  <a:pt x="92" y="0"/>
                </a:moveTo>
                <a:cubicBezTo>
                  <a:pt x="92" y="0"/>
                  <a:pt x="58" y="5"/>
                  <a:pt x="35" y="31"/>
                </a:cubicBezTo>
                <a:cubicBezTo>
                  <a:pt x="35" y="31"/>
                  <a:pt x="53" y="13"/>
                  <a:pt x="64" y="13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4"/>
                  <a:pt x="66" y="15"/>
                  <a:pt x="65" y="15"/>
                </a:cubicBezTo>
                <a:cubicBezTo>
                  <a:pt x="65" y="16"/>
                  <a:pt x="64" y="17"/>
                  <a:pt x="64" y="18"/>
                </a:cubicBezTo>
                <a:cubicBezTo>
                  <a:pt x="64" y="18"/>
                  <a:pt x="64" y="20"/>
                  <a:pt x="64" y="20"/>
                </a:cubicBezTo>
                <a:cubicBezTo>
                  <a:pt x="63" y="21"/>
                  <a:pt x="63" y="21"/>
                  <a:pt x="63" y="21"/>
                </a:cubicBezTo>
                <a:cubicBezTo>
                  <a:pt x="63" y="21"/>
                  <a:pt x="62" y="21"/>
                  <a:pt x="62" y="22"/>
                </a:cubicBezTo>
                <a:cubicBezTo>
                  <a:pt x="62" y="22"/>
                  <a:pt x="61" y="22"/>
                  <a:pt x="61" y="23"/>
                </a:cubicBezTo>
                <a:cubicBezTo>
                  <a:pt x="61" y="24"/>
                  <a:pt x="61" y="25"/>
                  <a:pt x="61" y="25"/>
                </a:cubicBezTo>
                <a:cubicBezTo>
                  <a:pt x="62" y="27"/>
                  <a:pt x="62" y="27"/>
                  <a:pt x="62" y="27"/>
                </a:cubicBezTo>
                <a:cubicBezTo>
                  <a:pt x="61" y="28"/>
                  <a:pt x="61" y="28"/>
                  <a:pt x="61" y="28"/>
                </a:cubicBezTo>
                <a:cubicBezTo>
                  <a:pt x="59" y="29"/>
                  <a:pt x="59" y="29"/>
                  <a:pt x="59" y="29"/>
                </a:cubicBezTo>
                <a:cubicBezTo>
                  <a:pt x="59" y="29"/>
                  <a:pt x="58" y="29"/>
                  <a:pt x="57" y="29"/>
                </a:cubicBezTo>
                <a:cubicBezTo>
                  <a:pt x="56" y="29"/>
                  <a:pt x="56" y="27"/>
                  <a:pt x="56" y="27"/>
                </a:cubicBezTo>
                <a:cubicBezTo>
                  <a:pt x="58" y="26"/>
                  <a:pt x="58" y="26"/>
                  <a:pt x="58" y="26"/>
                </a:cubicBezTo>
                <a:cubicBezTo>
                  <a:pt x="58" y="26"/>
                  <a:pt x="58" y="26"/>
                  <a:pt x="58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5" y="24"/>
                  <a:pt x="54" y="26"/>
                  <a:pt x="54" y="26"/>
                </a:cubicBezTo>
                <a:cubicBezTo>
                  <a:pt x="52" y="27"/>
                  <a:pt x="52" y="27"/>
                  <a:pt x="52" y="27"/>
                </a:cubicBezTo>
                <a:cubicBezTo>
                  <a:pt x="52" y="27"/>
                  <a:pt x="51" y="29"/>
                  <a:pt x="51" y="29"/>
                </a:cubicBezTo>
                <a:cubicBezTo>
                  <a:pt x="52" y="29"/>
                  <a:pt x="53" y="29"/>
                  <a:pt x="53" y="29"/>
                </a:cubicBezTo>
                <a:cubicBezTo>
                  <a:pt x="53" y="29"/>
                  <a:pt x="53" y="30"/>
                  <a:pt x="53" y="31"/>
                </a:cubicBezTo>
                <a:cubicBezTo>
                  <a:pt x="53" y="31"/>
                  <a:pt x="52" y="32"/>
                  <a:pt x="52" y="32"/>
                </a:cubicBezTo>
                <a:cubicBezTo>
                  <a:pt x="52" y="32"/>
                  <a:pt x="52" y="33"/>
                  <a:pt x="51" y="33"/>
                </a:cubicBezTo>
                <a:cubicBezTo>
                  <a:pt x="50" y="32"/>
                  <a:pt x="49" y="32"/>
                  <a:pt x="48" y="32"/>
                </a:cubicBezTo>
                <a:cubicBezTo>
                  <a:pt x="47" y="32"/>
                  <a:pt x="46" y="31"/>
                  <a:pt x="46" y="32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33"/>
                  <a:pt x="42" y="34"/>
                  <a:pt x="42" y="34"/>
                </a:cubicBezTo>
                <a:cubicBezTo>
                  <a:pt x="42" y="34"/>
                  <a:pt x="41" y="35"/>
                  <a:pt x="41" y="35"/>
                </a:cubicBezTo>
                <a:cubicBezTo>
                  <a:pt x="41" y="35"/>
                  <a:pt x="41" y="37"/>
                  <a:pt x="41" y="37"/>
                </a:cubicBezTo>
                <a:cubicBezTo>
                  <a:pt x="41" y="37"/>
                  <a:pt x="40" y="38"/>
                  <a:pt x="38" y="38"/>
                </a:cubicBezTo>
                <a:cubicBezTo>
                  <a:pt x="37" y="39"/>
                  <a:pt x="36" y="39"/>
                  <a:pt x="36" y="39"/>
                </a:cubicBezTo>
                <a:cubicBezTo>
                  <a:pt x="36" y="41"/>
                  <a:pt x="36" y="41"/>
                  <a:pt x="36" y="41"/>
                </a:cubicBezTo>
                <a:cubicBezTo>
                  <a:pt x="36" y="41"/>
                  <a:pt x="34" y="42"/>
                  <a:pt x="34" y="43"/>
                </a:cubicBezTo>
                <a:cubicBezTo>
                  <a:pt x="33" y="44"/>
                  <a:pt x="30" y="46"/>
                  <a:pt x="30" y="46"/>
                </a:cubicBezTo>
                <a:cubicBezTo>
                  <a:pt x="30" y="46"/>
                  <a:pt x="29" y="47"/>
                  <a:pt x="28" y="48"/>
                </a:cubicBezTo>
                <a:cubicBezTo>
                  <a:pt x="28" y="49"/>
                  <a:pt x="28" y="50"/>
                  <a:pt x="28" y="51"/>
                </a:cubicBezTo>
                <a:cubicBezTo>
                  <a:pt x="28" y="51"/>
                  <a:pt x="27" y="52"/>
                  <a:pt x="27" y="53"/>
                </a:cubicBezTo>
                <a:cubicBezTo>
                  <a:pt x="27" y="54"/>
                  <a:pt x="26" y="55"/>
                  <a:pt x="26" y="56"/>
                </a:cubicBezTo>
                <a:cubicBezTo>
                  <a:pt x="25" y="56"/>
                  <a:pt x="25" y="57"/>
                  <a:pt x="24" y="57"/>
                </a:cubicBezTo>
                <a:cubicBezTo>
                  <a:pt x="24" y="57"/>
                  <a:pt x="22" y="58"/>
                  <a:pt x="21" y="58"/>
                </a:cubicBezTo>
                <a:cubicBezTo>
                  <a:pt x="20" y="59"/>
                  <a:pt x="20" y="60"/>
                  <a:pt x="20" y="60"/>
                </a:cubicBezTo>
                <a:cubicBezTo>
                  <a:pt x="20" y="60"/>
                  <a:pt x="21" y="61"/>
                  <a:pt x="21" y="61"/>
                </a:cubicBezTo>
                <a:cubicBezTo>
                  <a:pt x="22" y="61"/>
                  <a:pt x="23" y="62"/>
                  <a:pt x="23" y="62"/>
                </a:cubicBezTo>
                <a:cubicBezTo>
                  <a:pt x="23" y="62"/>
                  <a:pt x="23" y="63"/>
                  <a:pt x="23" y="64"/>
                </a:cubicBezTo>
                <a:cubicBezTo>
                  <a:pt x="23" y="64"/>
                  <a:pt x="22" y="66"/>
                  <a:pt x="23" y="66"/>
                </a:cubicBezTo>
                <a:cubicBezTo>
                  <a:pt x="24" y="66"/>
                  <a:pt x="25" y="66"/>
                  <a:pt x="25" y="66"/>
                </a:cubicBezTo>
                <a:cubicBezTo>
                  <a:pt x="27" y="67"/>
                  <a:pt x="27" y="67"/>
                  <a:pt x="27" y="67"/>
                </a:cubicBezTo>
                <a:cubicBezTo>
                  <a:pt x="28" y="68"/>
                  <a:pt x="28" y="68"/>
                  <a:pt x="28" y="68"/>
                </a:cubicBezTo>
                <a:cubicBezTo>
                  <a:pt x="29" y="68"/>
                  <a:pt x="29" y="68"/>
                  <a:pt x="29" y="68"/>
                </a:cubicBezTo>
                <a:cubicBezTo>
                  <a:pt x="29" y="68"/>
                  <a:pt x="29" y="69"/>
                  <a:pt x="29" y="70"/>
                </a:cubicBezTo>
                <a:cubicBezTo>
                  <a:pt x="28" y="70"/>
                  <a:pt x="28" y="71"/>
                  <a:pt x="28" y="71"/>
                </a:cubicBezTo>
                <a:cubicBezTo>
                  <a:pt x="27" y="71"/>
                  <a:pt x="27" y="71"/>
                  <a:pt x="27" y="70"/>
                </a:cubicBezTo>
                <a:cubicBezTo>
                  <a:pt x="27" y="69"/>
                  <a:pt x="27" y="69"/>
                  <a:pt x="26" y="68"/>
                </a:cubicBezTo>
                <a:cubicBezTo>
                  <a:pt x="25" y="68"/>
                  <a:pt x="24" y="69"/>
                  <a:pt x="24" y="69"/>
                </a:cubicBezTo>
                <a:cubicBezTo>
                  <a:pt x="24" y="69"/>
                  <a:pt x="23" y="69"/>
                  <a:pt x="23" y="68"/>
                </a:cubicBezTo>
                <a:cubicBezTo>
                  <a:pt x="22" y="67"/>
                  <a:pt x="22" y="68"/>
                  <a:pt x="22" y="67"/>
                </a:cubicBezTo>
                <a:cubicBezTo>
                  <a:pt x="22" y="66"/>
                  <a:pt x="23" y="66"/>
                  <a:pt x="22" y="65"/>
                </a:cubicBezTo>
                <a:cubicBezTo>
                  <a:pt x="22" y="65"/>
                  <a:pt x="21" y="64"/>
                  <a:pt x="21" y="64"/>
                </a:cubicBezTo>
                <a:cubicBezTo>
                  <a:pt x="20" y="64"/>
                  <a:pt x="21" y="65"/>
                  <a:pt x="20" y="64"/>
                </a:cubicBezTo>
                <a:cubicBezTo>
                  <a:pt x="20" y="63"/>
                  <a:pt x="19" y="63"/>
                  <a:pt x="19" y="63"/>
                </a:cubicBezTo>
                <a:cubicBezTo>
                  <a:pt x="19" y="63"/>
                  <a:pt x="18" y="63"/>
                  <a:pt x="18" y="62"/>
                </a:cubicBezTo>
                <a:cubicBezTo>
                  <a:pt x="18" y="62"/>
                  <a:pt x="18" y="61"/>
                  <a:pt x="18" y="60"/>
                </a:cubicBezTo>
                <a:cubicBezTo>
                  <a:pt x="18" y="60"/>
                  <a:pt x="19" y="59"/>
                  <a:pt x="19" y="58"/>
                </a:cubicBezTo>
                <a:cubicBezTo>
                  <a:pt x="19" y="58"/>
                  <a:pt x="19" y="55"/>
                  <a:pt x="19" y="55"/>
                </a:cubicBezTo>
                <a:cubicBezTo>
                  <a:pt x="19" y="55"/>
                  <a:pt x="16" y="61"/>
                  <a:pt x="15" y="66"/>
                </a:cubicBezTo>
                <a:cubicBezTo>
                  <a:pt x="15" y="66"/>
                  <a:pt x="16" y="65"/>
                  <a:pt x="16" y="66"/>
                </a:cubicBezTo>
                <a:cubicBezTo>
                  <a:pt x="16" y="67"/>
                  <a:pt x="17" y="68"/>
                  <a:pt x="16" y="69"/>
                </a:cubicBezTo>
                <a:cubicBezTo>
                  <a:pt x="16" y="69"/>
                  <a:pt x="16" y="69"/>
                  <a:pt x="16" y="72"/>
                </a:cubicBezTo>
                <a:cubicBezTo>
                  <a:pt x="16" y="74"/>
                  <a:pt x="17" y="75"/>
                  <a:pt x="17" y="76"/>
                </a:cubicBezTo>
                <a:cubicBezTo>
                  <a:pt x="16" y="76"/>
                  <a:pt x="16" y="77"/>
                  <a:pt x="16" y="78"/>
                </a:cubicBezTo>
                <a:cubicBezTo>
                  <a:pt x="16" y="79"/>
                  <a:pt x="16" y="82"/>
                  <a:pt x="17" y="82"/>
                </a:cubicBezTo>
                <a:cubicBezTo>
                  <a:pt x="17" y="82"/>
                  <a:pt x="17" y="83"/>
                  <a:pt x="17" y="83"/>
                </a:cubicBezTo>
                <a:cubicBezTo>
                  <a:pt x="18" y="84"/>
                  <a:pt x="17" y="85"/>
                  <a:pt x="18" y="84"/>
                </a:cubicBezTo>
                <a:cubicBezTo>
                  <a:pt x="19" y="82"/>
                  <a:pt x="20" y="81"/>
                  <a:pt x="20" y="81"/>
                </a:cubicBezTo>
                <a:cubicBezTo>
                  <a:pt x="20" y="80"/>
                  <a:pt x="20" y="80"/>
                  <a:pt x="20" y="80"/>
                </a:cubicBezTo>
                <a:cubicBezTo>
                  <a:pt x="20" y="80"/>
                  <a:pt x="20" y="79"/>
                  <a:pt x="22" y="79"/>
                </a:cubicBezTo>
                <a:cubicBezTo>
                  <a:pt x="23" y="79"/>
                  <a:pt x="24" y="79"/>
                  <a:pt x="24" y="80"/>
                </a:cubicBezTo>
                <a:cubicBezTo>
                  <a:pt x="25" y="80"/>
                  <a:pt x="23" y="82"/>
                  <a:pt x="24" y="82"/>
                </a:cubicBezTo>
                <a:cubicBezTo>
                  <a:pt x="25" y="82"/>
                  <a:pt x="27" y="81"/>
                  <a:pt x="28" y="81"/>
                </a:cubicBezTo>
                <a:cubicBezTo>
                  <a:pt x="29" y="81"/>
                  <a:pt x="29" y="82"/>
                  <a:pt x="30" y="83"/>
                </a:cubicBezTo>
                <a:cubicBezTo>
                  <a:pt x="30" y="84"/>
                  <a:pt x="30" y="85"/>
                  <a:pt x="31" y="86"/>
                </a:cubicBezTo>
                <a:cubicBezTo>
                  <a:pt x="32" y="86"/>
                  <a:pt x="31" y="87"/>
                  <a:pt x="32" y="88"/>
                </a:cubicBezTo>
                <a:cubicBezTo>
                  <a:pt x="32" y="89"/>
                  <a:pt x="34" y="90"/>
                  <a:pt x="35" y="90"/>
                </a:cubicBezTo>
                <a:cubicBezTo>
                  <a:pt x="35" y="90"/>
                  <a:pt x="37" y="90"/>
                  <a:pt x="38" y="90"/>
                </a:cubicBezTo>
                <a:cubicBezTo>
                  <a:pt x="39" y="91"/>
                  <a:pt x="38" y="92"/>
                  <a:pt x="39" y="92"/>
                </a:cubicBezTo>
                <a:cubicBezTo>
                  <a:pt x="40" y="92"/>
                  <a:pt x="41" y="95"/>
                  <a:pt x="41" y="95"/>
                </a:cubicBezTo>
                <a:cubicBezTo>
                  <a:pt x="41" y="95"/>
                  <a:pt x="41" y="97"/>
                  <a:pt x="41" y="98"/>
                </a:cubicBezTo>
                <a:cubicBezTo>
                  <a:pt x="41" y="98"/>
                  <a:pt x="41" y="99"/>
                  <a:pt x="42" y="100"/>
                </a:cubicBezTo>
                <a:cubicBezTo>
                  <a:pt x="42" y="100"/>
                  <a:pt x="44" y="100"/>
                  <a:pt x="44" y="100"/>
                </a:cubicBezTo>
                <a:cubicBezTo>
                  <a:pt x="44" y="100"/>
                  <a:pt x="43" y="102"/>
                  <a:pt x="45" y="102"/>
                </a:cubicBezTo>
                <a:cubicBezTo>
                  <a:pt x="47" y="103"/>
                  <a:pt x="48" y="103"/>
                  <a:pt x="49" y="104"/>
                </a:cubicBezTo>
                <a:cubicBezTo>
                  <a:pt x="49" y="104"/>
                  <a:pt x="48" y="105"/>
                  <a:pt x="50" y="105"/>
                </a:cubicBezTo>
                <a:cubicBezTo>
                  <a:pt x="52" y="105"/>
                  <a:pt x="54" y="105"/>
                  <a:pt x="55" y="106"/>
                </a:cubicBezTo>
                <a:cubicBezTo>
                  <a:pt x="56" y="106"/>
                  <a:pt x="55" y="107"/>
                  <a:pt x="57" y="109"/>
                </a:cubicBezTo>
                <a:cubicBezTo>
                  <a:pt x="60" y="110"/>
                  <a:pt x="60" y="111"/>
                  <a:pt x="61" y="111"/>
                </a:cubicBezTo>
                <a:cubicBezTo>
                  <a:pt x="62" y="111"/>
                  <a:pt x="63" y="111"/>
                  <a:pt x="63" y="113"/>
                </a:cubicBezTo>
                <a:cubicBezTo>
                  <a:pt x="62" y="115"/>
                  <a:pt x="62" y="116"/>
                  <a:pt x="61" y="117"/>
                </a:cubicBezTo>
                <a:cubicBezTo>
                  <a:pt x="60" y="118"/>
                  <a:pt x="59" y="120"/>
                  <a:pt x="58" y="121"/>
                </a:cubicBezTo>
                <a:cubicBezTo>
                  <a:pt x="58" y="122"/>
                  <a:pt x="57" y="123"/>
                  <a:pt x="58" y="124"/>
                </a:cubicBezTo>
                <a:cubicBezTo>
                  <a:pt x="58" y="126"/>
                  <a:pt x="59" y="127"/>
                  <a:pt x="59" y="128"/>
                </a:cubicBezTo>
                <a:cubicBezTo>
                  <a:pt x="59" y="129"/>
                  <a:pt x="59" y="131"/>
                  <a:pt x="59" y="132"/>
                </a:cubicBezTo>
                <a:cubicBezTo>
                  <a:pt x="58" y="133"/>
                  <a:pt x="58" y="134"/>
                  <a:pt x="58" y="134"/>
                </a:cubicBezTo>
                <a:cubicBezTo>
                  <a:pt x="58" y="134"/>
                  <a:pt x="59" y="136"/>
                  <a:pt x="58" y="137"/>
                </a:cubicBezTo>
                <a:cubicBezTo>
                  <a:pt x="57" y="138"/>
                  <a:pt x="55" y="140"/>
                  <a:pt x="54" y="140"/>
                </a:cubicBezTo>
                <a:cubicBezTo>
                  <a:pt x="53" y="140"/>
                  <a:pt x="51" y="142"/>
                  <a:pt x="51" y="142"/>
                </a:cubicBezTo>
                <a:cubicBezTo>
                  <a:pt x="51" y="142"/>
                  <a:pt x="51" y="146"/>
                  <a:pt x="51" y="147"/>
                </a:cubicBezTo>
                <a:cubicBezTo>
                  <a:pt x="51" y="147"/>
                  <a:pt x="47" y="154"/>
                  <a:pt x="49" y="155"/>
                </a:cubicBezTo>
                <a:cubicBezTo>
                  <a:pt x="50" y="156"/>
                  <a:pt x="50" y="158"/>
                  <a:pt x="50" y="159"/>
                </a:cubicBezTo>
                <a:cubicBezTo>
                  <a:pt x="49" y="160"/>
                  <a:pt x="49" y="160"/>
                  <a:pt x="49" y="160"/>
                </a:cubicBezTo>
                <a:cubicBezTo>
                  <a:pt x="48" y="161"/>
                  <a:pt x="46" y="161"/>
                  <a:pt x="47" y="163"/>
                </a:cubicBezTo>
                <a:cubicBezTo>
                  <a:pt x="49" y="165"/>
                  <a:pt x="50" y="165"/>
                  <a:pt x="50" y="167"/>
                </a:cubicBezTo>
                <a:cubicBezTo>
                  <a:pt x="51" y="168"/>
                  <a:pt x="51" y="168"/>
                  <a:pt x="52" y="170"/>
                </a:cubicBezTo>
                <a:cubicBezTo>
                  <a:pt x="53" y="171"/>
                  <a:pt x="53" y="172"/>
                  <a:pt x="54" y="173"/>
                </a:cubicBezTo>
                <a:cubicBezTo>
                  <a:pt x="55" y="174"/>
                  <a:pt x="56" y="175"/>
                  <a:pt x="56" y="176"/>
                </a:cubicBezTo>
                <a:cubicBezTo>
                  <a:pt x="56" y="177"/>
                  <a:pt x="59" y="179"/>
                  <a:pt x="56" y="177"/>
                </a:cubicBezTo>
                <a:cubicBezTo>
                  <a:pt x="53" y="175"/>
                  <a:pt x="56" y="177"/>
                  <a:pt x="52" y="174"/>
                </a:cubicBezTo>
                <a:cubicBezTo>
                  <a:pt x="49" y="171"/>
                  <a:pt x="48" y="173"/>
                  <a:pt x="46" y="171"/>
                </a:cubicBezTo>
                <a:cubicBezTo>
                  <a:pt x="45" y="169"/>
                  <a:pt x="47" y="175"/>
                  <a:pt x="44" y="168"/>
                </a:cubicBezTo>
                <a:cubicBezTo>
                  <a:pt x="41" y="160"/>
                  <a:pt x="40" y="161"/>
                  <a:pt x="39" y="159"/>
                </a:cubicBezTo>
                <a:cubicBezTo>
                  <a:pt x="39" y="157"/>
                  <a:pt x="39" y="159"/>
                  <a:pt x="37" y="155"/>
                </a:cubicBezTo>
                <a:cubicBezTo>
                  <a:pt x="35" y="151"/>
                  <a:pt x="37" y="154"/>
                  <a:pt x="35" y="151"/>
                </a:cubicBezTo>
                <a:cubicBezTo>
                  <a:pt x="33" y="149"/>
                  <a:pt x="33" y="152"/>
                  <a:pt x="32" y="148"/>
                </a:cubicBezTo>
                <a:cubicBezTo>
                  <a:pt x="31" y="143"/>
                  <a:pt x="31" y="146"/>
                  <a:pt x="30" y="141"/>
                </a:cubicBezTo>
                <a:cubicBezTo>
                  <a:pt x="28" y="136"/>
                  <a:pt x="31" y="136"/>
                  <a:pt x="28" y="133"/>
                </a:cubicBezTo>
                <a:cubicBezTo>
                  <a:pt x="25" y="131"/>
                  <a:pt x="25" y="132"/>
                  <a:pt x="24" y="131"/>
                </a:cubicBezTo>
                <a:cubicBezTo>
                  <a:pt x="23" y="129"/>
                  <a:pt x="25" y="130"/>
                  <a:pt x="22" y="126"/>
                </a:cubicBezTo>
                <a:cubicBezTo>
                  <a:pt x="20" y="122"/>
                  <a:pt x="16" y="120"/>
                  <a:pt x="16" y="113"/>
                </a:cubicBezTo>
                <a:cubicBezTo>
                  <a:pt x="16" y="105"/>
                  <a:pt x="16" y="104"/>
                  <a:pt x="16" y="104"/>
                </a:cubicBezTo>
                <a:cubicBezTo>
                  <a:pt x="16" y="104"/>
                  <a:pt x="13" y="101"/>
                  <a:pt x="14" y="97"/>
                </a:cubicBezTo>
                <a:cubicBezTo>
                  <a:pt x="15" y="92"/>
                  <a:pt x="16" y="94"/>
                  <a:pt x="15" y="92"/>
                </a:cubicBezTo>
                <a:cubicBezTo>
                  <a:pt x="15" y="91"/>
                  <a:pt x="14" y="91"/>
                  <a:pt x="13" y="89"/>
                </a:cubicBezTo>
                <a:cubicBezTo>
                  <a:pt x="12" y="88"/>
                  <a:pt x="12" y="88"/>
                  <a:pt x="11" y="87"/>
                </a:cubicBezTo>
                <a:cubicBezTo>
                  <a:pt x="11" y="86"/>
                  <a:pt x="11" y="83"/>
                  <a:pt x="11" y="83"/>
                </a:cubicBezTo>
                <a:cubicBezTo>
                  <a:pt x="10" y="84"/>
                  <a:pt x="10" y="84"/>
                  <a:pt x="10" y="84"/>
                </a:cubicBezTo>
                <a:cubicBezTo>
                  <a:pt x="10" y="84"/>
                  <a:pt x="0" y="182"/>
                  <a:pt x="97" y="197"/>
                </a:cubicBezTo>
                <a:cubicBezTo>
                  <a:pt x="97" y="197"/>
                  <a:pt x="75" y="192"/>
                  <a:pt x="73" y="187"/>
                </a:cubicBezTo>
                <a:cubicBezTo>
                  <a:pt x="73" y="187"/>
                  <a:pt x="72" y="183"/>
                  <a:pt x="73" y="183"/>
                </a:cubicBezTo>
                <a:cubicBezTo>
                  <a:pt x="74" y="183"/>
                  <a:pt x="76" y="184"/>
                  <a:pt x="77" y="183"/>
                </a:cubicBezTo>
                <a:cubicBezTo>
                  <a:pt x="79" y="181"/>
                  <a:pt x="80" y="180"/>
                  <a:pt x="80" y="180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80" y="182"/>
                  <a:pt x="79" y="182"/>
                  <a:pt x="83" y="181"/>
                </a:cubicBezTo>
                <a:cubicBezTo>
                  <a:pt x="88" y="181"/>
                  <a:pt x="88" y="181"/>
                  <a:pt x="89" y="181"/>
                </a:cubicBezTo>
                <a:cubicBezTo>
                  <a:pt x="91" y="180"/>
                  <a:pt x="93" y="176"/>
                  <a:pt x="94" y="178"/>
                </a:cubicBezTo>
                <a:cubicBezTo>
                  <a:pt x="95" y="181"/>
                  <a:pt x="93" y="180"/>
                  <a:pt x="95" y="181"/>
                </a:cubicBezTo>
                <a:cubicBezTo>
                  <a:pt x="97" y="181"/>
                  <a:pt x="101" y="180"/>
                  <a:pt x="101" y="180"/>
                </a:cubicBezTo>
                <a:cubicBezTo>
                  <a:pt x="101" y="180"/>
                  <a:pt x="108" y="181"/>
                  <a:pt x="108" y="180"/>
                </a:cubicBezTo>
                <a:cubicBezTo>
                  <a:pt x="109" y="179"/>
                  <a:pt x="109" y="178"/>
                  <a:pt x="110" y="178"/>
                </a:cubicBezTo>
                <a:cubicBezTo>
                  <a:pt x="111" y="178"/>
                  <a:pt x="112" y="180"/>
                  <a:pt x="112" y="180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5" y="185"/>
                  <a:pt x="105" y="185"/>
                  <a:pt x="105" y="185"/>
                </a:cubicBezTo>
                <a:cubicBezTo>
                  <a:pt x="105" y="185"/>
                  <a:pt x="103" y="185"/>
                  <a:pt x="105" y="186"/>
                </a:cubicBezTo>
                <a:cubicBezTo>
                  <a:pt x="106" y="187"/>
                  <a:pt x="107" y="187"/>
                  <a:pt x="108" y="187"/>
                </a:cubicBezTo>
                <a:cubicBezTo>
                  <a:pt x="110" y="187"/>
                  <a:pt x="114" y="190"/>
                  <a:pt x="115" y="188"/>
                </a:cubicBezTo>
                <a:cubicBezTo>
                  <a:pt x="116" y="186"/>
                  <a:pt x="116" y="186"/>
                  <a:pt x="117" y="185"/>
                </a:cubicBezTo>
                <a:cubicBezTo>
                  <a:pt x="117" y="184"/>
                  <a:pt x="117" y="182"/>
                  <a:pt x="119" y="182"/>
                </a:cubicBezTo>
                <a:cubicBezTo>
                  <a:pt x="120" y="182"/>
                  <a:pt x="122" y="183"/>
                  <a:pt x="122" y="183"/>
                </a:cubicBezTo>
                <a:cubicBezTo>
                  <a:pt x="121" y="186"/>
                  <a:pt x="121" y="186"/>
                  <a:pt x="121" y="186"/>
                </a:cubicBezTo>
                <a:cubicBezTo>
                  <a:pt x="121" y="186"/>
                  <a:pt x="123" y="186"/>
                  <a:pt x="125" y="186"/>
                </a:cubicBezTo>
                <a:cubicBezTo>
                  <a:pt x="126" y="186"/>
                  <a:pt x="126" y="188"/>
                  <a:pt x="128" y="186"/>
                </a:cubicBezTo>
                <a:cubicBezTo>
                  <a:pt x="129" y="184"/>
                  <a:pt x="129" y="184"/>
                  <a:pt x="131" y="184"/>
                </a:cubicBezTo>
                <a:cubicBezTo>
                  <a:pt x="133" y="184"/>
                  <a:pt x="135" y="183"/>
                  <a:pt x="136" y="183"/>
                </a:cubicBezTo>
                <a:cubicBezTo>
                  <a:pt x="136" y="184"/>
                  <a:pt x="138" y="184"/>
                  <a:pt x="139" y="184"/>
                </a:cubicBezTo>
                <a:cubicBezTo>
                  <a:pt x="139" y="184"/>
                  <a:pt x="143" y="186"/>
                  <a:pt x="143" y="186"/>
                </a:cubicBezTo>
                <a:cubicBezTo>
                  <a:pt x="144" y="185"/>
                  <a:pt x="148" y="186"/>
                  <a:pt x="148" y="186"/>
                </a:cubicBezTo>
                <a:cubicBezTo>
                  <a:pt x="148" y="186"/>
                  <a:pt x="137" y="196"/>
                  <a:pt x="113" y="197"/>
                </a:cubicBezTo>
                <a:cubicBezTo>
                  <a:pt x="113" y="197"/>
                  <a:pt x="167" y="199"/>
                  <a:pt x="197" y="146"/>
                </a:cubicBezTo>
                <a:cubicBezTo>
                  <a:pt x="228" y="94"/>
                  <a:pt x="206" y="26"/>
                  <a:pt x="137" y="3"/>
                </a:cubicBezTo>
                <a:cubicBezTo>
                  <a:pt x="137" y="3"/>
                  <a:pt x="189" y="22"/>
                  <a:pt x="203" y="71"/>
                </a:cubicBezTo>
                <a:cubicBezTo>
                  <a:pt x="202" y="72"/>
                  <a:pt x="202" y="72"/>
                  <a:pt x="202" y="72"/>
                </a:cubicBezTo>
                <a:cubicBezTo>
                  <a:pt x="201" y="71"/>
                  <a:pt x="201" y="72"/>
                  <a:pt x="200" y="69"/>
                </a:cubicBezTo>
                <a:cubicBezTo>
                  <a:pt x="199" y="67"/>
                  <a:pt x="199" y="68"/>
                  <a:pt x="199" y="66"/>
                </a:cubicBezTo>
                <a:cubicBezTo>
                  <a:pt x="198" y="64"/>
                  <a:pt x="198" y="65"/>
                  <a:pt x="197" y="64"/>
                </a:cubicBezTo>
                <a:cubicBezTo>
                  <a:pt x="195" y="62"/>
                  <a:pt x="195" y="62"/>
                  <a:pt x="194" y="61"/>
                </a:cubicBezTo>
                <a:cubicBezTo>
                  <a:pt x="193" y="61"/>
                  <a:pt x="192" y="58"/>
                  <a:pt x="192" y="57"/>
                </a:cubicBezTo>
                <a:cubicBezTo>
                  <a:pt x="191" y="56"/>
                  <a:pt x="189" y="55"/>
                  <a:pt x="188" y="55"/>
                </a:cubicBezTo>
                <a:cubicBezTo>
                  <a:pt x="187" y="55"/>
                  <a:pt x="188" y="54"/>
                  <a:pt x="187" y="55"/>
                </a:cubicBezTo>
                <a:cubicBezTo>
                  <a:pt x="187" y="56"/>
                  <a:pt x="189" y="58"/>
                  <a:pt x="189" y="58"/>
                </a:cubicBezTo>
                <a:cubicBezTo>
                  <a:pt x="189" y="62"/>
                  <a:pt x="189" y="62"/>
                  <a:pt x="189" y="62"/>
                </a:cubicBezTo>
                <a:cubicBezTo>
                  <a:pt x="189" y="62"/>
                  <a:pt x="190" y="65"/>
                  <a:pt x="190" y="66"/>
                </a:cubicBezTo>
                <a:cubicBezTo>
                  <a:pt x="190" y="67"/>
                  <a:pt x="189" y="70"/>
                  <a:pt x="189" y="70"/>
                </a:cubicBezTo>
                <a:cubicBezTo>
                  <a:pt x="189" y="70"/>
                  <a:pt x="188" y="72"/>
                  <a:pt x="187" y="73"/>
                </a:cubicBezTo>
                <a:cubicBezTo>
                  <a:pt x="186" y="73"/>
                  <a:pt x="181" y="74"/>
                  <a:pt x="181" y="74"/>
                </a:cubicBezTo>
                <a:cubicBezTo>
                  <a:pt x="181" y="74"/>
                  <a:pt x="179" y="72"/>
                  <a:pt x="179" y="71"/>
                </a:cubicBezTo>
                <a:cubicBezTo>
                  <a:pt x="178" y="69"/>
                  <a:pt x="175" y="69"/>
                  <a:pt x="174" y="68"/>
                </a:cubicBezTo>
                <a:cubicBezTo>
                  <a:pt x="174" y="67"/>
                  <a:pt x="175" y="66"/>
                  <a:pt x="173" y="64"/>
                </a:cubicBezTo>
                <a:cubicBezTo>
                  <a:pt x="172" y="62"/>
                  <a:pt x="173" y="63"/>
                  <a:pt x="172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0" y="59"/>
                  <a:pt x="166" y="58"/>
                  <a:pt x="167" y="60"/>
                </a:cubicBezTo>
                <a:cubicBezTo>
                  <a:pt x="168" y="63"/>
                  <a:pt x="167" y="65"/>
                  <a:pt x="168" y="65"/>
                </a:cubicBezTo>
                <a:cubicBezTo>
                  <a:pt x="169" y="66"/>
                  <a:pt x="170" y="65"/>
                  <a:pt x="171" y="67"/>
                </a:cubicBezTo>
                <a:cubicBezTo>
                  <a:pt x="172" y="69"/>
                  <a:pt x="172" y="70"/>
                  <a:pt x="172" y="71"/>
                </a:cubicBezTo>
                <a:cubicBezTo>
                  <a:pt x="173" y="71"/>
                  <a:pt x="173" y="74"/>
                  <a:pt x="174" y="75"/>
                </a:cubicBezTo>
                <a:cubicBezTo>
                  <a:pt x="175" y="75"/>
                  <a:pt x="178" y="75"/>
                  <a:pt x="178" y="76"/>
                </a:cubicBezTo>
                <a:cubicBezTo>
                  <a:pt x="177" y="77"/>
                  <a:pt x="176" y="78"/>
                  <a:pt x="178" y="79"/>
                </a:cubicBezTo>
                <a:cubicBezTo>
                  <a:pt x="179" y="79"/>
                  <a:pt x="179" y="80"/>
                  <a:pt x="180" y="80"/>
                </a:cubicBezTo>
                <a:cubicBezTo>
                  <a:pt x="181" y="80"/>
                  <a:pt x="181" y="80"/>
                  <a:pt x="182" y="79"/>
                </a:cubicBezTo>
                <a:cubicBezTo>
                  <a:pt x="184" y="79"/>
                  <a:pt x="186" y="79"/>
                  <a:pt x="186" y="79"/>
                </a:cubicBezTo>
                <a:cubicBezTo>
                  <a:pt x="186" y="79"/>
                  <a:pt x="188" y="80"/>
                  <a:pt x="188" y="81"/>
                </a:cubicBezTo>
                <a:cubicBezTo>
                  <a:pt x="188" y="82"/>
                  <a:pt x="187" y="86"/>
                  <a:pt x="187" y="86"/>
                </a:cubicBezTo>
                <a:cubicBezTo>
                  <a:pt x="185" y="90"/>
                  <a:pt x="185" y="90"/>
                  <a:pt x="185" y="90"/>
                </a:cubicBezTo>
                <a:cubicBezTo>
                  <a:pt x="185" y="90"/>
                  <a:pt x="185" y="97"/>
                  <a:pt x="184" y="97"/>
                </a:cubicBezTo>
                <a:cubicBezTo>
                  <a:pt x="183" y="97"/>
                  <a:pt x="182" y="100"/>
                  <a:pt x="181" y="100"/>
                </a:cubicBezTo>
                <a:cubicBezTo>
                  <a:pt x="180" y="101"/>
                  <a:pt x="180" y="105"/>
                  <a:pt x="180" y="105"/>
                </a:cubicBezTo>
                <a:cubicBezTo>
                  <a:pt x="178" y="108"/>
                  <a:pt x="178" y="108"/>
                  <a:pt x="178" y="108"/>
                </a:cubicBezTo>
                <a:cubicBezTo>
                  <a:pt x="178" y="108"/>
                  <a:pt x="178" y="111"/>
                  <a:pt x="178" y="112"/>
                </a:cubicBezTo>
                <a:cubicBezTo>
                  <a:pt x="178" y="113"/>
                  <a:pt x="179" y="117"/>
                  <a:pt x="178" y="119"/>
                </a:cubicBezTo>
                <a:cubicBezTo>
                  <a:pt x="178" y="121"/>
                  <a:pt x="175" y="122"/>
                  <a:pt x="175" y="122"/>
                </a:cubicBezTo>
                <a:cubicBezTo>
                  <a:pt x="175" y="122"/>
                  <a:pt x="179" y="126"/>
                  <a:pt x="177" y="126"/>
                </a:cubicBezTo>
                <a:cubicBezTo>
                  <a:pt x="175" y="127"/>
                  <a:pt x="173" y="129"/>
                  <a:pt x="173" y="130"/>
                </a:cubicBezTo>
                <a:cubicBezTo>
                  <a:pt x="172" y="131"/>
                  <a:pt x="172" y="132"/>
                  <a:pt x="171" y="132"/>
                </a:cubicBezTo>
                <a:cubicBezTo>
                  <a:pt x="170" y="133"/>
                  <a:pt x="168" y="133"/>
                  <a:pt x="168" y="134"/>
                </a:cubicBezTo>
                <a:cubicBezTo>
                  <a:pt x="168" y="134"/>
                  <a:pt x="168" y="137"/>
                  <a:pt x="168" y="137"/>
                </a:cubicBezTo>
                <a:cubicBezTo>
                  <a:pt x="164" y="142"/>
                  <a:pt x="164" y="142"/>
                  <a:pt x="164" y="142"/>
                </a:cubicBezTo>
                <a:cubicBezTo>
                  <a:pt x="160" y="146"/>
                  <a:pt x="160" y="146"/>
                  <a:pt x="160" y="146"/>
                </a:cubicBezTo>
                <a:cubicBezTo>
                  <a:pt x="160" y="146"/>
                  <a:pt x="160" y="149"/>
                  <a:pt x="159" y="149"/>
                </a:cubicBezTo>
                <a:cubicBezTo>
                  <a:pt x="158" y="149"/>
                  <a:pt x="153" y="151"/>
                  <a:pt x="152" y="152"/>
                </a:cubicBezTo>
                <a:cubicBezTo>
                  <a:pt x="152" y="152"/>
                  <a:pt x="148" y="154"/>
                  <a:pt x="147" y="154"/>
                </a:cubicBezTo>
                <a:cubicBezTo>
                  <a:pt x="146" y="154"/>
                  <a:pt x="148" y="157"/>
                  <a:pt x="146" y="154"/>
                </a:cubicBezTo>
                <a:cubicBezTo>
                  <a:pt x="144" y="151"/>
                  <a:pt x="145" y="153"/>
                  <a:pt x="144" y="149"/>
                </a:cubicBezTo>
                <a:cubicBezTo>
                  <a:pt x="142" y="145"/>
                  <a:pt x="142" y="148"/>
                  <a:pt x="142" y="145"/>
                </a:cubicBezTo>
                <a:cubicBezTo>
                  <a:pt x="142" y="143"/>
                  <a:pt x="142" y="145"/>
                  <a:pt x="142" y="143"/>
                </a:cubicBezTo>
                <a:cubicBezTo>
                  <a:pt x="142" y="140"/>
                  <a:pt x="143" y="142"/>
                  <a:pt x="141" y="139"/>
                </a:cubicBezTo>
                <a:cubicBezTo>
                  <a:pt x="140" y="136"/>
                  <a:pt x="140" y="137"/>
                  <a:pt x="138" y="135"/>
                </a:cubicBezTo>
                <a:cubicBezTo>
                  <a:pt x="136" y="133"/>
                  <a:pt x="135" y="135"/>
                  <a:pt x="136" y="132"/>
                </a:cubicBezTo>
                <a:cubicBezTo>
                  <a:pt x="137" y="129"/>
                  <a:pt x="137" y="132"/>
                  <a:pt x="137" y="129"/>
                </a:cubicBezTo>
                <a:cubicBezTo>
                  <a:pt x="138" y="126"/>
                  <a:pt x="137" y="125"/>
                  <a:pt x="139" y="124"/>
                </a:cubicBezTo>
                <a:cubicBezTo>
                  <a:pt x="141" y="123"/>
                  <a:pt x="142" y="122"/>
                  <a:pt x="142" y="121"/>
                </a:cubicBezTo>
                <a:cubicBezTo>
                  <a:pt x="142" y="119"/>
                  <a:pt x="142" y="118"/>
                  <a:pt x="142" y="117"/>
                </a:cubicBezTo>
                <a:cubicBezTo>
                  <a:pt x="141" y="116"/>
                  <a:pt x="139" y="114"/>
                  <a:pt x="139" y="113"/>
                </a:cubicBezTo>
                <a:cubicBezTo>
                  <a:pt x="139" y="112"/>
                  <a:pt x="139" y="113"/>
                  <a:pt x="137" y="111"/>
                </a:cubicBezTo>
                <a:cubicBezTo>
                  <a:pt x="136" y="109"/>
                  <a:pt x="135" y="108"/>
                  <a:pt x="135" y="108"/>
                </a:cubicBezTo>
                <a:cubicBezTo>
                  <a:pt x="135" y="108"/>
                  <a:pt x="135" y="103"/>
                  <a:pt x="135" y="101"/>
                </a:cubicBezTo>
                <a:cubicBezTo>
                  <a:pt x="135" y="99"/>
                  <a:pt x="134" y="102"/>
                  <a:pt x="135" y="99"/>
                </a:cubicBezTo>
                <a:cubicBezTo>
                  <a:pt x="135" y="96"/>
                  <a:pt x="135" y="94"/>
                  <a:pt x="135" y="94"/>
                </a:cubicBezTo>
                <a:cubicBezTo>
                  <a:pt x="135" y="94"/>
                  <a:pt x="132" y="92"/>
                  <a:pt x="131" y="92"/>
                </a:cubicBezTo>
                <a:cubicBezTo>
                  <a:pt x="129" y="92"/>
                  <a:pt x="129" y="94"/>
                  <a:pt x="127" y="93"/>
                </a:cubicBezTo>
                <a:cubicBezTo>
                  <a:pt x="125" y="91"/>
                  <a:pt x="126" y="90"/>
                  <a:pt x="125" y="89"/>
                </a:cubicBezTo>
                <a:cubicBezTo>
                  <a:pt x="124" y="89"/>
                  <a:pt x="123" y="89"/>
                  <a:pt x="122" y="90"/>
                </a:cubicBezTo>
                <a:cubicBezTo>
                  <a:pt x="121" y="91"/>
                  <a:pt x="118" y="91"/>
                  <a:pt x="116" y="91"/>
                </a:cubicBezTo>
                <a:cubicBezTo>
                  <a:pt x="114" y="92"/>
                  <a:pt x="113" y="92"/>
                  <a:pt x="110" y="92"/>
                </a:cubicBezTo>
                <a:cubicBezTo>
                  <a:pt x="108" y="92"/>
                  <a:pt x="104" y="93"/>
                  <a:pt x="102" y="92"/>
                </a:cubicBezTo>
                <a:cubicBezTo>
                  <a:pt x="100" y="91"/>
                  <a:pt x="100" y="92"/>
                  <a:pt x="99" y="90"/>
                </a:cubicBezTo>
                <a:cubicBezTo>
                  <a:pt x="98" y="88"/>
                  <a:pt x="99" y="88"/>
                  <a:pt x="97" y="87"/>
                </a:cubicBezTo>
                <a:cubicBezTo>
                  <a:pt x="95" y="86"/>
                  <a:pt x="94" y="87"/>
                  <a:pt x="94" y="85"/>
                </a:cubicBezTo>
                <a:cubicBezTo>
                  <a:pt x="94" y="82"/>
                  <a:pt x="95" y="83"/>
                  <a:pt x="93" y="81"/>
                </a:cubicBezTo>
                <a:cubicBezTo>
                  <a:pt x="92" y="79"/>
                  <a:pt x="94" y="82"/>
                  <a:pt x="92" y="79"/>
                </a:cubicBezTo>
                <a:cubicBezTo>
                  <a:pt x="89" y="76"/>
                  <a:pt x="88" y="79"/>
                  <a:pt x="89" y="76"/>
                </a:cubicBezTo>
                <a:cubicBezTo>
                  <a:pt x="90" y="74"/>
                  <a:pt x="91" y="75"/>
                  <a:pt x="91" y="73"/>
                </a:cubicBezTo>
                <a:cubicBezTo>
                  <a:pt x="91" y="70"/>
                  <a:pt x="95" y="74"/>
                  <a:pt x="92" y="68"/>
                </a:cubicBezTo>
                <a:cubicBezTo>
                  <a:pt x="90" y="63"/>
                  <a:pt x="89" y="64"/>
                  <a:pt x="92" y="60"/>
                </a:cubicBezTo>
                <a:cubicBezTo>
                  <a:pt x="94" y="55"/>
                  <a:pt x="97" y="54"/>
                  <a:pt x="98" y="53"/>
                </a:cubicBezTo>
                <a:cubicBezTo>
                  <a:pt x="98" y="52"/>
                  <a:pt x="99" y="50"/>
                  <a:pt x="100" y="49"/>
                </a:cubicBezTo>
                <a:cubicBezTo>
                  <a:pt x="101" y="48"/>
                  <a:pt x="100" y="48"/>
                  <a:pt x="102" y="48"/>
                </a:cubicBezTo>
                <a:cubicBezTo>
                  <a:pt x="104" y="48"/>
                  <a:pt x="107" y="47"/>
                  <a:pt x="108" y="46"/>
                </a:cubicBezTo>
                <a:cubicBezTo>
                  <a:pt x="109" y="45"/>
                  <a:pt x="111" y="42"/>
                  <a:pt x="112" y="42"/>
                </a:cubicBezTo>
                <a:cubicBezTo>
                  <a:pt x="113" y="42"/>
                  <a:pt x="113" y="42"/>
                  <a:pt x="115" y="42"/>
                </a:cubicBezTo>
                <a:cubicBezTo>
                  <a:pt x="117" y="41"/>
                  <a:pt x="117" y="41"/>
                  <a:pt x="119" y="41"/>
                </a:cubicBezTo>
                <a:cubicBezTo>
                  <a:pt x="120" y="41"/>
                  <a:pt x="117" y="42"/>
                  <a:pt x="121" y="41"/>
                </a:cubicBezTo>
                <a:cubicBezTo>
                  <a:pt x="125" y="40"/>
                  <a:pt x="124" y="40"/>
                  <a:pt x="125" y="40"/>
                </a:cubicBezTo>
                <a:cubicBezTo>
                  <a:pt x="126" y="40"/>
                  <a:pt x="126" y="41"/>
                  <a:pt x="127" y="41"/>
                </a:cubicBezTo>
                <a:cubicBezTo>
                  <a:pt x="129" y="41"/>
                  <a:pt x="129" y="38"/>
                  <a:pt x="129" y="41"/>
                </a:cubicBezTo>
                <a:cubicBezTo>
                  <a:pt x="129" y="45"/>
                  <a:pt x="128" y="46"/>
                  <a:pt x="130" y="46"/>
                </a:cubicBezTo>
                <a:cubicBezTo>
                  <a:pt x="133" y="47"/>
                  <a:pt x="130" y="47"/>
                  <a:pt x="133" y="47"/>
                </a:cubicBezTo>
                <a:cubicBezTo>
                  <a:pt x="136" y="47"/>
                  <a:pt x="135" y="47"/>
                  <a:pt x="137" y="48"/>
                </a:cubicBezTo>
                <a:cubicBezTo>
                  <a:pt x="138" y="48"/>
                  <a:pt x="139" y="49"/>
                  <a:pt x="141" y="49"/>
                </a:cubicBezTo>
                <a:cubicBezTo>
                  <a:pt x="143" y="49"/>
                  <a:pt x="140" y="52"/>
                  <a:pt x="143" y="49"/>
                </a:cubicBezTo>
                <a:cubicBezTo>
                  <a:pt x="146" y="46"/>
                  <a:pt x="141" y="46"/>
                  <a:pt x="146" y="46"/>
                </a:cubicBezTo>
                <a:cubicBezTo>
                  <a:pt x="151" y="47"/>
                  <a:pt x="152" y="48"/>
                  <a:pt x="153" y="48"/>
                </a:cubicBezTo>
                <a:cubicBezTo>
                  <a:pt x="154" y="47"/>
                  <a:pt x="154" y="48"/>
                  <a:pt x="156" y="47"/>
                </a:cubicBezTo>
                <a:cubicBezTo>
                  <a:pt x="159" y="46"/>
                  <a:pt x="159" y="46"/>
                  <a:pt x="160" y="46"/>
                </a:cubicBezTo>
                <a:cubicBezTo>
                  <a:pt x="161" y="47"/>
                  <a:pt x="161" y="49"/>
                  <a:pt x="162" y="47"/>
                </a:cubicBezTo>
                <a:cubicBezTo>
                  <a:pt x="163" y="45"/>
                  <a:pt x="165" y="45"/>
                  <a:pt x="162" y="44"/>
                </a:cubicBezTo>
                <a:cubicBezTo>
                  <a:pt x="159" y="42"/>
                  <a:pt x="158" y="44"/>
                  <a:pt x="158" y="42"/>
                </a:cubicBezTo>
                <a:cubicBezTo>
                  <a:pt x="157" y="40"/>
                  <a:pt x="160" y="41"/>
                  <a:pt x="157" y="40"/>
                </a:cubicBezTo>
                <a:cubicBezTo>
                  <a:pt x="154" y="40"/>
                  <a:pt x="155" y="40"/>
                  <a:pt x="153" y="39"/>
                </a:cubicBezTo>
                <a:cubicBezTo>
                  <a:pt x="151" y="38"/>
                  <a:pt x="149" y="41"/>
                  <a:pt x="148" y="39"/>
                </a:cubicBezTo>
                <a:cubicBezTo>
                  <a:pt x="147" y="37"/>
                  <a:pt x="143" y="41"/>
                  <a:pt x="147" y="37"/>
                </a:cubicBezTo>
                <a:cubicBezTo>
                  <a:pt x="151" y="34"/>
                  <a:pt x="149" y="32"/>
                  <a:pt x="152" y="33"/>
                </a:cubicBezTo>
                <a:cubicBezTo>
                  <a:pt x="155" y="34"/>
                  <a:pt x="154" y="36"/>
                  <a:pt x="155" y="35"/>
                </a:cubicBezTo>
                <a:cubicBezTo>
                  <a:pt x="157" y="33"/>
                  <a:pt x="160" y="32"/>
                  <a:pt x="157" y="30"/>
                </a:cubicBezTo>
                <a:cubicBezTo>
                  <a:pt x="154" y="28"/>
                  <a:pt x="156" y="29"/>
                  <a:pt x="153" y="28"/>
                </a:cubicBezTo>
                <a:cubicBezTo>
                  <a:pt x="150" y="26"/>
                  <a:pt x="147" y="33"/>
                  <a:pt x="146" y="32"/>
                </a:cubicBezTo>
                <a:cubicBezTo>
                  <a:pt x="145" y="31"/>
                  <a:pt x="144" y="30"/>
                  <a:pt x="143" y="31"/>
                </a:cubicBezTo>
                <a:cubicBezTo>
                  <a:pt x="142" y="31"/>
                  <a:pt x="142" y="34"/>
                  <a:pt x="142" y="36"/>
                </a:cubicBezTo>
                <a:cubicBezTo>
                  <a:pt x="142" y="38"/>
                  <a:pt x="143" y="38"/>
                  <a:pt x="140" y="37"/>
                </a:cubicBezTo>
                <a:cubicBezTo>
                  <a:pt x="137" y="35"/>
                  <a:pt x="144" y="36"/>
                  <a:pt x="137" y="33"/>
                </a:cubicBezTo>
                <a:cubicBezTo>
                  <a:pt x="130" y="31"/>
                  <a:pt x="128" y="31"/>
                  <a:pt x="127" y="32"/>
                </a:cubicBezTo>
                <a:cubicBezTo>
                  <a:pt x="126" y="33"/>
                  <a:pt x="125" y="33"/>
                  <a:pt x="124" y="34"/>
                </a:cubicBezTo>
                <a:cubicBezTo>
                  <a:pt x="123" y="35"/>
                  <a:pt x="126" y="36"/>
                  <a:pt x="123" y="35"/>
                </a:cubicBezTo>
                <a:cubicBezTo>
                  <a:pt x="120" y="33"/>
                  <a:pt x="118" y="35"/>
                  <a:pt x="118" y="35"/>
                </a:cubicBezTo>
                <a:cubicBezTo>
                  <a:pt x="118" y="35"/>
                  <a:pt x="117" y="35"/>
                  <a:pt x="116" y="36"/>
                </a:cubicBezTo>
                <a:cubicBezTo>
                  <a:pt x="114" y="37"/>
                  <a:pt x="112" y="38"/>
                  <a:pt x="111" y="37"/>
                </a:cubicBezTo>
                <a:cubicBezTo>
                  <a:pt x="109" y="37"/>
                  <a:pt x="106" y="38"/>
                  <a:pt x="109" y="34"/>
                </a:cubicBezTo>
                <a:cubicBezTo>
                  <a:pt x="111" y="31"/>
                  <a:pt x="109" y="33"/>
                  <a:pt x="113" y="31"/>
                </a:cubicBezTo>
                <a:cubicBezTo>
                  <a:pt x="117" y="30"/>
                  <a:pt x="123" y="29"/>
                  <a:pt x="118" y="28"/>
                </a:cubicBezTo>
                <a:cubicBezTo>
                  <a:pt x="113" y="27"/>
                  <a:pt x="121" y="27"/>
                  <a:pt x="114" y="24"/>
                </a:cubicBezTo>
                <a:cubicBezTo>
                  <a:pt x="107" y="21"/>
                  <a:pt x="107" y="25"/>
                  <a:pt x="107" y="21"/>
                </a:cubicBezTo>
                <a:cubicBezTo>
                  <a:pt x="108" y="16"/>
                  <a:pt x="107" y="16"/>
                  <a:pt x="106" y="16"/>
                </a:cubicBezTo>
                <a:cubicBezTo>
                  <a:pt x="104" y="16"/>
                  <a:pt x="100" y="17"/>
                  <a:pt x="98" y="18"/>
                </a:cubicBezTo>
                <a:cubicBezTo>
                  <a:pt x="97" y="18"/>
                  <a:pt x="99" y="19"/>
                  <a:pt x="96" y="17"/>
                </a:cubicBezTo>
                <a:cubicBezTo>
                  <a:pt x="92" y="15"/>
                  <a:pt x="91" y="18"/>
                  <a:pt x="92" y="15"/>
                </a:cubicBezTo>
                <a:cubicBezTo>
                  <a:pt x="94" y="13"/>
                  <a:pt x="94" y="12"/>
                  <a:pt x="96" y="11"/>
                </a:cubicBezTo>
                <a:cubicBezTo>
                  <a:pt x="98" y="9"/>
                  <a:pt x="97" y="3"/>
                  <a:pt x="102" y="5"/>
                </a:cubicBezTo>
                <a:cubicBezTo>
                  <a:pt x="106" y="8"/>
                  <a:pt x="105" y="7"/>
                  <a:pt x="108" y="7"/>
                </a:cubicBezTo>
                <a:cubicBezTo>
                  <a:pt x="112" y="7"/>
                  <a:pt x="114" y="7"/>
                  <a:pt x="114" y="6"/>
                </a:cubicBezTo>
                <a:cubicBezTo>
                  <a:pt x="114" y="5"/>
                  <a:pt x="109" y="3"/>
                  <a:pt x="109" y="3"/>
                </a:cubicBezTo>
                <a:cubicBezTo>
                  <a:pt x="109" y="3"/>
                  <a:pt x="108" y="4"/>
                  <a:pt x="109" y="3"/>
                </a:cubicBezTo>
                <a:cubicBezTo>
                  <a:pt x="109" y="2"/>
                  <a:pt x="110" y="1"/>
                  <a:pt x="110" y="1"/>
                </a:cubicBezTo>
                <a:cubicBezTo>
                  <a:pt x="109" y="0"/>
                  <a:pt x="109" y="0"/>
                  <a:pt x="109" y="0"/>
                </a:cubicBezTo>
                <a:cubicBezTo>
                  <a:pt x="109" y="0"/>
                  <a:pt x="96" y="0"/>
                  <a:pt x="92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40" name="出自【趣你的PPT】(微信:qunideppt)：最优质的PPT资源库"/>
          <p:cNvSpPr/>
          <p:nvPr/>
        </p:nvSpPr>
        <p:spPr bwMode="auto">
          <a:xfrm>
            <a:off x="6527708" y="4906730"/>
            <a:ext cx="111855" cy="133220"/>
          </a:xfrm>
          <a:custGeom>
            <a:avLst/>
            <a:gdLst>
              <a:gd name="T0" fmla="*/ 45 w 65"/>
              <a:gd name="T1" fmla="*/ 5 h 77"/>
              <a:gd name="T2" fmla="*/ 45 w 65"/>
              <a:gd name="T3" fmla="*/ 28 h 77"/>
              <a:gd name="T4" fmla="*/ 25 w 65"/>
              <a:gd name="T5" fmla="*/ 45 h 77"/>
              <a:gd name="T6" fmla="*/ 1 w 65"/>
              <a:gd name="T7" fmla="*/ 64 h 77"/>
              <a:gd name="T8" fmla="*/ 65 w 65"/>
              <a:gd name="T9" fmla="*/ 77 h 77"/>
              <a:gd name="T10" fmla="*/ 65 w 65"/>
              <a:gd name="T11" fmla="*/ 0 h 77"/>
              <a:gd name="T12" fmla="*/ 45 w 65"/>
              <a:gd name="T13" fmla="*/ 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" h="77">
                <a:moveTo>
                  <a:pt x="45" y="5"/>
                </a:moveTo>
                <a:cubicBezTo>
                  <a:pt x="45" y="28"/>
                  <a:pt x="45" y="28"/>
                  <a:pt x="45" y="28"/>
                </a:cubicBezTo>
                <a:cubicBezTo>
                  <a:pt x="45" y="28"/>
                  <a:pt x="39" y="40"/>
                  <a:pt x="25" y="45"/>
                </a:cubicBezTo>
                <a:cubicBezTo>
                  <a:pt x="12" y="49"/>
                  <a:pt x="0" y="56"/>
                  <a:pt x="1" y="64"/>
                </a:cubicBezTo>
                <a:cubicBezTo>
                  <a:pt x="2" y="71"/>
                  <a:pt x="18" y="77"/>
                  <a:pt x="65" y="77"/>
                </a:cubicBezTo>
                <a:cubicBezTo>
                  <a:pt x="65" y="0"/>
                  <a:pt x="65" y="0"/>
                  <a:pt x="65" y="0"/>
                </a:cubicBezTo>
                <a:lnTo>
                  <a:pt x="45" y="5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41" name="出自【趣你的PPT】(微信:qunideppt)：最优质的PPT资源库"/>
          <p:cNvSpPr/>
          <p:nvPr/>
        </p:nvSpPr>
        <p:spPr bwMode="auto">
          <a:xfrm>
            <a:off x="6626994" y="4906730"/>
            <a:ext cx="106828" cy="133220"/>
          </a:xfrm>
          <a:custGeom>
            <a:avLst/>
            <a:gdLst>
              <a:gd name="T0" fmla="*/ 14 w 62"/>
              <a:gd name="T1" fmla="*/ 5 h 77"/>
              <a:gd name="T2" fmla="*/ 14 w 62"/>
              <a:gd name="T3" fmla="*/ 28 h 77"/>
              <a:gd name="T4" fmla="*/ 32 w 62"/>
              <a:gd name="T5" fmla="*/ 45 h 77"/>
              <a:gd name="T6" fmla="*/ 61 w 62"/>
              <a:gd name="T7" fmla="*/ 64 h 77"/>
              <a:gd name="T8" fmla="*/ 0 w 62"/>
              <a:gd name="T9" fmla="*/ 77 h 77"/>
              <a:gd name="T10" fmla="*/ 0 w 62"/>
              <a:gd name="T11" fmla="*/ 0 h 77"/>
              <a:gd name="T12" fmla="*/ 14 w 62"/>
              <a:gd name="T13" fmla="*/ 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77">
                <a:moveTo>
                  <a:pt x="14" y="5"/>
                </a:moveTo>
                <a:cubicBezTo>
                  <a:pt x="14" y="28"/>
                  <a:pt x="14" y="28"/>
                  <a:pt x="14" y="28"/>
                </a:cubicBezTo>
                <a:cubicBezTo>
                  <a:pt x="14" y="28"/>
                  <a:pt x="19" y="40"/>
                  <a:pt x="32" y="45"/>
                </a:cubicBezTo>
                <a:cubicBezTo>
                  <a:pt x="46" y="49"/>
                  <a:pt x="62" y="56"/>
                  <a:pt x="61" y="64"/>
                </a:cubicBezTo>
                <a:cubicBezTo>
                  <a:pt x="60" y="71"/>
                  <a:pt x="34" y="77"/>
                  <a:pt x="0" y="77"/>
                </a:cubicBezTo>
                <a:cubicBezTo>
                  <a:pt x="0" y="0"/>
                  <a:pt x="0" y="0"/>
                  <a:pt x="0" y="0"/>
                </a:cubicBezTo>
                <a:lnTo>
                  <a:pt x="14" y="5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42" name="出自【趣你的PPT】(微信:qunideppt)：最优质的PPT资源库"/>
          <p:cNvSpPr/>
          <p:nvPr/>
        </p:nvSpPr>
        <p:spPr bwMode="auto">
          <a:xfrm>
            <a:off x="6439732" y="4522151"/>
            <a:ext cx="395891" cy="398404"/>
          </a:xfrm>
          <a:custGeom>
            <a:avLst/>
            <a:gdLst>
              <a:gd name="T0" fmla="*/ 169 w 230"/>
              <a:gd name="T1" fmla="*/ 12 h 231"/>
              <a:gd name="T2" fmla="*/ 215 w 230"/>
              <a:gd name="T3" fmla="*/ 103 h 231"/>
              <a:gd name="T4" fmla="*/ 102 w 230"/>
              <a:gd name="T5" fmla="*/ 216 h 231"/>
              <a:gd name="T6" fmla="*/ 12 w 230"/>
              <a:gd name="T7" fmla="*/ 171 h 231"/>
              <a:gd name="T8" fmla="*/ 0 w 230"/>
              <a:gd name="T9" fmla="*/ 181 h 231"/>
              <a:gd name="T10" fmla="*/ 102 w 230"/>
              <a:gd name="T11" fmla="*/ 231 h 231"/>
              <a:gd name="T12" fmla="*/ 230 w 230"/>
              <a:gd name="T13" fmla="*/ 103 h 231"/>
              <a:gd name="T14" fmla="*/ 178 w 230"/>
              <a:gd name="T15" fmla="*/ 0 h 231"/>
              <a:gd name="T16" fmla="*/ 169 w 230"/>
              <a:gd name="T17" fmla="*/ 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0" h="231">
                <a:moveTo>
                  <a:pt x="169" y="12"/>
                </a:moveTo>
                <a:cubicBezTo>
                  <a:pt x="197" y="32"/>
                  <a:pt x="215" y="65"/>
                  <a:pt x="215" y="103"/>
                </a:cubicBezTo>
                <a:cubicBezTo>
                  <a:pt x="215" y="165"/>
                  <a:pt x="165" y="216"/>
                  <a:pt x="102" y="216"/>
                </a:cubicBezTo>
                <a:cubicBezTo>
                  <a:pt x="65" y="216"/>
                  <a:pt x="33" y="198"/>
                  <a:pt x="12" y="171"/>
                </a:cubicBezTo>
                <a:cubicBezTo>
                  <a:pt x="0" y="181"/>
                  <a:pt x="0" y="181"/>
                  <a:pt x="0" y="181"/>
                </a:cubicBezTo>
                <a:cubicBezTo>
                  <a:pt x="24" y="211"/>
                  <a:pt x="61" y="231"/>
                  <a:pt x="102" y="231"/>
                </a:cubicBezTo>
                <a:cubicBezTo>
                  <a:pt x="173" y="231"/>
                  <a:pt x="230" y="174"/>
                  <a:pt x="230" y="103"/>
                </a:cubicBezTo>
                <a:cubicBezTo>
                  <a:pt x="230" y="61"/>
                  <a:pt x="210" y="23"/>
                  <a:pt x="178" y="0"/>
                </a:cubicBezTo>
                <a:lnTo>
                  <a:pt x="169" y="12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4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442246" y="4529692"/>
            <a:ext cx="350646" cy="349389"/>
          </a:xfrm>
          <a:custGeom>
            <a:avLst/>
            <a:gdLst>
              <a:gd name="T0" fmla="*/ 102 w 203"/>
              <a:gd name="T1" fmla="*/ 203 h 203"/>
              <a:gd name="T2" fmla="*/ 203 w 203"/>
              <a:gd name="T3" fmla="*/ 101 h 203"/>
              <a:gd name="T4" fmla="*/ 102 w 203"/>
              <a:gd name="T5" fmla="*/ 0 h 203"/>
              <a:gd name="T6" fmla="*/ 102 w 203"/>
              <a:gd name="T7" fmla="*/ 5 h 203"/>
              <a:gd name="T8" fmla="*/ 198 w 203"/>
              <a:gd name="T9" fmla="*/ 101 h 203"/>
              <a:gd name="T10" fmla="*/ 102 w 203"/>
              <a:gd name="T11" fmla="*/ 198 h 203"/>
              <a:gd name="T12" fmla="*/ 102 w 203"/>
              <a:gd name="T13" fmla="*/ 203 h 203"/>
              <a:gd name="T14" fmla="*/ 102 w 203"/>
              <a:gd name="T15" fmla="*/ 0 h 203"/>
              <a:gd name="T16" fmla="*/ 0 w 203"/>
              <a:gd name="T17" fmla="*/ 101 h 203"/>
              <a:gd name="T18" fmla="*/ 102 w 203"/>
              <a:gd name="T19" fmla="*/ 203 h 203"/>
              <a:gd name="T20" fmla="*/ 102 w 203"/>
              <a:gd name="T21" fmla="*/ 203 h 203"/>
              <a:gd name="T22" fmla="*/ 102 w 203"/>
              <a:gd name="T23" fmla="*/ 198 h 203"/>
              <a:gd name="T24" fmla="*/ 102 w 203"/>
              <a:gd name="T25" fmla="*/ 198 h 203"/>
              <a:gd name="T26" fmla="*/ 102 w 203"/>
              <a:gd name="T27" fmla="*/ 198 h 203"/>
              <a:gd name="T28" fmla="*/ 5 w 203"/>
              <a:gd name="T29" fmla="*/ 101 h 203"/>
              <a:gd name="T30" fmla="*/ 102 w 203"/>
              <a:gd name="T31" fmla="*/ 5 h 203"/>
              <a:gd name="T32" fmla="*/ 102 w 203"/>
              <a:gd name="T33" fmla="*/ 5 h 203"/>
              <a:gd name="T34" fmla="*/ 102 w 203"/>
              <a:gd name="T35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3" h="203">
                <a:moveTo>
                  <a:pt x="102" y="203"/>
                </a:moveTo>
                <a:cubicBezTo>
                  <a:pt x="158" y="203"/>
                  <a:pt x="203" y="157"/>
                  <a:pt x="203" y="101"/>
                </a:cubicBezTo>
                <a:cubicBezTo>
                  <a:pt x="203" y="45"/>
                  <a:pt x="158" y="0"/>
                  <a:pt x="102" y="0"/>
                </a:cubicBezTo>
                <a:cubicBezTo>
                  <a:pt x="102" y="5"/>
                  <a:pt x="102" y="5"/>
                  <a:pt x="102" y="5"/>
                </a:cubicBezTo>
                <a:cubicBezTo>
                  <a:pt x="155" y="5"/>
                  <a:pt x="198" y="48"/>
                  <a:pt x="198" y="101"/>
                </a:cubicBezTo>
                <a:cubicBezTo>
                  <a:pt x="198" y="155"/>
                  <a:pt x="155" y="198"/>
                  <a:pt x="102" y="198"/>
                </a:cubicBezTo>
                <a:lnTo>
                  <a:pt x="102" y="203"/>
                </a:lnTo>
                <a:close/>
                <a:moveTo>
                  <a:pt x="102" y="0"/>
                </a:moveTo>
                <a:cubicBezTo>
                  <a:pt x="46" y="0"/>
                  <a:pt x="0" y="45"/>
                  <a:pt x="0" y="101"/>
                </a:cubicBezTo>
                <a:cubicBezTo>
                  <a:pt x="0" y="157"/>
                  <a:pt x="46" y="203"/>
                  <a:pt x="102" y="203"/>
                </a:cubicBezTo>
                <a:cubicBezTo>
                  <a:pt x="102" y="203"/>
                  <a:pt x="102" y="203"/>
                  <a:pt x="102" y="203"/>
                </a:cubicBezTo>
                <a:cubicBezTo>
                  <a:pt x="102" y="198"/>
                  <a:pt x="102" y="198"/>
                  <a:pt x="102" y="198"/>
                </a:cubicBezTo>
                <a:cubicBezTo>
                  <a:pt x="102" y="198"/>
                  <a:pt x="102" y="198"/>
                  <a:pt x="102" y="198"/>
                </a:cubicBezTo>
                <a:cubicBezTo>
                  <a:pt x="102" y="198"/>
                  <a:pt x="102" y="198"/>
                  <a:pt x="102" y="198"/>
                </a:cubicBezTo>
                <a:cubicBezTo>
                  <a:pt x="48" y="198"/>
                  <a:pt x="5" y="155"/>
                  <a:pt x="5" y="101"/>
                </a:cubicBezTo>
                <a:cubicBezTo>
                  <a:pt x="5" y="48"/>
                  <a:pt x="48" y="5"/>
                  <a:pt x="102" y="5"/>
                </a:cubicBezTo>
                <a:cubicBezTo>
                  <a:pt x="102" y="5"/>
                  <a:pt x="102" y="5"/>
                  <a:pt x="102" y="5"/>
                </a:cubicBezTo>
                <a:cubicBezTo>
                  <a:pt x="102" y="0"/>
                  <a:pt x="102" y="0"/>
                  <a:pt x="102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44" name="出自【趣你的PPT】(微信:qunideppt)：最优质的PPT资源库"/>
          <p:cNvSpPr/>
          <p:nvPr/>
        </p:nvSpPr>
        <p:spPr bwMode="auto">
          <a:xfrm>
            <a:off x="6433448" y="4535976"/>
            <a:ext cx="393377" cy="343105"/>
          </a:xfrm>
          <a:custGeom>
            <a:avLst/>
            <a:gdLst>
              <a:gd name="T0" fmla="*/ 65 w 228"/>
              <a:gd name="T1" fmla="*/ 15 h 199"/>
              <a:gd name="T2" fmla="*/ 61 w 228"/>
              <a:gd name="T3" fmla="*/ 23 h 199"/>
              <a:gd name="T4" fmla="*/ 57 w 228"/>
              <a:gd name="T5" fmla="*/ 29 h 199"/>
              <a:gd name="T6" fmla="*/ 54 w 228"/>
              <a:gd name="T7" fmla="*/ 26 h 199"/>
              <a:gd name="T8" fmla="*/ 52 w 228"/>
              <a:gd name="T9" fmla="*/ 32 h 199"/>
              <a:gd name="T10" fmla="*/ 42 w 228"/>
              <a:gd name="T11" fmla="*/ 34 h 199"/>
              <a:gd name="T12" fmla="*/ 36 w 228"/>
              <a:gd name="T13" fmla="*/ 41 h 199"/>
              <a:gd name="T14" fmla="*/ 27 w 228"/>
              <a:gd name="T15" fmla="*/ 53 h 199"/>
              <a:gd name="T16" fmla="*/ 21 w 228"/>
              <a:gd name="T17" fmla="*/ 61 h 199"/>
              <a:gd name="T18" fmla="*/ 27 w 228"/>
              <a:gd name="T19" fmla="*/ 67 h 199"/>
              <a:gd name="T20" fmla="*/ 27 w 228"/>
              <a:gd name="T21" fmla="*/ 70 h 199"/>
              <a:gd name="T22" fmla="*/ 22 w 228"/>
              <a:gd name="T23" fmla="*/ 65 h 199"/>
              <a:gd name="T24" fmla="*/ 18 w 228"/>
              <a:gd name="T25" fmla="*/ 60 h 199"/>
              <a:gd name="T26" fmla="*/ 16 w 228"/>
              <a:gd name="T27" fmla="*/ 69 h 199"/>
              <a:gd name="T28" fmla="*/ 17 w 228"/>
              <a:gd name="T29" fmla="*/ 83 h 199"/>
              <a:gd name="T30" fmla="*/ 24 w 228"/>
              <a:gd name="T31" fmla="*/ 80 h 199"/>
              <a:gd name="T32" fmla="*/ 32 w 228"/>
              <a:gd name="T33" fmla="*/ 88 h 199"/>
              <a:gd name="T34" fmla="*/ 41 w 228"/>
              <a:gd name="T35" fmla="*/ 98 h 199"/>
              <a:gd name="T36" fmla="*/ 50 w 228"/>
              <a:gd name="T37" fmla="*/ 105 h 199"/>
              <a:gd name="T38" fmla="*/ 61 w 228"/>
              <a:gd name="T39" fmla="*/ 117 h 199"/>
              <a:gd name="T40" fmla="*/ 58 w 228"/>
              <a:gd name="T41" fmla="*/ 134 h 199"/>
              <a:gd name="T42" fmla="*/ 49 w 228"/>
              <a:gd name="T43" fmla="*/ 155 h 199"/>
              <a:gd name="T44" fmla="*/ 52 w 228"/>
              <a:gd name="T45" fmla="*/ 170 h 199"/>
              <a:gd name="T46" fmla="*/ 46 w 228"/>
              <a:gd name="T47" fmla="*/ 171 h 199"/>
              <a:gd name="T48" fmla="*/ 32 w 228"/>
              <a:gd name="T49" fmla="*/ 148 h 199"/>
              <a:gd name="T50" fmla="*/ 16 w 228"/>
              <a:gd name="T51" fmla="*/ 113 h 199"/>
              <a:gd name="T52" fmla="*/ 11 w 228"/>
              <a:gd name="T53" fmla="*/ 87 h 199"/>
              <a:gd name="T54" fmla="*/ 73 w 228"/>
              <a:gd name="T55" fmla="*/ 183 h 199"/>
              <a:gd name="T56" fmla="*/ 89 w 228"/>
              <a:gd name="T57" fmla="*/ 181 h 199"/>
              <a:gd name="T58" fmla="*/ 110 w 228"/>
              <a:gd name="T59" fmla="*/ 178 h 199"/>
              <a:gd name="T60" fmla="*/ 108 w 228"/>
              <a:gd name="T61" fmla="*/ 187 h 199"/>
              <a:gd name="T62" fmla="*/ 121 w 228"/>
              <a:gd name="T63" fmla="*/ 186 h 199"/>
              <a:gd name="T64" fmla="*/ 139 w 228"/>
              <a:gd name="T65" fmla="*/ 184 h 199"/>
              <a:gd name="T66" fmla="*/ 137 w 228"/>
              <a:gd name="T67" fmla="*/ 3 h 199"/>
              <a:gd name="T68" fmla="*/ 197 w 228"/>
              <a:gd name="T69" fmla="*/ 64 h 199"/>
              <a:gd name="T70" fmla="*/ 189 w 228"/>
              <a:gd name="T71" fmla="*/ 58 h 199"/>
              <a:gd name="T72" fmla="*/ 181 w 228"/>
              <a:gd name="T73" fmla="*/ 74 h 199"/>
              <a:gd name="T74" fmla="*/ 170 w 228"/>
              <a:gd name="T75" fmla="*/ 59 h 199"/>
              <a:gd name="T76" fmla="*/ 174 w 228"/>
              <a:gd name="T77" fmla="*/ 75 h 199"/>
              <a:gd name="T78" fmla="*/ 186 w 228"/>
              <a:gd name="T79" fmla="*/ 79 h 199"/>
              <a:gd name="T80" fmla="*/ 181 w 228"/>
              <a:gd name="T81" fmla="*/ 100 h 199"/>
              <a:gd name="T82" fmla="*/ 175 w 228"/>
              <a:gd name="T83" fmla="*/ 122 h 199"/>
              <a:gd name="T84" fmla="*/ 168 w 228"/>
              <a:gd name="T85" fmla="*/ 137 h 199"/>
              <a:gd name="T86" fmla="*/ 147 w 228"/>
              <a:gd name="T87" fmla="*/ 154 h 199"/>
              <a:gd name="T88" fmla="*/ 141 w 228"/>
              <a:gd name="T89" fmla="*/ 139 h 199"/>
              <a:gd name="T90" fmla="*/ 142 w 228"/>
              <a:gd name="T91" fmla="*/ 121 h 199"/>
              <a:gd name="T92" fmla="*/ 135 w 228"/>
              <a:gd name="T93" fmla="*/ 101 h 199"/>
              <a:gd name="T94" fmla="*/ 125 w 228"/>
              <a:gd name="T95" fmla="*/ 89 h 199"/>
              <a:gd name="T96" fmla="*/ 99 w 228"/>
              <a:gd name="T97" fmla="*/ 90 h 199"/>
              <a:gd name="T98" fmla="*/ 89 w 228"/>
              <a:gd name="T99" fmla="*/ 76 h 199"/>
              <a:gd name="T100" fmla="*/ 100 w 228"/>
              <a:gd name="T101" fmla="*/ 49 h 199"/>
              <a:gd name="T102" fmla="*/ 119 w 228"/>
              <a:gd name="T103" fmla="*/ 41 h 199"/>
              <a:gd name="T104" fmla="*/ 130 w 228"/>
              <a:gd name="T105" fmla="*/ 46 h 199"/>
              <a:gd name="T106" fmla="*/ 146 w 228"/>
              <a:gd name="T107" fmla="*/ 46 h 199"/>
              <a:gd name="T108" fmla="*/ 162 w 228"/>
              <a:gd name="T109" fmla="*/ 44 h 199"/>
              <a:gd name="T110" fmla="*/ 147 w 228"/>
              <a:gd name="T111" fmla="*/ 37 h 199"/>
              <a:gd name="T112" fmla="*/ 146 w 228"/>
              <a:gd name="T113" fmla="*/ 32 h 199"/>
              <a:gd name="T114" fmla="*/ 127 w 228"/>
              <a:gd name="T115" fmla="*/ 32 h 199"/>
              <a:gd name="T116" fmla="*/ 111 w 228"/>
              <a:gd name="T117" fmla="*/ 37 h 199"/>
              <a:gd name="T118" fmla="*/ 107 w 228"/>
              <a:gd name="T119" fmla="*/ 21 h 199"/>
              <a:gd name="T120" fmla="*/ 96 w 228"/>
              <a:gd name="T121" fmla="*/ 11 h 199"/>
              <a:gd name="T122" fmla="*/ 109 w 228"/>
              <a:gd name="T123" fmla="*/ 3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8" h="199">
                <a:moveTo>
                  <a:pt x="92" y="0"/>
                </a:moveTo>
                <a:cubicBezTo>
                  <a:pt x="92" y="0"/>
                  <a:pt x="58" y="5"/>
                  <a:pt x="35" y="31"/>
                </a:cubicBezTo>
                <a:cubicBezTo>
                  <a:pt x="35" y="31"/>
                  <a:pt x="53" y="13"/>
                  <a:pt x="64" y="13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4"/>
                  <a:pt x="66" y="15"/>
                  <a:pt x="65" y="15"/>
                </a:cubicBezTo>
                <a:cubicBezTo>
                  <a:pt x="65" y="16"/>
                  <a:pt x="64" y="17"/>
                  <a:pt x="64" y="18"/>
                </a:cubicBezTo>
                <a:cubicBezTo>
                  <a:pt x="64" y="18"/>
                  <a:pt x="64" y="20"/>
                  <a:pt x="64" y="20"/>
                </a:cubicBezTo>
                <a:cubicBezTo>
                  <a:pt x="63" y="21"/>
                  <a:pt x="63" y="21"/>
                  <a:pt x="63" y="21"/>
                </a:cubicBezTo>
                <a:cubicBezTo>
                  <a:pt x="63" y="21"/>
                  <a:pt x="62" y="21"/>
                  <a:pt x="62" y="22"/>
                </a:cubicBezTo>
                <a:cubicBezTo>
                  <a:pt x="62" y="22"/>
                  <a:pt x="61" y="22"/>
                  <a:pt x="61" y="23"/>
                </a:cubicBezTo>
                <a:cubicBezTo>
                  <a:pt x="61" y="24"/>
                  <a:pt x="61" y="25"/>
                  <a:pt x="61" y="25"/>
                </a:cubicBezTo>
                <a:cubicBezTo>
                  <a:pt x="62" y="27"/>
                  <a:pt x="62" y="27"/>
                  <a:pt x="62" y="27"/>
                </a:cubicBezTo>
                <a:cubicBezTo>
                  <a:pt x="61" y="28"/>
                  <a:pt x="61" y="28"/>
                  <a:pt x="61" y="28"/>
                </a:cubicBezTo>
                <a:cubicBezTo>
                  <a:pt x="59" y="29"/>
                  <a:pt x="59" y="29"/>
                  <a:pt x="59" y="29"/>
                </a:cubicBezTo>
                <a:cubicBezTo>
                  <a:pt x="59" y="29"/>
                  <a:pt x="58" y="29"/>
                  <a:pt x="57" y="29"/>
                </a:cubicBezTo>
                <a:cubicBezTo>
                  <a:pt x="56" y="29"/>
                  <a:pt x="56" y="27"/>
                  <a:pt x="56" y="27"/>
                </a:cubicBezTo>
                <a:cubicBezTo>
                  <a:pt x="58" y="26"/>
                  <a:pt x="58" y="26"/>
                  <a:pt x="58" y="26"/>
                </a:cubicBezTo>
                <a:cubicBezTo>
                  <a:pt x="58" y="26"/>
                  <a:pt x="58" y="26"/>
                  <a:pt x="58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5" y="24"/>
                  <a:pt x="54" y="26"/>
                  <a:pt x="54" y="26"/>
                </a:cubicBezTo>
                <a:cubicBezTo>
                  <a:pt x="52" y="27"/>
                  <a:pt x="52" y="27"/>
                  <a:pt x="52" y="27"/>
                </a:cubicBezTo>
                <a:cubicBezTo>
                  <a:pt x="52" y="27"/>
                  <a:pt x="51" y="29"/>
                  <a:pt x="51" y="29"/>
                </a:cubicBezTo>
                <a:cubicBezTo>
                  <a:pt x="52" y="29"/>
                  <a:pt x="53" y="29"/>
                  <a:pt x="53" y="29"/>
                </a:cubicBezTo>
                <a:cubicBezTo>
                  <a:pt x="53" y="29"/>
                  <a:pt x="53" y="30"/>
                  <a:pt x="53" y="31"/>
                </a:cubicBezTo>
                <a:cubicBezTo>
                  <a:pt x="53" y="31"/>
                  <a:pt x="52" y="32"/>
                  <a:pt x="52" y="32"/>
                </a:cubicBezTo>
                <a:cubicBezTo>
                  <a:pt x="52" y="32"/>
                  <a:pt x="52" y="33"/>
                  <a:pt x="51" y="33"/>
                </a:cubicBezTo>
                <a:cubicBezTo>
                  <a:pt x="50" y="32"/>
                  <a:pt x="49" y="32"/>
                  <a:pt x="48" y="32"/>
                </a:cubicBezTo>
                <a:cubicBezTo>
                  <a:pt x="47" y="32"/>
                  <a:pt x="46" y="31"/>
                  <a:pt x="46" y="32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33"/>
                  <a:pt x="42" y="34"/>
                  <a:pt x="42" y="34"/>
                </a:cubicBezTo>
                <a:cubicBezTo>
                  <a:pt x="42" y="34"/>
                  <a:pt x="41" y="35"/>
                  <a:pt x="41" y="35"/>
                </a:cubicBezTo>
                <a:cubicBezTo>
                  <a:pt x="41" y="35"/>
                  <a:pt x="41" y="37"/>
                  <a:pt x="41" y="37"/>
                </a:cubicBezTo>
                <a:cubicBezTo>
                  <a:pt x="41" y="37"/>
                  <a:pt x="40" y="38"/>
                  <a:pt x="38" y="38"/>
                </a:cubicBezTo>
                <a:cubicBezTo>
                  <a:pt x="37" y="39"/>
                  <a:pt x="36" y="39"/>
                  <a:pt x="36" y="39"/>
                </a:cubicBezTo>
                <a:cubicBezTo>
                  <a:pt x="36" y="41"/>
                  <a:pt x="36" y="41"/>
                  <a:pt x="36" y="41"/>
                </a:cubicBezTo>
                <a:cubicBezTo>
                  <a:pt x="36" y="41"/>
                  <a:pt x="34" y="42"/>
                  <a:pt x="34" y="43"/>
                </a:cubicBezTo>
                <a:cubicBezTo>
                  <a:pt x="33" y="44"/>
                  <a:pt x="30" y="46"/>
                  <a:pt x="30" y="46"/>
                </a:cubicBezTo>
                <a:cubicBezTo>
                  <a:pt x="30" y="46"/>
                  <a:pt x="29" y="47"/>
                  <a:pt x="28" y="48"/>
                </a:cubicBezTo>
                <a:cubicBezTo>
                  <a:pt x="28" y="49"/>
                  <a:pt x="28" y="50"/>
                  <a:pt x="28" y="51"/>
                </a:cubicBezTo>
                <a:cubicBezTo>
                  <a:pt x="28" y="51"/>
                  <a:pt x="27" y="52"/>
                  <a:pt x="27" y="53"/>
                </a:cubicBezTo>
                <a:cubicBezTo>
                  <a:pt x="27" y="54"/>
                  <a:pt x="26" y="55"/>
                  <a:pt x="26" y="56"/>
                </a:cubicBezTo>
                <a:cubicBezTo>
                  <a:pt x="25" y="56"/>
                  <a:pt x="25" y="57"/>
                  <a:pt x="24" y="57"/>
                </a:cubicBezTo>
                <a:cubicBezTo>
                  <a:pt x="24" y="57"/>
                  <a:pt x="22" y="58"/>
                  <a:pt x="21" y="58"/>
                </a:cubicBezTo>
                <a:cubicBezTo>
                  <a:pt x="20" y="59"/>
                  <a:pt x="20" y="60"/>
                  <a:pt x="20" y="60"/>
                </a:cubicBezTo>
                <a:cubicBezTo>
                  <a:pt x="20" y="60"/>
                  <a:pt x="21" y="61"/>
                  <a:pt x="21" y="61"/>
                </a:cubicBezTo>
                <a:cubicBezTo>
                  <a:pt x="22" y="61"/>
                  <a:pt x="23" y="62"/>
                  <a:pt x="23" y="62"/>
                </a:cubicBezTo>
                <a:cubicBezTo>
                  <a:pt x="23" y="62"/>
                  <a:pt x="23" y="63"/>
                  <a:pt x="23" y="64"/>
                </a:cubicBezTo>
                <a:cubicBezTo>
                  <a:pt x="23" y="64"/>
                  <a:pt x="22" y="66"/>
                  <a:pt x="23" y="66"/>
                </a:cubicBezTo>
                <a:cubicBezTo>
                  <a:pt x="24" y="66"/>
                  <a:pt x="25" y="66"/>
                  <a:pt x="25" y="66"/>
                </a:cubicBezTo>
                <a:cubicBezTo>
                  <a:pt x="27" y="67"/>
                  <a:pt x="27" y="67"/>
                  <a:pt x="27" y="67"/>
                </a:cubicBezTo>
                <a:cubicBezTo>
                  <a:pt x="28" y="68"/>
                  <a:pt x="28" y="68"/>
                  <a:pt x="28" y="68"/>
                </a:cubicBezTo>
                <a:cubicBezTo>
                  <a:pt x="29" y="68"/>
                  <a:pt x="29" y="68"/>
                  <a:pt x="29" y="68"/>
                </a:cubicBezTo>
                <a:cubicBezTo>
                  <a:pt x="29" y="68"/>
                  <a:pt x="29" y="69"/>
                  <a:pt x="29" y="70"/>
                </a:cubicBezTo>
                <a:cubicBezTo>
                  <a:pt x="28" y="70"/>
                  <a:pt x="28" y="71"/>
                  <a:pt x="28" y="71"/>
                </a:cubicBezTo>
                <a:cubicBezTo>
                  <a:pt x="27" y="71"/>
                  <a:pt x="27" y="71"/>
                  <a:pt x="27" y="70"/>
                </a:cubicBezTo>
                <a:cubicBezTo>
                  <a:pt x="27" y="69"/>
                  <a:pt x="27" y="69"/>
                  <a:pt x="26" y="68"/>
                </a:cubicBezTo>
                <a:cubicBezTo>
                  <a:pt x="25" y="68"/>
                  <a:pt x="24" y="69"/>
                  <a:pt x="24" y="69"/>
                </a:cubicBezTo>
                <a:cubicBezTo>
                  <a:pt x="24" y="69"/>
                  <a:pt x="23" y="69"/>
                  <a:pt x="23" y="68"/>
                </a:cubicBezTo>
                <a:cubicBezTo>
                  <a:pt x="22" y="67"/>
                  <a:pt x="22" y="68"/>
                  <a:pt x="22" y="67"/>
                </a:cubicBezTo>
                <a:cubicBezTo>
                  <a:pt x="22" y="66"/>
                  <a:pt x="23" y="66"/>
                  <a:pt x="22" y="65"/>
                </a:cubicBezTo>
                <a:cubicBezTo>
                  <a:pt x="22" y="65"/>
                  <a:pt x="21" y="64"/>
                  <a:pt x="21" y="64"/>
                </a:cubicBezTo>
                <a:cubicBezTo>
                  <a:pt x="20" y="64"/>
                  <a:pt x="21" y="65"/>
                  <a:pt x="20" y="64"/>
                </a:cubicBezTo>
                <a:cubicBezTo>
                  <a:pt x="20" y="63"/>
                  <a:pt x="19" y="63"/>
                  <a:pt x="19" y="63"/>
                </a:cubicBezTo>
                <a:cubicBezTo>
                  <a:pt x="19" y="63"/>
                  <a:pt x="18" y="63"/>
                  <a:pt x="18" y="62"/>
                </a:cubicBezTo>
                <a:cubicBezTo>
                  <a:pt x="18" y="62"/>
                  <a:pt x="18" y="61"/>
                  <a:pt x="18" y="60"/>
                </a:cubicBezTo>
                <a:cubicBezTo>
                  <a:pt x="18" y="60"/>
                  <a:pt x="19" y="59"/>
                  <a:pt x="19" y="58"/>
                </a:cubicBezTo>
                <a:cubicBezTo>
                  <a:pt x="19" y="58"/>
                  <a:pt x="19" y="55"/>
                  <a:pt x="19" y="55"/>
                </a:cubicBezTo>
                <a:cubicBezTo>
                  <a:pt x="19" y="55"/>
                  <a:pt x="16" y="61"/>
                  <a:pt x="15" y="66"/>
                </a:cubicBezTo>
                <a:cubicBezTo>
                  <a:pt x="15" y="66"/>
                  <a:pt x="16" y="65"/>
                  <a:pt x="16" y="66"/>
                </a:cubicBezTo>
                <a:cubicBezTo>
                  <a:pt x="16" y="67"/>
                  <a:pt x="17" y="68"/>
                  <a:pt x="16" y="69"/>
                </a:cubicBezTo>
                <a:cubicBezTo>
                  <a:pt x="16" y="69"/>
                  <a:pt x="16" y="69"/>
                  <a:pt x="16" y="72"/>
                </a:cubicBezTo>
                <a:cubicBezTo>
                  <a:pt x="16" y="74"/>
                  <a:pt x="17" y="75"/>
                  <a:pt x="17" y="76"/>
                </a:cubicBezTo>
                <a:cubicBezTo>
                  <a:pt x="16" y="76"/>
                  <a:pt x="16" y="77"/>
                  <a:pt x="16" y="78"/>
                </a:cubicBezTo>
                <a:cubicBezTo>
                  <a:pt x="16" y="79"/>
                  <a:pt x="16" y="82"/>
                  <a:pt x="17" y="82"/>
                </a:cubicBezTo>
                <a:cubicBezTo>
                  <a:pt x="17" y="82"/>
                  <a:pt x="17" y="83"/>
                  <a:pt x="17" y="83"/>
                </a:cubicBezTo>
                <a:cubicBezTo>
                  <a:pt x="18" y="84"/>
                  <a:pt x="17" y="85"/>
                  <a:pt x="18" y="84"/>
                </a:cubicBezTo>
                <a:cubicBezTo>
                  <a:pt x="19" y="82"/>
                  <a:pt x="20" y="81"/>
                  <a:pt x="20" y="81"/>
                </a:cubicBezTo>
                <a:cubicBezTo>
                  <a:pt x="20" y="80"/>
                  <a:pt x="20" y="80"/>
                  <a:pt x="20" y="80"/>
                </a:cubicBezTo>
                <a:cubicBezTo>
                  <a:pt x="20" y="80"/>
                  <a:pt x="20" y="79"/>
                  <a:pt x="22" y="79"/>
                </a:cubicBezTo>
                <a:cubicBezTo>
                  <a:pt x="23" y="79"/>
                  <a:pt x="24" y="79"/>
                  <a:pt x="24" y="80"/>
                </a:cubicBezTo>
                <a:cubicBezTo>
                  <a:pt x="25" y="80"/>
                  <a:pt x="23" y="82"/>
                  <a:pt x="24" y="82"/>
                </a:cubicBezTo>
                <a:cubicBezTo>
                  <a:pt x="25" y="82"/>
                  <a:pt x="27" y="81"/>
                  <a:pt x="28" y="81"/>
                </a:cubicBezTo>
                <a:cubicBezTo>
                  <a:pt x="29" y="81"/>
                  <a:pt x="29" y="82"/>
                  <a:pt x="30" y="83"/>
                </a:cubicBezTo>
                <a:cubicBezTo>
                  <a:pt x="30" y="84"/>
                  <a:pt x="30" y="85"/>
                  <a:pt x="31" y="86"/>
                </a:cubicBezTo>
                <a:cubicBezTo>
                  <a:pt x="32" y="86"/>
                  <a:pt x="31" y="87"/>
                  <a:pt x="32" y="88"/>
                </a:cubicBezTo>
                <a:cubicBezTo>
                  <a:pt x="32" y="89"/>
                  <a:pt x="34" y="90"/>
                  <a:pt x="35" y="90"/>
                </a:cubicBezTo>
                <a:cubicBezTo>
                  <a:pt x="35" y="90"/>
                  <a:pt x="37" y="90"/>
                  <a:pt x="38" y="90"/>
                </a:cubicBezTo>
                <a:cubicBezTo>
                  <a:pt x="39" y="91"/>
                  <a:pt x="38" y="92"/>
                  <a:pt x="39" y="92"/>
                </a:cubicBezTo>
                <a:cubicBezTo>
                  <a:pt x="40" y="92"/>
                  <a:pt x="41" y="95"/>
                  <a:pt x="41" y="95"/>
                </a:cubicBezTo>
                <a:cubicBezTo>
                  <a:pt x="41" y="95"/>
                  <a:pt x="41" y="97"/>
                  <a:pt x="41" y="98"/>
                </a:cubicBezTo>
                <a:cubicBezTo>
                  <a:pt x="41" y="98"/>
                  <a:pt x="41" y="99"/>
                  <a:pt x="42" y="100"/>
                </a:cubicBezTo>
                <a:cubicBezTo>
                  <a:pt x="42" y="100"/>
                  <a:pt x="44" y="100"/>
                  <a:pt x="44" y="100"/>
                </a:cubicBezTo>
                <a:cubicBezTo>
                  <a:pt x="44" y="100"/>
                  <a:pt x="43" y="102"/>
                  <a:pt x="45" y="102"/>
                </a:cubicBezTo>
                <a:cubicBezTo>
                  <a:pt x="47" y="103"/>
                  <a:pt x="48" y="103"/>
                  <a:pt x="49" y="104"/>
                </a:cubicBezTo>
                <a:cubicBezTo>
                  <a:pt x="49" y="104"/>
                  <a:pt x="48" y="105"/>
                  <a:pt x="50" y="105"/>
                </a:cubicBezTo>
                <a:cubicBezTo>
                  <a:pt x="52" y="105"/>
                  <a:pt x="54" y="105"/>
                  <a:pt x="55" y="106"/>
                </a:cubicBezTo>
                <a:cubicBezTo>
                  <a:pt x="56" y="106"/>
                  <a:pt x="55" y="107"/>
                  <a:pt x="57" y="109"/>
                </a:cubicBezTo>
                <a:cubicBezTo>
                  <a:pt x="60" y="110"/>
                  <a:pt x="60" y="111"/>
                  <a:pt x="61" y="111"/>
                </a:cubicBezTo>
                <a:cubicBezTo>
                  <a:pt x="62" y="111"/>
                  <a:pt x="63" y="111"/>
                  <a:pt x="63" y="113"/>
                </a:cubicBezTo>
                <a:cubicBezTo>
                  <a:pt x="62" y="115"/>
                  <a:pt x="62" y="116"/>
                  <a:pt x="61" y="117"/>
                </a:cubicBezTo>
                <a:cubicBezTo>
                  <a:pt x="60" y="118"/>
                  <a:pt x="59" y="120"/>
                  <a:pt x="58" y="121"/>
                </a:cubicBezTo>
                <a:cubicBezTo>
                  <a:pt x="58" y="122"/>
                  <a:pt x="57" y="123"/>
                  <a:pt x="58" y="124"/>
                </a:cubicBezTo>
                <a:cubicBezTo>
                  <a:pt x="58" y="126"/>
                  <a:pt x="59" y="127"/>
                  <a:pt x="59" y="128"/>
                </a:cubicBezTo>
                <a:cubicBezTo>
                  <a:pt x="59" y="129"/>
                  <a:pt x="59" y="131"/>
                  <a:pt x="59" y="132"/>
                </a:cubicBezTo>
                <a:cubicBezTo>
                  <a:pt x="58" y="133"/>
                  <a:pt x="58" y="134"/>
                  <a:pt x="58" y="134"/>
                </a:cubicBezTo>
                <a:cubicBezTo>
                  <a:pt x="58" y="134"/>
                  <a:pt x="59" y="136"/>
                  <a:pt x="58" y="137"/>
                </a:cubicBezTo>
                <a:cubicBezTo>
                  <a:pt x="57" y="138"/>
                  <a:pt x="55" y="140"/>
                  <a:pt x="54" y="140"/>
                </a:cubicBezTo>
                <a:cubicBezTo>
                  <a:pt x="53" y="140"/>
                  <a:pt x="51" y="142"/>
                  <a:pt x="51" y="142"/>
                </a:cubicBezTo>
                <a:cubicBezTo>
                  <a:pt x="51" y="142"/>
                  <a:pt x="51" y="146"/>
                  <a:pt x="51" y="147"/>
                </a:cubicBezTo>
                <a:cubicBezTo>
                  <a:pt x="51" y="147"/>
                  <a:pt x="47" y="154"/>
                  <a:pt x="49" y="155"/>
                </a:cubicBezTo>
                <a:cubicBezTo>
                  <a:pt x="50" y="156"/>
                  <a:pt x="50" y="158"/>
                  <a:pt x="50" y="159"/>
                </a:cubicBezTo>
                <a:cubicBezTo>
                  <a:pt x="49" y="160"/>
                  <a:pt x="49" y="160"/>
                  <a:pt x="49" y="160"/>
                </a:cubicBezTo>
                <a:cubicBezTo>
                  <a:pt x="48" y="161"/>
                  <a:pt x="46" y="161"/>
                  <a:pt x="47" y="163"/>
                </a:cubicBezTo>
                <a:cubicBezTo>
                  <a:pt x="49" y="165"/>
                  <a:pt x="50" y="165"/>
                  <a:pt x="50" y="167"/>
                </a:cubicBezTo>
                <a:cubicBezTo>
                  <a:pt x="51" y="168"/>
                  <a:pt x="51" y="168"/>
                  <a:pt x="52" y="170"/>
                </a:cubicBezTo>
                <a:cubicBezTo>
                  <a:pt x="53" y="171"/>
                  <a:pt x="53" y="172"/>
                  <a:pt x="54" y="173"/>
                </a:cubicBezTo>
                <a:cubicBezTo>
                  <a:pt x="55" y="174"/>
                  <a:pt x="56" y="175"/>
                  <a:pt x="56" y="176"/>
                </a:cubicBezTo>
                <a:cubicBezTo>
                  <a:pt x="56" y="177"/>
                  <a:pt x="59" y="179"/>
                  <a:pt x="56" y="177"/>
                </a:cubicBezTo>
                <a:cubicBezTo>
                  <a:pt x="53" y="175"/>
                  <a:pt x="56" y="177"/>
                  <a:pt x="52" y="174"/>
                </a:cubicBezTo>
                <a:cubicBezTo>
                  <a:pt x="49" y="171"/>
                  <a:pt x="48" y="173"/>
                  <a:pt x="46" y="171"/>
                </a:cubicBezTo>
                <a:cubicBezTo>
                  <a:pt x="45" y="169"/>
                  <a:pt x="47" y="175"/>
                  <a:pt x="44" y="168"/>
                </a:cubicBezTo>
                <a:cubicBezTo>
                  <a:pt x="41" y="160"/>
                  <a:pt x="40" y="161"/>
                  <a:pt x="39" y="159"/>
                </a:cubicBezTo>
                <a:cubicBezTo>
                  <a:pt x="39" y="157"/>
                  <a:pt x="39" y="159"/>
                  <a:pt x="37" y="155"/>
                </a:cubicBezTo>
                <a:cubicBezTo>
                  <a:pt x="35" y="151"/>
                  <a:pt x="37" y="154"/>
                  <a:pt x="35" y="151"/>
                </a:cubicBezTo>
                <a:cubicBezTo>
                  <a:pt x="33" y="149"/>
                  <a:pt x="33" y="152"/>
                  <a:pt x="32" y="148"/>
                </a:cubicBezTo>
                <a:cubicBezTo>
                  <a:pt x="31" y="143"/>
                  <a:pt x="31" y="146"/>
                  <a:pt x="30" y="141"/>
                </a:cubicBezTo>
                <a:cubicBezTo>
                  <a:pt x="28" y="136"/>
                  <a:pt x="31" y="136"/>
                  <a:pt x="28" y="133"/>
                </a:cubicBezTo>
                <a:cubicBezTo>
                  <a:pt x="25" y="131"/>
                  <a:pt x="25" y="132"/>
                  <a:pt x="24" y="131"/>
                </a:cubicBezTo>
                <a:cubicBezTo>
                  <a:pt x="23" y="129"/>
                  <a:pt x="25" y="130"/>
                  <a:pt x="22" y="126"/>
                </a:cubicBezTo>
                <a:cubicBezTo>
                  <a:pt x="20" y="122"/>
                  <a:pt x="16" y="120"/>
                  <a:pt x="16" y="113"/>
                </a:cubicBezTo>
                <a:cubicBezTo>
                  <a:pt x="16" y="105"/>
                  <a:pt x="16" y="104"/>
                  <a:pt x="16" y="104"/>
                </a:cubicBezTo>
                <a:cubicBezTo>
                  <a:pt x="16" y="104"/>
                  <a:pt x="13" y="101"/>
                  <a:pt x="14" y="97"/>
                </a:cubicBezTo>
                <a:cubicBezTo>
                  <a:pt x="15" y="92"/>
                  <a:pt x="16" y="94"/>
                  <a:pt x="15" y="92"/>
                </a:cubicBezTo>
                <a:cubicBezTo>
                  <a:pt x="15" y="91"/>
                  <a:pt x="14" y="91"/>
                  <a:pt x="13" y="89"/>
                </a:cubicBezTo>
                <a:cubicBezTo>
                  <a:pt x="12" y="88"/>
                  <a:pt x="12" y="88"/>
                  <a:pt x="11" y="87"/>
                </a:cubicBezTo>
                <a:cubicBezTo>
                  <a:pt x="11" y="86"/>
                  <a:pt x="11" y="83"/>
                  <a:pt x="11" y="83"/>
                </a:cubicBezTo>
                <a:cubicBezTo>
                  <a:pt x="10" y="84"/>
                  <a:pt x="10" y="84"/>
                  <a:pt x="10" y="84"/>
                </a:cubicBezTo>
                <a:cubicBezTo>
                  <a:pt x="10" y="84"/>
                  <a:pt x="0" y="182"/>
                  <a:pt x="97" y="197"/>
                </a:cubicBezTo>
                <a:cubicBezTo>
                  <a:pt x="97" y="197"/>
                  <a:pt x="75" y="192"/>
                  <a:pt x="73" y="187"/>
                </a:cubicBezTo>
                <a:cubicBezTo>
                  <a:pt x="73" y="187"/>
                  <a:pt x="72" y="183"/>
                  <a:pt x="73" y="183"/>
                </a:cubicBezTo>
                <a:cubicBezTo>
                  <a:pt x="74" y="183"/>
                  <a:pt x="76" y="184"/>
                  <a:pt x="77" y="183"/>
                </a:cubicBezTo>
                <a:cubicBezTo>
                  <a:pt x="79" y="181"/>
                  <a:pt x="80" y="180"/>
                  <a:pt x="80" y="180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80" y="182"/>
                  <a:pt x="79" y="182"/>
                  <a:pt x="83" y="181"/>
                </a:cubicBezTo>
                <a:cubicBezTo>
                  <a:pt x="88" y="181"/>
                  <a:pt x="88" y="181"/>
                  <a:pt x="89" y="181"/>
                </a:cubicBezTo>
                <a:cubicBezTo>
                  <a:pt x="91" y="180"/>
                  <a:pt x="93" y="176"/>
                  <a:pt x="94" y="178"/>
                </a:cubicBezTo>
                <a:cubicBezTo>
                  <a:pt x="95" y="181"/>
                  <a:pt x="93" y="180"/>
                  <a:pt x="95" y="181"/>
                </a:cubicBezTo>
                <a:cubicBezTo>
                  <a:pt x="97" y="181"/>
                  <a:pt x="101" y="180"/>
                  <a:pt x="101" y="180"/>
                </a:cubicBezTo>
                <a:cubicBezTo>
                  <a:pt x="101" y="180"/>
                  <a:pt x="108" y="181"/>
                  <a:pt x="108" y="180"/>
                </a:cubicBezTo>
                <a:cubicBezTo>
                  <a:pt x="109" y="179"/>
                  <a:pt x="109" y="178"/>
                  <a:pt x="110" y="178"/>
                </a:cubicBezTo>
                <a:cubicBezTo>
                  <a:pt x="111" y="178"/>
                  <a:pt x="112" y="180"/>
                  <a:pt x="112" y="180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5" y="185"/>
                  <a:pt x="105" y="185"/>
                  <a:pt x="105" y="185"/>
                </a:cubicBezTo>
                <a:cubicBezTo>
                  <a:pt x="105" y="185"/>
                  <a:pt x="103" y="185"/>
                  <a:pt x="105" y="186"/>
                </a:cubicBezTo>
                <a:cubicBezTo>
                  <a:pt x="106" y="187"/>
                  <a:pt x="107" y="187"/>
                  <a:pt x="108" y="187"/>
                </a:cubicBezTo>
                <a:cubicBezTo>
                  <a:pt x="110" y="187"/>
                  <a:pt x="114" y="190"/>
                  <a:pt x="115" y="188"/>
                </a:cubicBezTo>
                <a:cubicBezTo>
                  <a:pt x="116" y="186"/>
                  <a:pt x="116" y="186"/>
                  <a:pt x="117" y="185"/>
                </a:cubicBezTo>
                <a:cubicBezTo>
                  <a:pt x="117" y="184"/>
                  <a:pt x="117" y="182"/>
                  <a:pt x="119" y="182"/>
                </a:cubicBezTo>
                <a:cubicBezTo>
                  <a:pt x="120" y="182"/>
                  <a:pt x="122" y="183"/>
                  <a:pt x="122" y="183"/>
                </a:cubicBezTo>
                <a:cubicBezTo>
                  <a:pt x="121" y="186"/>
                  <a:pt x="121" y="186"/>
                  <a:pt x="121" y="186"/>
                </a:cubicBezTo>
                <a:cubicBezTo>
                  <a:pt x="121" y="186"/>
                  <a:pt x="123" y="186"/>
                  <a:pt x="125" y="186"/>
                </a:cubicBezTo>
                <a:cubicBezTo>
                  <a:pt x="126" y="186"/>
                  <a:pt x="126" y="188"/>
                  <a:pt x="128" y="186"/>
                </a:cubicBezTo>
                <a:cubicBezTo>
                  <a:pt x="129" y="184"/>
                  <a:pt x="129" y="184"/>
                  <a:pt x="131" y="184"/>
                </a:cubicBezTo>
                <a:cubicBezTo>
                  <a:pt x="133" y="184"/>
                  <a:pt x="135" y="183"/>
                  <a:pt x="136" y="183"/>
                </a:cubicBezTo>
                <a:cubicBezTo>
                  <a:pt x="136" y="184"/>
                  <a:pt x="138" y="184"/>
                  <a:pt x="139" y="184"/>
                </a:cubicBezTo>
                <a:cubicBezTo>
                  <a:pt x="139" y="184"/>
                  <a:pt x="143" y="186"/>
                  <a:pt x="143" y="186"/>
                </a:cubicBezTo>
                <a:cubicBezTo>
                  <a:pt x="144" y="185"/>
                  <a:pt x="148" y="186"/>
                  <a:pt x="148" y="186"/>
                </a:cubicBezTo>
                <a:cubicBezTo>
                  <a:pt x="148" y="186"/>
                  <a:pt x="137" y="196"/>
                  <a:pt x="113" y="197"/>
                </a:cubicBezTo>
                <a:cubicBezTo>
                  <a:pt x="113" y="197"/>
                  <a:pt x="167" y="199"/>
                  <a:pt x="197" y="146"/>
                </a:cubicBezTo>
                <a:cubicBezTo>
                  <a:pt x="228" y="94"/>
                  <a:pt x="206" y="26"/>
                  <a:pt x="137" y="3"/>
                </a:cubicBezTo>
                <a:cubicBezTo>
                  <a:pt x="137" y="3"/>
                  <a:pt x="189" y="22"/>
                  <a:pt x="203" y="71"/>
                </a:cubicBezTo>
                <a:cubicBezTo>
                  <a:pt x="202" y="72"/>
                  <a:pt x="202" y="72"/>
                  <a:pt x="202" y="72"/>
                </a:cubicBezTo>
                <a:cubicBezTo>
                  <a:pt x="201" y="71"/>
                  <a:pt x="201" y="72"/>
                  <a:pt x="200" y="69"/>
                </a:cubicBezTo>
                <a:cubicBezTo>
                  <a:pt x="199" y="67"/>
                  <a:pt x="199" y="68"/>
                  <a:pt x="199" y="66"/>
                </a:cubicBezTo>
                <a:cubicBezTo>
                  <a:pt x="198" y="64"/>
                  <a:pt x="198" y="65"/>
                  <a:pt x="197" y="64"/>
                </a:cubicBezTo>
                <a:cubicBezTo>
                  <a:pt x="195" y="62"/>
                  <a:pt x="195" y="62"/>
                  <a:pt x="194" y="61"/>
                </a:cubicBezTo>
                <a:cubicBezTo>
                  <a:pt x="193" y="61"/>
                  <a:pt x="192" y="58"/>
                  <a:pt x="192" y="57"/>
                </a:cubicBezTo>
                <a:cubicBezTo>
                  <a:pt x="191" y="56"/>
                  <a:pt x="189" y="55"/>
                  <a:pt x="188" y="55"/>
                </a:cubicBezTo>
                <a:cubicBezTo>
                  <a:pt x="187" y="55"/>
                  <a:pt x="188" y="54"/>
                  <a:pt x="187" y="55"/>
                </a:cubicBezTo>
                <a:cubicBezTo>
                  <a:pt x="187" y="56"/>
                  <a:pt x="189" y="58"/>
                  <a:pt x="189" y="58"/>
                </a:cubicBezTo>
                <a:cubicBezTo>
                  <a:pt x="189" y="62"/>
                  <a:pt x="189" y="62"/>
                  <a:pt x="189" y="62"/>
                </a:cubicBezTo>
                <a:cubicBezTo>
                  <a:pt x="189" y="62"/>
                  <a:pt x="190" y="65"/>
                  <a:pt x="190" y="66"/>
                </a:cubicBezTo>
                <a:cubicBezTo>
                  <a:pt x="190" y="67"/>
                  <a:pt x="189" y="70"/>
                  <a:pt x="189" y="70"/>
                </a:cubicBezTo>
                <a:cubicBezTo>
                  <a:pt x="189" y="70"/>
                  <a:pt x="188" y="72"/>
                  <a:pt x="187" y="73"/>
                </a:cubicBezTo>
                <a:cubicBezTo>
                  <a:pt x="186" y="73"/>
                  <a:pt x="181" y="74"/>
                  <a:pt x="181" y="74"/>
                </a:cubicBezTo>
                <a:cubicBezTo>
                  <a:pt x="181" y="74"/>
                  <a:pt x="179" y="72"/>
                  <a:pt x="179" y="71"/>
                </a:cubicBezTo>
                <a:cubicBezTo>
                  <a:pt x="178" y="69"/>
                  <a:pt x="175" y="69"/>
                  <a:pt x="174" y="68"/>
                </a:cubicBezTo>
                <a:cubicBezTo>
                  <a:pt x="174" y="67"/>
                  <a:pt x="175" y="66"/>
                  <a:pt x="173" y="64"/>
                </a:cubicBezTo>
                <a:cubicBezTo>
                  <a:pt x="172" y="62"/>
                  <a:pt x="173" y="63"/>
                  <a:pt x="172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0" y="59"/>
                  <a:pt x="166" y="58"/>
                  <a:pt x="167" y="60"/>
                </a:cubicBezTo>
                <a:cubicBezTo>
                  <a:pt x="168" y="63"/>
                  <a:pt x="167" y="65"/>
                  <a:pt x="168" y="65"/>
                </a:cubicBezTo>
                <a:cubicBezTo>
                  <a:pt x="169" y="66"/>
                  <a:pt x="170" y="65"/>
                  <a:pt x="171" y="67"/>
                </a:cubicBezTo>
                <a:cubicBezTo>
                  <a:pt x="172" y="69"/>
                  <a:pt x="172" y="70"/>
                  <a:pt x="172" y="71"/>
                </a:cubicBezTo>
                <a:cubicBezTo>
                  <a:pt x="173" y="71"/>
                  <a:pt x="173" y="74"/>
                  <a:pt x="174" y="75"/>
                </a:cubicBezTo>
                <a:cubicBezTo>
                  <a:pt x="175" y="75"/>
                  <a:pt x="178" y="75"/>
                  <a:pt x="178" y="76"/>
                </a:cubicBezTo>
                <a:cubicBezTo>
                  <a:pt x="177" y="77"/>
                  <a:pt x="176" y="78"/>
                  <a:pt x="178" y="79"/>
                </a:cubicBezTo>
                <a:cubicBezTo>
                  <a:pt x="179" y="79"/>
                  <a:pt x="179" y="80"/>
                  <a:pt x="180" y="80"/>
                </a:cubicBezTo>
                <a:cubicBezTo>
                  <a:pt x="181" y="80"/>
                  <a:pt x="181" y="80"/>
                  <a:pt x="182" y="79"/>
                </a:cubicBezTo>
                <a:cubicBezTo>
                  <a:pt x="184" y="79"/>
                  <a:pt x="186" y="79"/>
                  <a:pt x="186" y="79"/>
                </a:cubicBezTo>
                <a:cubicBezTo>
                  <a:pt x="186" y="79"/>
                  <a:pt x="188" y="80"/>
                  <a:pt x="188" y="81"/>
                </a:cubicBezTo>
                <a:cubicBezTo>
                  <a:pt x="188" y="82"/>
                  <a:pt x="187" y="86"/>
                  <a:pt x="187" y="86"/>
                </a:cubicBezTo>
                <a:cubicBezTo>
                  <a:pt x="185" y="90"/>
                  <a:pt x="185" y="90"/>
                  <a:pt x="185" y="90"/>
                </a:cubicBezTo>
                <a:cubicBezTo>
                  <a:pt x="185" y="90"/>
                  <a:pt x="185" y="97"/>
                  <a:pt x="184" y="97"/>
                </a:cubicBezTo>
                <a:cubicBezTo>
                  <a:pt x="183" y="97"/>
                  <a:pt x="182" y="100"/>
                  <a:pt x="181" y="100"/>
                </a:cubicBezTo>
                <a:cubicBezTo>
                  <a:pt x="180" y="101"/>
                  <a:pt x="180" y="105"/>
                  <a:pt x="180" y="105"/>
                </a:cubicBezTo>
                <a:cubicBezTo>
                  <a:pt x="178" y="108"/>
                  <a:pt x="178" y="108"/>
                  <a:pt x="178" y="108"/>
                </a:cubicBezTo>
                <a:cubicBezTo>
                  <a:pt x="178" y="108"/>
                  <a:pt x="178" y="111"/>
                  <a:pt x="178" y="112"/>
                </a:cubicBezTo>
                <a:cubicBezTo>
                  <a:pt x="178" y="113"/>
                  <a:pt x="179" y="117"/>
                  <a:pt x="178" y="119"/>
                </a:cubicBezTo>
                <a:cubicBezTo>
                  <a:pt x="178" y="121"/>
                  <a:pt x="175" y="122"/>
                  <a:pt x="175" y="122"/>
                </a:cubicBezTo>
                <a:cubicBezTo>
                  <a:pt x="175" y="122"/>
                  <a:pt x="179" y="126"/>
                  <a:pt x="177" y="126"/>
                </a:cubicBezTo>
                <a:cubicBezTo>
                  <a:pt x="175" y="127"/>
                  <a:pt x="173" y="129"/>
                  <a:pt x="173" y="130"/>
                </a:cubicBezTo>
                <a:cubicBezTo>
                  <a:pt x="172" y="131"/>
                  <a:pt x="172" y="132"/>
                  <a:pt x="171" y="132"/>
                </a:cubicBezTo>
                <a:cubicBezTo>
                  <a:pt x="170" y="133"/>
                  <a:pt x="168" y="133"/>
                  <a:pt x="168" y="134"/>
                </a:cubicBezTo>
                <a:cubicBezTo>
                  <a:pt x="168" y="134"/>
                  <a:pt x="168" y="137"/>
                  <a:pt x="168" y="137"/>
                </a:cubicBezTo>
                <a:cubicBezTo>
                  <a:pt x="164" y="142"/>
                  <a:pt x="164" y="142"/>
                  <a:pt x="164" y="142"/>
                </a:cubicBezTo>
                <a:cubicBezTo>
                  <a:pt x="160" y="146"/>
                  <a:pt x="160" y="146"/>
                  <a:pt x="160" y="146"/>
                </a:cubicBezTo>
                <a:cubicBezTo>
                  <a:pt x="160" y="146"/>
                  <a:pt x="160" y="149"/>
                  <a:pt x="159" y="149"/>
                </a:cubicBezTo>
                <a:cubicBezTo>
                  <a:pt x="158" y="149"/>
                  <a:pt x="153" y="151"/>
                  <a:pt x="152" y="152"/>
                </a:cubicBezTo>
                <a:cubicBezTo>
                  <a:pt x="152" y="152"/>
                  <a:pt x="148" y="154"/>
                  <a:pt x="147" y="154"/>
                </a:cubicBezTo>
                <a:cubicBezTo>
                  <a:pt x="146" y="154"/>
                  <a:pt x="148" y="157"/>
                  <a:pt x="146" y="154"/>
                </a:cubicBezTo>
                <a:cubicBezTo>
                  <a:pt x="144" y="151"/>
                  <a:pt x="145" y="153"/>
                  <a:pt x="144" y="149"/>
                </a:cubicBezTo>
                <a:cubicBezTo>
                  <a:pt x="142" y="145"/>
                  <a:pt x="142" y="148"/>
                  <a:pt x="142" y="145"/>
                </a:cubicBezTo>
                <a:cubicBezTo>
                  <a:pt x="142" y="143"/>
                  <a:pt x="142" y="145"/>
                  <a:pt x="142" y="143"/>
                </a:cubicBezTo>
                <a:cubicBezTo>
                  <a:pt x="142" y="140"/>
                  <a:pt x="143" y="142"/>
                  <a:pt x="141" y="139"/>
                </a:cubicBezTo>
                <a:cubicBezTo>
                  <a:pt x="140" y="136"/>
                  <a:pt x="140" y="137"/>
                  <a:pt x="138" y="135"/>
                </a:cubicBezTo>
                <a:cubicBezTo>
                  <a:pt x="136" y="133"/>
                  <a:pt x="135" y="135"/>
                  <a:pt x="136" y="132"/>
                </a:cubicBezTo>
                <a:cubicBezTo>
                  <a:pt x="137" y="129"/>
                  <a:pt x="137" y="132"/>
                  <a:pt x="137" y="129"/>
                </a:cubicBezTo>
                <a:cubicBezTo>
                  <a:pt x="138" y="126"/>
                  <a:pt x="137" y="125"/>
                  <a:pt x="139" y="124"/>
                </a:cubicBezTo>
                <a:cubicBezTo>
                  <a:pt x="141" y="123"/>
                  <a:pt x="142" y="122"/>
                  <a:pt x="142" y="121"/>
                </a:cubicBezTo>
                <a:cubicBezTo>
                  <a:pt x="142" y="119"/>
                  <a:pt x="142" y="118"/>
                  <a:pt x="142" y="117"/>
                </a:cubicBezTo>
                <a:cubicBezTo>
                  <a:pt x="141" y="116"/>
                  <a:pt x="139" y="114"/>
                  <a:pt x="139" y="113"/>
                </a:cubicBezTo>
                <a:cubicBezTo>
                  <a:pt x="139" y="112"/>
                  <a:pt x="139" y="113"/>
                  <a:pt x="137" y="111"/>
                </a:cubicBezTo>
                <a:cubicBezTo>
                  <a:pt x="136" y="109"/>
                  <a:pt x="135" y="108"/>
                  <a:pt x="135" y="108"/>
                </a:cubicBezTo>
                <a:cubicBezTo>
                  <a:pt x="135" y="108"/>
                  <a:pt x="135" y="103"/>
                  <a:pt x="135" y="101"/>
                </a:cubicBezTo>
                <a:cubicBezTo>
                  <a:pt x="135" y="99"/>
                  <a:pt x="134" y="102"/>
                  <a:pt x="135" y="99"/>
                </a:cubicBezTo>
                <a:cubicBezTo>
                  <a:pt x="135" y="96"/>
                  <a:pt x="135" y="94"/>
                  <a:pt x="135" y="94"/>
                </a:cubicBezTo>
                <a:cubicBezTo>
                  <a:pt x="135" y="94"/>
                  <a:pt x="132" y="92"/>
                  <a:pt x="131" y="92"/>
                </a:cubicBezTo>
                <a:cubicBezTo>
                  <a:pt x="129" y="92"/>
                  <a:pt x="129" y="94"/>
                  <a:pt x="127" y="93"/>
                </a:cubicBezTo>
                <a:cubicBezTo>
                  <a:pt x="125" y="91"/>
                  <a:pt x="126" y="90"/>
                  <a:pt x="125" y="89"/>
                </a:cubicBezTo>
                <a:cubicBezTo>
                  <a:pt x="124" y="89"/>
                  <a:pt x="123" y="89"/>
                  <a:pt x="122" y="90"/>
                </a:cubicBezTo>
                <a:cubicBezTo>
                  <a:pt x="121" y="91"/>
                  <a:pt x="118" y="91"/>
                  <a:pt x="116" y="91"/>
                </a:cubicBezTo>
                <a:cubicBezTo>
                  <a:pt x="114" y="92"/>
                  <a:pt x="113" y="92"/>
                  <a:pt x="110" y="92"/>
                </a:cubicBezTo>
                <a:cubicBezTo>
                  <a:pt x="108" y="92"/>
                  <a:pt x="104" y="93"/>
                  <a:pt x="102" y="92"/>
                </a:cubicBezTo>
                <a:cubicBezTo>
                  <a:pt x="100" y="91"/>
                  <a:pt x="100" y="92"/>
                  <a:pt x="99" y="90"/>
                </a:cubicBezTo>
                <a:cubicBezTo>
                  <a:pt x="98" y="88"/>
                  <a:pt x="99" y="88"/>
                  <a:pt x="97" y="87"/>
                </a:cubicBezTo>
                <a:cubicBezTo>
                  <a:pt x="95" y="86"/>
                  <a:pt x="94" y="87"/>
                  <a:pt x="94" y="85"/>
                </a:cubicBezTo>
                <a:cubicBezTo>
                  <a:pt x="94" y="82"/>
                  <a:pt x="95" y="83"/>
                  <a:pt x="93" y="81"/>
                </a:cubicBezTo>
                <a:cubicBezTo>
                  <a:pt x="92" y="79"/>
                  <a:pt x="94" y="82"/>
                  <a:pt x="92" y="79"/>
                </a:cubicBezTo>
                <a:cubicBezTo>
                  <a:pt x="89" y="76"/>
                  <a:pt x="88" y="79"/>
                  <a:pt x="89" y="76"/>
                </a:cubicBezTo>
                <a:cubicBezTo>
                  <a:pt x="90" y="74"/>
                  <a:pt x="91" y="75"/>
                  <a:pt x="91" y="73"/>
                </a:cubicBezTo>
                <a:cubicBezTo>
                  <a:pt x="91" y="70"/>
                  <a:pt x="95" y="74"/>
                  <a:pt x="92" y="68"/>
                </a:cubicBezTo>
                <a:cubicBezTo>
                  <a:pt x="90" y="63"/>
                  <a:pt x="89" y="64"/>
                  <a:pt x="92" y="60"/>
                </a:cubicBezTo>
                <a:cubicBezTo>
                  <a:pt x="94" y="55"/>
                  <a:pt x="97" y="54"/>
                  <a:pt x="98" y="53"/>
                </a:cubicBezTo>
                <a:cubicBezTo>
                  <a:pt x="98" y="52"/>
                  <a:pt x="99" y="50"/>
                  <a:pt x="100" y="49"/>
                </a:cubicBezTo>
                <a:cubicBezTo>
                  <a:pt x="101" y="48"/>
                  <a:pt x="100" y="48"/>
                  <a:pt x="102" y="48"/>
                </a:cubicBezTo>
                <a:cubicBezTo>
                  <a:pt x="104" y="48"/>
                  <a:pt x="107" y="47"/>
                  <a:pt x="108" y="46"/>
                </a:cubicBezTo>
                <a:cubicBezTo>
                  <a:pt x="109" y="45"/>
                  <a:pt x="111" y="42"/>
                  <a:pt x="112" y="42"/>
                </a:cubicBezTo>
                <a:cubicBezTo>
                  <a:pt x="113" y="42"/>
                  <a:pt x="113" y="42"/>
                  <a:pt x="115" y="42"/>
                </a:cubicBezTo>
                <a:cubicBezTo>
                  <a:pt x="117" y="41"/>
                  <a:pt x="117" y="41"/>
                  <a:pt x="119" y="41"/>
                </a:cubicBezTo>
                <a:cubicBezTo>
                  <a:pt x="120" y="41"/>
                  <a:pt x="117" y="42"/>
                  <a:pt x="121" y="41"/>
                </a:cubicBezTo>
                <a:cubicBezTo>
                  <a:pt x="125" y="40"/>
                  <a:pt x="124" y="40"/>
                  <a:pt x="125" y="40"/>
                </a:cubicBezTo>
                <a:cubicBezTo>
                  <a:pt x="126" y="40"/>
                  <a:pt x="126" y="41"/>
                  <a:pt x="127" y="41"/>
                </a:cubicBezTo>
                <a:cubicBezTo>
                  <a:pt x="129" y="41"/>
                  <a:pt x="129" y="38"/>
                  <a:pt x="129" y="41"/>
                </a:cubicBezTo>
                <a:cubicBezTo>
                  <a:pt x="129" y="45"/>
                  <a:pt x="128" y="46"/>
                  <a:pt x="130" y="46"/>
                </a:cubicBezTo>
                <a:cubicBezTo>
                  <a:pt x="133" y="47"/>
                  <a:pt x="130" y="47"/>
                  <a:pt x="133" y="47"/>
                </a:cubicBezTo>
                <a:cubicBezTo>
                  <a:pt x="136" y="47"/>
                  <a:pt x="135" y="47"/>
                  <a:pt x="137" y="48"/>
                </a:cubicBezTo>
                <a:cubicBezTo>
                  <a:pt x="138" y="48"/>
                  <a:pt x="139" y="49"/>
                  <a:pt x="141" y="49"/>
                </a:cubicBezTo>
                <a:cubicBezTo>
                  <a:pt x="143" y="49"/>
                  <a:pt x="140" y="52"/>
                  <a:pt x="143" y="49"/>
                </a:cubicBezTo>
                <a:cubicBezTo>
                  <a:pt x="146" y="46"/>
                  <a:pt x="141" y="46"/>
                  <a:pt x="146" y="46"/>
                </a:cubicBezTo>
                <a:cubicBezTo>
                  <a:pt x="151" y="47"/>
                  <a:pt x="152" y="48"/>
                  <a:pt x="153" y="48"/>
                </a:cubicBezTo>
                <a:cubicBezTo>
                  <a:pt x="154" y="47"/>
                  <a:pt x="154" y="48"/>
                  <a:pt x="156" y="47"/>
                </a:cubicBezTo>
                <a:cubicBezTo>
                  <a:pt x="159" y="46"/>
                  <a:pt x="159" y="46"/>
                  <a:pt x="160" y="46"/>
                </a:cubicBezTo>
                <a:cubicBezTo>
                  <a:pt x="161" y="47"/>
                  <a:pt x="161" y="49"/>
                  <a:pt x="162" y="47"/>
                </a:cubicBezTo>
                <a:cubicBezTo>
                  <a:pt x="163" y="45"/>
                  <a:pt x="165" y="45"/>
                  <a:pt x="162" y="44"/>
                </a:cubicBezTo>
                <a:cubicBezTo>
                  <a:pt x="159" y="42"/>
                  <a:pt x="158" y="44"/>
                  <a:pt x="158" y="42"/>
                </a:cubicBezTo>
                <a:cubicBezTo>
                  <a:pt x="157" y="40"/>
                  <a:pt x="160" y="41"/>
                  <a:pt x="157" y="40"/>
                </a:cubicBezTo>
                <a:cubicBezTo>
                  <a:pt x="154" y="40"/>
                  <a:pt x="155" y="40"/>
                  <a:pt x="153" y="39"/>
                </a:cubicBezTo>
                <a:cubicBezTo>
                  <a:pt x="151" y="38"/>
                  <a:pt x="149" y="41"/>
                  <a:pt x="148" y="39"/>
                </a:cubicBezTo>
                <a:cubicBezTo>
                  <a:pt x="147" y="37"/>
                  <a:pt x="143" y="41"/>
                  <a:pt x="147" y="37"/>
                </a:cubicBezTo>
                <a:cubicBezTo>
                  <a:pt x="151" y="34"/>
                  <a:pt x="149" y="32"/>
                  <a:pt x="152" y="33"/>
                </a:cubicBezTo>
                <a:cubicBezTo>
                  <a:pt x="155" y="34"/>
                  <a:pt x="154" y="36"/>
                  <a:pt x="155" y="35"/>
                </a:cubicBezTo>
                <a:cubicBezTo>
                  <a:pt x="157" y="33"/>
                  <a:pt x="160" y="32"/>
                  <a:pt x="157" y="30"/>
                </a:cubicBezTo>
                <a:cubicBezTo>
                  <a:pt x="154" y="28"/>
                  <a:pt x="156" y="29"/>
                  <a:pt x="153" y="28"/>
                </a:cubicBezTo>
                <a:cubicBezTo>
                  <a:pt x="150" y="26"/>
                  <a:pt x="147" y="33"/>
                  <a:pt x="146" y="32"/>
                </a:cubicBezTo>
                <a:cubicBezTo>
                  <a:pt x="145" y="31"/>
                  <a:pt x="144" y="30"/>
                  <a:pt x="143" y="31"/>
                </a:cubicBezTo>
                <a:cubicBezTo>
                  <a:pt x="142" y="31"/>
                  <a:pt x="142" y="34"/>
                  <a:pt x="142" y="36"/>
                </a:cubicBezTo>
                <a:cubicBezTo>
                  <a:pt x="142" y="38"/>
                  <a:pt x="143" y="38"/>
                  <a:pt x="140" y="37"/>
                </a:cubicBezTo>
                <a:cubicBezTo>
                  <a:pt x="137" y="35"/>
                  <a:pt x="144" y="36"/>
                  <a:pt x="137" y="33"/>
                </a:cubicBezTo>
                <a:cubicBezTo>
                  <a:pt x="130" y="31"/>
                  <a:pt x="128" y="31"/>
                  <a:pt x="127" y="32"/>
                </a:cubicBezTo>
                <a:cubicBezTo>
                  <a:pt x="126" y="33"/>
                  <a:pt x="125" y="33"/>
                  <a:pt x="124" y="34"/>
                </a:cubicBezTo>
                <a:cubicBezTo>
                  <a:pt x="123" y="35"/>
                  <a:pt x="126" y="36"/>
                  <a:pt x="123" y="35"/>
                </a:cubicBezTo>
                <a:cubicBezTo>
                  <a:pt x="120" y="33"/>
                  <a:pt x="118" y="35"/>
                  <a:pt x="118" y="35"/>
                </a:cubicBezTo>
                <a:cubicBezTo>
                  <a:pt x="118" y="35"/>
                  <a:pt x="117" y="35"/>
                  <a:pt x="116" y="36"/>
                </a:cubicBezTo>
                <a:cubicBezTo>
                  <a:pt x="114" y="37"/>
                  <a:pt x="112" y="38"/>
                  <a:pt x="111" y="37"/>
                </a:cubicBezTo>
                <a:cubicBezTo>
                  <a:pt x="109" y="37"/>
                  <a:pt x="106" y="38"/>
                  <a:pt x="109" y="34"/>
                </a:cubicBezTo>
                <a:cubicBezTo>
                  <a:pt x="111" y="31"/>
                  <a:pt x="109" y="33"/>
                  <a:pt x="113" y="31"/>
                </a:cubicBezTo>
                <a:cubicBezTo>
                  <a:pt x="117" y="30"/>
                  <a:pt x="123" y="29"/>
                  <a:pt x="118" y="28"/>
                </a:cubicBezTo>
                <a:cubicBezTo>
                  <a:pt x="113" y="27"/>
                  <a:pt x="121" y="27"/>
                  <a:pt x="114" y="24"/>
                </a:cubicBezTo>
                <a:cubicBezTo>
                  <a:pt x="107" y="21"/>
                  <a:pt x="107" y="25"/>
                  <a:pt x="107" y="21"/>
                </a:cubicBezTo>
                <a:cubicBezTo>
                  <a:pt x="108" y="16"/>
                  <a:pt x="107" y="16"/>
                  <a:pt x="106" y="16"/>
                </a:cubicBezTo>
                <a:cubicBezTo>
                  <a:pt x="104" y="16"/>
                  <a:pt x="100" y="17"/>
                  <a:pt x="98" y="18"/>
                </a:cubicBezTo>
                <a:cubicBezTo>
                  <a:pt x="97" y="18"/>
                  <a:pt x="99" y="19"/>
                  <a:pt x="96" y="17"/>
                </a:cubicBezTo>
                <a:cubicBezTo>
                  <a:pt x="92" y="15"/>
                  <a:pt x="91" y="18"/>
                  <a:pt x="92" y="15"/>
                </a:cubicBezTo>
                <a:cubicBezTo>
                  <a:pt x="94" y="13"/>
                  <a:pt x="94" y="12"/>
                  <a:pt x="96" y="11"/>
                </a:cubicBezTo>
                <a:cubicBezTo>
                  <a:pt x="98" y="9"/>
                  <a:pt x="97" y="3"/>
                  <a:pt x="102" y="5"/>
                </a:cubicBezTo>
                <a:cubicBezTo>
                  <a:pt x="106" y="8"/>
                  <a:pt x="105" y="7"/>
                  <a:pt x="108" y="7"/>
                </a:cubicBezTo>
                <a:cubicBezTo>
                  <a:pt x="112" y="7"/>
                  <a:pt x="114" y="7"/>
                  <a:pt x="114" y="6"/>
                </a:cubicBezTo>
                <a:cubicBezTo>
                  <a:pt x="114" y="5"/>
                  <a:pt x="109" y="3"/>
                  <a:pt x="109" y="3"/>
                </a:cubicBezTo>
                <a:cubicBezTo>
                  <a:pt x="109" y="3"/>
                  <a:pt x="108" y="4"/>
                  <a:pt x="109" y="3"/>
                </a:cubicBezTo>
                <a:cubicBezTo>
                  <a:pt x="109" y="2"/>
                  <a:pt x="110" y="1"/>
                  <a:pt x="110" y="1"/>
                </a:cubicBezTo>
                <a:cubicBezTo>
                  <a:pt x="109" y="0"/>
                  <a:pt x="109" y="0"/>
                  <a:pt x="109" y="0"/>
                </a:cubicBezTo>
                <a:cubicBezTo>
                  <a:pt x="109" y="0"/>
                  <a:pt x="96" y="0"/>
                  <a:pt x="92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4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766499" y="3999324"/>
            <a:ext cx="339335" cy="309172"/>
          </a:xfrm>
          <a:custGeom>
            <a:avLst/>
            <a:gdLst>
              <a:gd name="T0" fmla="*/ 116 w 196"/>
              <a:gd name="T1" fmla="*/ 2 h 179"/>
              <a:gd name="T2" fmla="*/ 98 w 196"/>
              <a:gd name="T3" fmla="*/ 0 h 179"/>
              <a:gd name="T4" fmla="*/ 98 w 196"/>
              <a:gd name="T5" fmla="*/ 17 h 179"/>
              <a:gd name="T6" fmla="*/ 113 w 196"/>
              <a:gd name="T7" fmla="*/ 18 h 179"/>
              <a:gd name="T8" fmla="*/ 169 w 196"/>
              <a:gd name="T9" fmla="*/ 105 h 179"/>
              <a:gd name="T10" fmla="*/ 98 w 196"/>
              <a:gd name="T11" fmla="*/ 163 h 179"/>
              <a:gd name="T12" fmla="*/ 98 w 196"/>
              <a:gd name="T13" fmla="*/ 179 h 179"/>
              <a:gd name="T14" fmla="*/ 185 w 196"/>
              <a:gd name="T15" fmla="*/ 108 h 179"/>
              <a:gd name="T16" fmla="*/ 116 w 196"/>
              <a:gd name="T17" fmla="*/ 2 h 179"/>
              <a:gd name="T18" fmla="*/ 98 w 196"/>
              <a:gd name="T19" fmla="*/ 0 h 179"/>
              <a:gd name="T20" fmla="*/ 10 w 196"/>
              <a:gd name="T21" fmla="*/ 71 h 179"/>
              <a:gd name="T22" fmla="*/ 79 w 196"/>
              <a:gd name="T23" fmla="*/ 177 h 179"/>
              <a:gd name="T24" fmla="*/ 98 w 196"/>
              <a:gd name="T25" fmla="*/ 179 h 179"/>
              <a:gd name="T26" fmla="*/ 98 w 196"/>
              <a:gd name="T27" fmla="*/ 163 h 179"/>
              <a:gd name="T28" fmla="*/ 83 w 196"/>
              <a:gd name="T29" fmla="*/ 161 h 179"/>
              <a:gd name="T30" fmla="*/ 83 w 196"/>
              <a:gd name="T31" fmla="*/ 161 h 179"/>
              <a:gd name="T32" fmla="*/ 26 w 196"/>
              <a:gd name="T33" fmla="*/ 75 h 179"/>
              <a:gd name="T34" fmla="*/ 98 w 196"/>
              <a:gd name="T35" fmla="*/ 17 h 179"/>
              <a:gd name="T36" fmla="*/ 98 w 196"/>
              <a:gd name="T37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6" h="179">
                <a:moveTo>
                  <a:pt x="116" y="2"/>
                </a:moveTo>
                <a:cubicBezTo>
                  <a:pt x="110" y="1"/>
                  <a:pt x="104" y="0"/>
                  <a:pt x="98" y="0"/>
                </a:cubicBezTo>
                <a:cubicBezTo>
                  <a:pt x="98" y="17"/>
                  <a:pt x="98" y="17"/>
                  <a:pt x="98" y="17"/>
                </a:cubicBezTo>
                <a:cubicBezTo>
                  <a:pt x="103" y="17"/>
                  <a:pt x="108" y="17"/>
                  <a:pt x="113" y="18"/>
                </a:cubicBezTo>
                <a:cubicBezTo>
                  <a:pt x="152" y="27"/>
                  <a:pt x="177" y="65"/>
                  <a:pt x="169" y="105"/>
                </a:cubicBezTo>
                <a:cubicBezTo>
                  <a:pt x="162" y="139"/>
                  <a:pt x="131" y="163"/>
                  <a:pt x="98" y="163"/>
                </a:cubicBezTo>
                <a:cubicBezTo>
                  <a:pt x="98" y="179"/>
                  <a:pt x="98" y="179"/>
                  <a:pt x="98" y="179"/>
                </a:cubicBezTo>
                <a:cubicBezTo>
                  <a:pt x="139" y="179"/>
                  <a:pt x="177" y="150"/>
                  <a:pt x="185" y="108"/>
                </a:cubicBezTo>
                <a:cubicBezTo>
                  <a:pt x="196" y="60"/>
                  <a:pt x="165" y="12"/>
                  <a:pt x="116" y="2"/>
                </a:cubicBezTo>
                <a:close/>
                <a:moveTo>
                  <a:pt x="98" y="0"/>
                </a:moveTo>
                <a:cubicBezTo>
                  <a:pt x="56" y="0"/>
                  <a:pt x="19" y="29"/>
                  <a:pt x="10" y="71"/>
                </a:cubicBezTo>
                <a:cubicBezTo>
                  <a:pt x="0" y="120"/>
                  <a:pt x="31" y="167"/>
                  <a:pt x="79" y="177"/>
                </a:cubicBezTo>
                <a:cubicBezTo>
                  <a:pt x="85" y="179"/>
                  <a:pt x="92" y="179"/>
                  <a:pt x="98" y="179"/>
                </a:cubicBezTo>
                <a:cubicBezTo>
                  <a:pt x="98" y="163"/>
                  <a:pt x="98" y="163"/>
                  <a:pt x="98" y="163"/>
                </a:cubicBezTo>
                <a:cubicBezTo>
                  <a:pt x="93" y="163"/>
                  <a:pt x="88" y="162"/>
                  <a:pt x="83" y="161"/>
                </a:cubicBezTo>
                <a:cubicBezTo>
                  <a:pt x="83" y="161"/>
                  <a:pt x="83" y="161"/>
                  <a:pt x="83" y="161"/>
                </a:cubicBezTo>
                <a:cubicBezTo>
                  <a:pt x="43" y="153"/>
                  <a:pt x="18" y="114"/>
                  <a:pt x="26" y="75"/>
                </a:cubicBezTo>
                <a:cubicBezTo>
                  <a:pt x="33" y="40"/>
                  <a:pt x="64" y="17"/>
                  <a:pt x="98" y="17"/>
                </a:cubicBezTo>
                <a:lnTo>
                  <a:pt x="98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46" name="出自【趣你的PPT】(微信:qunideppt)：最优质的PPT资源库"/>
          <p:cNvSpPr/>
          <p:nvPr/>
        </p:nvSpPr>
        <p:spPr bwMode="auto">
          <a:xfrm>
            <a:off x="6854475" y="4284617"/>
            <a:ext cx="72894" cy="157100"/>
          </a:xfrm>
          <a:custGeom>
            <a:avLst/>
            <a:gdLst>
              <a:gd name="T0" fmla="*/ 33 w 58"/>
              <a:gd name="T1" fmla="*/ 125 h 125"/>
              <a:gd name="T2" fmla="*/ 0 w 58"/>
              <a:gd name="T3" fmla="*/ 118 h 125"/>
              <a:gd name="T4" fmla="*/ 25 w 58"/>
              <a:gd name="T5" fmla="*/ 0 h 125"/>
              <a:gd name="T6" fmla="*/ 58 w 58"/>
              <a:gd name="T7" fmla="*/ 7 h 125"/>
              <a:gd name="T8" fmla="*/ 33 w 58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125">
                <a:moveTo>
                  <a:pt x="33" y="125"/>
                </a:moveTo>
                <a:lnTo>
                  <a:pt x="0" y="118"/>
                </a:lnTo>
                <a:lnTo>
                  <a:pt x="25" y="0"/>
                </a:lnTo>
                <a:lnTo>
                  <a:pt x="58" y="7"/>
                </a:lnTo>
                <a:lnTo>
                  <a:pt x="33" y="125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47" name="出自【趣你的PPT】(微信:qunideppt)：最优质的PPT资源库"/>
          <p:cNvSpPr/>
          <p:nvPr/>
        </p:nvSpPr>
        <p:spPr bwMode="auto">
          <a:xfrm>
            <a:off x="6824312" y="4332375"/>
            <a:ext cx="103057" cy="212399"/>
          </a:xfrm>
          <a:custGeom>
            <a:avLst/>
            <a:gdLst>
              <a:gd name="T0" fmla="*/ 40 w 60"/>
              <a:gd name="T1" fmla="*/ 106 h 123"/>
              <a:gd name="T2" fmla="*/ 18 w 60"/>
              <a:gd name="T3" fmla="*/ 121 h 123"/>
              <a:gd name="T4" fmla="*/ 3 w 60"/>
              <a:gd name="T5" fmla="*/ 98 h 123"/>
              <a:gd name="T6" fmla="*/ 20 w 60"/>
              <a:gd name="T7" fmla="*/ 17 h 123"/>
              <a:gd name="T8" fmla="*/ 42 w 60"/>
              <a:gd name="T9" fmla="*/ 2 h 123"/>
              <a:gd name="T10" fmla="*/ 57 w 60"/>
              <a:gd name="T11" fmla="*/ 25 h 123"/>
              <a:gd name="T12" fmla="*/ 40 w 60"/>
              <a:gd name="T13" fmla="*/ 106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" h="123">
                <a:moveTo>
                  <a:pt x="40" y="106"/>
                </a:moveTo>
                <a:cubicBezTo>
                  <a:pt x="38" y="116"/>
                  <a:pt x="28" y="123"/>
                  <a:pt x="18" y="121"/>
                </a:cubicBezTo>
                <a:cubicBezTo>
                  <a:pt x="7" y="118"/>
                  <a:pt x="0" y="108"/>
                  <a:pt x="3" y="98"/>
                </a:cubicBezTo>
                <a:cubicBezTo>
                  <a:pt x="20" y="17"/>
                  <a:pt x="20" y="17"/>
                  <a:pt x="20" y="17"/>
                </a:cubicBezTo>
                <a:cubicBezTo>
                  <a:pt x="22" y="6"/>
                  <a:pt x="32" y="0"/>
                  <a:pt x="42" y="2"/>
                </a:cubicBezTo>
                <a:cubicBezTo>
                  <a:pt x="53" y="4"/>
                  <a:pt x="60" y="14"/>
                  <a:pt x="57" y="25"/>
                </a:cubicBezTo>
                <a:lnTo>
                  <a:pt x="40" y="106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48" name="出自【趣你的PPT】(微信:qunideppt)：最优质的PPT资源库"/>
          <p:cNvSpPr/>
          <p:nvPr/>
        </p:nvSpPr>
        <p:spPr bwMode="auto">
          <a:xfrm>
            <a:off x="5882972" y="1953262"/>
            <a:ext cx="414742" cy="379552"/>
          </a:xfrm>
          <a:custGeom>
            <a:avLst/>
            <a:gdLst>
              <a:gd name="T0" fmla="*/ 117 w 240"/>
              <a:gd name="T1" fmla="*/ 220 h 220"/>
              <a:gd name="T2" fmla="*/ 0 w 240"/>
              <a:gd name="T3" fmla="*/ 219 h 220"/>
              <a:gd name="T4" fmla="*/ 0 w 240"/>
              <a:gd name="T5" fmla="*/ 44 h 220"/>
              <a:gd name="T6" fmla="*/ 120 w 240"/>
              <a:gd name="T7" fmla="*/ 44 h 220"/>
              <a:gd name="T8" fmla="*/ 240 w 240"/>
              <a:gd name="T9" fmla="*/ 44 h 220"/>
              <a:gd name="T10" fmla="*/ 240 w 240"/>
              <a:gd name="T11" fmla="*/ 219 h 220"/>
              <a:gd name="T12" fmla="*/ 117 w 240"/>
              <a:gd name="T13" fmla="*/ 22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0" h="220">
                <a:moveTo>
                  <a:pt x="117" y="220"/>
                </a:moveTo>
                <a:cubicBezTo>
                  <a:pt x="117" y="220"/>
                  <a:pt x="76" y="179"/>
                  <a:pt x="0" y="219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78" y="0"/>
                  <a:pt x="120" y="44"/>
                </a:cubicBezTo>
                <a:cubicBezTo>
                  <a:pt x="240" y="44"/>
                  <a:pt x="240" y="44"/>
                  <a:pt x="240" y="44"/>
                </a:cubicBezTo>
                <a:cubicBezTo>
                  <a:pt x="240" y="219"/>
                  <a:pt x="240" y="219"/>
                  <a:pt x="240" y="219"/>
                </a:cubicBezTo>
                <a:lnTo>
                  <a:pt x="117" y="220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4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759806" y="4059650"/>
            <a:ext cx="505232" cy="418513"/>
          </a:xfrm>
          <a:custGeom>
            <a:avLst/>
            <a:gdLst>
              <a:gd name="T0" fmla="*/ 199 w 293"/>
              <a:gd name="T1" fmla="*/ 192 h 242"/>
              <a:gd name="T2" fmla="*/ 219 w 293"/>
              <a:gd name="T3" fmla="*/ 205 h 242"/>
              <a:gd name="T4" fmla="*/ 219 w 293"/>
              <a:gd name="T5" fmla="*/ 214 h 242"/>
              <a:gd name="T6" fmla="*/ 199 w 293"/>
              <a:gd name="T7" fmla="*/ 214 h 242"/>
              <a:gd name="T8" fmla="*/ 219 w 293"/>
              <a:gd name="T9" fmla="*/ 242 h 242"/>
              <a:gd name="T10" fmla="*/ 242 w 293"/>
              <a:gd name="T11" fmla="*/ 216 h 242"/>
              <a:gd name="T12" fmla="*/ 199 w 293"/>
              <a:gd name="T13" fmla="*/ 170 h 242"/>
              <a:gd name="T14" fmla="*/ 293 w 293"/>
              <a:gd name="T15" fmla="*/ 147 h 242"/>
              <a:gd name="T16" fmla="*/ 269 w 293"/>
              <a:gd name="T17" fmla="*/ 0 h 242"/>
              <a:gd name="T18" fmla="*/ 199 w 293"/>
              <a:gd name="T19" fmla="*/ 16 h 242"/>
              <a:gd name="T20" fmla="*/ 275 w 293"/>
              <a:gd name="T21" fmla="*/ 35 h 242"/>
              <a:gd name="T22" fmla="*/ 256 w 293"/>
              <a:gd name="T23" fmla="*/ 154 h 242"/>
              <a:gd name="T24" fmla="*/ 199 w 293"/>
              <a:gd name="T25" fmla="*/ 170 h 242"/>
              <a:gd name="T26" fmla="*/ 175 w 293"/>
              <a:gd name="T27" fmla="*/ 192 h 242"/>
              <a:gd name="T28" fmla="*/ 199 w 293"/>
              <a:gd name="T29" fmla="*/ 170 h 242"/>
              <a:gd name="T30" fmla="*/ 146 w 293"/>
              <a:gd name="T31" fmla="*/ 154 h 242"/>
              <a:gd name="T32" fmla="*/ 199 w 293"/>
              <a:gd name="T33" fmla="*/ 242 h 242"/>
              <a:gd name="T34" fmla="*/ 179 w 293"/>
              <a:gd name="T35" fmla="*/ 214 h 242"/>
              <a:gd name="T36" fmla="*/ 179 w 293"/>
              <a:gd name="T37" fmla="*/ 205 h 242"/>
              <a:gd name="T38" fmla="*/ 199 w 293"/>
              <a:gd name="T39" fmla="*/ 192 h 242"/>
              <a:gd name="T40" fmla="*/ 146 w 293"/>
              <a:gd name="T41" fmla="*/ 0 h 242"/>
              <a:gd name="T42" fmla="*/ 199 w 293"/>
              <a:gd name="T43" fmla="*/ 16 h 242"/>
              <a:gd name="T44" fmla="*/ 146 w 293"/>
              <a:gd name="T45" fmla="*/ 0 h 242"/>
              <a:gd name="T46" fmla="*/ 0 w 293"/>
              <a:gd name="T47" fmla="*/ 24 h 242"/>
              <a:gd name="T48" fmla="*/ 23 w 293"/>
              <a:gd name="T49" fmla="*/ 170 h 242"/>
              <a:gd name="T50" fmla="*/ 117 w 293"/>
              <a:gd name="T51" fmla="*/ 192 h 242"/>
              <a:gd name="T52" fmla="*/ 52 w 293"/>
              <a:gd name="T53" fmla="*/ 216 h 242"/>
              <a:gd name="T54" fmla="*/ 75 w 293"/>
              <a:gd name="T55" fmla="*/ 242 h 242"/>
              <a:gd name="T56" fmla="*/ 146 w 293"/>
              <a:gd name="T57" fmla="*/ 154 h 242"/>
              <a:gd name="T58" fmla="*/ 37 w 293"/>
              <a:gd name="T59" fmla="*/ 154 h 242"/>
              <a:gd name="T60" fmla="*/ 17 w 293"/>
              <a:gd name="T61" fmla="*/ 35 h 242"/>
              <a:gd name="T62" fmla="*/ 146 w 293"/>
              <a:gd name="T63" fmla="*/ 1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3" h="242">
                <a:moveTo>
                  <a:pt x="219" y="192"/>
                </a:moveTo>
                <a:cubicBezTo>
                  <a:pt x="199" y="192"/>
                  <a:pt x="199" y="192"/>
                  <a:pt x="199" y="192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219" y="205"/>
                  <a:pt x="219" y="205"/>
                  <a:pt x="219" y="205"/>
                </a:cubicBezTo>
                <a:cubicBezTo>
                  <a:pt x="221" y="205"/>
                  <a:pt x="223" y="207"/>
                  <a:pt x="223" y="209"/>
                </a:cubicBezTo>
                <a:cubicBezTo>
                  <a:pt x="223" y="212"/>
                  <a:pt x="221" y="214"/>
                  <a:pt x="219" y="214"/>
                </a:cubicBezTo>
                <a:cubicBezTo>
                  <a:pt x="219" y="214"/>
                  <a:pt x="219" y="214"/>
                  <a:pt x="219" y="214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219" y="242"/>
                  <a:pt x="219" y="242"/>
                  <a:pt x="219" y="242"/>
                </a:cubicBezTo>
                <a:cubicBezTo>
                  <a:pt x="232" y="242"/>
                  <a:pt x="242" y="232"/>
                  <a:pt x="242" y="219"/>
                </a:cubicBezTo>
                <a:cubicBezTo>
                  <a:pt x="242" y="216"/>
                  <a:pt x="242" y="216"/>
                  <a:pt x="242" y="216"/>
                </a:cubicBezTo>
                <a:cubicBezTo>
                  <a:pt x="242" y="203"/>
                  <a:pt x="232" y="192"/>
                  <a:pt x="219" y="192"/>
                </a:cubicBezTo>
                <a:close/>
                <a:moveTo>
                  <a:pt x="199" y="170"/>
                </a:moveTo>
                <a:cubicBezTo>
                  <a:pt x="269" y="170"/>
                  <a:pt x="269" y="170"/>
                  <a:pt x="269" y="170"/>
                </a:cubicBezTo>
                <a:cubicBezTo>
                  <a:pt x="282" y="170"/>
                  <a:pt x="293" y="160"/>
                  <a:pt x="293" y="147"/>
                </a:cubicBezTo>
                <a:cubicBezTo>
                  <a:pt x="293" y="24"/>
                  <a:pt x="293" y="24"/>
                  <a:pt x="293" y="24"/>
                </a:cubicBezTo>
                <a:cubicBezTo>
                  <a:pt x="293" y="11"/>
                  <a:pt x="282" y="0"/>
                  <a:pt x="269" y="0"/>
                </a:cubicBezTo>
                <a:cubicBezTo>
                  <a:pt x="199" y="0"/>
                  <a:pt x="199" y="0"/>
                  <a:pt x="199" y="0"/>
                </a:cubicBezTo>
                <a:cubicBezTo>
                  <a:pt x="199" y="16"/>
                  <a:pt x="199" y="16"/>
                  <a:pt x="199" y="16"/>
                </a:cubicBezTo>
                <a:cubicBezTo>
                  <a:pt x="256" y="16"/>
                  <a:pt x="256" y="16"/>
                  <a:pt x="256" y="16"/>
                </a:cubicBezTo>
                <a:cubicBezTo>
                  <a:pt x="267" y="16"/>
                  <a:pt x="275" y="24"/>
                  <a:pt x="275" y="35"/>
                </a:cubicBezTo>
                <a:cubicBezTo>
                  <a:pt x="275" y="135"/>
                  <a:pt x="275" y="135"/>
                  <a:pt x="275" y="135"/>
                </a:cubicBezTo>
                <a:cubicBezTo>
                  <a:pt x="275" y="146"/>
                  <a:pt x="267" y="154"/>
                  <a:pt x="256" y="154"/>
                </a:cubicBezTo>
                <a:cubicBezTo>
                  <a:pt x="199" y="154"/>
                  <a:pt x="199" y="154"/>
                  <a:pt x="199" y="154"/>
                </a:cubicBezTo>
                <a:lnTo>
                  <a:pt x="199" y="170"/>
                </a:lnTo>
                <a:close/>
                <a:moveTo>
                  <a:pt x="199" y="192"/>
                </a:moveTo>
                <a:cubicBezTo>
                  <a:pt x="175" y="192"/>
                  <a:pt x="175" y="192"/>
                  <a:pt x="175" y="192"/>
                </a:cubicBezTo>
                <a:cubicBezTo>
                  <a:pt x="175" y="170"/>
                  <a:pt x="175" y="170"/>
                  <a:pt x="175" y="170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199" y="154"/>
                  <a:pt x="199" y="154"/>
                  <a:pt x="199" y="154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79" y="214"/>
                  <a:pt x="179" y="214"/>
                  <a:pt x="179" y="214"/>
                </a:cubicBezTo>
                <a:cubicBezTo>
                  <a:pt x="177" y="214"/>
                  <a:pt x="175" y="212"/>
                  <a:pt x="175" y="209"/>
                </a:cubicBezTo>
                <a:cubicBezTo>
                  <a:pt x="175" y="207"/>
                  <a:pt x="177" y="205"/>
                  <a:pt x="179" y="205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199" y="192"/>
                  <a:pt x="199" y="192"/>
                  <a:pt x="199" y="192"/>
                </a:cubicBezTo>
                <a:close/>
                <a:moveTo>
                  <a:pt x="199" y="0"/>
                </a:moveTo>
                <a:cubicBezTo>
                  <a:pt x="146" y="0"/>
                  <a:pt x="146" y="0"/>
                  <a:pt x="146" y="0"/>
                </a:cubicBezTo>
                <a:cubicBezTo>
                  <a:pt x="146" y="16"/>
                  <a:pt x="146" y="16"/>
                  <a:pt x="146" y="16"/>
                </a:cubicBezTo>
                <a:cubicBezTo>
                  <a:pt x="199" y="16"/>
                  <a:pt x="199" y="16"/>
                  <a:pt x="199" y="16"/>
                </a:cubicBezTo>
                <a:lnTo>
                  <a:pt x="199" y="0"/>
                </a:lnTo>
                <a:close/>
                <a:moveTo>
                  <a:pt x="14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1"/>
                  <a:pt x="0" y="24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60"/>
                  <a:pt x="10" y="170"/>
                  <a:pt x="23" y="170"/>
                </a:cubicBezTo>
                <a:cubicBezTo>
                  <a:pt x="117" y="170"/>
                  <a:pt x="117" y="170"/>
                  <a:pt x="117" y="170"/>
                </a:cubicBezTo>
                <a:cubicBezTo>
                  <a:pt x="117" y="192"/>
                  <a:pt x="117" y="192"/>
                  <a:pt x="117" y="192"/>
                </a:cubicBezTo>
                <a:cubicBezTo>
                  <a:pt x="75" y="192"/>
                  <a:pt x="75" y="192"/>
                  <a:pt x="75" y="192"/>
                </a:cubicBezTo>
                <a:cubicBezTo>
                  <a:pt x="62" y="192"/>
                  <a:pt x="52" y="203"/>
                  <a:pt x="52" y="216"/>
                </a:cubicBezTo>
                <a:cubicBezTo>
                  <a:pt x="52" y="219"/>
                  <a:pt x="52" y="219"/>
                  <a:pt x="52" y="219"/>
                </a:cubicBezTo>
                <a:cubicBezTo>
                  <a:pt x="52" y="232"/>
                  <a:pt x="62" y="242"/>
                  <a:pt x="75" y="242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26" y="154"/>
                  <a:pt x="17" y="146"/>
                  <a:pt x="17" y="1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146" y="16"/>
                  <a:pt x="146" y="16"/>
                  <a:pt x="146" y="16"/>
                </a:cubicBezTo>
                <a:lnTo>
                  <a:pt x="146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50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53388" y="3226396"/>
            <a:ext cx="648506" cy="756591"/>
          </a:xfrm>
          <a:custGeom>
            <a:avLst/>
            <a:gdLst>
              <a:gd name="T0" fmla="*/ 376 w 376"/>
              <a:gd name="T1" fmla="*/ 43 h 438"/>
              <a:gd name="T2" fmla="*/ 324 w 376"/>
              <a:gd name="T3" fmla="*/ 32 h 438"/>
              <a:gd name="T4" fmla="*/ 334 w 376"/>
              <a:gd name="T5" fmla="*/ 54 h 438"/>
              <a:gd name="T6" fmla="*/ 324 w 376"/>
              <a:gd name="T7" fmla="*/ 59 h 438"/>
              <a:gd name="T8" fmla="*/ 272 w 376"/>
              <a:gd name="T9" fmla="*/ 63 h 438"/>
              <a:gd name="T10" fmla="*/ 304 w 376"/>
              <a:gd name="T11" fmla="*/ 98 h 438"/>
              <a:gd name="T12" fmla="*/ 256 w 376"/>
              <a:gd name="T13" fmla="*/ 81 h 438"/>
              <a:gd name="T14" fmla="*/ 271 w 376"/>
              <a:gd name="T15" fmla="*/ 103 h 438"/>
              <a:gd name="T16" fmla="*/ 241 w 376"/>
              <a:gd name="T17" fmla="*/ 100 h 438"/>
              <a:gd name="T18" fmla="*/ 256 w 376"/>
              <a:gd name="T19" fmla="*/ 122 h 438"/>
              <a:gd name="T20" fmla="*/ 226 w 376"/>
              <a:gd name="T21" fmla="*/ 119 h 438"/>
              <a:gd name="T22" fmla="*/ 240 w 376"/>
              <a:gd name="T23" fmla="*/ 140 h 438"/>
              <a:gd name="T24" fmla="*/ 210 w 376"/>
              <a:gd name="T25" fmla="*/ 138 h 438"/>
              <a:gd name="T26" fmla="*/ 242 w 376"/>
              <a:gd name="T27" fmla="*/ 173 h 438"/>
              <a:gd name="T28" fmla="*/ 195 w 376"/>
              <a:gd name="T29" fmla="*/ 156 h 438"/>
              <a:gd name="T30" fmla="*/ 210 w 376"/>
              <a:gd name="T31" fmla="*/ 178 h 438"/>
              <a:gd name="T32" fmla="*/ 180 w 376"/>
              <a:gd name="T33" fmla="*/ 175 h 438"/>
              <a:gd name="T34" fmla="*/ 194 w 376"/>
              <a:gd name="T35" fmla="*/ 197 h 438"/>
              <a:gd name="T36" fmla="*/ 164 w 376"/>
              <a:gd name="T37" fmla="*/ 194 h 438"/>
              <a:gd name="T38" fmla="*/ 179 w 376"/>
              <a:gd name="T39" fmla="*/ 215 h 438"/>
              <a:gd name="T40" fmla="*/ 149 w 376"/>
              <a:gd name="T41" fmla="*/ 213 h 438"/>
              <a:gd name="T42" fmla="*/ 181 w 376"/>
              <a:gd name="T43" fmla="*/ 248 h 438"/>
              <a:gd name="T44" fmla="*/ 134 w 376"/>
              <a:gd name="T45" fmla="*/ 232 h 438"/>
              <a:gd name="T46" fmla="*/ 148 w 376"/>
              <a:gd name="T47" fmla="*/ 253 h 438"/>
              <a:gd name="T48" fmla="*/ 118 w 376"/>
              <a:gd name="T49" fmla="*/ 250 h 438"/>
              <a:gd name="T50" fmla="*/ 133 w 376"/>
              <a:gd name="T51" fmla="*/ 272 h 438"/>
              <a:gd name="T52" fmla="*/ 103 w 376"/>
              <a:gd name="T53" fmla="*/ 269 h 438"/>
              <a:gd name="T54" fmla="*/ 117 w 376"/>
              <a:gd name="T55" fmla="*/ 290 h 438"/>
              <a:gd name="T56" fmla="*/ 88 w 376"/>
              <a:gd name="T57" fmla="*/ 288 h 438"/>
              <a:gd name="T58" fmla="*/ 119 w 376"/>
              <a:gd name="T59" fmla="*/ 323 h 438"/>
              <a:gd name="T60" fmla="*/ 72 w 376"/>
              <a:gd name="T61" fmla="*/ 307 h 438"/>
              <a:gd name="T62" fmla="*/ 87 w 376"/>
              <a:gd name="T63" fmla="*/ 328 h 438"/>
              <a:gd name="T64" fmla="*/ 57 w 376"/>
              <a:gd name="T65" fmla="*/ 325 h 438"/>
              <a:gd name="T66" fmla="*/ 71 w 376"/>
              <a:gd name="T67" fmla="*/ 347 h 438"/>
              <a:gd name="T68" fmla="*/ 42 w 376"/>
              <a:gd name="T69" fmla="*/ 344 h 438"/>
              <a:gd name="T70" fmla="*/ 56 w 376"/>
              <a:gd name="T71" fmla="*/ 366 h 438"/>
              <a:gd name="T72" fmla="*/ 26 w 376"/>
              <a:gd name="T73" fmla="*/ 363 h 438"/>
              <a:gd name="T74" fmla="*/ 58 w 376"/>
              <a:gd name="T75" fmla="*/ 398 h 438"/>
              <a:gd name="T76" fmla="*/ 0 w 376"/>
              <a:gd name="T77" fmla="*/ 395 h 438"/>
              <a:gd name="T78" fmla="*/ 324 w 376"/>
              <a:gd name="T79" fmla="*/ 106 h 438"/>
              <a:gd name="T80" fmla="*/ 316 w 376"/>
              <a:gd name="T81" fmla="*/ 56 h 438"/>
              <a:gd name="T82" fmla="*/ 324 w 376"/>
              <a:gd name="T83" fmla="*/ 32 h 438"/>
              <a:gd name="T84" fmla="*/ 323 w 376"/>
              <a:gd name="T85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76" h="438">
                <a:moveTo>
                  <a:pt x="324" y="106"/>
                </a:moveTo>
                <a:cubicBezTo>
                  <a:pt x="376" y="43"/>
                  <a:pt x="376" y="43"/>
                  <a:pt x="376" y="43"/>
                </a:cubicBezTo>
                <a:cubicBezTo>
                  <a:pt x="324" y="1"/>
                  <a:pt x="324" y="1"/>
                  <a:pt x="324" y="1"/>
                </a:cubicBezTo>
                <a:cubicBezTo>
                  <a:pt x="324" y="32"/>
                  <a:pt x="324" y="32"/>
                  <a:pt x="324" y="32"/>
                </a:cubicBezTo>
                <a:cubicBezTo>
                  <a:pt x="327" y="32"/>
                  <a:pt x="330" y="33"/>
                  <a:pt x="332" y="35"/>
                </a:cubicBezTo>
                <a:cubicBezTo>
                  <a:pt x="338" y="40"/>
                  <a:pt x="339" y="49"/>
                  <a:pt x="334" y="54"/>
                </a:cubicBezTo>
                <a:cubicBezTo>
                  <a:pt x="334" y="54"/>
                  <a:pt x="334" y="54"/>
                  <a:pt x="334" y="54"/>
                </a:cubicBezTo>
                <a:cubicBezTo>
                  <a:pt x="332" y="57"/>
                  <a:pt x="328" y="59"/>
                  <a:pt x="324" y="59"/>
                </a:cubicBezTo>
                <a:lnTo>
                  <a:pt x="324" y="106"/>
                </a:lnTo>
                <a:close/>
                <a:moveTo>
                  <a:pt x="272" y="63"/>
                </a:moveTo>
                <a:cubicBezTo>
                  <a:pt x="308" y="92"/>
                  <a:pt x="308" y="92"/>
                  <a:pt x="308" y="92"/>
                </a:cubicBezTo>
                <a:cubicBezTo>
                  <a:pt x="304" y="98"/>
                  <a:pt x="304" y="98"/>
                  <a:pt x="304" y="98"/>
                </a:cubicBezTo>
                <a:cubicBezTo>
                  <a:pt x="267" y="68"/>
                  <a:pt x="267" y="68"/>
                  <a:pt x="267" y="68"/>
                </a:cubicBezTo>
                <a:cubicBezTo>
                  <a:pt x="256" y="81"/>
                  <a:pt x="256" y="81"/>
                  <a:pt x="256" y="81"/>
                </a:cubicBezTo>
                <a:cubicBezTo>
                  <a:pt x="276" y="97"/>
                  <a:pt x="276" y="97"/>
                  <a:pt x="276" y="97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52" y="87"/>
                  <a:pt x="252" y="87"/>
                  <a:pt x="252" y="87"/>
                </a:cubicBezTo>
                <a:cubicBezTo>
                  <a:pt x="241" y="100"/>
                  <a:pt x="241" y="100"/>
                  <a:pt x="241" y="100"/>
                </a:cubicBezTo>
                <a:cubicBezTo>
                  <a:pt x="260" y="116"/>
                  <a:pt x="260" y="116"/>
                  <a:pt x="260" y="116"/>
                </a:cubicBezTo>
                <a:cubicBezTo>
                  <a:pt x="256" y="122"/>
                  <a:pt x="256" y="122"/>
                  <a:pt x="256" y="122"/>
                </a:cubicBezTo>
                <a:cubicBezTo>
                  <a:pt x="236" y="106"/>
                  <a:pt x="236" y="106"/>
                  <a:pt x="236" y="106"/>
                </a:cubicBezTo>
                <a:cubicBezTo>
                  <a:pt x="226" y="119"/>
                  <a:pt x="226" y="119"/>
                  <a:pt x="226" y="119"/>
                </a:cubicBezTo>
                <a:cubicBezTo>
                  <a:pt x="245" y="135"/>
                  <a:pt x="245" y="135"/>
                  <a:pt x="245" y="135"/>
                </a:cubicBezTo>
                <a:cubicBezTo>
                  <a:pt x="240" y="140"/>
                  <a:pt x="240" y="140"/>
                  <a:pt x="240" y="140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10" y="138"/>
                  <a:pt x="210" y="138"/>
                  <a:pt x="210" y="138"/>
                </a:cubicBezTo>
                <a:cubicBezTo>
                  <a:pt x="247" y="167"/>
                  <a:pt x="247" y="167"/>
                  <a:pt x="247" y="167"/>
                </a:cubicBezTo>
                <a:cubicBezTo>
                  <a:pt x="242" y="173"/>
                  <a:pt x="242" y="173"/>
                  <a:pt x="242" y="173"/>
                </a:cubicBezTo>
                <a:cubicBezTo>
                  <a:pt x="206" y="143"/>
                  <a:pt x="206" y="143"/>
                  <a:pt x="206" y="143"/>
                </a:cubicBezTo>
                <a:cubicBezTo>
                  <a:pt x="195" y="156"/>
                  <a:pt x="195" y="156"/>
                  <a:pt x="195" y="156"/>
                </a:cubicBezTo>
                <a:cubicBezTo>
                  <a:pt x="214" y="172"/>
                  <a:pt x="214" y="172"/>
                  <a:pt x="214" y="172"/>
                </a:cubicBezTo>
                <a:cubicBezTo>
                  <a:pt x="210" y="178"/>
                  <a:pt x="210" y="178"/>
                  <a:pt x="210" y="178"/>
                </a:cubicBezTo>
                <a:cubicBezTo>
                  <a:pt x="190" y="162"/>
                  <a:pt x="190" y="162"/>
                  <a:pt x="190" y="162"/>
                </a:cubicBezTo>
                <a:cubicBezTo>
                  <a:pt x="180" y="175"/>
                  <a:pt x="180" y="175"/>
                  <a:pt x="180" y="175"/>
                </a:cubicBezTo>
                <a:cubicBezTo>
                  <a:pt x="199" y="191"/>
                  <a:pt x="199" y="191"/>
                  <a:pt x="199" y="191"/>
                </a:cubicBezTo>
                <a:cubicBezTo>
                  <a:pt x="194" y="197"/>
                  <a:pt x="194" y="197"/>
                  <a:pt x="194" y="197"/>
                </a:cubicBezTo>
                <a:cubicBezTo>
                  <a:pt x="175" y="181"/>
                  <a:pt x="175" y="181"/>
                  <a:pt x="175" y="181"/>
                </a:cubicBezTo>
                <a:cubicBezTo>
                  <a:pt x="164" y="194"/>
                  <a:pt x="164" y="194"/>
                  <a:pt x="164" y="194"/>
                </a:cubicBezTo>
                <a:cubicBezTo>
                  <a:pt x="184" y="210"/>
                  <a:pt x="184" y="210"/>
                  <a:pt x="184" y="210"/>
                </a:cubicBezTo>
                <a:cubicBezTo>
                  <a:pt x="179" y="215"/>
                  <a:pt x="179" y="215"/>
                  <a:pt x="179" y="215"/>
                </a:cubicBezTo>
                <a:cubicBezTo>
                  <a:pt x="160" y="200"/>
                  <a:pt x="160" y="200"/>
                  <a:pt x="160" y="200"/>
                </a:cubicBezTo>
                <a:cubicBezTo>
                  <a:pt x="149" y="213"/>
                  <a:pt x="149" y="213"/>
                  <a:pt x="149" y="213"/>
                </a:cubicBezTo>
                <a:cubicBezTo>
                  <a:pt x="185" y="243"/>
                  <a:pt x="185" y="243"/>
                  <a:pt x="185" y="243"/>
                </a:cubicBezTo>
                <a:cubicBezTo>
                  <a:pt x="181" y="248"/>
                  <a:pt x="181" y="248"/>
                  <a:pt x="181" y="248"/>
                </a:cubicBezTo>
                <a:cubicBezTo>
                  <a:pt x="144" y="218"/>
                  <a:pt x="144" y="218"/>
                  <a:pt x="144" y="218"/>
                </a:cubicBezTo>
                <a:cubicBezTo>
                  <a:pt x="134" y="232"/>
                  <a:pt x="134" y="232"/>
                  <a:pt x="134" y="232"/>
                </a:cubicBezTo>
                <a:cubicBezTo>
                  <a:pt x="153" y="247"/>
                  <a:pt x="153" y="247"/>
                  <a:pt x="153" y="247"/>
                </a:cubicBezTo>
                <a:cubicBezTo>
                  <a:pt x="148" y="253"/>
                  <a:pt x="148" y="253"/>
                  <a:pt x="148" y="253"/>
                </a:cubicBezTo>
                <a:cubicBezTo>
                  <a:pt x="129" y="237"/>
                  <a:pt x="129" y="237"/>
                  <a:pt x="129" y="237"/>
                </a:cubicBezTo>
                <a:cubicBezTo>
                  <a:pt x="118" y="250"/>
                  <a:pt x="118" y="250"/>
                  <a:pt x="118" y="250"/>
                </a:cubicBezTo>
                <a:cubicBezTo>
                  <a:pt x="137" y="266"/>
                  <a:pt x="137" y="266"/>
                  <a:pt x="137" y="266"/>
                </a:cubicBezTo>
                <a:cubicBezTo>
                  <a:pt x="133" y="272"/>
                  <a:pt x="133" y="272"/>
                  <a:pt x="133" y="272"/>
                </a:cubicBezTo>
                <a:cubicBezTo>
                  <a:pt x="114" y="256"/>
                  <a:pt x="114" y="256"/>
                  <a:pt x="114" y="256"/>
                </a:cubicBezTo>
                <a:cubicBezTo>
                  <a:pt x="103" y="269"/>
                  <a:pt x="103" y="269"/>
                  <a:pt x="103" y="269"/>
                </a:cubicBezTo>
                <a:cubicBezTo>
                  <a:pt x="122" y="285"/>
                  <a:pt x="122" y="285"/>
                  <a:pt x="122" y="285"/>
                </a:cubicBezTo>
                <a:cubicBezTo>
                  <a:pt x="117" y="290"/>
                  <a:pt x="117" y="290"/>
                  <a:pt x="117" y="290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88" y="288"/>
                  <a:pt x="88" y="288"/>
                  <a:pt x="88" y="288"/>
                </a:cubicBezTo>
                <a:cubicBezTo>
                  <a:pt x="124" y="318"/>
                  <a:pt x="124" y="318"/>
                  <a:pt x="124" y="318"/>
                </a:cubicBezTo>
                <a:cubicBezTo>
                  <a:pt x="119" y="323"/>
                  <a:pt x="119" y="323"/>
                  <a:pt x="119" y="323"/>
                </a:cubicBezTo>
                <a:cubicBezTo>
                  <a:pt x="83" y="294"/>
                  <a:pt x="83" y="294"/>
                  <a:pt x="83" y="294"/>
                </a:cubicBezTo>
                <a:cubicBezTo>
                  <a:pt x="72" y="307"/>
                  <a:pt x="72" y="307"/>
                  <a:pt x="72" y="307"/>
                </a:cubicBezTo>
                <a:cubicBezTo>
                  <a:pt x="91" y="322"/>
                  <a:pt x="91" y="322"/>
                  <a:pt x="91" y="322"/>
                </a:cubicBezTo>
                <a:cubicBezTo>
                  <a:pt x="87" y="328"/>
                  <a:pt x="87" y="328"/>
                  <a:pt x="87" y="328"/>
                </a:cubicBezTo>
                <a:cubicBezTo>
                  <a:pt x="68" y="312"/>
                  <a:pt x="68" y="312"/>
                  <a:pt x="68" y="312"/>
                </a:cubicBezTo>
                <a:cubicBezTo>
                  <a:pt x="57" y="325"/>
                  <a:pt x="57" y="325"/>
                  <a:pt x="57" y="325"/>
                </a:cubicBezTo>
                <a:cubicBezTo>
                  <a:pt x="76" y="341"/>
                  <a:pt x="76" y="341"/>
                  <a:pt x="76" y="341"/>
                </a:cubicBezTo>
                <a:cubicBezTo>
                  <a:pt x="71" y="347"/>
                  <a:pt x="71" y="347"/>
                  <a:pt x="71" y="347"/>
                </a:cubicBezTo>
                <a:cubicBezTo>
                  <a:pt x="52" y="331"/>
                  <a:pt x="52" y="331"/>
                  <a:pt x="52" y="331"/>
                </a:cubicBezTo>
                <a:cubicBezTo>
                  <a:pt x="42" y="344"/>
                  <a:pt x="42" y="344"/>
                  <a:pt x="42" y="344"/>
                </a:cubicBezTo>
                <a:cubicBezTo>
                  <a:pt x="61" y="360"/>
                  <a:pt x="61" y="360"/>
                  <a:pt x="61" y="360"/>
                </a:cubicBezTo>
                <a:cubicBezTo>
                  <a:pt x="56" y="366"/>
                  <a:pt x="56" y="366"/>
                  <a:pt x="56" y="366"/>
                </a:cubicBezTo>
                <a:cubicBezTo>
                  <a:pt x="37" y="350"/>
                  <a:pt x="37" y="350"/>
                  <a:pt x="37" y="350"/>
                </a:cubicBezTo>
                <a:cubicBezTo>
                  <a:pt x="26" y="363"/>
                  <a:pt x="26" y="363"/>
                  <a:pt x="26" y="363"/>
                </a:cubicBezTo>
                <a:cubicBezTo>
                  <a:pt x="63" y="393"/>
                  <a:pt x="63" y="393"/>
                  <a:pt x="63" y="393"/>
                </a:cubicBezTo>
                <a:cubicBezTo>
                  <a:pt x="58" y="398"/>
                  <a:pt x="58" y="398"/>
                  <a:pt x="58" y="398"/>
                </a:cubicBezTo>
                <a:cubicBezTo>
                  <a:pt x="22" y="369"/>
                  <a:pt x="22" y="369"/>
                  <a:pt x="22" y="369"/>
                </a:cubicBezTo>
                <a:cubicBezTo>
                  <a:pt x="0" y="395"/>
                  <a:pt x="0" y="395"/>
                  <a:pt x="0" y="395"/>
                </a:cubicBezTo>
                <a:cubicBezTo>
                  <a:pt x="53" y="438"/>
                  <a:pt x="53" y="438"/>
                  <a:pt x="53" y="438"/>
                </a:cubicBezTo>
                <a:cubicBezTo>
                  <a:pt x="324" y="106"/>
                  <a:pt x="324" y="106"/>
                  <a:pt x="324" y="106"/>
                </a:cubicBezTo>
                <a:cubicBezTo>
                  <a:pt x="324" y="59"/>
                  <a:pt x="324" y="59"/>
                  <a:pt x="324" y="59"/>
                </a:cubicBezTo>
                <a:cubicBezTo>
                  <a:pt x="321" y="59"/>
                  <a:pt x="318" y="58"/>
                  <a:pt x="316" y="56"/>
                </a:cubicBezTo>
                <a:cubicBezTo>
                  <a:pt x="310" y="51"/>
                  <a:pt x="309" y="43"/>
                  <a:pt x="314" y="37"/>
                </a:cubicBezTo>
                <a:cubicBezTo>
                  <a:pt x="316" y="34"/>
                  <a:pt x="320" y="32"/>
                  <a:pt x="324" y="32"/>
                </a:cubicBezTo>
                <a:cubicBezTo>
                  <a:pt x="324" y="1"/>
                  <a:pt x="324" y="1"/>
                  <a:pt x="324" y="1"/>
                </a:cubicBezTo>
                <a:cubicBezTo>
                  <a:pt x="323" y="0"/>
                  <a:pt x="323" y="0"/>
                  <a:pt x="323" y="0"/>
                </a:cubicBezTo>
                <a:lnTo>
                  <a:pt x="272" y="63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5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144794" y="3447592"/>
            <a:ext cx="280266" cy="550476"/>
          </a:xfrm>
          <a:custGeom>
            <a:avLst/>
            <a:gdLst>
              <a:gd name="T0" fmla="*/ 121 w 162"/>
              <a:gd name="T1" fmla="*/ 144 h 319"/>
              <a:gd name="T2" fmla="*/ 128 w 162"/>
              <a:gd name="T3" fmla="*/ 138 h 319"/>
              <a:gd name="T4" fmla="*/ 150 w 162"/>
              <a:gd name="T5" fmla="*/ 80 h 319"/>
              <a:gd name="T6" fmla="*/ 147 w 162"/>
              <a:gd name="T7" fmla="*/ 69 h 319"/>
              <a:gd name="T8" fmla="*/ 156 w 162"/>
              <a:gd name="T9" fmla="*/ 46 h 319"/>
              <a:gd name="T10" fmla="*/ 137 w 162"/>
              <a:gd name="T11" fmla="*/ 3 h 319"/>
              <a:gd name="T12" fmla="*/ 121 w 162"/>
              <a:gd name="T13" fmla="*/ 1 h 319"/>
              <a:gd name="T14" fmla="*/ 121 w 162"/>
              <a:gd name="T15" fmla="*/ 58 h 319"/>
              <a:gd name="T16" fmla="*/ 126 w 162"/>
              <a:gd name="T17" fmla="*/ 61 h 319"/>
              <a:gd name="T18" fmla="*/ 121 w 162"/>
              <a:gd name="T19" fmla="*/ 59 h 319"/>
              <a:gd name="T20" fmla="*/ 121 w 162"/>
              <a:gd name="T21" fmla="*/ 85 h 319"/>
              <a:gd name="T22" fmla="*/ 125 w 162"/>
              <a:gd name="T23" fmla="*/ 75 h 319"/>
              <a:gd name="T24" fmla="*/ 123 w 162"/>
              <a:gd name="T25" fmla="*/ 66 h 319"/>
              <a:gd name="T26" fmla="*/ 139 w 162"/>
              <a:gd name="T27" fmla="*/ 72 h 319"/>
              <a:gd name="T28" fmla="*/ 144 w 162"/>
              <a:gd name="T29" fmla="*/ 83 h 319"/>
              <a:gd name="T30" fmla="*/ 125 w 162"/>
              <a:gd name="T31" fmla="*/ 132 h 319"/>
              <a:gd name="T32" fmla="*/ 121 w 162"/>
              <a:gd name="T33" fmla="*/ 136 h 319"/>
              <a:gd name="T34" fmla="*/ 121 w 162"/>
              <a:gd name="T35" fmla="*/ 144 h 319"/>
              <a:gd name="T36" fmla="*/ 66 w 162"/>
              <a:gd name="T37" fmla="*/ 284 h 319"/>
              <a:gd name="T38" fmla="*/ 121 w 162"/>
              <a:gd name="T39" fmla="*/ 144 h 319"/>
              <a:gd name="T40" fmla="*/ 121 w 162"/>
              <a:gd name="T41" fmla="*/ 144 h 319"/>
              <a:gd name="T42" fmla="*/ 121 w 162"/>
              <a:gd name="T43" fmla="*/ 136 h 319"/>
              <a:gd name="T44" fmla="*/ 114 w 162"/>
              <a:gd name="T45" fmla="*/ 137 h 319"/>
              <a:gd name="T46" fmla="*/ 98 w 162"/>
              <a:gd name="T47" fmla="*/ 130 h 319"/>
              <a:gd name="T48" fmla="*/ 98 w 162"/>
              <a:gd name="T49" fmla="*/ 130 h 319"/>
              <a:gd name="T50" fmla="*/ 106 w 162"/>
              <a:gd name="T51" fmla="*/ 125 h 319"/>
              <a:gd name="T52" fmla="*/ 121 w 162"/>
              <a:gd name="T53" fmla="*/ 85 h 319"/>
              <a:gd name="T54" fmla="*/ 121 w 162"/>
              <a:gd name="T55" fmla="*/ 59 h 319"/>
              <a:gd name="T56" fmla="*/ 85 w 162"/>
              <a:gd name="T57" fmla="*/ 45 h 319"/>
              <a:gd name="T58" fmla="*/ 74 w 162"/>
              <a:gd name="T59" fmla="*/ 51 h 319"/>
              <a:gd name="T60" fmla="*/ 52 w 162"/>
              <a:gd name="T61" fmla="*/ 108 h 319"/>
              <a:gd name="T62" fmla="*/ 54 w 162"/>
              <a:gd name="T63" fmla="*/ 118 h 319"/>
              <a:gd name="T64" fmla="*/ 35 w 162"/>
              <a:gd name="T65" fmla="*/ 168 h 319"/>
              <a:gd name="T66" fmla="*/ 35 w 162"/>
              <a:gd name="T67" fmla="*/ 256 h 319"/>
              <a:gd name="T68" fmla="*/ 39 w 162"/>
              <a:gd name="T69" fmla="*/ 257 h 319"/>
              <a:gd name="T70" fmla="*/ 45 w 162"/>
              <a:gd name="T71" fmla="*/ 268 h 319"/>
              <a:gd name="T72" fmla="*/ 58 w 162"/>
              <a:gd name="T73" fmla="*/ 264 h 319"/>
              <a:gd name="T74" fmla="*/ 64 w 162"/>
              <a:gd name="T75" fmla="*/ 278 h 319"/>
              <a:gd name="T76" fmla="*/ 63 w 162"/>
              <a:gd name="T77" fmla="*/ 281 h 319"/>
              <a:gd name="T78" fmla="*/ 35 w 162"/>
              <a:gd name="T79" fmla="*/ 300 h 319"/>
              <a:gd name="T80" fmla="*/ 35 w 162"/>
              <a:gd name="T81" fmla="*/ 306 h 319"/>
              <a:gd name="T82" fmla="*/ 66 w 162"/>
              <a:gd name="T83" fmla="*/ 284 h 319"/>
              <a:gd name="T84" fmla="*/ 121 w 162"/>
              <a:gd name="T85" fmla="*/ 1 h 319"/>
              <a:gd name="T86" fmla="*/ 121 w 162"/>
              <a:gd name="T87" fmla="*/ 58 h 319"/>
              <a:gd name="T88" fmla="*/ 88 w 162"/>
              <a:gd name="T89" fmla="*/ 36 h 319"/>
              <a:gd name="T90" fmla="*/ 94 w 162"/>
              <a:gd name="T91" fmla="*/ 22 h 319"/>
              <a:gd name="T92" fmla="*/ 121 w 162"/>
              <a:gd name="T93" fmla="*/ 1 h 319"/>
              <a:gd name="T94" fmla="*/ 35 w 162"/>
              <a:gd name="T95" fmla="*/ 168 h 319"/>
              <a:gd name="T96" fmla="*/ 0 w 162"/>
              <a:gd name="T97" fmla="*/ 258 h 319"/>
              <a:gd name="T98" fmla="*/ 15 w 162"/>
              <a:gd name="T99" fmla="*/ 319 h 319"/>
              <a:gd name="T100" fmla="*/ 35 w 162"/>
              <a:gd name="T101" fmla="*/ 306 h 319"/>
              <a:gd name="T102" fmla="*/ 35 w 162"/>
              <a:gd name="T103" fmla="*/ 300 h 319"/>
              <a:gd name="T104" fmla="*/ 33 w 162"/>
              <a:gd name="T105" fmla="*/ 301 h 319"/>
              <a:gd name="T106" fmla="*/ 13 w 162"/>
              <a:gd name="T107" fmla="*/ 294 h 319"/>
              <a:gd name="T108" fmla="*/ 5 w 162"/>
              <a:gd name="T109" fmla="*/ 259 h 319"/>
              <a:gd name="T110" fmla="*/ 5 w 162"/>
              <a:gd name="T111" fmla="*/ 259 h 319"/>
              <a:gd name="T112" fmla="*/ 6 w 162"/>
              <a:gd name="T113" fmla="*/ 256 h 319"/>
              <a:gd name="T114" fmla="*/ 19 w 162"/>
              <a:gd name="T115" fmla="*/ 250 h 319"/>
              <a:gd name="T116" fmla="*/ 26 w 162"/>
              <a:gd name="T117" fmla="*/ 261 h 319"/>
              <a:gd name="T118" fmla="*/ 35 w 162"/>
              <a:gd name="T119" fmla="*/ 256 h 319"/>
              <a:gd name="T120" fmla="*/ 35 w 162"/>
              <a:gd name="T121" fmla="*/ 168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2" h="319">
                <a:moveTo>
                  <a:pt x="121" y="144"/>
                </a:moveTo>
                <a:cubicBezTo>
                  <a:pt x="124" y="143"/>
                  <a:pt x="127" y="141"/>
                  <a:pt x="128" y="138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52" y="76"/>
                  <a:pt x="150" y="71"/>
                  <a:pt x="147" y="69"/>
                </a:cubicBezTo>
                <a:cubicBezTo>
                  <a:pt x="156" y="46"/>
                  <a:pt x="156" y="46"/>
                  <a:pt x="156" y="46"/>
                </a:cubicBezTo>
                <a:cubicBezTo>
                  <a:pt x="162" y="29"/>
                  <a:pt x="154" y="9"/>
                  <a:pt x="137" y="3"/>
                </a:cubicBezTo>
                <a:cubicBezTo>
                  <a:pt x="132" y="1"/>
                  <a:pt x="126" y="0"/>
                  <a:pt x="121" y="1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26" y="61"/>
                  <a:pt x="126" y="61"/>
                  <a:pt x="126" y="61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6" y="72"/>
                  <a:pt x="126" y="68"/>
                  <a:pt x="123" y="66"/>
                </a:cubicBezTo>
                <a:cubicBezTo>
                  <a:pt x="139" y="72"/>
                  <a:pt x="139" y="72"/>
                  <a:pt x="139" y="72"/>
                </a:cubicBezTo>
                <a:cubicBezTo>
                  <a:pt x="143" y="73"/>
                  <a:pt x="146" y="78"/>
                  <a:pt x="144" y="83"/>
                </a:cubicBezTo>
                <a:cubicBezTo>
                  <a:pt x="125" y="132"/>
                  <a:pt x="125" y="132"/>
                  <a:pt x="125" y="132"/>
                </a:cubicBezTo>
                <a:cubicBezTo>
                  <a:pt x="124" y="134"/>
                  <a:pt x="123" y="135"/>
                  <a:pt x="121" y="136"/>
                </a:cubicBezTo>
                <a:lnTo>
                  <a:pt x="121" y="144"/>
                </a:lnTo>
                <a:close/>
                <a:moveTo>
                  <a:pt x="66" y="284"/>
                </a:moveTo>
                <a:cubicBezTo>
                  <a:pt x="121" y="144"/>
                  <a:pt x="121" y="144"/>
                  <a:pt x="121" y="144"/>
                </a:cubicBezTo>
                <a:cubicBezTo>
                  <a:pt x="121" y="144"/>
                  <a:pt x="121" y="144"/>
                  <a:pt x="121" y="144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119" y="137"/>
                  <a:pt x="117" y="137"/>
                  <a:pt x="114" y="137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102" y="130"/>
                  <a:pt x="105" y="128"/>
                  <a:pt x="106" y="125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85" y="45"/>
                  <a:pt x="85" y="45"/>
                  <a:pt x="85" y="45"/>
                </a:cubicBezTo>
                <a:cubicBezTo>
                  <a:pt x="80" y="44"/>
                  <a:pt x="76" y="47"/>
                  <a:pt x="74" y="51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51" y="112"/>
                  <a:pt x="52" y="115"/>
                  <a:pt x="54" y="118"/>
                </a:cubicBezTo>
                <a:cubicBezTo>
                  <a:pt x="35" y="168"/>
                  <a:pt x="35" y="168"/>
                  <a:pt x="35" y="168"/>
                </a:cubicBezTo>
                <a:cubicBezTo>
                  <a:pt x="35" y="256"/>
                  <a:pt x="35" y="256"/>
                  <a:pt x="35" y="256"/>
                </a:cubicBezTo>
                <a:cubicBezTo>
                  <a:pt x="36" y="256"/>
                  <a:pt x="37" y="257"/>
                  <a:pt x="39" y="257"/>
                </a:cubicBezTo>
                <a:cubicBezTo>
                  <a:pt x="43" y="259"/>
                  <a:pt x="46" y="264"/>
                  <a:pt x="45" y="268"/>
                </a:cubicBezTo>
                <a:cubicBezTo>
                  <a:pt x="48" y="264"/>
                  <a:pt x="53" y="263"/>
                  <a:pt x="58" y="264"/>
                </a:cubicBezTo>
                <a:cubicBezTo>
                  <a:pt x="63" y="267"/>
                  <a:pt x="66" y="273"/>
                  <a:pt x="64" y="278"/>
                </a:cubicBezTo>
                <a:cubicBezTo>
                  <a:pt x="63" y="281"/>
                  <a:pt x="63" y="281"/>
                  <a:pt x="63" y="281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66" y="284"/>
                  <a:pt x="66" y="284"/>
                  <a:pt x="66" y="284"/>
                </a:cubicBezTo>
                <a:close/>
                <a:moveTo>
                  <a:pt x="121" y="1"/>
                </a:moveTo>
                <a:cubicBezTo>
                  <a:pt x="121" y="58"/>
                  <a:pt x="121" y="58"/>
                  <a:pt x="121" y="58"/>
                </a:cubicBezTo>
                <a:cubicBezTo>
                  <a:pt x="88" y="36"/>
                  <a:pt x="88" y="36"/>
                  <a:pt x="88" y="36"/>
                </a:cubicBezTo>
                <a:cubicBezTo>
                  <a:pt x="94" y="22"/>
                  <a:pt x="94" y="22"/>
                  <a:pt x="94" y="22"/>
                </a:cubicBezTo>
                <a:cubicBezTo>
                  <a:pt x="98" y="10"/>
                  <a:pt x="109" y="2"/>
                  <a:pt x="121" y="1"/>
                </a:cubicBezTo>
                <a:close/>
                <a:moveTo>
                  <a:pt x="35" y="168"/>
                </a:moveTo>
                <a:cubicBezTo>
                  <a:pt x="0" y="258"/>
                  <a:pt x="0" y="258"/>
                  <a:pt x="0" y="258"/>
                </a:cubicBezTo>
                <a:cubicBezTo>
                  <a:pt x="15" y="319"/>
                  <a:pt x="15" y="319"/>
                  <a:pt x="15" y="319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13" y="294"/>
                  <a:pt x="13" y="294"/>
                  <a:pt x="13" y="294"/>
                </a:cubicBezTo>
                <a:cubicBezTo>
                  <a:pt x="5" y="259"/>
                  <a:pt x="5" y="259"/>
                  <a:pt x="5" y="259"/>
                </a:cubicBezTo>
                <a:cubicBezTo>
                  <a:pt x="5" y="259"/>
                  <a:pt x="5" y="259"/>
                  <a:pt x="5" y="259"/>
                </a:cubicBezTo>
                <a:cubicBezTo>
                  <a:pt x="6" y="256"/>
                  <a:pt x="6" y="256"/>
                  <a:pt x="6" y="256"/>
                </a:cubicBezTo>
                <a:cubicBezTo>
                  <a:pt x="8" y="250"/>
                  <a:pt x="14" y="248"/>
                  <a:pt x="19" y="250"/>
                </a:cubicBezTo>
                <a:cubicBezTo>
                  <a:pt x="24" y="251"/>
                  <a:pt x="27" y="256"/>
                  <a:pt x="26" y="261"/>
                </a:cubicBezTo>
                <a:cubicBezTo>
                  <a:pt x="28" y="258"/>
                  <a:pt x="31" y="256"/>
                  <a:pt x="35" y="256"/>
                </a:cubicBezTo>
                <a:lnTo>
                  <a:pt x="35" y="168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5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167008" y="3517972"/>
            <a:ext cx="458731" cy="458731"/>
          </a:xfrm>
          <a:custGeom>
            <a:avLst/>
            <a:gdLst>
              <a:gd name="T0" fmla="*/ 133 w 266"/>
              <a:gd name="T1" fmla="*/ 0 h 266"/>
              <a:gd name="T2" fmla="*/ 133 w 266"/>
              <a:gd name="T3" fmla="*/ 0 h 266"/>
              <a:gd name="T4" fmla="*/ 133 w 266"/>
              <a:gd name="T5" fmla="*/ 35 h 266"/>
              <a:gd name="T6" fmla="*/ 150 w 266"/>
              <a:gd name="T7" fmla="*/ 24 h 266"/>
              <a:gd name="T8" fmla="*/ 242 w 266"/>
              <a:gd name="T9" fmla="*/ 117 h 266"/>
              <a:gd name="T10" fmla="*/ 231 w 266"/>
              <a:gd name="T11" fmla="*/ 133 h 266"/>
              <a:gd name="T12" fmla="*/ 242 w 266"/>
              <a:gd name="T13" fmla="*/ 149 h 266"/>
              <a:gd name="T14" fmla="*/ 150 w 266"/>
              <a:gd name="T15" fmla="*/ 242 h 266"/>
              <a:gd name="T16" fmla="*/ 150 w 266"/>
              <a:gd name="T17" fmla="*/ 242 h 266"/>
              <a:gd name="T18" fmla="*/ 133 w 266"/>
              <a:gd name="T19" fmla="*/ 231 h 266"/>
              <a:gd name="T20" fmla="*/ 133 w 266"/>
              <a:gd name="T21" fmla="*/ 266 h 266"/>
              <a:gd name="T22" fmla="*/ 133 w 266"/>
              <a:gd name="T23" fmla="*/ 266 h 266"/>
              <a:gd name="T24" fmla="*/ 266 w 266"/>
              <a:gd name="T25" fmla="*/ 133 h 266"/>
              <a:gd name="T26" fmla="*/ 133 w 266"/>
              <a:gd name="T27" fmla="*/ 0 h 266"/>
              <a:gd name="T28" fmla="*/ 133 w 266"/>
              <a:gd name="T29" fmla="*/ 0 h 266"/>
              <a:gd name="T30" fmla="*/ 133 w 266"/>
              <a:gd name="T31" fmla="*/ 0 h 266"/>
              <a:gd name="T32" fmla="*/ 0 w 266"/>
              <a:gd name="T33" fmla="*/ 133 h 266"/>
              <a:gd name="T34" fmla="*/ 133 w 266"/>
              <a:gd name="T35" fmla="*/ 266 h 266"/>
              <a:gd name="T36" fmla="*/ 133 w 266"/>
              <a:gd name="T37" fmla="*/ 266 h 266"/>
              <a:gd name="T38" fmla="*/ 133 w 266"/>
              <a:gd name="T39" fmla="*/ 231 h 266"/>
              <a:gd name="T40" fmla="*/ 133 w 266"/>
              <a:gd name="T41" fmla="*/ 231 h 266"/>
              <a:gd name="T42" fmla="*/ 117 w 266"/>
              <a:gd name="T43" fmla="*/ 242 h 266"/>
              <a:gd name="T44" fmla="*/ 24 w 266"/>
              <a:gd name="T45" fmla="*/ 149 h 266"/>
              <a:gd name="T46" fmla="*/ 35 w 266"/>
              <a:gd name="T47" fmla="*/ 133 h 266"/>
              <a:gd name="T48" fmla="*/ 24 w 266"/>
              <a:gd name="T49" fmla="*/ 117 h 266"/>
              <a:gd name="T50" fmla="*/ 117 w 266"/>
              <a:gd name="T51" fmla="*/ 24 h 266"/>
              <a:gd name="T52" fmla="*/ 133 w 266"/>
              <a:gd name="T53" fmla="*/ 35 h 266"/>
              <a:gd name="T54" fmla="*/ 133 w 266"/>
              <a:gd name="T55" fmla="*/ 35 h 266"/>
              <a:gd name="T56" fmla="*/ 133 w 266"/>
              <a:gd name="T57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6" h="266"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41" y="35"/>
                  <a:pt x="147" y="30"/>
                  <a:pt x="150" y="24"/>
                </a:cubicBezTo>
                <a:cubicBezTo>
                  <a:pt x="197" y="31"/>
                  <a:pt x="235" y="69"/>
                  <a:pt x="242" y="117"/>
                </a:cubicBezTo>
                <a:cubicBezTo>
                  <a:pt x="236" y="119"/>
                  <a:pt x="231" y="125"/>
                  <a:pt x="231" y="133"/>
                </a:cubicBezTo>
                <a:cubicBezTo>
                  <a:pt x="231" y="140"/>
                  <a:pt x="236" y="147"/>
                  <a:pt x="242" y="149"/>
                </a:cubicBezTo>
                <a:cubicBezTo>
                  <a:pt x="235" y="197"/>
                  <a:pt x="197" y="235"/>
                  <a:pt x="150" y="242"/>
                </a:cubicBezTo>
                <a:cubicBezTo>
                  <a:pt x="150" y="242"/>
                  <a:pt x="150" y="242"/>
                  <a:pt x="150" y="242"/>
                </a:cubicBezTo>
                <a:cubicBezTo>
                  <a:pt x="147" y="236"/>
                  <a:pt x="141" y="231"/>
                  <a:pt x="133" y="231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207" y="266"/>
                  <a:pt x="266" y="206"/>
                  <a:pt x="266" y="133"/>
                </a:cubicBezTo>
                <a:cubicBezTo>
                  <a:pt x="266" y="59"/>
                  <a:pt x="207" y="0"/>
                  <a:pt x="133" y="0"/>
                </a:cubicBezTo>
                <a:close/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60" y="0"/>
                  <a:pt x="0" y="59"/>
                  <a:pt x="0" y="133"/>
                </a:cubicBezTo>
                <a:cubicBezTo>
                  <a:pt x="0" y="206"/>
                  <a:pt x="60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26" y="231"/>
                  <a:pt x="120" y="236"/>
                  <a:pt x="117" y="242"/>
                </a:cubicBezTo>
                <a:cubicBezTo>
                  <a:pt x="69" y="235"/>
                  <a:pt x="31" y="197"/>
                  <a:pt x="24" y="149"/>
                </a:cubicBezTo>
                <a:cubicBezTo>
                  <a:pt x="31" y="147"/>
                  <a:pt x="35" y="140"/>
                  <a:pt x="35" y="133"/>
                </a:cubicBezTo>
                <a:cubicBezTo>
                  <a:pt x="35" y="125"/>
                  <a:pt x="31" y="119"/>
                  <a:pt x="24" y="117"/>
                </a:cubicBezTo>
                <a:cubicBezTo>
                  <a:pt x="31" y="69"/>
                  <a:pt x="69" y="31"/>
                  <a:pt x="117" y="24"/>
                </a:cubicBezTo>
                <a:cubicBezTo>
                  <a:pt x="120" y="30"/>
                  <a:pt x="126" y="35"/>
                  <a:pt x="133" y="35"/>
                </a:cubicBezTo>
                <a:cubicBezTo>
                  <a:pt x="133" y="35"/>
                  <a:pt x="133" y="35"/>
                  <a:pt x="133" y="35"/>
                </a:cubicBezTo>
                <a:lnTo>
                  <a:pt x="133" y="0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53" name="出自【趣你的PPT】(微信:qunideppt)：最优质的PPT资源库"/>
          <p:cNvSpPr/>
          <p:nvPr/>
        </p:nvSpPr>
        <p:spPr bwMode="auto">
          <a:xfrm>
            <a:off x="6251213" y="3663760"/>
            <a:ext cx="228737" cy="120652"/>
          </a:xfrm>
          <a:custGeom>
            <a:avLst/>
            <a:gdLst>
              <a:gd name="T0" fmla="*/ 124 w 133"/>
              <a:gd name="T1" fmla="*/ 0 h 70"/>
              <a:gd name="T2" fmla="*/ 93 w 133"/>
              <a:gd name="T3" fmla="*/ 30 h 70"/>
              <a:gd name="T4" fmla="*/ 84 w 133"/>
              <a:gd name="T5" fmla="*/ 28 h 70"/>
              <a:gd name="T6" fmla="*/ 65 w 133"/>
              <a:gd name="T7" fmla="*/ 42 h 70"/>
              <a:gd name="T8" fmla="*/ 0 w 133"/>
              <a:gd name="T9" fmla="*/ 42 h 70"/>
              <a:gd name="T10" fmla="*/ 0 w 133"/>
              <a:gd name="T11" fmla="*/ 56 h 70"/>
              <a:gd name="T12" fmla="*/ 65 w 133"/>
              <a:gd name="T13" fmla="*/ 56 h 70"/>
              <a:gd name="T14" fmla="*/ 84 w 133"/>
              <a:gd name="T15" fmla="*/ 70 h 70"/>
              <a:gd name="T16" fmla="*/ 105 w 133"/>
              <a:gd name="T17" fmla="*/ 49 h 70"/>
              <a:gd name="T18" fmla="*/ 103 w 133"/>
              <a:gd name="T19" fmla="*/ 40 h 70"/>
              <a:gd name="T20" fmla="*/ 133 w 133"/>
              <a:gd name="T21" fmla="*/ 9 h 70"/>
              <a:gd name="T22" fmla="*/ 124 w 133"/>
              <a:gd name="T23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3" h="70">
                <a:moveTo>
                  <a:pt x="124" y="0"/>
                </a:moveTo>
                <a:cubicBezTo>
                  <a:pt x="93" y="30"/>
                  <a:pt x="93" y="30"/>
                  <a:pt x="93" y="30"/>
                </a:cubicBezTo>
                <a:cubicBezTo>
                  <a:pt x="91" y="29"/>
                  <a:pt x="88" y="28"/>
                  <a:pt x="84" y="28"/>
                </a:cubicBezTo>
                <a:cubicBezTo>
                  <a:pt x="75" y="28"/>
                  <a:pt x="67" y="34"/>
                  <a:pt x="65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56"/>
                  <a:pt x="0" y="56"/>
                  <a:pt x="0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7" y="64"/>
                  <a:pt x="75" y="70"/>
                  <a:pt x="84" y="70"/>
                </a:cubicBezTo>
                <a:cubicBezTo>
                  <a:pt x="96" y="70"/>
                  <a:pt x="105" y="60"/>
                  <a:pt x="105" y="49"/>
                </a:cubicBezTo>
                <a:cubicBezTo>
                  <a:pt x="105" y="46"/>
                  <a:pt x="104" y="43"/>
                  <a:pt x="103" y="40"/>
                </a:cubicBezTo>
                <a:cubicBezTo>
                  <a:pt x="133" y="9"/>
                  <a:pt x="133" y="9"/>
                  <a:pt x="133" y="9"/>
                </a:cubicBezTo>
                <a:lnTo>
                  <a:pt x="124" y="0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55" name="出自【趣你的PPT】(微信:qunideppt)：最优质的PPT资源库"/>
          <p:cNvSpPr/>
          <p:nvPr/>
        </p:nvSpPr>
        <p:spPr bwMode="auto">
          <a:xfrm>
            <a:off x="6350500" y="4179046"/>
            <a:ext cx="359443" cy="271468"/>
          </a:xfrm>
          <a:custGeom>
            <a:avLst/>
            <a:gdLst>
              <a:gd name="T0" fmla="*/ 146 w 208"/>
              <a:gd name="T1" fmla="*/ 0 h 157"/>
              <a:gd name="T2" fmla="*/ 104 w 208"/>
              <a:gd name="T3" fmla="*/ 15 h 157"/>
              <a:gd name="T4" fmla="*/ 62 w 208"/>
              <a:gd name="T5" fmla="*/ 0 h 157"/>
              <a:gd name="T6" fmla="*/ 0 w 208"/>
              <a:gd name="T7" fmla="*/ 60 h 157"/>
              <a:gd name="T8" fmla="*/ 107 w 208"/>
              <a:gd name="T9" fmla="*/ 157 h 157"/>
              <a:gd name="T10" fmla="*/ 208 w 208"/>
              <a:gd name="T11" fmla="*/ 60 h 157"/>
              <a:gd name="T12" fmla="*/ 146 w 208"/>
              <a:gd name="T13" fmla="*/ 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8" h="157">
                <a:moveTo>
                  <a:pt x="146" y="0"/>
                </a:moveTo>
                <a:cubicBezTo>
                  <a:pt x="130" y="0"/>
                  <a:pt x="115" y="6"/>
                  <a:pt x="104" y="15"/>
                </a:cubicBezTo>
                <a:cubicBezTo>
                  <a:pt x="93" y="6"/>
                  <a:pt x="78" y="0"/>
                  <a:pt x="62" y="0"/>
                </a:cubicBezTo>
                <a:cubicBezTo>
                  <a:pt x="28" y="0"/>
                  <a:pt x="0" y="27"/>
                  <a:pt x="0" y="60"/>
                </a:cubicBezTo>
                <a:cubicBezTo>
                  <a:pt x="0" y="98"/>
                  <a:pt x="31" y="157"/>
                  <a:pt x="107" y="157"/>
                </a:cubicBezTo>
                <a:cubicBezTo>
                  <a:pt x="185" y="157"/>
                  <a:pt x="208" y="95"/>
                  <a:pt x="208" y="60"/>
                </a:cubicBezTo>
                <a:cubicBezTo>
                  <a:pt x="208" y="27"/>
                  <a:pt x="180" y="0"/>
                  <a:pt x="146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56" name="出自【趣你的PPT】(微信:qunideppt)：最优质的PPT资源库"/>
          <p:cNvSpPr/>
          <p:nvPr/>
        </p:nvSpPr>
        <p:spPr bwMode="auto">
          <a:xfrm>
            <a:off x="6511370" y="4108666"/>
            <a:ext cx="98030" cy="124423"/>
          </a:xfrm>
          <a:custGeom>
            <a:avLst/>
            <a:gdLst>
              <a:gd name="T0" fmla="*/ 12 w 57"/>
              <a:gd name="T1" fmla="*/ 72 h 72"/>
              <a:gd name="T2" fmla="*/ 27 w 57"/>
              <a:gd name="T3" fmla="*/ 0 h 72"/>
              <a:gd name="T4" fmla="*/ 57 w 57"/>
              <a:gd name="T5" fmla="*/ 6 h 72"/>
              <a:gd name="T6" fmla="*/ 12 w 57"/>
              <a:gd name="T7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" h="72">
                <a:moveTo>
                  <a:pt x="12" y="72"/>
                </a:moveTo>
                <a:cubicBezTo>
                  <a:pt x="0" y="48"/>
                  <a:pt x="7" y="20"/>
                  <a:pt x="27" y="0"/>
                </a:cubicBezTo>
                <a:cubicBezTo>
                  <a:pt x="57" y="6"/>
                  <a:pt x="57" y="6"/>
                  <a:pt x="57" y="6"/>
                </a:cubicBezTo>
                <a:cubicBezTo>
                  <a:pt x="29" y="21"/>
                  <a:pt x="12" y="37"/>
                  <a:pt x="12" y="72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57" name="出自【趣你的PPT】(微信:qunideppt)：最优质的PPT资源库"/>
          <p:cNvSpPr/>
          <p:nvPr/>
        </p:nvSpPr>
        <p:spPr bwMode="auto">
          <a:xfrm>
            <a:off x="5242007" y="2073914"/>
            <a:ext cx="537908" cy="437365"/>
          </a:xfrm>
          <a:custGeom>
            <a:avLst/>
            <a:gdLst>
              <a:gd name="T0" fmla="*/ 312 w 312"/>
              <a:gd name="T1" fmla="*/ 86 h 253"/>
              <a:gd name="T2" fmla="*/ 305 w 312"/>
              <a:gd name="T3" fmla="*/ 75 h 253"/>
              <a:gd name="T4" fmla="*/ 79 w 312"/>
              <a:gd name="T5" fmla="*/ 226 h 253"/>
              <a:gd name="T6" fmla="*/ 28 w 312"/>
              <a:gd name="T7" fmla="*/ 214 h 253"/>
              <a:gd name="T8" fmla="*/ 35 w 312"/>
              <a:gd name="T9" fmla="*/ 162 h 253"/>
              <a:gd name="T10" fmla="*/ 262 w 312"/>
              <a:gd name="T11" fmla="*/ 11 h 253"/>
              <a:gd name="T12" fmla="*/ 254 w 312"/>
              <a:gd name="T13" fmla="*/ 0 h 253"/>
              <a:gd name="T14" fmla="*/ 26 w 312"/>
              <a:gd name="T15" fmla="*/ 153 h 253"/>
              <a:gd name="T16" fmla="*/ 15 w 312"/>
              <a:gd name="T17" fmla="*/ 222 h 253"/>
              <a:gd name="T18" fmla="*/ 83 w 312"/>
              <a:gd name="T19" fmla="*/ 239 h 253"/>
              <a:gd name="T20" fmla="*/ 312 w 312"/>
              <a:gd name="T21" fmla="*/ 86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2" h="253">
                <a:moveTo>
                  <a:pt x="312" y="86"/>
                </a:moveTo>
                <a:cubicBezTo>
                  <a:pt x="305" y="75"/>
                  <a:pt x="305" y="75"/>
                  <a:pt x="305" y="75"/>
                </a:cubicBezTo>
                <a:cubicBezTo>
                  <a:pt x="79" y="226"/>
                  <a:pt x="79" y="226"/>
                  <a:pt x="79" y="226"/>
                </a:cubicBezTo>
                <a:cubicBezTo>
                  <a:pt x="63" y="237"/>
                  <a:pt x="40" y="231"/>
                  <a:pt x="28" y="214"/>
                </a:cubicBezTo>
                <a:cubicBezTo>
                  <a:pt x="16" y="196"/>
                  <a:pt x="19" y="173"/>
                  <a:pt x="35" y="162"/>
                </a:cubicBezTo>
                <a:cubicBezTo>
                  <a:pt x="262" y="11"/>
                  <a:pt x="262" y="11"/>
                  <a:pt x="262" y="11"/>
                </a:cubicBezTo>
                <a:cubicBezTo>
                  <a:pt x="254" y="0"/>
                  <a:pt x="254" y="0"/>
                  <a:pt x="254" y="0"/>
                </a:cubicBezTo>
                <a:cubicBezTo>
                  <a:pt x="26" y="153"/>
                  <a:pt x="26" y="153"/>
                  <a:pt x="26" y="153"/>
                </a:cubicBezTo>
                <a:cubicBezTo>
                  <a:pt x="4" y="167"/>
                  <a:pt x="0" y="198"/>
                  <a:pt x="15" y="222"/>
                </a:cubicBezTo>
                <a:cubicBezTo>
                  <a:pt x="31" y="246"/>
                  <a:pt x="62" y="253"/>
                  <a:pt x="83" y="239"/>
                </a:cubicBezTo>
                <a:lnTo>
                  <a:pt x="312" y="86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58" name="出自【趣你的PPT】(微信:qunideppt)：最优质的PPT资源库"/>
          <p:cNvSpPr/>
          <p:nvPr/>
        </p:nvSpPr>
        <p:spPr bwMode="auto">
          <a:xfrm>
            <a:off x="5650465" y="2050036"/>
            <a:ext cx="148302" cy="203601"/>
          </a:xfrm>
          <a:custGeom>
            <a:avLst/>
            <a:gdLst>
              <a:gd name="T0" fmla="*/ 80 w 86"/>
              <a:gd name="T1" fmla="*/ 115 h 118"/>
              <a:gd name="T2" fmla="*/ 68 w 86"/>
              <a:gd name="T3" fmla="*/ 113 h 118"/>
              <a:gd name="T4" fmla="*/ 3 w 86"/>
              <a:gd name="T5" fmla="*/ 16 h 118"/>
              <a:gd name="T6" fmla="*/ 6 w 86"/>
              <a:gd name="T7" fmla="*/ 3 h 118"/>
              <a:gd name="T8" fmla="*/ 19 w 86"/>
              <a:gd name="T9" fmla="*/ 6 h 118"/>
              <a:gd name="T10" fmla="*/ 83 w 86"/>
              <a:gd name="T11" fmla="*/ 102 h 118"/>
              <a:gd name="T12" fmla="*/ 80 w 86"/>
              <a:gd name="T13" fmla="*/ 11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" h="118">
                <a:moveTo>
                  <a:pt x="80" y="115"/>
                </a:moveTo>
                <a:cubicBezTo>
                  <a:pt x="76" y="118"/>
                  <a:pt x="70" y="117"/>
                  <a:pt x="68" y="113"/>
                </a:cubicBezTo>
                <a:cubicBezTo>
                  <a:pt x="3" y="16"/>
                  <a:pt x="3" y="16"/>
                  <a:pt x="3" y="16"/>
                </a:cubicBezTo>
                <a:cubicBezTo>
                  <a:pt x="0" y="12"/>
                  <a:pt x="1" y="6"/>
                  <a:pt x="6" y="3"/>
                </a:cubicBezTo>
                <a:cubicBezTo>
                  <a:pt x="10" y="0"/>
                  <a:pt x="16" y="2"/>
                  <a:pt x="19" y="6"/>
                </a:cubicBezTo>
                <a:cubicBezTo>
                  <a:pt x="83" y="102"/>
                  <a:pt x="83" y="102"/>
                  <a:pt x="83" y="102"/>
                </a:cubicBezTo>
                <a:cubicBezTo>
                  <a:pt x="86" y="107"/>
                  <a:pt x="85" y="112"/>
                  <a:pt x="80" y="115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59" name="出自【趣你的PPT】(微信:qunideppt)：最优质的PPT资源库"/>
          <p:cNvSpPr/>
          <p:nvPr/>
        </p:nvSpPr>
        <p:spPr bwMode="auto">
          <a:xfrm>
            <a:off x="5312387" y="2189539"/>
            <a:ext cx="407202" cy="266441"/>
          </a:xfrm>
          <a:custGeom>
            <a:avLst/>
            <a:gdLst>
              <a:gd name="T0" fmla="*/ 236 w 236"/>
              <a:gd name="T1" fmla="*/ 13 h 154"/>
              <a:gd name="T2" fmla="*/ 227 w 236"/>
              <a:gd name="T3" fmla="*/ 0 h 154"/>
              <a:gd name="T4" fmla="*/ 25 w 236"/>
              <a:gd name="T5" fmla="*/ 135 h 154"/>
              <a:gd name="T6" fmla="*/ 0 w 236"/>
              <a:gd name="T7" fmla="*/ 136 h 154"/>
              <a:gd name="T8" fmla="*/ 1 w 236"/>
              <a:gd name="T9" fmla="*/ 138 h 154"/>
              <a:gd name="T10" fmla="*/ 36 w 236"/>
              <a:gd name="T11" fmla="*/ 146 h 154"/>
              <a:gd name="T12" fmla="*/ 236 w 236"/>
              <a:gd name="T13" fmla="*/ 13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6" h="154">
                <a:moveTo>
                  <a:pt x="236" y="13"/>
                </a:moveTo>
                <a:cubicBezTo>
                  <a:pt x="227" y="0"/>
                  <a:pt x="227" y="0"/>
                  <a:pt x="227" y="0"/>
                </a:cubicBezTo>
                <a:cubicBezTo>
                  <a:pt x="25" y="135"/>
                  <a:pt x="25" y="135"/>
                  <a:pt x="25" y="135"/>
                </a:cubicBezTo>
                <a:cubicBezTo>
                  <a:pt x="17" y="140"/>
                  <a:pt x="8" y="140"/>
                  <a:pt x="0" y="136"/>
                </a:cubicBezTo>
                <a:cubicBezTo>
                  <a:pt x="0" y="137"/>
                  <a:pt x="0" y="137"/>
                  <a:pt x="1" y="138"/>
                </a:cubicBezTo>
                <a:cubicBezTo>
                  <a:pt x="9" y="150"/>
                  <a:pt x="25" y="154"/>
                  <a:pt x="36" y="146"/>
                </a:cubicBezTo>
                <a:lnTo>
                  <a:pt x="236" y="13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60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980593" y="2423303"/>
            <a:ext cx="235021" cy="412229"/>
          </a:xfrm>
          <a:custGeom>
            <a:avLst/>
            <a:gdLst>
              <a:gd name="T0" fmla="*/ 59 w 136"/>
              <a:gd name="T1" fmla="*/ 203 h 239"/>
              <a:gd name="T2" fmla="*/ 54 w 136"/>
              <a:gd name="T3" fmla="*/ 203 h 239"/>
              <a:gd name="T4" fmla="*/ 54 w 136"/>
              <a:gd name="T5" fmla="*/ 239 h 239"/>
              <a:gd name="T6" fmla="*/ 72 w 136"/>
              <a:gd name="T7" fmla="*/ 226 h 239"/>
              <a:gd name="T8" fmla="*/ 59 w 136"/>
              <a:gd name="T9" fmla="*/ 203 h 239"/>
              <a:gd name="T10" fmla="*/ 54 w 136"/>
              <a:gd name="T11" fmla="*/ 187 h 239"/>
              <a:gd name="T12" fmla="*/ 54 w 136"/>
              <a:gd name="T13" fmla="*/ 82 h 239"/>
              <a:gd name="T14" fmla="*/ 81 w 136"/>
              <a:gd name="T15" fmla="*/ 74 h 239"/>
              <a:gd name="T16" fmla="*/ 97 w 136"/>
              <a:gd name="T17" fmla="*/ 13 h 239"/>
              <a:gd name="T18" fmla="*/ 114 w 136"/>
              <a:gd name="T19" fmla="*/ 2 h 239"/>
              <a:gd name="T20" fmla="*/ 124 w 136"/>
              <a:gd name="T21" fmla="*/ 20 h 239"/>
              <a:gd name="T22" fmla="*/ 109 w 136"/>
              <a:gd name="T23" fmla="*/ 81 h 239"/>
              <a:gd name="T24" fmla="*/ 130 w 136"/>
              <a:gd name="T25" fmla="*/ 134 h 239"/>
              <a:gd name="T26" fmla="*/ 122 w 136"/>
              <a:gd name="T27" fmla="*/ 164 h 239"/>
              <a:gd name="T28" fmla="*/ 122 w 136"/>
              <a:gd name="T29" fmla="*/ 164 h 239"/>
              <a:gd name="T30" fmla="*/ 136 w 136"/>
              <a:gd name="T31" fmla="*/ 187 h 239"/>
              <a:gd name="T32" fmla="*/ 131 w 136"/>
              <a:gd name="T33" fmla="*/ 207 h 239"/>
              <a:gd name="T34" fmla="*/ 54 w 136"/>
              <a:gd name="T35" fmla="*/ 187 h 239"/>
              <a:gd name="T36" fmla="*/ 54 w 136"/>
              <a:gd name="T37" fmla="*/ 203 h 239"/>
              <a:gd name="T38" fmla="*/ 36 w 136"/>
              <a:gd name="T39" fmla="*/ 216 h 239"/>
              <a:gd name="T40" fmla="*/ 50 w 136"/>
              <a:gd name="T41" fmla="*/ 239 h 239"/>
              <a:gd name="T42" fmla="*/ 54 w 136"/>
              <a:gd name="T43" fmla="*/ 239 h 239"/>
              <a:gd name="T44" fmla="*/ 54 w 136"/>
              <a:gd name="T45" fmla="*/ 203 h 239"/>
              <a:gd name="T46" fmla="*/ 54 w 136"/>
              <a:gd name="T47" fmla="*/ 82 h 239"/>
              <a:gd name="T48" fmla="*/ 54 w 136"/>
              <a:gd name="T49" fmla="*/ 187 h 239"/>
              <a:gd name="T50" fmla="*/ 0 w 136"/>
              <a:gd name="T51" fmla="*/ 173 h 239"/>
              <a:gd name="T52" fmla="*/ 5 w 136"/>
              <a:gd name="T53" fmla="*/ 152 h 239"/>
              <a:gd name="T54" fmla="*/ 29 w 136"/>
              <a:gd name="T55" fmla="*/ 140 h 239"/>
              <a:gd name="T56" fmla="*/ 37 w 136"/>
              <a:gd name="T57" fmla="*/ 109 h 239"/>
              <a:gd name="T58" fmla="*/ 54 w 136"/>
              <a:gd name="T59" fmla="*/ 82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6" h="239">
                <a:moveTo>
                  <a:pt x="59" y="203"/>
                </a:moveTo>
                <a:cubicBezTo>
                  <a:pt x="57" y="203"/>
                  <a:pt x="56" y="203"/>
                  <a:pt x="54" y="203"/>
                </a:cubicBezTo>
                <a:cubicBezTo>
                  <a:pt x="54" y="239"/>
                  <a:pt x="54" y="239"/>
                  <a:pt x="54" y="239"/>
                </a:cubicBezTo>
                <a:cubicBezTo>
                  <a:pt x="62" y="239"/>
                  <a:pt x="70" y="234"/>
                  <a:pt x="72" y="226"/>
                </a:cubicBezTo>
                <a:cubicBezTo>
                  <a:pt x="74" y="216"/>
                  <a:pt x="69" y="206"/>
                  <a:pt x="59" y="203"/>
                </a:cubicBezTo>
                <a:close/>
                <a:moveTo>
                  <a:pt x="54" y="187"/>
                </a:moveTo>
                <a:cubicBezTo>
                  <a:pt x="54" y="82"/>
                  <a:pt x="54" y="82"/>
                  <a:pt x="54" y="82"/>
                </a:cubicBezTo>
                <a:cubicBezTo>
                  <a:pt x="62" y="76"/>
                  <a:pt x="71" y="74"/>
                  <a:pt x="81" y="74"/>
                </a:cubicBezTo>
                <a:cubicBezTo>
                  <a:pt x="97" y="13"/>
                  <a:pt x="97" y="13"/>
                  <a:pt x="97" y="13"/>
                </a:cubicBezTo>
                <a:cubicBezTo>
                  <a:pt x="99" y="5"/>
                  <a:pt x="107" y="0"/>
                  <a:pt x="114" y="2"/>
                </a:cubicBezTo>
                <a:cubicBezTo>
                  <a:pt x="122" y="4"/>
                  <a:pt x="126" y="12"/>
                  <a:pt x="124" y="20"/>
                </a:cubicBezTo>
                <a:cubicBezTo>
                  <a:pt x="109" y="81"/>
                  <a:pt x="109" y="81"/>
                  <a:pt x="109" y="81"/>
                </a:cubicBezTo>
                <a:cubicBezTo>
                  <a:pt x="125" y="90"/>
                  <a:pt x="136" y="109"/>
                  <a:pt x="130" y="134"/>
                </a:cubicBezTo>
                <a:cubicBezTo>
                  <a:pt x="130" y="134"/>
                  <a:pt x="125" y="154"/>
                  <a:pt x="122" y="164"/>
                </a:cubicBezTo>
                <a:cubicBezTo>
                  <a:pt x="122" y="164"/>
                  <a:pt x="122" y="164"/>
                  <a:pt x="122" y="164"/>
                </a:cubicBezTo>
                <a:cubicBezTo>
                  <a:pt x="118" y="178"/>
                  <a:pt x="136" y="187"/>
                  <a:pt x="136" y="187"/>
                </a:cubicBezTo>
                <a:cubicBezTo>
                  <a:pt x="131" y="207"/>
                  <a:pt x="131" y="207"/>
                  <a:pt x="131" y="207"/>
                </a:cubicBezTo>
                <a:lnTo>
                  <a:pt x="54" y="187"/>
                </a:lnTo>
                <a:close/>
                <a:moveTo>
                  <a:pt x="54" y="203"/>
                </a:moveTo>
                <a:cubicBezTo>
                  <a:pt x="46" y="203"/>
                  <a:pt x="38" y="208"/>
                  <a:pt x="36" y="216"/>
                </a:cubicBezTo>
                <a:cubicBezTo>
                  <a:pt x="34" y="226"/>
                  <a:pt x="40" y="236"/>
                  <a:pt x="50" y="239"/>
                </a:cubicBezTo>
                <a:cubicBezTo>
                  <a:pt x="51" y="239"/>
                  <a:pt x="53" y="239"/>
                  <a:pt x="54" y="239"/>
                </a:cubicBezTo>
                <a:cubicBezTo>
                  <a:pt x="54" y="203"/>
                  <a:pt x="54" y="203"/>
                  <a:pt x="54" y="203"/>
                </a:cubicBezTo>
                <a:close/>
                <a:moveTo>
                  <a:pt x="54" y="82"/>
                </a:moveTo>
                <a:cubicBezTo>
                  <a:pt x="54" y="187"/>
                  <a:pt x="54" y="187"/>
                  <a:pt x="54" y="187"/>
                </a:cubicBezTo>
                <a:cubicBezTo>
                  <a:pt x="0" y="173"/>
                  <a:pt x="0" y="173"/>
                  <a:pt x="0" y="173"/>
                </a:cubicBezTo>
                <a:cubicBezTo>
                  <a:pt x="5" y="152"/>
                  <a:pt x="5" y="152"/>
                  <a:pt x="5" y="152"/>
                </a:cubicBezTo>
                <a:cubicBezTo>
                  <a:pt x="5" y="152"/>
                  <a:pt x="25" y="154"/>
                  <a:pt x="29" y="140"/>
                </a:cubicBezTo>
                <a:cubicBezTo>
                  <a:pt x="32" y="128"/>
                  <a:pt x="37" y="109"/>
                  <a:pt x="37" y="109"/>
                </a:cubicBezTo>
                <a:cubicBezTo>
                  <a:pt x="40" y="97"/>
                  <a:pt x="46" y="88"/>
                  <a:pt x="54" y="82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6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766938" y="3286722"/>
            <a:ext cx="439878" cy="478839"/>
          </a:xfrm>
          <a:custGeom>
            <a:avLst/>
            <a:gdLst>
              <a:gd name="T0" fmla="*/ 198 w 255"/>
              <a:gd name="T1" fmla="*/ 128 h 277"/>
              <a:gd name="T2" fmla="*/ 191 w 255"/>
              <a:gd name="T3" fmla="*/ 158 h 277"/>
              <a:gd name="T4" fmla="*/ 191 w 255"/>
              <a:gd name="T5" fmla="*/ 185 h 277"/>
              <a:gd name="T6" fmla="*/ 196 w 255"/>
              <a:gd name="T7" fmla="*/ 187 h 277"/>
              <a:gd name="T8" fmla="*/ 218 w 255"/>
              <a:gd name="T9" fmla="*/ 218 h 277"/>
              <a:gd name="T10" fmla="*/ 191 w 255"/>
              <a:gd name="T11" fmla="*/ 201 h 277"/>
              <a:gd name="T12" fmla="*/ 191 w 255"/>
              <a:gd name="T13" fmla="*/ 55 h 277"/>
              <a:gd name="T14" fmla="*/ 218 w 255"/>
              <a:gd name="T15" fmla="*/ 38 h 277"/>
              <a:gd name="T16" fmla="*/ 196 w 255"/>
              <a:gd name="T17" fmla="*/ 69 h 277"/>
              <a:gd name="T18" fmla="*/ 191 w 255"/>
              <a:gd name="T19" fmla="*/ 71 h 277"/>
              <a:gd name="T20" fmla="*/ 249 w 255"/>
              <a:gd name="T21" fmla="*/ 121 h 277"/>
              <a:gd name="T22" fmla="*/ 211 w 255"/>
              <a:gd name="T23" fmla="*/ 128 h 277"/>
              <a:gd name="T24" fmla="*/ 249 w 255"/>
              <a:gd name="T25" fmla="*/ 134 h 277"/>
              <a:gd name="T26" fmla="*/ 249 w 255"/>
              <a:gd name="T27" fmla="*/ 121 h 277"/>
              <a:gd name="T28" fmla="*/ 132 w 255"/>
              <a:gd name="T29" fmla="*/ 277 h 277"/>
              <a:gd name="T30" fmla="*/ 167 w 255"/>
              <a:gd name="T31" fmla="*/ 186 h 277"/>
              <a:gd name="T32" fmla="*/ 191 w 255"/>
              <a:gd name="T33" fmla="*/ 98 h 277"/>
              <a:gd name="T34" fmla="*/ 127 w 255"/>
              <a:gd name="T35" fmla="*/ 72 h 277"/>
              <a:gd name="T36" fmla="*/ 183 w 255"/>
              <a:gd name="T37" fmla="*/ 128 h 277"/>
              <a:gd name="T38" fmla="*/ 156 w 255"/>
              <a:gd name="T39" fmla="*/ 176 h 277"/>
              <a:gd name="T40" fmla="*/ 153 w 255"/>
              <a:gd name="T41" fmla="*/ 214 h 277"/>
              <a:gd name="T42" fmla="*/ 127 w 255"/>
              <a:gd name="T43" fmla="*/ 277 h 277"/>
              <a:gd name="T44" fmla="*/ 191 w 255"/>
              <a:gd name="T45" fmla="*/ 71 h 277"/>
              <a:gd name="T46" fmla="*/ 186 w 255"/>
              <a:gd name="T47" fmla="*/ 60 h 277"/>
              <a:gd name="T48" fmla="*/ 191 w 255"/>
              <a:gd name="T49" fmla="*/ 185 h 277"/>
              <a:gd name="T50" fmla="*/ 186 w 255"/>
              <a:gd name="T51" fmla="*/ 196 h 277"/>
              <a:gd name="T52" fmla="*/ 191 w 255"/>
              <a:gd name="T53" fmla="*/ 185 h 277"/>
              <a:gd name="T54" fmla="*/ 127 w 255"/>
              <a:gd name="T55" fmla="*/ 0 h 277"/>
              <a:gd name="T56" fmla="*/ 134 w 255"/>
              <a:gd name="T57" fmla="*/ 7 h 277"/>
              <a:gd name="T58" fmla="*/ 128 w 255"/>
              <a:gd name="T59" fmla="*/ 45 h 277"/>
              <a:gd name="T60" fmla="*/ 127 w 255"/>
              <a:gd name="T61" fmla="*/ 45 h 277"/>
              <a:gd name="T62" fmla="*/ 64 w 255"/>
              <a:gd name="T63" fmla="*/ 97 h 277"/>
              <a:gd name="T64" fmla="*/ 89 w 255"/>
              <a:gd name="T65" fmla="*/ 187 h 277"/>
              <a:gd name="T66" fmla="*/ 124 w 255"/>
              <a:gd name="T67" fmla="*/ 277 h 277"/>
              <a:gd name="T68" fmla="*/ 127 w 255"/>
              <a:gd name="T69" fmla="*/ 214 h 277"/>
              <a:gd name="T70" fmla="*/ 103 w 255"/>
              <a:gd name="T71" fmla="*/ 183 h 277"/>
              <a:gd name="T72" fmla="*/ 71 w 255"/>
              <a:gd name="T73" fmla="*/ 128 h 277"/>
              <a:gd name="T74" fmla="*/ 127 w 255"/>
              <a:gd name="T75" fmla="*/ 72 h 277"/>
              <a:gd name="T76" fmla="*/ 127 w 255"/>
              <a:gd name="T77" fmla="*/ 57 h 277"/>
              <a:gd name="T78" fmla="*/ 127 w 255"/>
              <a:gd name="T79" fmla="*/ 0 h 277"/>
              <a:gd name="T80" fmla="*/ 121 w 255"/>
              <a:gd name="T81" fmla="*/ 38 h 277"/>
              <a:gd name="T82" fmla="*/ 127 w 255"/>
              <a:gd name="T83" fmla="*/ 0 h 277"/>
              <a:gd name="T84" fmla="*/ 64 w 255"/>
              <a:gd name="T85" fmla="*/ 185 h 277"/>
              <a:gd name="T86" fmla="*/ 69 w 255"/>
              <a:gd name="T87" fmla="*/ 196 h 277"/>
              <a:gd name="T88" fmla="*/ 64 w 255"/>
              <a:gd name="T89" fmla="*/ 71 h 277"/>
              <a:gd name="T90" fmla="*/ 69 w 255"/>
              <a:gd name="T91" fmla="*/ 60 h 277"/>
              <a:gd name="T92" fmla="*/ 64 w 255"/>
              <a:gd name="T93" fmla="*/ 71 h 277"/>
              <a:gd name="T94" fmla="*/ 57 w 255"/>
              <a:gd name="T95" fmla="*/ 128 h 277"/>
              <a:gd name="T96" fmla="*/ 64 w 255"/>
              <a:gd name="T97" fmla="*/ 97 h 277"/>
              <a:gd name="T98" fmla="*/ 64 w 255"/>
              <a:gd name="T99" fmla="*/ 71 h 277"/>
              <a:gd name="T100" fmla="*/ 60 w 255"/>
              <a:gd name="T101" fmla="*/ 69 h 277"/>
              <a:gd name="T102" fmla="*/ 38 w 255"/>
              <a:gd name="T103" fmla="*/ 38 h 277"/>
              <a:gd name="T104" fmla="*/ 64 w 255"/>
              <a:gd name="T105" fmla="*/ 55 h 277"/>
              <a:gd name="T106" fmla="*/ 64 w 255"/>
              <a:gd name="T107" fmla="*/ 201 h 277"/>
              <a:gd name="T108" fmla="*/ 38 w 255"/>
              <a:gd name="T109" fmla="*/ 218 h 277"/>
              <a:gd name="T110" fmla="*/ 60 w 255"/>
              <a:gd name="T111" fmla="*/ 187 h 277"/>
              <a:gd name="T112" fmla="*/ 64 w 255"/>
              <a:gd name="T113" fmla="*/ 185 h 277"/>
              <a:gd name="T114" fmla="*/ 45 w 255"/>
              <a:gd name="T115" fmla="*/ 128 h 277"/>
              <a:gd name="T116" fmla="*/ 7 w 255"/>
              <a:gd name="T117" fmla="*/ 121 h 277"/>
              <a:gd name="T118" fmla="*/ 7 w 255"/>
              <a:gd name="T119" fmla="*/ 134 h 277"/>
              <a:gd name="T120" fmla="*/ 45 w 255"/>
              <a:gd name="T121" fmla="*/ 128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5" h="277">
                <a:moveTo>
                  <a:pt x="191" y="158"/>
                </a:moveTo>
                <a:cubicBezTo>
                  <a:pt x="195" y="149"/>
                  <a:pt x="198" y="139"/>
                  <a:pt x="198" y="128"/>
                </a:cubicBezTo>
                <a:cubicBezTo>
                  <a:pt x="198" y="117"/>
                  <a:pt x="195" y="107"/>
                  <a:pt x="191" y="98"/>
                </a:cubicBezTo>
                <a:cubicBezTo>
                  <a:pt x="191" y="158"/>
                  <a:pt x="191" y="158"/>
                  <a:pt x="191" y="158"/>
                </a:cubicBezTo>
                <a:close/>
                <a:moveTo>
                  <a:pt x="191" y="201"/>
                </a:moveTo>
                <a:cubicBezTo>
                  <a:pt x="191" y="185"/>
                  <a:pt x="191" y="185"/>
                  <a:pt x="191" y="185"/>
                </a:cubicBezTo>
                <a:cubicBezTo>
                  <a:pt x="193" y="185"/>
                  <a:pt x="194" y="185"/>
                  <a:pt x="196" y="187"/>
                </a:cubicBezTo>
                <a:cubicBezTo>
                  <a:pt x="196" y="187"/>
                  <a:pt x="196" y="187"/>
                  <a:pt x="196" y="187"/>
                </a:cubicBezTo>
                <a:cubicBezTo>
                  <a:pt x="218" y="209"/>
                  <a:pt x="218" y="209"/>
                  <a:pt x="218" y="209"/>
                </a:cubicBezTo>
                <a:cubicBezTo>
                  <a:pt x="220" y="211"/>
                  <a:pt x="220" y="216"/>
                  <a:pt x="218" y="218"/>
                </a:cubicBezTo>
                <a:cubicBezTo>
                  <a:pt x="215" y="221"/>
                  <a:pt x="211" y="221"/>
                  <a:pt x="209" y="218"/>
                </a:cubicBezTo>
                <a:cubicBezTo>
                  <a:pt x="191" y="201"/>
                  <a:pt x="191" y="201"/>
                  <a:pt x="191" y="201"/>
                </a:cubicBezTo>
                <a:close/>
                <a:moveTo>
                  <a:pt x="191" y="71"/>
                </a:moveTo>
                <a:cubicBezTo>
                  <a:pt x="191" y="55"/>
                  <a:pt x="191" y="55"/>
                  <a:pt x="191" y="55"/>
                </a:cubicBezTo>
                <a:cubicBezTo>
                  <a:pt x="209" y="38"/>
                  <a:pt x="209" y="38"/>
                  <a:pt x="209" y="38"/>
                </a:cubicBezTo>
                <a:cubicBezTo>
                  <a:pt x="211" y="35"/>
                  <a:pt x="215" y="35"/>
                  <a:pt x="218" y="38"/>
                </a:cubicBezTo>
                <a:cubicBezTo>
                  <a:pt x="220" y="40"/>
                  <a:pt x="220" y="44"/>
                  <a:pt x="218" y="47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4" y="71"/>
                  <a:pt x="193" y="71"/>
                  <a:pt x="191" y="71"/>
                </a:cubicBezTo>
                <a:close/>
                <a:moveTo>
                  <a:pt x="249" y="121"/>
                </a:moveTo>
                <a:cubicBezTo>
                  <a:pt x="249" y="121"/>
                  <a:pt x="249" y="121"/>
                  <a:pt x="249" y="121"/>
                </a:cubicBezTo>
                <a:cubicBezTo>
                  <a:pt x="217" y="121"/>
                  <a:pt x="217" y="121"/>
                  <a:pt x="217" y="121"/>
                </a:cubicBezTo>
                <a:cubicBezTo>
                  <a:pt x="214" y="121"/>
                  <a:pt x="211" y="124"/>
                  <a:pt x="211" y="128"/>
                </a:cubicBezTo>
                <a:cubicBezTo>
                  <a:pt x="211" y="132"/>
                  <a:pt x="214" y="134"/>
                  <a:pt x="217" y="134"/>
                </a:cubicBezTo>
                <a:cubicBezTo>
                  <a:pt x="249" y="134"/>
                  <a:pt x="249" y="134"/>
                  <a:pt x="249" y="134"/>
                </a:cubicBezTo>
                <a:cubicBezTo>
                  <a:pt x="252" y="134"/>
                  <a:pt x="255" y="132"/>
                  <a:pt x="255" y="128"/>
                </a:cubicBezTo>
                <a:cubicBezTo>
                  <a:pt x="255" y="124"/>
                  <a:pt x="252" y="121"/>
                  <a:pt x="249" y="121"/>
                </a:cubicBezTo>
                <a:close/>
                <a:moveTo>
                  <a:pt x="127" y="277"/>
                </a:moveTo>
                <a:cubicBezTo>
                  <a:pt x="132" y="277"/>
                  <a:pt x="132" y="277"/>
                  <a:pt x="132" y="277"/>
                </a:cubicBezTo>
                <a:cubicBezTo>
                  <a:pt x="151" y="277"/>
                  <a:pt x="167" y="262"/>
                  <a:pt x="167" y="242"/>
                </a:cubicBezTo>
                <a:cubicBezTo>
                  <a:pt x="167" y="186"/>
                  <a:pt x="167" y="186"/>
                  <a:pt x="167" y="186"/>
                </a:cubicBezTo>
                <a:cubicBezTo>
                  <a:pt x="177" y="179"/>
                  <a:pt x="186" y="169"/>
                  <a:pt x="191" y="158"/>
                </a:cubicBezTo>
                <a:cubicBezTo>
                  <a:pt x="191" y="98"/>
                  <a:pt x="191" y="98"/>
                  <a:pt x="191" y="98"/>
                </a:cubicBezTo>
                <a:cubicBezTo>
                  <a:pt x="180" y="74"/>
                  <a:pt x="156" y="57"/>
                  <a:pt x="127" y="57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43" y="72"/>
                  <a:pt x="157" y="78"/>
                  <a:pt x="167" y="88"/>
                </a:cubicBezTo>
                <a:cubicBezTo>
                  <a:pt x="177" y="98"/>
                  <a:pt x="183" y="112"/>
                  <a:pt x="183" y="128"/>
                </a:cubicBezTo>
                <a:cubicBezTo>
                  <a:pt x="183" y="148"/>
                  <a:pt x="172" y="166"/>
                  <a:pt x="156" y="176"/>
                </a:cubicBezTo>
                <a:cubicBezTo>
                  <a:pt x="156" y="176"/>
                  <a:pt x="156" y="176"/>
                  <a:pt x="156" y="176"/>
                </a:cubicBezTo>
                <a:cubicBezTo>
                  <a:pt x="154" y="177"/>
                  <a:pt x="153" y="180"/>
                  <a:pt x="153" y="182"/>
                </a:cubicBezTo>
                <a:cubicBezTo>
                  <a:pt x="153" y="214"/>
                  <a:pt x="153" y="214"/>
                  <a:pt x="153" y="214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27" y="277"/>
                  <a:pt x="127" y="277"/>
                  <a:pt x="127" y="277"/>
                </a:cubicBezTo>
                <a:close/>
                <a:moveTo>
                  <a:pt x="191" y="55"/>
                </a:moveTo>
                <a:cubicBezTo>
                  <a:pt x="191" y="71"/>
                  <a:pt x="191" y="71"/>
                  <a:pt x="191" y="71"/>
                </a:cubicBezTo>
                <a:cubicBezTo>
                  <a:pt x="189" y="71"/>
                  <a:pt x="188" y="71"/>
                  <a:pt x="186" y="69"/>
                </a:cubicBezTo>
                <a:cubicBezTo>
                  <a:pt x="184" y="67"/>
                  <a:pt x="184" y="63"/>
                  <a:pt x="186" y="60"/>
                </a:cubicBezTo>
                <a:cubicBezTo>
                  <a:pt x="191" y="55"/>
                  <a:pt x="191" y="55"/>
                  <a:pt x="191" y="55"/>
                </a:cubicBezTo>
                <a:close/>
                <a:moveTo>
                  <a:pt x="191" y="185"/>
                </a:moveTo>
                <a:cubicBezTo>
                  <a:pt x="191" y="201"/>
                  <a:pt x="191" y="201"/>
                  <a:pt x="191" y="201"/>
                </a:cubicBezTo>
                <a:cubicBezTo>
                  <a:pt x="186" y="196"/>
                  <a:pt x="186" y="196"/>
                  <a:pt x="186" y="196"/>
                </a:cubicBezTo>
                <a:cubicBezTo>
                  <a:pt x="184" y="193"/>
                  <a:pt x="184" y="189"/>
                  <a:pt x="186" y="187"/>
                </a:cubicBezTo>
                <a:cubicBezTo>
                  <a:pt x="188" y="185"/>
                  <a:pt x="189" y="185"/>
                  <a:pt x="191" y="185"/>
                </a:cubicBezTo>
                <a:close/>
                <a:moveTo>
                  <a:pt x="127" y="45"/>
                </a:moveTo>
                <a:cubicBezTo>
                  <a:pt x="127" y="0"/>
                  <a:pt x="127" y="0"/>
                  <a:pt x="127" y="0"/>
                </a:cubicBezTo>
                <a:cubicBezTo>
                  <a:pt x="127" y="0"/>
                  <a:pt x="128" y="0"/>
                  <a:pt x="128" y="0"/>
                </a:cubicBezTo>
                <a:cubicBezTo>
                  <a:pt x="131" y="0"/>
                  <a:pt x="134" y="3"/>
                  <a:pt x="134" y="7"/>
                </a:cubicBezTo>
                <a:cubicBezTo>
                  <a:pt x="134" y="38"/>
                  <a:pt x="134" y="38"/>
                  <a:pt x="134" y="38"/>
                </a:cubicBezTo>
                <a:cubicBezTo>
                  <a:pt x="134" y="42"/>
                  <a:pt x="131" y="45"/>
                  <a:pt x="128" y="45"/>
                </a:cubicBezTo>
                <a:cubicBezTo>
                  <a:pt x="128" y="45"/>
                  <a:pt x="128" y="45"/>
                  <a:pt x="128" y="45"/>
                </a:cubicBezTo>
                <a:cubicBezTo>
                  <a:pt x="128" y="45"/>
                  <a:pt x="127" y="45"/>
                  <a:pt x="127" y="45"/>
                </a:cubicBezTo>
                <a:close/>
                <a:moveTo>
                  <a:pt x="127" y="57"/>
                </a:moveTo>
                <a:cubicBezTo>
                  <a:pt x="99" y="57"/>
                  <a:pt x="75" y="74"/>
                  <a:pt x="64" y="97"/>
                </a:cubicBezTo>
                <a:cubicBezTo>
                  <a:pt x="64" y="159"/>
                  <a:pt x="64" y="159"/>
                  <a:pt x="64" y="159"/>
                </a:cubicBezTo>
                <a:cubicBezTo>
                  <a:pt x="70" y="170"/>
                  <a:pt x="78" y="180"/>
                  <a:pt x="89" y="187"/>
                </a:cubicBezTo>
                <a:cubicBezTo>
                  <a:pt x="89" y="242"/>
                  <a:pt x="89" y="242"/>
                  <a:pt x="89" y="242"/>
                </a:cubicBezTo>
                <a:cubicBezTo>
                  <a:pt x="89" y="262"/>
                  <a:pt x="104" y="277"/>
                  <a:pt x="124" y="277"/>
                </a:cubicBezTo>
                <a:cubicBezTo>
                  <a:pt x="127" y="277"/>
                  <a:pt x="127" y="277"/>
                  <a:pt x="127" y="277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03" y="214"/>
                  <a:pt x="103" y="214"/>
                  <a:pt x="103" y="214"/>
                </a:cubicBezTo>
                <a:cubicBezTo>
                  <a:pt x="103" y="183"/>
                  <a:pt x="103" y="183"/>
                  <a:pt x="103" y="183"/>
                </a:cubicBezTo>
                <a:cubicBezTo>
                  <a:pt x="103" y="180"/>
                  <a:pt x="102" y="178"/>
                  <a:pt x="100" y="176"/>
                </a:cubicBezTo>
                <a:cubicBezTo>
                  <a:pt x="83" y="167"/>
                  <a:pt x="71" y="149"/>
                  <a:pt x="71" y="128"/>
                </a:cubicBezTo>
                <a:cubicBezTo>
                  <a:pt x="71" y="112"/>
                  <a:pt x="78" y="98"/>
                  <a:pt x="88" y="88"/>
                </a:cubicBezTo>
                <a:cubicBezTo>
                  <a:pt x="98" y="78"/>
                  <a:pt x="112" y="72"/>
                  <a:pt x="127" y="72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27" y="57"/>
                  <a:pt x="127" y="57"/>
                  <a:pt x="127" y="57"/>
                </a:cubicBezTo>
                <a:cubicBezTo>
                  <a:pt x="127" y="57"/>
                  <a:pt x="127" y="57"/>
                  <a:pt x="127" y="57"/>
                </a:cubicBezTo>
                <a:close/>
                <a:moveTo>
                  <a:pt x="127" y="0"/>
                </a:moveTo>
                <a:cubicBezTo>
                  <a:pt x="127" y="45"/>
                  <a:pt x="127" y="45"/>
                  <a:pt x="127" y="45"/>
                </a:cubicBezTo>
                <a:cubicBezTo>
                  <a:pt x="124" y="45"/>
                  <a:pt x="121" y="42"/>
                  <a:pt x="121" y="38"/>
                </a:cubicBezTo>
                <a:cubicBezTo>
                  <a:pt x="121" y="7"/>
                  <a:pt x="121" y="7"/>
                  <a:pt x="121" y="7"/>
                </a:cubicBezTo>
                <a:cubicBezTo>
                  <a:pt x="121" y="4"/>
                  <a:pt x="124" y="1"/>
                  <a:pt x="127" y="0"/>
                </a:cubicBezTo>
                <a:close/>
                <a:moveTo>
                  <a:pt x="64" y="201"/>
                </a:moveTo>
                <a:cubicBezTo>
                  <a:pt x="64" y="185"/>
                  <a:pt x="64" y="185"/>
                  <a:pt x="64" y="185"/>
                </a:cubicBezTo>
                <a:cubicBezTo>
                  <a:pt x="66" y="185"/>
                  <a:pt x="68" y="185"/>
                  <a:pt x="69" y="187"/>
                </a:cubicBezTo>
                <a:cubicBezTo>
                  <a:pt x="72" y="189"/>
                  <a:pt x="72" y="193"/>
                  <a:pt x="69" y="196"/>
                </a:cubicBezTo>
                <a:cubicBezTo>
                  <a:pt x="64" y="201"/>
                  <a:pt x="64" y="201"/>
                  <a:pt x="64" y="201"/>
                </a:cubicBezTo>
                <a:close/>
                <a:moveTo>
                  <a:pt x="64" y="71"/>
                </a:moveTo>
                <a:cubicBezTo>
                  <a:pt x="64" y="55"/>
                  <a:pt x="64" y="55"/>
                  <a:pt x="64" y="55"/>
                </a:cubicBezTo>
                <a:cubicBezTo>
                  <a:pt x="69" y="60"/>
                  <a:pt x="69" y="60"/>
                  <a:pt x="69" y="60"/>
                </a:cubicBezTo>
                <a:cubicBezTo>
                  <a:pt x="72" y="63"/>
                  <a:pt x="72" y="67"/>
                  <a:pt x="69" y="69"/>
                </a:cubicBezTo>
                <a:cubicBezTo>
                  <a:pt x="68" y="71"/>
                  <a:pt x="66" y="71"/>
                  <a:pt x="64" y="71"/>
                </a:cubicBezTo>
                <a:close/>
                <a:moveTo>
                  <a:pt x="64" y="97"/>
                </a:moveTo>
                <a:cubicBezTo>
                  <a:pt x="59" y="106"/>
                  <a:pt x="57" y="117"/>
                  <a:pt x="57" y="128"/>
                </a:cubicBezTo>
                <a:cubicBezTo>
                  <a:pt x="57" y="139"/>
                  <a:pt x="59" y="149"/>
                  <a:pt x="64" y="159"/>
                </a:cubicBezTo>
                <a:cubicBezTo>
                  <a:pt x="64" y="97"/>
                  <a:pt x="64" y="97"/>
                  <a:pt x="64" y="97"/>
                </a:cubicBezTo>
                <a:close/>
                <a:moveTo>
                  <a:pt x="64" y="55"/>
                </a:moveTo>
                <a:cubicBezTo>
                  <a:pt x="64" y="71"/>
                  <a:pt x="64" y="71"/>
                  <a:pt x="64" y="71"/>
                </a:cubicBezTo>
                <a:cubicBezTo>
                  <a:pt x="62" y="71"/>
                  <a:pt x="61" y="70"/>
                  <a:pt x="60" y="69"/>
                </a:cubicBezTo>
                <a:cubicBezTo>
                  <a:pt x="60" y="69"/>
                  <a:pt x="60" y="69"/>
                  <a:pt x="60" y="69"/>
                </a:cubicBezTo>
                <a:cubicBezTo>
                  <a:pt x="38" y="47"/>
                  <a:pt x="38" y="47"/>
                  <a:pt x="38" y="47"/>
                </a:cubicBezTo>
                <a:cubicBezTo>
                  <a:pt x="35" y="44"/>
                  <a:pt x="35" y="40"/>
                  <a:pt x="38" y="38"/>
                </a:cubicBezTo>
                <a:cubicBezTo>
                  <a:pt x="40" y="35"/>
                  <a:pt x="44" y="35"/>
                  <a:pt x="47" y="38"/>
                </a:cubicBezTo>
                <a:cubicBezTo>
                  <a:pt x="64" y="55"/>
                  <a:pt x="64" y="55"/>
                  <a:pt x="64" y="55"/>
                </a:cubicBezTo>
                <a:close/>
                <a:moveTo>
                  <a:pt x="64" y="185"/>
                </a:moveTo>
                <a:cubicBezTo>
                  <a:pt x="64" y="201"/>
                  <a:pt x="64" y="201"/>
                  <a:pt x="64" y="201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44" y="221"/>
                  <a:pt x="40" y="221"/>
                  <a:pt x="38" y="218"/>
                </a:cubicBezTo>
                <a:cubicBezTo>
                  <a:pt x="35" y="216"/>
                  <a:pt x="35" y="211"/>
                  <a:pt x="38" y="209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1" y="185"/>
                  <a:pt x="62" y="185"/>
                  <a:pt x="64" y="185"/>
                </a:cubicBezTo>
                <a:close/>
                <a:moveTo>
                  <a:pt x="45" y="128"/>
                </a:moveTo>
                <a:cubicBezTo>
                  <a:pt x="45" y="128"/>
                  <a:pt x="45" y="128"/>
                  <a:pt x="45" y="128"/>
                </a:cubicBezTo>
                <a:cubicBezTo>
                  <a:pt x="45" y="124"/>
                  <a:pt x="42" y="121"/>
                  <a:pt x="38" y="121"/>
                </a:cubicBezTo>
                <a:cubicBezTo>
                  <a:pt x="7" y="121"/>
                  <a:pt x="7" y="121"/>
                  <a:pt x="7" y="121"/>
                </a:cubicBezTo>
                <a:cubicBezTo>
                  <a:pt x="3" y="121"/>
                  <a:pt x="0" y="124"/>
                  <a:pt x="0" y="128"/>
                </a:cubicBezTo>
                <a:cubicBezTo>
                  <a:pt x="0" y="132"/>
                  <a:pt x="3" y="134"/>
                  <a:pt x="7" y="134"/>
                </a:cubicBezTo>
                <a:cubicBezTo>
                  <a:pt x="38" y="134"/>
                  <a:pt x="38" y="134"/>
                  <a:pt x="38" y="134"/>
                </a:cubicBezTo>
                <a:cubicBezTo>
                  <a:pt x="42" y="134"/>
                  <a:pt x="45" y="132"/>
                  <a:pt x="45" y="128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6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389461" y="2048778"/>
            <a:ext cx="418513" cy="410972"/>
          </a:xfrm>
          <a:custGeom>
            <a:avLst/>
            <a:gdLst>
              <a:gd name="T0" fmla="*/ 231 w 243"/>
              <a:gd name="T1" fmla="*/ 92 h 238"/>
              <a:gd name="T2" fmla="*/ 214 w 243"/>
              <a:gd name="T3" fmla="*/ 83 h 238"/>
              <a:gd name="T4" fmla="*/ 206 w 243"/>
              <a:gd name="T5" fmla="*/ 71 h 238"/>
              <a:gd name="T6" fmla="*/ 192 w 243"/>
              <a:gd name="T7" fmla="*/ 82 h 238"/>
              <a:gd name="T8" fmla="*/ 194 w 243"/>
              <a:gd name="T9" fmla="*/ 64 h 238"/>
              <a:gd name="T10" fmla="*/ 179 w 243"/>
              <a:gd name="T11" fmla="*/ 64 h 238"/>
              <a:gd name="T12" fmla="*/ 162 w 243"/>
              <a:gd name="T13" fmla="*/ 54 h 238"/>
              <a:gd name="T14" fmla="*/ 154 w 243"/>
              <a:gd name="T15" fmla="*/ 42 h 238"/>
              <a:gd name="T16" fmla="*/ 140 w 243"/>
              <a:gd name="T17" fmla="*/ 53 h 238"/>
              <a:gd name="T18" fmla="*/ 142 w 243"/>
              <a:gd name="T19" fmla="*/ 35 h 238"/>
              <a:gd name="T20" fmla="*/ 128 w 243"/>
              <a:gd name="T21" fmla="*/ 35 h 238"/>
              <a:gd name="T22" fmla="*/ 110 w 243"/>
              <a:gd name="T23" fmla="*/ 25 h 238"/>
              <a:gd name="T24" fmla="*/ 102 w 243"/>
              <a:gd name="T25" fmla="*/ 13 h 238"/>
              <a:gd name="T26" fmla="*/ 101 w 243"/>
              <a:gd name="T27" fmla="*/ 22 h 238"/>
              <a:gd name="T28" fmla="*/ 208 w 243"/>
              <a:gd name="T29" fmla="*/ 128 h 238"/>
              <a:gd name="T30" fmla="*/ 206 w 243"/>
              <a:gd name="T31" fmla="*/ 132 h 238"/>
              <a:gd name="T32" fmla="*/ 101 w 243"/>
              <a:gd name="T33" fmla="*/ 74 h 238"/>
              <a:gd name="T34" fmla="*/ 196 w 243"/>
              <a:gd name="T35" fmla="*/ 149 h 238"/>
              <a:gd name="T36" fmla="*/ 194 w 243"/>
              <a:gd name="T37" fmla="*/ 153 h 238"/>
              <a:gd name="T38" fmla="*/ 101 w 243"/>
              <a:gd name="T39" fmla="*/ 101 h 238"/>
              <a:gd name="T40" fmla="*/ 185 w 243"/>
              <a:gd name="T41" fmla="*/ 170 h 238"/>
              <a:gd name="T42" fmla="*/ 182 w 243"/>
              <a:gd name="T43" fmla="*/ 174 h 238"/>
              <a:gd name="T44" fmla="*/ 101 w 243"/>
              <a:gd name="T45" fmla="*/ 129 h 238"/>
              <a:gd name="T46" fmla="*/ 173 w 243"/>
              <a:gd name="T47" fmla="*/ 191 h 238"/>
              <a:gd name="T48" fmla="*/ 171 w 243"/>
              <a:gd name="T49" fmla="*/ 195 h 238"/>
              <a:gd name="T50" fmla="*/ 101 w 243"/>
              <a:gd name="T51" fmla="*/ 156 h 238"/>
              <a:gd name="T52" fmla="*/ 138 w 243"/>
              <a:gd name="T53" fmla="*/ 231 h 238"/>
              <a:gd name="T54" fmla="*/ 243 w 243"/>
              <a:gd name="T55" fmla="*/ 91 h 238"/>
              <a:gd name="T56" fmla="*/ 101 w 243"/>
              <a:gd name="T57" fmla="*/ 22 h 238"/>
              <a:gd name="T58" fmla="*/ 85 w 243"/>
              <a:gd name="T59" fmla="*/ 11 h 238"/>
              <a:gd name="T60" fmla="*/ 78 w 243"/>
              <a:gd name="T61" fmla="*/ 0 h 238"/>
              <a:gd name="T62" fmla="*/ 15 w 243"/>
              <a:gd name="T63" fmla="*/ 163 h 238"/>
              <a:gd name="T64" fmla="*/ 101 w 243"/>
              <a:gd name="T65" fmla="*/ 156 h 238"/>
              <a:gd name="T66" fmla="*/ 27 w 243"/>
              <a:gd name="T67" fmla="*/ 113 h 238"/>
              <a:gd name="T68" fmla="*/ 101 w 243"/>
              <a:gd name="T69" fmla="*/ 151 h 238"/>
              <a:gd name="T70" fmla="*/ 40 w 243"/>
              <a:gd name="T71" fmla="*/ 95 h 238"/>
              <a:gd name="T72" fmla="*/ 42 w 243"/>
              <a:gd name="T73" fmla="*/ 91 h 238"/>
              <a:gd name="T74" fmla="*/ 101 w 243"/>
              <a:gd name="T75" fmla="*/ 101 h 238"/>
              <a:gd name="T76" fmla="*/ 51 w 243"/>
              <a:gd name="T77" fmla="*/ 71 h 238"/>
              <a:gd name="T78" fmla="*/ 101 w 243"/>
              <a:gd name="T79" fmla="*/ 96 h 238"/>
              <a:gd name="T80" fmla="*/ 63 w 243"/>
              <a:gd name="T81" fmla="*/ 53 h 238"/>
              <a:gd name="T82" fmla="*/ 65 w 243"/>
              <a:gd name="T83" fmla="*/ 49 h 238"/>
              <a:gd name="T84" fmla="*/ 101 w 243"/>
              <a:gd name="T85" fmla="*/ 22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43" h="238">
                <a:moveTo>
                  <a:pt x="232" y="85"/>
                </a:moveTo>
                <a:cubicBezTo>
                  <a:pt x="233" y="87"/>
                  <a:pt x="233" y="90"/>
                  <a:pt x="231" y="92"/>
                </a:cubicBezTo>
                <a:cubicBezTo>
                  <a:pt x="229" y="97"/>
                  <a:pt x="223" y="99"/>
                  <a:pt x="218" y="96"/>
                </a:cubicBezTo>
                <a:cubicBezTo>
                  <a:pt x="213" y="94"/>
                  <a:pt x="212" y="88"/>
                  <a:pt x="214" y="83"/>
                </a:cubicBezTo>
                <a:cubicBezTo>
                  <a:pt x="216" y="81"/>
                  <a:pt x="218" y="79"/>
                  <a:pt x="220" y="78"/>
                </a:cubicBezTo>
                <a:cubicBezTo>
                  <a:pt x="206" y="71"/>
                  <a:pt x="206" y="71"/>
                  <a:pt x="206" y="71"/>
                </a:cubicBezTo>
                <a:cubicBezTo>
                  <a:pt x="207" y="73"/>
                  <a:pt x="207" y="76"/>
                  <a:pt x="205" y="78"/>
                </a:cubicBezTo>
                <a:cubicBezTo>
                  <a:pt x="203" y="83"/>
                  <a:pt x="197" y="84"/>
                  <a:pt x="192" y="82"/>
                </a:cubicBezTo>
                <a:cubicBezTo>
                  <a:pt x="188" y="79"/>
                  <a:pt x="186" y="73"/>
                  <a:pt x="188" y="69"/>
                </a:cubicBezTo>
                <a:cubicBezTo>
                  <a:pt x="190" y="66"/>
                  <a:pt x="192" y="65"/>
                  <a:pt x="194" y="64"/>
                </a:cubicBezTo>
                <a:cubicBezTo>
                  <a:pt x="180" y="56"/>
                  <a:pt x="180" y="56"/>
                  <a:pt x="180" y="56"/>
                </a:cubicBezTo>
                <a:cubicBezTo>
                  <a:pt x="181" y="59"/>
                  <a:pt x="181" y="61"/>
                  <a:pt x="179" y="64"/>
                </a:cubicBezTo>
                <a:cubicBezTo>
                  <a:pt x="177" y="68"/>
                  <a:pt x="171" y="70"/>
                  <a:pt x="166" y="67"/>
                </a:cubicBezTo>
                <a:cubicBezTo>
                  <a:pt x="161" y="65"/>
                  <a:pt x="160" y="59"/>
                  <a:pt x="162" y="54"/>
                </a:cubicBezTo>
                <a:cubicBezTo>
                  <a:pt x="164" y="52"/>
                  <a:pt x="166" y="50"/>
                  <a:pt x="168" y="50"/>
                </a:cubicBezTo>
                <a:cubicBezTo>
                  <a:pt x="154" y="42"/>
                  <a:pt x="154" y="42"/>
                  <a:pt x="154" y="42"/>
                </a:cubicBezTo>
                <a:cubicBezTo>
                  <a:pt x="155" y="44"/>
                  <a:pt x="155" y="47"/>
                  <a:pt x="153" y="49"/>
                </a:cubicBezTo>
                <a:cubicBezTo>
                  <a:pt x="151" y="54"/>
                  <a:pt x="145" y="56"/>
                  <a:pt x="140" y="53"/>
                </a:cubicBezTo>
                <a:cubicBezTo>
                  <a:pt x="136" y="50"/>
                  <a:pt x="134" y="45"/>
                  <a:pt x="136" y="40"/>
                </a:cubicBezTo>
                <a:cubicBezTo>
                  <a:pt x="138" y="37"/>
                  <a:pt x="140" y="36"/>
                  <a:pt x="142" y="35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29" y="30"/>
                  <a:pt x="129" y="33"/>
                  <a:pt x="128" y="35"/>
                </a:cubicBezTo>
                <a:cubicBezTo>
                  <a:pt x="125" y="40"/>
                  <a:pt x="119" y="41"/>
                  <a:pt x="114" y="39"/>
                </a:cubicBezTo>
                <a:cubicBezTo>
                  <a:pt x="110" y="36"/>
                  <a:pt x="108" y="30"/>
                  <a:pt x="110" y="25"/>
                </a:cubicBezTo>
                <a:cubicBezTo>
                  <a:pt x="112" y="23"/>
                  <a:pt x="114" y="22"/>
                  <a:pt x="116" y="21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3" y="16"/>
                  <a:pt x="103" y="18"/>
                  <a:pt x="102" y="21"/>
                </a:cubicBezTo>
                <a:cubicBezTo>
                  <a:pt x="101" y="21"/>
                  <a:pt x="101" y="22"/>
                  <a:pt x="101" y="22"/>
                </a:cubicBezTo>
                <a:cubicBezTo>
                  <a:pt x="101" y="69"/>
                  <a:pt x="101" y="69"/>
                  <a:pt x="101" y="69"/>
                </a:cubicBezTo>
                <a:cubicBezTo>
                  <a:pt x="208" y="128"/>
                  <a:pt x="208" y="128"/>
                  <a:pt x="208" y="128"/>
                </a:cubicBezTo>
                <a:cubicBezTo>
                  <a:pt x="209" y="129"/>
                  <a:pt x="209" y="130"/>
                  <a:pt x="209" y="131"/>
                </a:cubicBezTo>
                <a:cubicBezTo>
                  <a:pt x="208" y="132"/>
                  <a:pt x="207" y="133"/>
                  <a:pt x="206" y="132"/>
                </a:cubicBezTo>
                <a:cubicBezTo>
                  <a:pt x="206" y="132"/>
                  <a:pt x="206" y="132"/>
                  <a:pt x="206" y="132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7" y="150"/>
                  <a:pt x="198" y="151"/>
                  <a:pt x="197" y="152"/>
                </a:cubicBezTo>
                <a:cubicBezTo>
                  <a:pt x="197" y="153"/>
                  <a:pt x="195" y="154"/>
                  <a:pt x="194" y="153"/>
                </a:cubicBezTo>
                <a:cubicBezTo>
                  <a:pt x="194" y="153"/>
                  <a:pt x="194" y="153"/>
                  <a:pt x="194" y="153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85" y="170"/>
                  <a:pt x="185" y="170"/>
                  <a:pt x="185" y="170"/>
                </a:cubicBezTo>
                <a:cubicBezTo>
                  <a:pt x="186" y="171"/>
                  <a:pt x="186" y="172"/>
                  <a:pt x="186" y="173"/>
                </a:cubicBezTo>
                <a:cubicBezTo>
                  <a:pt x="185" y="174"/>
                  <a:pt x="184" y="175"/>
                  <a:pt x="182" y="174"/>
                </a:cubicBezTo>
                <a:cubicBezTo>
                  <a:pt x="182" y="174"/>
                  <a:pt x="182" y="174"/>
                  <a:pt x="182" y="174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73" y="191"/>
                  <a:pt x="173" y="191"/>
                  <a:pt x="173" y="191"/>
                </a:cubicBezTo>
                <a:cubicBezTo>
                  <a:pt x="174" y="192"/>
                  <a:pt x="174" y="193"/>
                  <a:pt x="174" y="194"/>
                </a:cubicBezTo>
                <a:cubicBezTo>
                  <a:pt x="173" y="196"/>
                  <a:pt x="172" y="196"/>
                  <a:pt x="171" y="195"/>
                </a:cubicBezTo>
                <a:cubicBezTo>
                  <a:pt x="171" y="195"/>
                  <a:pt x="171" y="195"/>
                  <a:pt x="171" y="195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38" y="231"/>
                  <a:pt x="138" y="231"/>
                  <a:pt x="138" y="231"/>
                </a:cubicBezTo>
                <a:cubicBezTo>
                  <a:pt x="150" y="238"/>
                  <a:pt x="164" y="233"/>
                  <a:pt x="171" y="222"/>
                </a:cubicBezTo>
                <a:cubicBezTo>
                  <a:pt x="243" y="91"/>
                  <a:pt x="243" y="91"/>
                  <a:pt x="243" y="91"/>
                </a:cubicBezTo>
                <a:lnTo>
                  <a:pt x="232" y="85"/>
                </a:lnTo>
                <a:close/>
                <a:moveTo>
                  <a:pt x="101" y="22"/>
                </a:moveTo>
                <a:cubicBezTo>
                  <a:pt x="98" y="26"/>
                  <a:pt x="93" y="27"/>
                  <a:pt x="88" y="24"/>
                </a:cubicBezTo>
                <a:cubicBezTo>
                  <a:pt x="84" y="22"/>
                  <a:pt x="82" y="16"/>
                  <a:pt x="85" y="11"/>
                </a:cubicBezTo>
                <a:cubicBezTo>
                  <a:pt x="86" y="9"/>
                  <a:pt x="88" y="7"/>
                  <a:pt x="90" y="6"/>
                </a:cubicBezTo>
                <a:cubicBezTo>
                  <a:pt x="78" y="0"/>
                  <a:pt x="78" y="0"/>
                  <a:pt x="78" y="0"/>
                </a:cubicBezTo>
                <a:cubicBezTo>
                  <a:pt x="6" y="130"/>
                  <a:pt x="6" y="130"/>
                  <a:pt x="6" y="130"/>
                </a:cubicBezTo>
                <a:cubicBezTo>
                  <a:pt x="0" y="142"/>
                  <a:pt x="4" y="157"/>
                  <a:pt x="15" y="163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7" y="116"/>
                  <a:pt x="27" y="114"/>
                  <a:pt x="27" y="113"/>
                </a:cubicBezTo>
                <a:cubicBezTo>
                  <a:pt x="28" y="112"/>
                  <a:pt x="29" y="112"/>
                  <a:pt x="30" y="112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40" y="95"/>
                  <a:pt x="40" y="95"/>
                  <a:pt x="40" y="95"/>
                </a:cubicBezTo>
                <a:cubicBezTo>
                  <a:pt x="39" y="95"/>
                  <a:pt x="38" y="93"/>
                  <a:pt x="39" y="92"/>
                </a:cubicBezTo>
                <a:cubicBezTo>
                  <a:pt x="40" y="91"/>
                  <a:pt x="41" y="91"/>
                  <a:pt x="42" y="9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51" y="74"/>
                  <a:pt x="51" y="74"/>
                  <a:pt x="51" y="74"/>
                </a:cubicBezTo>
                <a:cubicBezTo>
                  <a:pt x="50" y="74"/>
                  <a:pt x="50" y="72"/>
                  <a:pt x="51" y="71"/>
                </a:cubicBezTo>
                <a:cubicBezTo>
                  <a:pt x="51" y="70"/>
                  <a:pt x="53" y="70"/>
                  <a:pt x="54" y="70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63" y="53"/>
                  <a:pt x="63" y="53"/>
                  <a:pt x="63" y="53"/>
                </a:cubicBezTo>
                <a:cubicBezTo>
                  <a:pt x="62" y="53"/>
                  <a:pt x="62" y="51"/>
                  <a:pt x="62" y="50"/>
                </a:cubicBezTo>
                <a:cubicBezTo>
                  <a:pt x="63" y="49"/>
                  <a:pt x="64" y="49"/>
                  <a:pt x="65" y="4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22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6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911068" y="3763264"/>
            <a:ext cx="407202" cy="412229"/>
          </a:xfrm>
          <a:custGeom>
            <a:avLst/>
            <a:gdLst>
              <a:gd name="T0" fmla="*/ 189 w 236"/>
              <a:gd name="T1" fmla="*/ 60 h 239"/>
              <a:gd name="T2" fmla="*/ 196 w 236"/>
              <a:gd name="T3" fmla="*/ 122 h 239"/>
              <a:gd name="T4" fmla="*/ 198 w 236"/>
              <a:gd name="T5" fmla="*/ 136 h 239"/>
              <a:gd name="T6" fmla="*/ 208 w 236"/>
              <a:gd name="T7" fmla="*/ 157 h 239"/>
              <a:gd name="T8" fmla="*/ 189 w 236"/>
              <a:gd name="T9" fmla="*/ 195 h 239"/>
              <a:gd name="T10" fmla="*/ 168 w 236"/>
              <a:gd name="T11" fmla="*/ 156 h 239"/>
              <a:gd name="T12" fmla="*/ 168 w 236"/>
              <a:gd name="T13" fmla="*/ 78 h 239"/>
              <a:gd name="T14" fmla="*/ 182 w 236"/>
              <a:gd name="T15" fmla="*/ 92 h 239"/>
              <a:gd name="T16" fmla="*/ 185 w 236"/>
              <a:gd name="T17" fmla="*/ 107 h 239"/>
              <a:gd name="T18" fmla="*/ 189 w 236"/>
              <a:gd name="T19" fmla="*/ 141 h 239"/>
              <a:gd name="T20" fmla="*/ 189 w 236"/>
              <a:gd name="T21" fmla="*/ 130 h 239"/>
              <a:gd name="T22" fmla="*/ 168 w 236"/>
              <a:gd name="T23" fmla="*/ 155 h 239"/>
              <a:gd name="T24" fmla="*/ 160 w 236"/>
              <a:gd name="T25" fmla="*/ 138 h 239"/>
              <a:gd name="T26" fmla="*/ 165 w 236"/>
              <a:gd name="T27" fmla="*/ 172 h 239"/>
              <a:gd name="T28" fmla="*/ 168 w 236"/>
              <a:gd name="T29" fmla="*/ 16 h 239"/>
              <a:gd name="T30" fmla="*/ 163 w 236"/>
              <a:gd name="T31" fmla="*/ 49 h 239"/>
              <a:gd name="T32" fmla="*/ 168 w 236"/>
              <a:gd name="T33" fmla="*/ 78 h 239"/>
              <a:gd name="T34" fmla="*/ 159 w 236"/>
              <a:gd name="T35" fmla="*/ 118 h 239"/>
              <a:gd name="T36" fmla="*/ 159 w 236"/>
              <a:gd name="T37" fmla="*/ 209 h 239"/>
              <a:gd name="T38" fmla="*/ 159 w 236"/>
              <a:gd name="T39" fmla="*/ 5 h 239"/>
              <a:gd name="T40" fmla="*/ 159 w 236"/>
              <a:gd name="T41" fmla="*/ 40 h 239"/>
              <a:gd name="T42" fmla="*/ 144 w 236"/>
              <a:gd name="T43" fmla="*/ 89 h 239"/>
              <a:gd name="T44" fmla="*/ 159 w 236"/>
              <a:gd name="T45" fmla="*/ 108 h 239"/>
              <a:gd name="T46" fmla="*/ 159 w 236"/>
              <a:gd name="T47" fmla="*/ 136 h 239"/>
              <a:gd name="T48" fmla="*/ 144 w 236"/>
              <a:gd name="T49" fmla="*/ 162 h 239"/>
              <a:gd name="T50" fmla="*/ 151 w 236"/>
              <a:gd name="T51" fmla="*/ 143 h 239"/>
              <a:gd name="T52" fmla="*/ 146 w 236"/>
              <a:gd name="T53" fmla="*/ 109 h 239"/>
              <a:gd name="T54" fmla="*/ 123 w 236"/>
              <a:gd name="T55" fmla="*/ 7 h 239"/>
              <a:gd name="T56" fmla="*/ 144 w 236"/>
              <a:gd name="T57" fmla="*/ 0 h 239"/>
              <a:gd name="T58" fmla="*/ 144 w 236"/>
              <a:gd name="T59" fmla="*/ 187 h 239"/>
              <a:gd name="T60" fmla="*/ 123 w 236"/>
              <a:gd name="T61" fmla="*/ 225 h 239"/>
              <a:gd name="T62" fmla="*/ 140 w 236"/>
              <a:gd name="T63" fmla="*/ 96 h 239"/>
              <a:gd name="T64" fmla="*/ 123 w 236"/>
              <a:gd name="T65" fmla="*/ 135 h 239"/>
              <a:gd name="T66" fmla="*/ 137 w 236"/>
              <a:gd name="T67" fmla="*/ 113 h 239"/>
              <a:gd name="T68" fmla="*/ 123 w 236"/>
              <a:gd name="T69" fmla="*/ 82 h 239"/>
              <a:gd name="T70" fmla="*/ 125 w 236"/>
              <a:gd name="T71" fmla="*/ 171 h 239"/>
              <a:gd name="T72" fmla="*/ 123 w 236"/>
              <a:gd name="T73" fmla="*/ 7 h 239"/>
              <a:gd name="T74" fmla="*/ 123 w 236"/>
              <a:gd name="T75" fmla="*/ 7 h 239"/>
              <a:gd name="T76" fmla="*/ 123 w 236"/>
              <a:gd name="T77" fmla="*/ 177 h 239"/>
              <a:gd name="T78" fmla="*/ 121 w 236"/>
              <a:gd name="T79" fmla="*/ 162 h 239"/>
              <a:gd name="T80" fmla="*/ 123 w 236"/>
              <a:gd name="T81" fmla="*/ 135 h 239"/>
              <a:gd name="T82" fmla="*/ 99 w 236"/>
              <a:gd name="T83" fmla="*/ 124 h 239"/>
              <a:gd name="T84" fmla="*/ 106 w 236"/>
              <a:gd name="T85" fmla="*/ 164 h 239"/>
              <a:gd name="T86" fmla="*/ 108 w 236"/>
              <a:gd name="T87" fmla="*/ 179 h 239"/>
              <a:gd name="T88" fmla="*/ 118 w 236"/>
              <a:gd name="T89" fmla="*/ 199 h 239"/>
              <a:gd name="T90" fmla="*/ 123 w 236"/>
              <a:gd name="T91" fmla="*/ 99 h 239"/>
              <a:gd name="T92" fmla="*/ 99 w 236"/>
              <a:gd name="T93" fmla="*/ 18 h 239"/>
              <a:gd name="T94" fmla="*/ 99 w 236"/>
              <a:gd name="T95" fmla="*/ 18 h 239"/>
              <a:gd name="T96" fmla="*/ 89 w 236"/>
              <a:gd name="T97" fmla="*/ 212 h 239"/>
              <a:gd name="T98" fmla="*/ 99 w 236"/>
              <a:gd name="T99" fmla="*/ 183 h 239"/>
              <a:gd name="T100" fmla="*/ 71 w 236"/>
              <a:gd name="T101" fmla="*/ 227 h 239"/>
              <a:gd name="T102" fmla="*/ 95 w 236"/>
              <a:gd name="T103" fmla="*/ 117 h 239"/>
              <a:gd name="T104" fmla="*/ 71 w 236"/>
              <a:gd name="T105" fmla="*/ 160 h 239"/>
              <a:gd name="T106" fmla="*/ 92 w 236"/>
              <a:gd name="T107" fmla="*/ 134 h 239"/>
              <a:gd name="T108" fmla="*/ 71 w 236"/>
              <a:gd name="T109" fmla="*/ 107 h 239"/>
              <a:gd name="T110" fmla="*/ 7 w 236"/>
              <a:gd name="T111" fmla="*/ 91 h 239"/>
              <a:gd name="T112" fmla="*/ 70 w 236"/>
              <a:gd name="T113" fmla="*/ 181 h 239"/>
              <a:gd name="T114" fmla="*/ 71 w 236"/>
              <a:gd name="T115" fmla="*/ 149 h 239"/>
              <a:gd name="T116" fmla="*/ 52 w 236"/>
              <a:gd name="T117" fmla="*/ 133 h 239"/>
              <a:gd name="T118" fmla="*/ 35 w 236"/>
              <a:gd name="T119" fmla="*/ 109 h 239"/>
              <a:gd name="T120" fmla="*/ 71 w 236"/>
              <a:gd name="T121" fmla="*/ 31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6" h="239">
                <a:moveTo>
                  <a:pt x="189" y="195"/>
                </a:moveTo>
                <a:cubicBezTo>
                  <a:pt x="216" y="182"/>
                  <a:pt x="216" y="182"/>
                  <a:pt x="216" y="182"/>
                </a:cubicBezTo>
                <a:cubicBezTo>
                  <a:pt x="230" y="176"/>
                  <a:pt x="236" y="159"/>
                  <a:pt x="229" y="146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9" y="107"/>
                  <a:pt x="189" y="107"/>
                  <a:pt x="189" y="107"/>
                </a:cubicBezTo>
                <a:cubicBezTo>
                  <a:pt x="190" y="108"/>
                  <a:pt x="190" y="108"/>
                  <a:pt x="190" y="109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7" y="124"/>
                  <a:pt x="196" y="126"/>
                  <a:pt x="194" y="127"/>
                </a:cubicBezTo>
                <a:cubicBezTo>
                  <a:pt x="189" y="130"/>
                  <a:pt x="189" y="130"/>
                  <a:pt x="189" y="130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8" y="136"/>
                  <a:pt x="198" y="136"/>
                  <a:pt x="198" y="136"/>
                </a:cubicBezTo>
                <a:cubicBezTo>
                  <a:pt x="201" y="135"/>
                  <a:pt x="203" y="136"/>
                  <a:pt x="204" y="138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1" y="153"/>
                  <a:pt x="210" y="156"/>
                  <a:pt x="208" y="157"/>
                </a:cubicBezTo>
                <a:cubicBezTo>
                  <a:pt x="189" y="166"/>
                  <a:pt x="189" y="166"/>
                  <a:pt x="189" y="166"/>
                </a:cubicBezTo>
                <a:lnTo>
                  <a:pt x="189" y="195"/>
                </a:lnTo>
                <a:close/>
                <a:moveTo>
                  <a:pt x="168" y="204"/>
                </a:moveTo>
                <a:cubicBezTo>
                  <a:pt x="189" y="195"/>
                  <a:pt x="189" y="195"/>
                  <a:pt x="189" y="195"/>
                </a:cubicBezTo>
                <a:cubicBezTo>
                  <a:pt x="189" y="166"/>
                  <a:pt x="189" y="166"/>
                  <a:pt x="189" y="166"/>
                </a:cubicBezTo>
                <a:cubicBezTo>
                  <a:pt x="180" y="170"/>
                  <a:pt x="180" y="170"/>
                  <a:pt x="180" y="170"/>
                </a:cubicBezTo>
                <a:cubicBezTo>
                  <a:pt x="178" y="171"/>
                  <a:pt x="175" y="170"/>
                  <a:pt x="174" y="168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204"/>
                  <a:pt x="168" y="204"/>
                  <a:pt x="168" y="204"/>
                </a:cubicBezTo>
                <a:close/>
                <a:moveTo>
                  <a:pt x="189" y="60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1" y="77"/>
                  <a:pt x="171" y="77"/>
                  <a:pt x="171" y="77"/>
                </a:cubicBezTo>
                <a:cubicBezTo>
                  <a:pt x="173" y="76"/>
                  <a:pt x="175" y="77"/>
                  <a:pt x="176" y="79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3" y="94"/>
                  <a:pt x="182" y="97"/>
                  <a:pt x="180" y="98"/>
                </a:cubicBezTo>
                <a:cubicBezTo>
                  <a:pt x="168" y="103"/>
                  <a:pt x="168" y="103"/>
                  <a:pt x="168" y="103"/>
                </a:cubicBezTo>
                <a:cubicBezTo>
                  <a:pt x="168" y="114"/>
                  <a:pt x="168" y="114"/>
                  <a:pt x="168" y="114"/>
                </a:cubicBezTo>
                <a:cubicBezTo>
                  <a:pt x="185" y="107"/>
                  <a:pt x="185" y="107"/>
                  <a:pt x="185" y="107"/>
                </a:cubicBezTo>
                <a:cubicBezTo>
                  <a:pt x="186" y="106"/>
                  <a:pt x="188" y="106"/>
                  <a:pt x="189" y="107"/>
                </a:cubicBezTo>
                <a:cubicBezTo>
                  <a:pt x="189" y="60"/>
                  <a:pt x="189" y="60"/>
                  <a:pt x="189" y="60"/>
                </a:cubicBezTo>
                <a:close/>
                <a:moveTo>
                  <a:pt x="189" y="130"/>
                </a:moveTo>
                <a:cubicBezTo>
                  <a:pt x="189" y="141"/>
                  <a:pt x="189" y="141"/>
                  <a:pt x="189" y="141"/>
                </a:cubicBezTo>
                <a:cubicBezTo>
                  <a:pt x="170" y="150"/>
                  <a:pt x="170" y="150"/>
                  <a:pt x="170" y="150"/>
                </a:cubicBezTo>
                <a:cubicBezTo>
                  <a:pt x="169" y="150"/>
                  <a:pt x="169" y="151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lnTo>
                  <a:pt x="189" y="130"/>
                </a:lnTo>
                <a:close/>
                <a:moveTo>
                  <a:pt x="159" y="209"/>
                </a:moveTo>
                <a:cubicBezTo>
                  <a:pt x="168" y="204"/>
                  <a:pt x="168" y="204"/>
                  <a:pt x="168" y="204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155"/>
                  <a:pt x="168" y="155"/>
                  <a:pt x="168" y="155"/>
                </a:cubicBezTo>
                <a:cubicBezTo>
                  <a:pt x="168" y="154"/>
                  <a:pt x="168" y="152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166" y="141"/>
                  <a:pt x="166" y="141"/>
                  <a:pt x="166" y="141"/>
                </a:cubicBezTo>
                <a:cubicBezTo>
                  <a:pt x="164" y="142"/>
                  <a:pt x="161" y="141"/>
                  <a:pt x="160" y="138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6" y="175"/>
                  <a:pt x="165" y="177"/>
                  <a:pt x="163" y="178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59" y="209"/>
                  <a:pt x="159" y="209"/>
                  <a:pt x="159" y="209"/>
                </a:cubicBezTo>
                <a:close/>
                <a:moveTo>
                  <a:pt x="168" y="16"/>
                </a:moveTo>
                <a:cubicBezTo>
                  <a:pt x="168" y="15"/>
                  <a:pt x="168" y="15"/>
                  <a:pt x="168" y="15"/>
                </a:cubicBezTo>
                <a:cubicBezTo>
                  <a:pt x="166" y="11"/>
                  <a:pt x="163" y="7"/>
                  <a:pt x="159" y="5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6" y="55"/>
                  <a:pt x="164" y="61"/>
                  <a:pt x="159" y="65"/>
                </a:cubicBezTo>
                <a:cubicBezTo>
                  <a:pt x="159" y="82"/>
                  <a:pt x="159" y="82"/>
                  <a:pt x="159" y="82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68" y="16"/>
                  <a:pt x="168" y="16"/>
                  <a:pt x="168" y="16"/>
                </a:cubicBezTo>
                <a:close/>
                <a:moveTo>
                  <a:pt x="168" y="103"/>
                </a:moveTo>
                <a:cubicBezTo>
                  <a:pt x="168" y="114"/>
                  <a:pt x="168" y="114"/>
                  <a:pt x="168" y="114"/>
                </a:cubicBezTo>
                <a:cubicBezTo>
                  <a:pt x="159" y="118"/>
                  <a:pt x="159" y="118"/>
                  <a:pt x="159" y="118"/>
                </a:cubicBezTo>
                <a:cubicBezTo>
                  <a:pt x="159" y="108"/>
                  <a:pt x="159" y="108"/>
                  <a:pt x="159" y="108"/>
                </a:cubicBezTo>
                <a:lnTo>
                  <a:pt x="168" y="103"/>
                </a:lnTo>
                <a:close/>
                <a:moveTo>
                  <a:pt x="144" y="216"/>
                </a:moveTo>
                <a:cubicBezTo>
                  <a:pt x="159" y="209"/>
                  <a:pt x="159" y="209"/>
                  <a:pt x="159" y="209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44" y="216"/>
                  <a:pt x="144" y="216"/>
                  <a:pt x="144" y="216"/>
                </a:cubicBezTo>
                <a:close/>
                <a:moveTo>
                  <a:pt x="159" y="5"/>
                </a:moveTo>
                <a:cubicBezTo>
                  <a:pt x="155" y="2"/>
                  <a:pt x="149" y="0"/>
                  <a:pt x="144" y="0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48" y="23"/>
                  <a:pt x="152" y="25"/>
                  <a:pt x="154" y="30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59" y="5"/>
                  <a:pt x="159" y="5"/>
                  <a:pt x="159" y="5"/>
                </a:cubicBezTo>
                <a:close/>
                <a:moveTo>
                  <a:pt x="159" y="65"/>
                </a:moveTo>
                <a:cubicBezTo>
                  <a:pt x="159" y="82"/>
                  <a:pt x="159" y="82"/>
                  <a:pt x="159" y="82"/>
                </a:cubicBezTo>
                <a:cubicBezTo>
                  <a:pt x="144" y="89"/>
                  <a:pt x="144" y="89"/>
                  <a:pt x="144" y="89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57" y="66"/>
                  <a:pt x="157" y="66"/>
                  <a:pt x="157" y="66"/>
                </a:cubicBezTo>
                <a:cubicBezTo>
                  <a:pt x="158" y="66"/>
                  <a:pt x="159" y="66"/>
                  <a:pt x="159" y="65"/>
                </a:cubicBezTo>
                <a:close/>
                <a:moveTo>
                  <a:pt x="159" y="108"/>
                </a:moveTo>
                <a:cubicBezTo>
                  <a:pt x="159" y="118"/>
                  <a:pt x="159" y="118"/>
                  <a:pt x="159" y="118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154" y="121"/>
                  <a:pt x="153" y="123"/>
                  <a:pt x="154" y="126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59" y="159"/>
                  <a:pt x="159" y="159"/>
                  <a:pt x="159" y="159"/>
                </a:cubicBezTo>
                <a:cubicBezTo>
                  <a:pt x="158" y="157"/>
                  <a:pt x="155" y="156"/>
                  <a:pt x="153" y="157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49" y="148"/>
                  <a:pt x="149" y="148"/>
                  <a:pt x="149" y="148"/>
                </a:cubicBezTo>
                <a:cubicBezTo>
                  <a:pt x="151" y="147"/>
                  <a:pt x="152" y="145"/>
                  <a:pt x="151" y="143"/>
                </a:cubicBezTo>
                <a:cubicBezTo>
                  <a:pt x="151" y="143"/>
                  <a:pt x="151" y="143"/>
                  <a:pt x="151" y="143"/>
                </a:cubicBezTo>
                <a:cubicBezTo>
                  <a:pt x="145" y="130"/>
                  <a:pt x="145" y="130"/>
                  <a:pt x="145" y="130"/>
                </a:cubicBezTo>
                <a:cubicBezTo>
                  <a:pt x="145" y="129"/>
                  <a:pt x="144" y="129"/>
                  <a:pt x="144" y="128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6" y="109"/>
                  <a:pt x="146" y="109"/>
                  <a:pt x="146" y="109"/>
                </a:cubicBezTo>
                <a:cubicBezTo>
                  <a:pt x="147" y="111"/>
                  <a:pt x="150" y="112"/>
                  <a:pt x="152" y="111"/>
                </a:cubicBezTo>
                <a:lnTo>
                  <a:pt x="159" y="108"/>
                </a:lnTo>
                <a:close/>
                <a:moveTo>
                  <a:pt x="132" y="2"/>
                </a:moveTo>
                <a:cubicBezTo>
                  <a:pt x="123" y="7"/>
                  <a:pt x="123" y="7"/>
                  <a:pt x="123" y="7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37" y="23"/>
                  <a:pt x="137" y="23"/>
                  <a:pt x="137" y="23"/>
                </a:cubicBezTo>
                <a:cubicBezTo>
                  <a:pt x="139" y="22"/>
                  <a:pt x="142" y="22"/>
                  <a:pt x="144" y="22"/>
                </a:cubicBezTo>
                <a:cubicBezTo>
                  <a:pt x="144" y="0"/>
                  <a:pt x="144" y="0"/>
                  <a:pt x="144" y="0"/>
                </a:cubicBezTo>
                <a:cubicBezTo>
                  <a:pt x="140" y="0"/>
                  <a:pt x="136" y="1"/>
                  <a:pt x="132" y="2"/>
                </a:cubicBezTo>
                <a:close/>
                <a:moveTo>
                  <a:pt x="123" y="225"/>
                </a:moveTo>
                <a:cubicBezTo>
                  <a:pt x="144" y="216"/>
                  <a:pt x="144" y="216"/>
                  <a:pt x="144" y="216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35" y="191"/>
                  <a:pt x="135" y="191"/>
                  <a:pt x="135" y="191"/>
                </a:cubicBezTo>
                <a:cubicBezTo>
                  <a:pt x="133" y="192"/>
                  <a:pt x="130" y="191"/>
                  <a:pt x="129" y="189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225"/>
                  <a:pt x="123" y="225"/>
                  <a:pt x="123" y="225"/>
                </a:cubicBezTo>
                <a:close/>
                <a:moveTo>
                  <a:pt x="144" y="72"/>
                </a:moveTo>
                <a:cubicBezTo>
                  <a:pt x="144" y="89"/>
                  <a:pt x="144" y="89"/>
                  <a:pt x="144" y="89"/>
                </a:cubicBezTo>
                <a:cubicBezTo>
                  <a:pt x="142" y="90"/>
                  <a:pt x="142" y="90"/>
                  <a:pt x="142" y="90"/>
                </a:cubicBezTo>
                <a:cubicBezTo>
                  <a:pt x="140" y="91"/>
                  <a:pt x="139" y="94"/>
                  <a:pt x="140" y="96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43" y="127"/>
                  <a:pt x="141" y="127"/>
                  <a:pt x="139" y="128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35" y="119"/>
                  <a:pt x="135" y="119"/>
                  <a:pt x="135" y="119"/>
                </a:cubicBezTo>
                <a:cubicBezTo>
                  <a:pt x="137" y="118"/>
                  <a:pt x="138" y="115"/>
                  <a:pt x="137" y="113"/>
                </a:cubicBezTo>
                <a:cubicBezTo>
                  <a:pt x="137" y="113"/>
                  <a:pt x="137" y="113"/>
                  <a:pt x="137" y="113"/>
                </a:cubicBezTo>
                <a:cubicBezTo>
                  <a:pt x="131" y="100"/>
                  <a:pt x="131" y="100"/>
                  <a:pt x="131" y="100"/>
                </a:cubicBezTo>
                <a:cubicBezTo>
                  <a:pt x="130" y="98"/>
                  <a:pt x="128" y="97"/>
                  <a:pt x="126" y="98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23" y="82"/>
                  <a:pt x="123" y="82"/>
                  <a:pt x="123" y="82"/>
                </a:cubicBezTo>
                <a:cubicBezTo>
                  <a:pt x="144" y="72"/>
                  <a:pt x="144" y="72"/>
                  <a:pt x="144" y="72"/>
                </a:cubicBezTo>
                <a:close/>
                <a:moveTo>
                  <a:pt x="144" y="151"/>
                </a:moveTo>
                <a:cubicBezTo>
                  <a:pt x="144" y="162"/>
                  <a:pt x="144" y="162"/>
                  <a:pt x="144" y="162"/>
                </a:cubicBezTo>
                <a:cubicBezTo>
                  <a:pt x="125" y="171"/>
                  <a:pt x="125" y="171"/>
                  <a:pt x="125" y="171"/>
                </a:cubicBezTo>
                <a:cubicBezTo>
                  <a:pt x="124" y="171"/>
                  <a:pt x="124" y="172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lnTo>
                  <a:pt x="144" y="151"/>
                </a:lnTo>
                <a:close/>
                <a:moveTo>
                  <a:pt x="123" y="7"/>
                </a:moveTo>
                <a:cubicBezTo>
                  <a:pt x="99" y="18"/>
                  <a:pt x="99" y="18"/>
                  <a:pt x="99" y="18"/>
                </a:cubicBezTo>
                <a:cubicBezTo>
                  <a:pt x="99" y="41"/>
                  <a:pt x="99" y="41"/>
                  <a:pt x="99" y="41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23" y="7"/>
                  <a:pt x="123" y="7"/>
                  <a:pt x="123" y="7"/>
                </a:cubicBezTo>
                <a:close/>
                <a:moveTo>
                  <a:pt x="99" y="236"/>
                </a:moveTo>
                <a:cubicBezTo>
                  <a:pt x="100" y="236"/>
                  <a:pt x="102" y="235"/>
                  <a:pt x="103" y="235"/>
                </a:cubicBezTo>
                <a:cubicBezTo>
                  <a:pt x="123" y="225"/>
                  <a:pt x="123" y="225"/>
                  <a:pt x="123" y="225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176"/>
                  <a:pt x="123" y="176"/>
                  <a:pt x="123" y="176"/>
                </a:cubicBezTo>
                <a:cubicBezTo>
                  <a:pt x="122" y="175"/>
                  <a:pt x="123" y="174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cubicBezTo>
                  <a:pt x="121" y="162"/>
                  <a:pt x="121" y="162"/>
                  <a:pt x="121" y="162"/>
                </a:cubicBezTo>
                <a:cubicBezTo>
                  <a:pt x="119" y="163"/>
                  <a:pt x="116" y="162"/>
                  <a:pt x="115" y="159"/>
                </a:cubicBezTo>
                <a:cubicBezTo>
                  <a:pt x="109" y="147"/>
                  <a:pt x="109" y="147"/>
                  <a:pt x="109" y="147"/>
                </a:cubicBezTo>
                <a:cubicBezTo>
                  <a:pt x="108" y="145"/>
                  <a:pt x="109" y="142"/>
                  <a:pt x="111" y="141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07" y="132"/>
                  <a:pt x="107" y="132"/>
                  <a:pt x="107" y="132"/>
                </a:cubicBezTo>
                <a:cubicBezTo>
                  <a:pt x="105" y="133"/>
                  <a:pt x="102" y="132"/>
                  <a:pt x="101" y="130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9" y="150"/>
                  <a:pt x="99" y="151"/>
                  <a:pt x="100" y="151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7" y="166"/>
                  <a:pt x="106" y="169"/>
                  <a:pt x="104" y="170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108" y="179"/>
                  <a:pt x="108" y="179"/>
                  <a:pt x="108" y="179"/>
                </a:cubicBezTo>
                <a:cubicBezTo>
                  <a:pt x="110" y="178"/>
                  <a:pt x="113" y="179"/>
                  <a:pt x="114" y="181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1" y="196"/>
                  <a:pt x="120" y="198"/>
                  <a:pt x="118" y="199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36"/>
                  <a:pt x="99" y="236"/>
                  <a:pt x="99" y="236"/>
                </a:cubicBezTo>
                <a:close/>
                <a:moveTo>
                  <a:pt x="123" y="82"/>
                </a:moveTo>
                <a:cubicBezTo>
                  <a:pt x="123" y="99"/>
                  <a:pt x="123" y="99"/>
                  <a:pt x="123" y="99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9" y="94"/>
                  <a:pt x="99" y="94"/>
                  <a:pt x="99" y="94"/>
                </a:cubicBezTo>
                <a:lnTo>
                  <a:pt x="123" y="82"/>
                </a:lnTo>
                <a:close/>
                <a:moveTo>
                  <a:pt x="99" y="18"/>
                </a:moveTo>
                <a:cubicBezTo>
                  <a:pt x="71" y="31"/>
                  <a:pt x="71" y="31"/>
                  <a:pt x="71" y="31"/>
                </a:cubicBezTo>
                <a:cubicBezTo>
                  <a:pt x="71" y="54"/>
                  <a:pt x="71" y="54"/>
                  <a:pt x="71" y="54"/>
                </a:cubicBezTo>
                <a:cubicBezTo>
                  <a:pt x="99" y="41"/>
                  <a:pt x="99" y="41"/>
                  <a:pt x="99" y="41"/>
                </a:cubicBezTo>
                <a:cubicBezTo>
                  <a:pt x="99" y="18"/>
                  <a:pt x="99" y="18"/>
                  <a:pt x="99" y="18"/>
                </a:cubicBezTo>
                <a:close/>
                <a:moveTo>
                  <a:pt x="71" y="227"/>
                </a:moveTo>
                <a:cubicBezTo>
                  <a:pt x="77" y="235"/>
                  <a:pt x="88" y="239"/>
                  <a:pt x="99" y="236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89" y="212"/>
                  <a:pt x="89" y="212"/>
                  <a:pt x="89" y="212"/>
                </a:cubicBezTo>
                <a:cubicBezTo>
                  <a:pt x="87" y="213"/>
                  <a:pt x="85" y="213"/>
                  <a:pt x="84" y="210"/>
                </a:cubicBezTo>
                <a:cubicBezTo>
                  <a:pt x="78" y="197"/>
                  <a:pt x="78" y="197"/>
                  <a:pt x="78" y="197"/>
                </a:cubicBezTo>
                <a:cubicBezTo>
                  <a:pt x="77" y="195"/>
                  <a:pt x="78" y="193"/>
                  <a:pt x="80" y="19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74" y="184"/>
                  <a:pt x="72" y="183"/>
                  <a:pt x="71" y="182"/>
                </a:cubicBezTo>
                <a:cubicBezTo>
                  <a:pt x="71" y="227"/>
                  <a:pt x="71" y="227"/>
                  <a:pt x="71" y="227"/>
                </a:cubicBezTo>
                <a:close/>
                <a:moveTo>
                  <a:pt x="99" y="94"/>
                </a:moveTo>
                <a:cubicBezTo>
                  <a:pt x="99" y="111"/>
                  <a:pt x="99" y="111"/>
                  <a:pt x="99" y="111"/>
                </a:cubicBezTo>
                <a:cubicBezTo>
                  <a:pt x="97" y="111"/>
                  <a:pt x="97" y="111"/>
                  <a:pt x="97" y="111"/>
                </a:cubicBezTo>
                <a:cubicBezTo>
                  <a:pt x="95" y="112"/>
                  <a:pt x="94" y="115"/>
                  <a:pt x="95" y="117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7" y="149"/>
                  <a:pt x="96" y="148"/>
                  <a:pt x="94" y="149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90" y="140"/>
                  <a:pt x="90" y="140"/>
                  <a:pt x="90" y="140"/>
                </a:cubicBezTo>
                <a:cubicBezTo>
                  <a:pt x="92" y="139"/>
                  <a:pt x="93" y="136"/>
                  <a:pt x="92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86" y="122"/>
                  <a:pt x="86" y="122"/>
                  <a:pt x="86" y="122"/>
                </a:cubicBezTo>
                <a:cubicBezTo>
                  <a:pt x="85" y="119"/>
                  <a:pt x="82" y="118"/>
                  <a:pt x="80" y="119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lnTo>
                  <a:pt x="99" y="94"/>
                </a:lnTo>
                <a:close/>
                <a:moveTo>
                  <a:pt x="71" y="31"/>
                </a:moveTo>
                <a:cubicBezTo>
                  <a:pt x="20" y="55"/>
                  <a:pt x="20" y="55"/>
                  <a:pt x="20" y="55"/>
                </a:cubicBezTo>
                <a:cubicBezTo>
                  <a:pt x="6" y="62"/>
                  <a:pt x="0" y="78"/>
                  <a:pt x="7" y="91"/>
                </a:cubicBezTo>
                <a:cubicBezTo>
                  <a:pt x="68" y="222"/>
                  <a:pt x="68" y="222"/>
                  <a:pt x="68" y="222"/>
                </a:cubicBezTo>
                <a:cubicBezTo>
                  <a:pt x="69" y="223"/>
                  <a:pt x="70" y="225"/>
                  <a:pt x="71" y="227"/>
                </a:cubicBezTo>
                <a:cubicBezTo>
                  <a:pt x="71" y="182"/>
                  <a:pt x="71" y="182"/>
                  <a:pt x="71" y="182"/>
                </a:cubicBezTo>
                <a:cubicBezTo>
                  <a:pt x="71" y="182"/>
                  <a:pt x="70" y="181"/>
                  <a:pt x="70" y="181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63" y="166"/>
                  <a:pt x="64" y="163"/>
                  <a:pt x="66" y="162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62" y="153"/>
                  <a:pt x="62" y="153"/>
                  <a:pt x="62" y="153"/>
                </a:cubicBezTo>
                <a:cubicBezTo>
                  <a:pt x="60" y="154"/>
                  <a:pt x="57" y="153"/>
                  <a:pt x="56" y="151"/>
                </a:cubicBezTo>
                <a:cubicBezTo>
                  <a:pt x="50" y="138"/>
                  <a:pt x="50" y="138"/>
                  <a:pt x="50" y="138"/>
                </a:cubicBezTo>
                <a:cubicBezTo>
                  <a:pt x="49" y="136"/>
                  <a:pt x="50" y="134"/>
                  <a:pt x="52" y="133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53" y="115"/>
                  <a:pt x="53" y="115"/>
                  <a:pt x="53" y="115"/>
                </a:cubicBezTo>
                <a:cubicBezTo>
                  <a:pt x="46" y="118"/>
                  <a:pt x="38" y="116"/>
                  <a:pt x="35" y="109"/>
                </a:cubicBezTo>
                <a:cubicBezTo>
                  <a:pt x="26" y="89"/>
                  <a:pt x="26" y="89"/>
                  <a:pt x="26" y="89"/>
                </a:cubicBezTo>
                <a:cubicBezTo>
                  <a:pt x="23" y="83"/>
                  <a:pt x="26" y="75"/>
                  <a:pt x="33" y="72"/>
                </a:cubicBezTo>
                <a:cubicBezTo>
                  <a:pt x="71" y="54"/>
                  <a:pt x="71" y="54"/>
                  <a:pt x="71" y="54"/>
                </a:cubicBezTo>
                <a:lnTo>
                  <a:pt x="71" y="31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64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491261" y="3372184"/>
            <a:ext cx="496434" cy="25136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65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511370" y="3321912"/>
            <a:ext cx="456217" cy="25136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66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691092" y="3270383"/>
            <a:ext cx="96774" cy="25136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67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708687" y="3085635"/>
            <a:ext cx="61583" cy="201087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68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691092" y="3075580"/>
            <a:ext cx="96774" cy="25136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6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838136" y="3270383"/>
            <a:ext cx="94260" cy="25136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70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854475" y="3085635"/>
            <a:ext cx="60326" cy="201087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71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838136" y="3075580"/>
            <a:ext cx="94260" cy="25136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72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546560" y="3270383"/>
            <a:ext cx="96774" cy="25136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73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562899" y="3085635"/>
            <a:ext cx="62840" cy="201087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74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546560" y="3075580"/>
            <a:ext cx="96774" cy="25136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75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511370" y="3020281"/>
            <a:ext cx="456217" cy="25136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76" name="出自【趣你的PPT】(微信:qunideppt)：最优质的PPT资源库"/>
          <p:cNvSpPr/>
          <p:nvPr/>
        </p:nvSpPr>
        <p:spPr bwMode="auto">
          <a:xfrm>
            <a:off x="6511370" y="2874493"/>
            <a:ext cx="456217" cy="145788"/>
          </a:xfrm>
          <a:custGeom>
            <a:avLst/>
            <a:gdLst>
              <a:gd name="T0" fmla="*/ 181 w 363"/>
              <a:gd name="T1" fmla="*/ 0 h 116"/>
              <a:gd name="T2" fmla="*/ 363 w 363"/>
              <a:gd name="T3" fmla="*/ 116 h 116"/>
              <a:gd name="T4" fmla="*/ 0 w 363"/>
              <a:gd name="T5" fmla="*/ 116 h 116"/>
              <a:gd name="T6" fmla="*/ 181 w 363"/>
              <a:gd name="T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3" h="116">
                <a:moveTo>
                  <a:pt x="181" y="0"/>
                </a:moveTo>
                <a:lnTo>
                  <a:pt x="363" y="116"/>
                </a:lnTo>
                <a:lnTo>
                  <a:pt x="0" y="116"/>
                </a:lnTo>
                <a:lnTo>
                  <a:pt x="181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7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257088" y="3006456"/>
            <a:ext cx="633425" cy="413486"/>
          </a:xfrm>
          <a:custGeom>
            <a:avLst/>
            <a:gdLst>
              <a:gd name="T0" fmla="*/ 82 w 367"/>
              <a:gd name="T1" fmla="*/ 27 h 240"/>
              <a:gd name="T2" fmla="*/ 367 w 367"/>
              <a:gd name="T3" fmla="*/ 120 h 240"/>
              <a:gd name="T4" fmla="*/ 82 w 367"/>
              <a:gd name="T5" fmla="*/ 213 h 240"/>
              <a:gd name="T6" fmla="*/ 82 w 367"/>
              <a:gd name="T7" fmla="*/ 177 h 240"/>
              <a:gd name="T8" fmla="*/ 127 w 367"/>
              <a:gd name="T9" fmla="*/ 143 h 240"/>
              <a:gd name="T10" fmla="*/ 127 w 367"/>
              <a:gd name="T11" fmla="*/ 87 h 240"/>
              <a:gd name="T12" fmla="*/ 138 w 367"/>
              <a:gd name="T13" fmla="*/ 87 h 240"/>
              <a:gd name="T14" fmla="*/ 138 w 367"/>
              <a:gd name="T15" fmla="*/ 64 h 240"/>
              <a:gd name="T16" fmla="*/ 127 w 367"/>
              <a:gd name="T17" fmla="*/ 64 h 240"/>
              <a:gd name="T18" fmla="*/ 102 w 367"/>
              <a:gd name="T19" fmla="*/ 64 h 240"/>
              <a:gd name="T20" fmla="*/ 91 w 367"/>
              <a:gd name="T21" fmla="*/ 64 h 240"/>
              <a:gd name="T22" fmla="*/ 91 w 367"/>
              <a:gd name="T23" fmla="*/ 87 h 240"/>
              <a:gd name="T24" fmla="*/ 102 w 367"/>
              <a:gd name="T25" fmla="*/ 87 h 240"/>
              <a:gd name="T26" fmla="*/ 102 w 367"/>
              <a:gd name="T27" fmla="*/ 143 h 240"/>
              <a:gd name="T28" fmla="*/ 82 w 367"/>
              <a:gd name="T29" fmla="*/ 156 h 240"/>
              <a:gd name="T30" fmla="*/ 82 w 367"/>
              <a:gd name="T31" fmla="*/ 27 h 240"/>
              <a:gd name="T32" fmla="*/ 0 w 367"/>
              <a:gd name="T33" fmla="*/ 0 h 240"/>
              <a:gd name="T34" fmla="*/ 82 w 367"/>
              <a:gd name="T35" fmla="*/ 27 h 240"/>
              <a:gd name="T36" fmla="*/ 82 w 367"/>
              <a:gd name="T37" fmla="*/ 156 h 240"/>
              <a:gd name="T38" fmla="*/ 82 w 367"/>
              <a:gd name="T39" fmla="*/ 156 h 240"/>
              <a:gd name="T40" fmla="*/ 62 w 367"/>
              <a:gd name="T41" fmla="*/ 143 h 240"/>
              <a:gd name="T42" fmla="*/ 62 w 367"/>
              <a:gd name="T43" fmla="*/ 87 h 240"/>
              <a:gd name="T44" fmla="*/ 73 w 367"/>
              <a:gd name="T45" fmla="*/ 87 h 240"/>
              <a:gd name="T46" fmla="*/ 73 w 367"/>
              <a:gd name="T47" fmla="*/ 64 h 240"/>
              <a:gd name="T48" fmla="*/ 62 w 367"/>
              <a:gd name="T49" fmla="*/ 64 h 240"/>
              <a:gd name="T50" fmla="*/ 37 w 367"/>
              <a:gd name="T51" fmla="*/ 64 h 240"/>
              <a:gd name="T52" fmla="*/ 26 w 367"/>
              <a:gd name="T53" fmla="*/ 64 h 240"/>
              <a:gd name="T54" fmla="*/ 26 w 367"/>
              <a:gd name="T55" fmla="*/ 87 h 240"/>
              <a:gd name="T56" fmla="*/ 37 w 367"/>
              <a:gd name="T57" fmla="*/ 87 h 240"/>
              <a:gd name="T58" fmla="*/ 37 w 367"/>
              <a:gd name="T59" fmla="*/ 143 h 240"/>
              <a:gd name="T60" fmla="*/ 82 w 367"/>
              <a:gd name="T61" fmla="*/ 177 h 240"/>
              <a:gd name="T62" fmla="*/ 82 w 367"/>
              <a:gd name="T63" fmla="*/ 177 h 240"/>
              <a:gd name="T64" fmla="*/ 82 w 367"/>
              <a:gd name="T65" fmla="*/ 213 h 240"/>
              <a:gd name="T66" fmla="*/ 0 w 367"/>
              <a:gd name="T67" fmla="*/ 240 h 240"/>
              <a:gd name="T68" fmla="*/ 0 w 367"/>
              <a:gd name="T69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67" h="240">
                <a:moveTo>
                  <a:pt x="82" y="27"/>
                </a:moveTo>
                <a:cubicBezTo>
                  <a:pt x="367" y="120"/>
                  <a:pt x="367" y="120"/>
                  <a:pt x="367" y="120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107" y="177"/>
                  <a:pt x="127" y="162"/>
                  <a:pt x="127" y="143"/>
                </a:cubicBezTo>
                <a:cubicBezTo>
                  <a:pt x="127" y="87"/>
                  <a:pt x="127" y="87"/>
                  <a:pt x="127" y="87"/>
                </a:cubicBezTo>
                <a:cubicBezTo>
                  <a:pt x="138" y="87"/>
                  <a:pt x="138" y="87"/>
                  <a:pt x="138" y="87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27" y="64"/>
                  <a:pt x="127" y="64"/>
                  <a:pt x="127" y="64"/>
                </a:cubicBezTo>
                <a:cubicBezTo>
                  <a:pt x="102" y="64"/>
                  <a:pt x="102" y="64"/>
                  <a:pt x="102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87"/>
                  <a:pt x="91" y="87"/>
                  <a:pt x="91" y="87"/>
                </a:cubicBezTo>
                <a:cubicBezTo>
                  <a:pt x="102" y="87"/>
                  <a:pt x="102" y="87"/>
                  <a:pt x="102" y="87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102" y="150"/>
                  <a:pt x="93" y="156"/>
                  <a:pt x="82" y="156"/>
                </a:cubicBezTo>
                <a:lnTo>
                  <a:pt x="82" y="27"/>
                </a:lnTo>
                <a:close/>
                <a:moveTo>
                  <a:pt x="0" y="0"/>
                </a:moveTo>
                <a:cubicBezTo>
                  <a:pt x="82" y="27"/>
                  <a:pt x="82" y="27"/>
                  <a:pt x="82" y="27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71" y="156"/>
                  <a:pt x="62" y="150"/>
                  <a:pt x="62" y="143"/>
                </a:cubicBezTo>
                <a:cubicBezTo>
                  <a:pt x="62" y="87"/>
                  <a:pt x="62" y="87"/>
                  <a:pt x="62" y="87"/>
                </a:cubicBezTo>
                <a:cubicBezTo>
                  <a:pt x="73" y="87"/>
                  <a:pt x="73" y="87"/>
                  <a:pt x="73" y="87"/>
                </a:cubicBezTo>
                <a:cubicBezTo>
                  <a:pt x="73" y="64"/>
                  <a:pt x="73" y="64"/>
                  <a:pt x="73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37" y="64"/>
                  <a:pt x="37" y="64"/>
                  <a:pt x="37" y="64"/>
                </a:cubicBezTo>
                <a:cubicBezTo>
                  <a:pt x="26" y="64"/>
                  <a:pt x="26" y="64"/>
                  <a:pt x="26" y="64"/>
                </a:cubicBezTo>
                <a:cubicBezTo>
                  <a:pt x="26" y="87"/>
                  <a:pt x="26" y="87"/>
                  <a:pt x="26" y="87"/>
                </a:cubicBezTo>
                <a:cubicBezTo>
                  <a:pt x="37" y="87"/>
                  <a:pt x="37" y="87"/>
                  <a:pt x="37" y="87"/>
                </a:cubicBezTo>
                <a:cubicBezTo>
                  <a:pt x="37" y="143"/>
                  <a:pt x="37" y="143"/>
                  <a:pt x="37" y="143"/>
                </a:cubicBezTo>
                <a:cubicBezTo>
                  <a:pt x="37" y="162"/>
                  <a:pt x="57" y="177"/>
                  <a:pt x="82" y="177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0" y="240"/>
                  <a:pt x="0" y="240"/>
                  <a:pt x="0" y="240"/>
                </a:cubicBezTo>
                <a:lnTo>
                  <a:pt x="0" y="0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7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54644" y="3460159"/>
            <a:ext cx="148302" cy="258900"/>
          </a:xfrm>
          <a:custGeom>
            <a:avLst/>
            <a:gdLst>
              <a:gd name="T0" fmla="*/ 37 w 86"/>
              <a:gd name="T1" fmla="*/ 128 h 150"/>
              <a:gd name="T2" fmla="*/ 34 w 86"/>
              <a:gd name="T3" fmla="*/ 127 h 150"/>
              <a:gd name="T4" fmla="*/ 34 w 86"/>
              <a:gd name="T5" fmla="*/ 150 h 150"/>
              <a:gd name="T6" fmla="*/ 45 w 86"/>
              <a:gd name="T7" fmla="*/ 142 h 150"/>
              <a:gd name="T8" fmla="*/ 37 w 86"/>
              <a:gd name="T9" fmla="*/ 128 h 150"/>
              <a:gd name="T10" fmla="*/ 34 w 86"/>
              <a:gd name="T11" fmla="*/ 118 h 150"/>
              <a:gd name="T12" fmla="*/ 34 w 86"/>
              <a:gd name="T13" fmla="*/ 51 h 150"/>
              <a:gd name="T14" fmla="*/ 51 w 86"/>
              <a:gd name="T15" fmla="*/ 46 h 150"/>
              <a:gd name="T16" fmla="*/ 61 w 86"/>
              <a:gd name="T17" fmla="*/ 8 h 150"/>
              <a:gd name="T18" fmla="*/ 72 w 86"/>
              <a:gd name="T19" fmla="*/ 1 h 150"/>
              <a:gd name="T20" fmla="*/ 78 w 86"/>
              <a:gd name="T21" fmla="*/ 12 h 150"/>
              <a:gd name="T22" fmla="*/ 69 w 86"/>
              <a:gd name="T23" fmla="*/ 51 h 150"/>
              <a:gd name="T24" fmla="*/ 82 w 86"/>
              <a:gd name="T25" fmla="*/ 84 h 150"/>
              <a:gd name="T26" fmla="*/ 77 w 86"/>
              <a:gd name="T27" fmla="*/ 103 h 150"/>
              <a:gd name="T28" fmla="*/ 77 w 86"/>
              <a:gd name="T29" fmla="*/ 103 h 150"/>
              <a:gd name="T30" fmla="*/ 86 w 86"/>
              <a:gd name="T31" fmla="*/ 117 h 150"/>
              <a:gd name="T32" fmla="*/ 83 w 86"/>
              <a:gd name="T33" fmla="*/ 130 h 150"/>
              <a:gd name="T34" fmla="*/ 34 w 86"/>
              <a:gd name="T35" fmla="*/ 118 h 150"/>
              <a:gd name="T36" fmla="*/ 34 w 86"/>
              <a:gd name="T37" fmla="*/ 127 h 150"/>
              <a:gd name="T38" fmla="*/ 23 w 86"/>
              <a:gd name="T39" fmla="*/ 136 h 150"/>
              <a:gd name="T40" fmla="*/ 31 w 86"/>
              <a:gd name="T41" fmla="*/ 150 h 150"/>
              <a:gd name="T42" fmla="*/ 34 w 86"/>
              <a:gd name="T43" fmla="*/ 150 h 150"/>
              <a:gd name="T44" fmla="*/ 34 w 86"/>
              <a:gd name="T45" fmla="*/ 127 h 150"/>
              <a:gd name="T46" fmla="*/ 34 w 86"/>
              <a:gd name="T47" fmla="*/ 51 h 150"/>
              <a:gd name="T48" fmla="*/ 34 w 86"/>
              <a:gd name="T49" fmla="*/ 118 h 150"/>
              <a:gd name="T50" fmla="*/ 0 w 86"/>
              <a:gd name="T51" fmla="*/ 109 h 150"/>
              <a:gd name="T52" fmla="*/ 3 w 86"/>
              <a:gd name="T53" fmla="*/ 96 h 150"/>
              <a:gd name="T54" fmla="*/ 18 w 86"/>
              <a:gd name="T55" fmla="*/ 88 h 150"/>
              <a:gd name="T56" fmla="*/ 23 w 86"/>
              <a:gd name="T57" fmla="*/ 69 h 150"/>
              <a:gd name="T58" fmla="*/ 34 w 86"/>
              <a:gd name="T59" fmla="*/ 51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6" h="150">
                <a:moveTo>
                  <a:pt x="37" y="128"/>
                </a:moveTo>
                <a:cubicBezTo>
                  <a:pt x="36" y="127"/>
                  <a:pt x="35" y="127"/>
                  <a:pt x="34" y="127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9" y="150"/>
                  <a:pt x="44" y="147"/>
                  <a:pt x="45" y="142"/>
                </a:cubicBezTo>
                <a:cubicBezTo>
                  <a:pt x="47" y="136"/>
                  <a:pt x="43" y="129"/>
                  <a:pt x="37" y="128"/>
                </a:cubicBezTo>
                <a:close/>
                <a:moveTo>
                  <a:pt x="34" y="118"/>
                </a:moveTo>
                <a:cubicBezTo>
                  <a:pt x="34" y="51"/>
                  <a:pt x="34" y="51"/>
                  <a:pt x="34" y="51"/>
                </a:cubicBezTo>
                <a:cubicBezTo>
                  <a:pt x="39" y="48"/>
                  <a:pt x="45" y="46"/>
                  <a:pt x="51" y="46"/>
                </a:cubicBezTo>
                <a:cubicBezTo>
                  <a:pt x="61" y="8"/>
                  <a:pt x="61" y="8"/>
                  <a:pt x="61" y="8"/>
                </a:cubicBezTo>
                <a:cubicBezTo>
                  <a:pt x="62" y="3"/>
                  <a:pt x="67" y="0"/>
                  <a:pt x="72" y="1"/>
                </a:cubicBezTo>
                <a:cubicBezTo>
                  <a:pt x="77" y="2"/>
                  <a:pt x="80" y="7"/>
                  <a:pt x="78" y="12"/>
                </a:cubicBezTo>
                <a:cubicBezTo>
                  <a:pt x="69" y="51"/>
                  <a:pt x="69" y="51"/>
                  <a:pt x="69" y="51"/>
                </a:cubicBezTo>
                <a:cubicBezTo>
                  <a:pt x="79" y="57"/>
                  <a:pt x="86" y="68"/>
                  <a:pt x="82" y="84"/>
                </a:cubicBezTo>
                <a:cubicBezTo>
                  <a:pt x="82" y="84"/>
                  <a:pt x="79" y="97"/>
                  <a:pt x="77" y="103"/>
                </a:cubicBezTo>
                <a:cubicBezTo>
                  <a:pt x="77" y="103"/>
                  <a:pt x="77" y="103"/>
                  <a:pt x="77" y="103"/>
                </a:cubicBezTo>
                <a:cubicBezTo>
                  <a:pt x="75" y="112"/>
                  <a:pt x="86" y="117"/>
                  <a:pt x="86" y="117"/>
                </a:cubicBezTo>
                <a:cubicBezTo>
                  <a:pt x="83" y="130"/>
                  <a:pt x="83" y="130"/>
                  <a:pt x="83" y="130"/>
                </a:cubicBezTo>
                <a:lnTo>
                  <a:pt x="34" y="118"/>
                </a:lnTo>
                <a:close/>
                <a:moveTo>
                  <a:pt x="34" y="127"/>
                </a:moveTo>
                <a:cubicBezTo>
                  <a:pt x="29" y="127"/>
                  <a:pt x="24" y="131"/>
                  <a:pt x="23" y="136"/>
                </a:cubicBezTo>
                <a:cubicBezTo>
                  <a:pt x="21" y="142"/>
                  <a:pt x="25" y="148"/>
                  <a:pt x="31" y="150"/>
                </a:cubicBezTo>
                <a:cubicBezTo>
                  <a:pt x="32" y="150"/>
                  <a:pt x="33" y="150"/>
                  <a:pt x="34" y="150"/>
                </a:cubicBezTo>
                <a:cubicBezTo>
                  <a:pt x="34" y="127"/>
                  <a:pt x="34" y="127"/>
                  <a:pt x="34" y="127"/>
                </a:cubicBezTo>
                <a:close/>
                <a:moveTo>
                  <a:pt x="34" y="51"/>
                </a:moveTo>
                <a:cubicBezTo>
                  <a:pt x="34" y="118"/>
                  <a:pt x="34" y="118"/>
                  <a:pt x="34" y="118"/>
                </a:cubicBezTo>
                <a:cubicBezTo>
                  <a:pt x="0" y="109"/>
                  <a:pt x="0" y="109"/>
                  <a:pt x="0" y="109"/>
                </a:cubicBezTo>
                <a:cubicBezTo>
                  <a:pt x="3" y="96"/>
                  <a:pt x="3" y="96"/>
                  <a:pt x="3" y="96"/>
                </a:cubicBezTo>
                <a:cubicBezTo>
                  <a:pt x="3" y="96"/>
                  <a:pt x="16" y="97"/>
                  <a:pt x="18" y="88"/>
                </a:cubicBezTo>
                <a:cubicBezTo>
                  <a:pt x="20" y="80"/>
                  <a:pt x="23" y="69"/>
                  <a:pt x="23" y="69"/>
                </a:cubicBezTo>
                <a:cubicBezTo>
                  <a:pt x="25" y="61"/>
                  <a:pt x="29" y="55"/>
                  <a:pt x="34" y="51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7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360145" y="2572862"/>
            <a:ext cx="297861" cy="364471"/>
          </a:xfrm>
          <a:custGeom>
            <a:avLst/>
            <a:gdLst>
              <a:gd name="T0" fmla="*/ 172 w 172"/>
              <a:gd name="T1" fmla="*/ 9 h 211"/>
              <a:gd name="T2" fmla="*/ 121 w 172"/>
              <a:gd name="T3" fmla="*/ 37 h 211"/>
              <a:gd name="T4" fmla="*/ 143 w 172"/>
              <a:gd name="T5" fmla="*/ 211 h 211"/>
              <a:gd name="T6" fmla="*/ 124 w 172"/>
              <a:gd name="T7" fmla="*/ 165 h 211"/>
              <a:gd name="T8" fmla="*/ 131 w 172"/>
              <a:gd name="T9" fmla="*/ 108 h 211"/>
              <a:gd name="T10" fmla="*/ 121 w 172"/>
              <a:gd name="T11" fmla="*/ 86 h 211"/>
              <a:gd name="T12" fmla="*/ 129 w 172"/>
              <a:gd name="T13" fmla="*/ 146 h 211"/>
              <a:gd name="T14" fmla="*/ 127 w 172"/>
              <a:gd name="T15" fmla="*/ 116 h 211"/>
              <a:gd name="T16" fmla="*/ 121 w 172"/>
              <a:gd name="T17" fmla="*/ 156 h 211"/>
              <a:gd name="T18" fmla="*/ 121 w 172"/>
              <a:gd name="T19" fmla="*/ 9 h 211"/>
              <a:gd name="T20" fmla="*/ 98 w 172"/>
              <a:gd name="T21" fmla="*/ 37 h 211"/>
              <a:gd name="T22" fmla="*/ 110 w 172"/>
              <a:gd name="T23" fmla="*/ 88 h 211"/>
              <a:gd name="T24" fmla="*/ 100 w 172"/>
              <a:gd name="T25" fmla="*/ 81 h 211"/>
              <a:gd name="T26" fmla="*/ 121 w 172"/>
              <a:gd name="T27" fmla="*/ 211 h 211"/>
              <a:gd name="T28" fmla="*/ 101 w 172"/>
              <a:gd name="T29" fmla="*/ 163 h 211"/>
              <a:gd name="T30" fmla="*/ 121 w 172"/>
              <a:gd name="T31" fmla="*/ 211 h 211"/>
              <a:gd name="T32" fmla="*/ 113 w 172"/>
              <a:gd name="T33" fmla="*/ 148 h 211"/>
              <a:gd name="T34" fmla="*/ 121 w 172"/>
              <a:gd name="T35" fmla="*/ 156 h 211"/>
              <a:gd name="T36" fmla="*/ 98 w 172"/>
              <a:gd name="T37" fmla="*/ 0 h 211"/>
              <a:gd name="T38" fmla="*/ 71 w 172"/>
              <a:gd name="T39" fmla="*/ 0 h 211"/>
              <a:gd name="T40" fmla="*/ 98 w 172"/>
              <a:gd name="T41" fmla="*/ 80 h 211"/>
              <a:gd name="T42" fmla="*/ 71 w 172"/>
              <a:gd name="T43" fmla="*/ 37 h 211"/>
              <a:gd name="T44" fmla="*/ 71 w 172"/>
              <a:gd name="T45" fmla="*/ 166 h 211"/>
              <a:gd name="T46" fmla="*/ 98 w 172"/>
              <a:gd name="T47" fmla="*/ 141 h 211"/>
              <a:gd name="T48" fmla="*/ 98 w 172"/>
              <a:gd name="T49" fmla="*/ 160 h 211"/>
              <a:gd name="T50" fmla="*/ 74 w 172"/>
              <a:gd name="T51" fmla="*/ 124 h 211"/>
              <a:gd name="T52" fmla="*/ 71 w 172"/>
              <a:gd name="T53" fmla="*/ 118 h 211"/>
              <a:gd name="T54" fmla="*/ 71 w 172"/>
              <a:gd name="T55" fmla="*/ 98 h 211"/>
              <a:gd name="T56" fmla="*/ 71 w 172"/>
              <a:gd name="T57" fmla="*/ 0 h 211"/>
              <a:gd name="T58" fmla="*/ 60 w 172"/>
              <a:gd name="T59" fmla="*/ 0 h 211"/>
              <a:gd name="T60" fmla="*/ 71 w 172"/>
              <a:gd name="T61" fmla="*/ 88 h 211"/>
              <a:gd name="T62" fmla="*/ 60 w 172"/>
              <a:gd name="T63" fmla="*/ 37 h 211"/>
              <a:gd name="T64" fmla="*/ 60 w 172"/>
              <a:gd name="T65" fmla="*/ 120 h 211"/>
              <a:gd name="T66" fmla="*/ 65 w 172"/>
              <a:gd name="T67" fmla="*/ 166 h 211"/>
              <a:gd name="T68" fmla="*/ 71 w 172"/>
              <a:gd name="T69" fmla="*/ 98 h 211"/>
              <a:gd name="T70" fmla="*/ 71 w 172"/>
              <a:gd name="T71" fmla="*/ 98 h 211"/>
              <a:gd name="T72" fmla="*/ 60 w 172"/>
              <a:gd name="T73" fmla="*/ 9 h 211"/>
              <a:gd name="T74" fmla="*/ 12 w 172"/>
              <a:gd name="T75" fmla="*/ 23 h 211"/>
              <a:gd name="T76" fmla="*/ 60 w 172"/>
              <a:gd name="T77" fmla="*/ 100 h 211"/>
              <a:gd name="T78" fmla="*/ 28 w 172"/>
              <a:gd name="T79" fmla="*/ 118 h 211"/>
              <a:gd name="T80" fmla="*/ 29 w 172"/>
              <a:gd name="T81" fmla="*/ 134 h 211"/>
              <a:gd name="T82" fmla="*/ 34 w 172"/>
              <a:gd name="T83" fmla="*/ 127 h 211"/>
              <a:gd name="T84" fmla="*/ 47 w 172"/>
              <a:gd name="T85" fmla="*/ 120 h 211"/>
              <a:gd name="T86" fmla="*/ 36 w 172"/>
              <a:gd name="T87" fmla="*/ 178 h 211"/>
              <a:gd name="T88" fmla="*/ 45 w 172"/>
              <a:gd name="T89" fmla="*/ 163 h 211"/>
              <a:gd name="T90" fmla="*/ 60 w 172"/>
              <a:gd name="T91" fmla="*/ 211 h 211"/>
              <a:gd name="T92" fmla="*/ 0 w 172"/>
              <a:gd name="T93" fmla="*/ 29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2" h="211">
                <a:moveTo>
                  <a:pt x="121" y="0"/>
                </a:moveTo>
                <a:cubicBezTo>
                  <a:pt x="172" y="0"/>
                  <a:pt x="172" y="0"/>
                  <a:pt x="172" y="0"/>
                </a:cubicBezTo>
                <a:cubicBezTo>
                  <a:pt x="172" y="9"/>
                  <a:pt x="172" y="9"/>
                  <a:pt x="172" y="9"/>
                </a:cubicBezTo>
                <a:cubicBezTo>
                  <a:pt x="121" y="9"/>
                  <a:pt x="121" y="9"/>
                  <a:pt x="121" y="9"/>
                </a:cubicBezTo>
                <a:cubicBezTo>
                  <a:pt x="121" y="0"/>
                  <a:pt x="121" y="0"/>
                  <a:pt x="121" y="0"/>
                </a:cubicBezTo>
                <a:close/>
                <a:moveTo>
                  <a:pt x="121" y="37"/>
                </a:moveTo>
                <a:cubicBezTo>
                  <a:pt x="172" y="37"/>
                  <a:pt x="172" y="37"/>
                  <a:pt x="172" y="37"/>
                </a:cubicBezTo>
                <a:cubicBezTo>
                  <a:pt x="172" y="183"/>
                  <a:pt x="172" y="183"/>
                  <a:pt x="172" y="183"/>
                </a:cubicBezTo>
                <a:cubicBezTo>
                  <a:pt x="172" y="198"/>
                  <a:pt x="159" y="211"/>
                  <a:pt x="143" y="211"/>
                </a:cubicBezTo>
                <a:cubicBezTo>
                  <a:pt x="121" y="211"/>
                  <a:pt x="121" y="211"/>
                  <a:pt x="121" y="211"/>
                </a:cubicBezTo>
                <a:cubicBezTo>
                  <a:pt x="121" y="166"/>
                  <a:pt x="121" y="166"/>
                  <a:pt x="121" y="166"/>
                </a:cubicBezTo>
                <a:cubicBezTo>
                  <a:pt x="122" y="166"/>
                  <a:pt x="123" y="166"/>
                  <a:pt x="124" y="165"/>
                </a:cubicBezTo>
                <a:cubicBezTo>
                  <a:pt x="130" y="163"/>
                  <a:pt x="134" y="159"/>
                  <a:pt x="138" y="153"/>
                </a:cubicBezTo>
                <a:cubicBezTo>
                  <a:pt x="142" y="145"/>
                  <a:pt x="145" y="137"/>
                  <a:pt x="145" y="128"/>
                </a:cubicBezTo>
                <a:cubicBezTo>
                  <a:pt x="145" y="115"/>
                  <a:pt x="140" y="108"/>
                  <a:pt x="131" y="108"/>
                </a:cubicBezTo>
                <a:cubicBezTo>
                  <a:pt x="128" y="108"/>
                  <a:pt x="125" y="109"/>
                  <a:pt x="121" y="111"/>
                </a:cubicBezTo>
                <a:cubicBezTo>
                  <a:pt x="127" y="85"/>
                  <a:pt x="127" y="85"/>
                  <a:pt x="127" y="85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21" y="37"/>
                  <a:pt x="121" y="37"/>
                  <a:pt x="121" y="37"/>
                </a:cubicBezTo>
                <a:close/>
                <a:moveTo>
                  <a:pt x="121" y="156"/>
                </a:moveTo>
                <a:cubicBezTo>
                  <a:pt x="123" y="155"/>
                  <a:pt x="126" y="152"/>
                  <a:pt x="129" y="146"/>
                </a:cubicBezTo>
                <a:cubicBezTo>
                  <a:pt x="131" y="140"/>
                  <a:pt x="133" y="134"/>
                  <a:pt x="133" y="129"/>
                </a:cubicBezTo>
                <a:cubicBezTo>
                  <a:pt x="133" y="123"/>
                  <a:pt x="132" y="119"/>
                  <a:pt x="129" y="117"/>
                </a:cubicBezTo>
                <a:cubicBezTo>
                  <a:pt x="129" y="117"/>
                  <a:pt x="128" y="116"/>
                  <a:pt x="127" y="116"/>
                </a:cubicBezTo>
                <a:cubicBezTo>
                  <a:pt x="126" y="116"/>
                  <a:pt x="124" y="117"/>
                  <a:pt x="123" y="117"/>
                </a:cubicBezTo>
                <a:cubicBezTo>
                  <a:pt x="122" y="117"/>
                  <a:pt x="121" y="117"/>
                  <a:pt x="121" y="118"/>
                </a:cubicBezTo>
                <a:lnTo>
                  <a:pt x="121" y="156"/>
                </a:lnTo>
                <a:close/>
                <a:moveTo>
                  <a:pt x="98" y="0"/>
                </a:moveTo>
                <a:cubicBezTo>
                  <a:pt x="121" y="0"/>
                  <a:pt x="121" y="0"/>
                  <a:pt x="121" y="0"/>
                </a:cubicBezTo>
                <a:cubicBezTo>
                  <a:pt x="121" y="9"/>
                  <a:pt x="121" y="9"/>
                  <a:pt x="121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0"/>
                  <a:pt x="98" y="0"/>
                  <a:pt x="98" y="0"/>
                </a:cubicBezTo>
                <a:close/>
                <a:moveTo>
                  <a:pt x="98" y="37"/>
                </a:moveTo>
                <a:cubicBezTo>
                  <a:pt x="121" y="37"/>
                  <a:pt x="121" y="37"/>
                  <a:pt x="121" y="37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10" y="88"/>
                  <a:pt x="110" y="88"/>
                  <a:pt x="110" y="88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8" y="90"/>
                  <a:pt x="98" y="90"/>
                  <a:pt x="98" y="90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99" y="81"/>
                  <a:pt x="98" y="80"/>
                </a:cubicBezTo>
                <a:cubicBezTo>
                  <a:pt x="98" y="37"/>
                  <a:pt x="98" y="37"/>
                  <a:pt x="98" y="37"/>
                </a:cubicBezTo>
                <a:close/>
                <a:moveTo>
                  <a:pt x="121" y="211"/>
                </a:moveTo>
                <a:cubicBezTo>
                  <a:pt x="98" y="211"/>
                  <a:pt x="98" y="211"/>
                  <a:pt x="98" y="211"/>
                </a:cubicBezTo>
                <a:cubicBezTo>
                  <a:pt x="98" y="160"/>
                  <a:pt x="98" y="160"/>
                  <a:pt x="98" y="160"/>
                </a:cubicBezTo>
                <a:cubicBezTo>
                  <a:pt x="99" y="161"/>
                  <a:pt x="100" y="162"/>
                  <a:pt x="101" y="163"/>
                </a:cubicBezTo>
                <a:cubicBezTo>
                  <a:pt x="103" y="166"/>
                  <a:pt x="107" y="167"/>
                  <a:pt x="112" y="167"/>
                </a:cubicBezTo>
                <a:cubicBezTo>
                  <a:pt x="115" y="167"/>
                  <a:pt x="118" y="167"/>
                  <a:pt x="121" y="166"/>
                </a:cubicBezTo>
                <a:cubicBezTo>
                  <a:pt x="121" y="211"/>
                  <a:pt x="121" y="211"/>
                  <a:pt x="121" y="211"/>
                </a:cubicBezTo>
                <a:close/>
                <a:moveTo>
                  <a:pt x="121" y="118"/>
                </a:moveTo>
                <a:cubicBezTo>
                  <a:pt x="120" y="118"/>
                  <a:pt x="120" y="118"/>
                  <a:pt x="120" y="119"/>
                </a:cubicBezTo>
                <a:cubicBezTo>
                  <a:pt x="113" y="148"/>
                  <a:pt x="113" y="148"/>
                  <a:pt x="113" y="148"/>
                </a:cubicBezTo>
                <a:cubicBezTo>
                  <a:pt x="113" y="149"/>
                  <a:pt x="113" y="150"/>
                  <a:pt x="113" y="151"/>
                </a:cubicBezTo>
                <a:cubicBezTo>
                  <a:pt x="113" y="154"/>
                  <a:pt x="115" y="156"/>
                  <a:pt x="119" y="156"/>
                </a:cubicBezTo>
                <a:cubicBezTo>
                  <a:pt x="120" y="156"/>
                  <a:pt x="120" y="156"/>
                  <a:pt x="121" y="156"/>
                </a:cubicBezTo>
                <a:lnTo>
                  <a:pt x="121" y="118"/>
                </a:lnTo>
                <a:close/>
                <a:moveTo>
                  <a:pt x="71" y="0"/>
                </a:moveTo>
                <a:cubicBezTo>
                  <a:pt x="98" y="0"/>
                  <a:pt x="98" y="0"/>
                  <a:pt x="98" y="0"/>
                </a:cubicBezTo>
                <a:cubicBezTo>
                  <a:pt x="98" y="9"/>
                  <a:pt x="98" y="9"/>
                  <a:pt x="98" y="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0"/>
                  <a:pt x="71" y="0"/>
                  <a:pt x="71" y="0"/>
                </a:cubicBezTo>
                <a:close/>
                <a:moveTo>
                  <a:pt x="71" y="37"/>
                </a:moveTo>
                <a:cubicBezTo>
                  <a:pt x="98" y="37"/>
                  <a:pt x="98" y="37"/>
                  <a:pt x="98" y="37"/>
                </a:cubicBezTo>
                <a:cubicBezTo>
                  <a:pt x="98" y="80"/>
                  <a:pt x="98" y="80"/>
                  <a:pt x="98" y="80"/>
                </a:cubicBezTo>
                <a:cubicBezTo>
                  <a:pt x="96" y="80"/>
                  <a:pt x="94" y="80"/>
                  <a:pt x="91" y="80"/>
                </a:cubicBezTo>
                <a:cubicBezTo>
                  <a:pt x="85" y="80"/>
                  <a:pt x="78" y="83"/>
                  <a:pt x="71" y="88"/>
                </a:cubicBezTo>
                <a:cubicBezTo>
                  <a:pt x="71" y="37"/>
                  <a:pt x="71" y="37"/>
                  <a:pt x="71" y="37"/>
                </a:cubicBezTo>
                <a:close/>
                <a:moveTo>
                  <a:pt x="98" y="211"/>
                </a:moveTo>
                <a:cubicBezTo>
                  <a:pt x="71" y="211"/>
                  <a:pt x="71" y="211"/>
                  <a:pt x="71" y="211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82" y="166"/>
                  <a:pt x="82" y="166"/>
                  <a:pt x="82" y="166"/>
                </a:cubicBezTo>
                <a:cubicBezTo>
                  <a:pt x="98" y="90"/>
                  <a:pt x="98" y="90"/>
                  <a:pt x="98" y="90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7" y="146"/>
                  <a:pt x="97" y="146"/>
                  <a:pt x="97" y="146"/>
                </a:cubicBezTo>
                <a:cubicBezTo>
                  <a:pt x="97" y="148"/>
                  <a:pt x="97" y="150"/>
                  <a:pt x="97" y="152"/>
                </a:cubicBezTo>
                <a:cubicBezTo>
                  <a:pt x="97" y="155"/>
                  <a:pt x="97" y="158"/>
                  <a:pt x="98" y="160"/>
                </a:cubicBezTo>
                <a:cubicBezTo>
                  <a:pt x="98" y="211"/>
                  <a:pt x="98" y="211"/>
                  <a:pt x="98" y="211"/>
                </a:cubicBezTo>
                <a:close/>
                <a:moveTo>
                  <a:pt x="71" y="137"/>
                </a:moveTo>
                <a:cubicBezTo>
                  <a:pt x="74" y="124"/>
                  <a:pt x="74" y="124"/>
                  <a:pt x="74" y="124"/>
                </a:cubicBezTo>
                <a:cubicBezTo>
                  <a:pt x="73" y="124"/>
                  <a:pt x="72" y="124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lose/>
                <a:moveTo>
                  <a:pt x="71" y="118"/>
                </a:moveTo>
                <a:cubicBezTo>
                  <a:pt x="73" y="118"/>
                  <a:pt x="74" y="119"/>
                  <a:pt x="75" y="119"/>
                </a:cubicBezTo>
                <a:cubicBezTo>
                  <a:pt x="82" y="88"/>
                  <a:pt x="82" y="88"/>
                  <a:pt x="82" y="88"/>
                </a:cubicBezTo>
                <a:cubicBezTo>
                  <a:pt x="79" y="90"/>
                  <a:pt x="75" y="93"/>
                  <a:pt x="71" y="98"/>
                </a:cubicBezTo>
                <a:lnTo>
                  <a:pt x="71" y="118"/>
                </a:lnTo>
                <a:close/>
                <a:moveTo>
                  <a:pt x="60" y="0"/>
                </a:moveTo>
                <a:cubicBezTo>
                  <a:pt x="71" y="0"/>
                  <a:pt x="71" y="0"/>
                  <a:pt x="71" y="0"/>
                </a:cubicBezTo>
                <a:cubicBezTo>
                  <a:pt x="71" y="9"/>
                  <a:pt x="71" y="9"/>
                  <a:pt x="71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0" y="0"/>
                  <a:pt x="60" y="0"/>
                  <a:pt x="60" y="0"/>
                </a:cubicBezTo>
                <a:close/>
                <a:moveTo>
                  <a:pt x="60" y="37"/>
                </a:moveTo>
                <a:cubicBezTo>
                  <a:pt x="71" y="37"/>
                  <a:pt x="71" y="37"/>
                  <a:pt x="71" y="37"/>
                </a:cubicBezTo>
                <a:cubicBezTo>
                  <a:pt x="71" y="88"/>
                  <a:pt x="71" y="88"/>
                  <a:pt x="71" y="88"/>
                </a:cubicBezTo>
                <a:cubicBezTo>
                  <a:pt x="71" y="89"/>
                  <a:pt x="71" y="89"/>
                  <a:pt x="71" y="89"/>
                </a:cubicBezTo>
                <a:cubicBezTo>
                  <a:pt x="67" y="92"/>
                  <a:pt x="64" y="96"/>
                  <a:pt x="60" y="100"/>
                </a:cubicBezTo>
                <a:cubicBezTo>
                  <a:pt x="60" y="37"/>
                  <a:pt x="60" y="37"/>
                  <a:pt x="60" y="37"/>
                </a:cubicBezTo>
                <a:close/>
                <a:moveTo>
                  <a:pt x="71" y="211"/>
                </a:moveTo>
                <a:cubicBezTo>
                  <a:pt x="60" y="211"/>
                  <a:pt x="60" y="211"/>
                  <a:pt x="60" y="211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4" y="121"/>
                  <a:pt x="68" y="122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65" y="166"/>
                  <a:pt x="65" y="166"/>
                  <a:pt x="65" y="166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71" y="211"/>
                  <a:pt x="71" y="211"/>
                  <a:pt x="71" y="211"/>
                </a:cubicBezTo>
                <a:close/>
                <a:moveTo>
                  <a:pt x="71" y="98"/>
                </a:moveTo>
                <a:cubicBezTo>
                  <a:pt x="68" y="102"/>
                  <a:pt x="65" y="108"/>
                  <a:pt x="61" y="115"/>
                </a:cubicBezTo>
                <a:cubicBezTo>
                  <a:pt x="65" y="116"/>
                  <a:pt x="68" y="117"/>
                  <a:pt x="71" y="118"/>
                </a:cubicBezTo>
                <a:lnTo>
                  <a:pt x="71" y="98"/>
                </a:lnTo>
                <a:close/>
                <a:moveTo>
                  <a:pt x="29" y="0"/>
                </a:moveTo>
                <a:cubicBezTo>
                  <a:pt x="60" y="0"/>
                  <a:pt x="60" y="0"/>
                  <a:pt x="60" y="0"/>
                </a:cubicBezTo>
                <a:cubicBezTo>
                  <a:pt x="60" y="9"/>
                  <a:pt x="60" y="9"/>
                  <a:pt x="60" y="9"/>
                </a:cubicBezTo>
                <a:cubicBezTo>
                  <a:pt x="26" y="9"/>
                  <a:pt x="26" y="9"/>
                  <a:pt x="26" y="9"/>
                </a:cubicBezTo>
                <a:cubicBezTo>
                  <a:pt x="18" y="9"/>
                  <a:pt x="12" y="15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30"/>
                  <a:pt x="18" y="37"/>
                  <a:pt x="26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7" y="104"/>
                  <a:pt x="54" y="109"/>
                  <a:pt x="51" y="114"/>
                </a:cubicBezTo>
                <a:cubicBezTo>
                  <a:pt x="48" y="114"/>
                  <a:pt x="46" y="113"/>
                  <a:pt x="45" y="113"/>
                </a:cubicBezTo>
                <a:cubicBezTo>
                  <a:pt x="38" y="113"/>
                  <a:pt x="32" y="115"/>
                  <a:pt x="28" y="118"/>
                </a:cubicBezTo>
                <a:cubicBezTo>
                  <a:pt x="23" y="120"/>
                  <a:pt x="21" y="124"/>
                  <a:pt x="21" y="128"/>
                </a:cubicBezTo>
                <a:cubicBezTo>
                  <a:pt x="21" y="130"/>
                  <a:pt x="22" y="131"/>
                  <a:pt x="23" y="133"/>
                </a:cubicBezTo>
                <a:cubicBezTo>
                  <a:pt x="24" y="134"/>
                  <a:pt x="26" y="134"/>
                  <a:pt x="29" y="134"/>
                </a:cubicBezTo>
                <a:cubicBezTo>
                  <a:pt x="30" y="134"/>
                  <a:pt x="31" y="134"/>
                  <a:pt x="33" y="133"/>
                </a:cubicBezTo>
                <a:cubicBezTo>
                  <a:pt x="34" y="132"/>
                  <a:pt x="35" y="131"/>
                  <a:pt x="35" y="130"/>
                </a:cubicBezTo>
                <a:cubicBezTo>
                  <a:pt x="35" y="129"/>
                  <a:pt x="34" y="128"/>
                  <a:pt x="34" y="127"/>
                </a:cubicBezTo>
                <a:cubicBezTo>
                  <a:pt x="34" y="127"/>
                  <a:pt x="33" y="126"/>
                  <a:pt x="33" y="126"/>
                </a:cubicBezTo>
                <a:cubicBezTo>
                  <a:pt x="34" y="124"/>
                  <a:pt x="35" y="123"/>
                  <a:pt x="38" y="122"/>
                </a:cubicBezTo>
                <a:cubicBezTo>
                  <a:pt x="40" y="121"/>
                  <a:pt x="43" y="120"/>
                  <a:pt x="47" y="120"/>
                </a:cubicBezTo>
                <a:cubicBezTo>
                  <a:pt x="44" y="125"/>
                  <a:pt x="42" y="129"/>
                  <a:pt x="40" y="134"/>
                </a:cubicBezTo>
                <a:cubicBezTo>
                  <a:pt x="33" y="148"/>
                  <a:pt x="30" y="159"/>
                  <a:pt x="30" y="167"/>
                </a:cubicBezTo>
                <a:cubicBezTo>
                  <a:pt x="30" y="173"/>
                  <a:pt x="32" y="176"/>
                  <a:pt x="36" y="178"/>
                </a:cubicBezTo>
                <a:cubicBezTo>
                  <a:pt x="37" y="179"/>
                  <a:pt x="41" y="180"/>
                  <a:pt x="45" y="180"/>
                </a:cubicBezTo>
                <a:cubicBezTo>
                  <a:pt x="44" y="178"/>
                  <a:pt x="44" y="176"/>
                  <a:pt x="44" y="173"/>
                </a:cubicBezTo>
                <a:cubicBezTo>
                  <a:pt x="44" y="170"/>
                  <a:pt x="44" y="167"/>
                  <a:pt x="45" y="163"/>
                </a:cubicBezTo>
                <a:cubicBezTo>
                  <a:pt x="47" y="150"/>
                  <a:pt x="52" y="136"/>
                  <a:pt x="59" y="120"/>
                </a:cubicBezTo>
                <a:cubicBezTo>
                  <a:pt x="59" y="120"/>
                  <a:pt x="60" y="120"/>
                  <a:pt x="60" y="120"/>
                </a:cubicBezTo>
                <a:cubicBezTo>
                  <a:pt x="60" y="211"/>
                  <a:pt x="60" y="211"/>
                  <a:pt x="60" y="211"/>
                </a:cubicBezTo>
                <a:cubicBezTo>
                  <a:pt x="29" y="211"/>
                  <a:pt x="29" y="211"/>
                  <a:pt x="29" y="211"/>
                </a:cubicBezTo>
                <a:cubicBezTo>
                  <a:pt x="13" y="211"/>
                  <a:pt x="0" y="198"/>
                  <a:pt x="0" y="183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3"/>
                  <a:pt x="13" y="0"/>
                  <a:pt x="29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80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933244" y="2956184"/>
            <a:ext cx="451190" cy="452446"/>
          </a:xfrm>
          <a:custGeom>
            <a:avLst/>
            <a:gdLst>
              <a:gd name="T0" fmla="*/ 249 w 261"/>
              <a:gd name="T1" fmla="*/ 220 h 262"/>
              <a:gd name="T2" fmla="*/ 261 w 261"/>
              <a:gd name="T3" fmla="*/ 70 h 262"/>
              <a:gd name="T4" fmla="*/ 249 w 261"/>
              <a:gd name="T5" fmla="*/ 70 h 262"/>
              <a:gd name="T6" fmla="*/ 249 w 261"/>
              <a:gd name="T7" fmla="*/ 154 h 262"/>
              <a:gd name="T8" fmla="*/ 227 w 261"/>
              <a:gd name="T9" fmla="*/ 180 h 262"/>
              <a:gd name="T10" fmla="*/ 209 w 261"/>
              <a:gd name="T11" fmla="*/ 262 h 262"/>
              <a:gd name="T12" fmla="*/ 209 w 261"/>
              <a:gd name="T13" fmla="*/ 262 h 262"/>
              <a:gd name="T14" fmla="*/ 209 w 261"/>
              <a:gd name="T15" fmla="*/ 15 h 262"/>
              <a:gd name="T16" fmla="*/ 203 w 261"/>
              <a:gd name="T17" fmla="*/ 28 h 262"/>
              <a:gd name="T18" fmla="*/ 209 w 261"/>
              <a:gd name="T19" fmla="*/ 50 h 262"/>
              <a:gd name="T20" fmla="*/ 201 w 261"/>
              <a:gd name="T21" fmla="*/ 120 h 262"/>
              <a:gd name="T22" fmla="*/ 209 w 261"/>
              <a:gd name="T23" fmla="*/ 197 h 262"/>
              <a:gd name="T24" fmla="*/ 209 w 261"/>
              <a:gd name="T25" fmla="*/ 197 h 262"/>
              <a:gd name="T26" fmla="*/ 195 w 261"/>
              <a:gd name="T27" fmla="*/ 232 h 262"/>
              <a:gd name="T28" fmla="*/ 168 w 261"/>
              <a:gd name="T29" fmla="*/ 36 h 262"/>
              <a:gd name="T30" fmla="*/ 195 w 261"/>
              <a:gd name="T31" fmla="*/ 20 h 262"/>
              <a:gd name="T32" fmla="*/ 195 w 261"/>
              <a:gd name="T33" fmla="*/ 50 h 262"/>
              <a:gd name="T34" fmla="*/ 195 w 261"/>
              <a:gd name="T35" fmla="*/ 120 h 262"/>
              <a:gd name="T36" fmla="*/ 168 w 261"/>
              <a:gd name="T37" fmla="*/ 220 h 262"/>
              <a:gd name="T38" fmla="*/ 192 w 261"/>
              <a:gd name="T39" fmla="*/ 249 h 262"/>
              <a:gd name="T40" fmla="*/ 168 w 261"/>
              <a:gd name="T41" fmla="*/ 21 h 262"/>
              <a:gd name="T42" fmla="*/ 168 w 261"/>
              <a:gd name="T43" fmla="*/ 44 h 262"/>
              <a:gd name="T44" fmla="*/ 135 w 261"/>
              <a:gd name="T45" fmla="*/ 120 h 262"/>
              <a:gd name="T46" fmla="*/ 167 w 261"/>
              <a:gd name="T47" fmla="*/ 198 h 262"/>
              <a:gd name="T48" fmla="*/ 167 w 261"/>
              <a:gd name="T49" fmla="*/ 167 h 262"/>
              <a:gd name="T50" fmla="*/ 130 w 261"/>
              <a:gd name="T51" fmla="*/ 147 h 262"/>
              <a:gd name="T52" fmla="*/ 93 w 261"/>
              <a:gd name="T53" fmla="*/ 44 h 262"/>
              <a:gd name="T54" fmla="*/ 130 w 261"/>
              <a:gd name="T55" fmla="*/ 0 h 262"/>
              <a:gd name="T56" fmla="*/ 126 w 261"/>
              <a:gd name="T57" fmla="*/ 120 h 262"/>
              <a:gd name="T58" fmla="*/ 130 w 261"/>
              <a:gd name="T59" fmla="*/ 159 h 262"/>
              <a:gd name="T60" fmla="*/ 130 w 261"/>
              <a:gd name="T61" fmla="*/ 179 h 262"/>
              <a:gd name="T62" fmla="*/ 130 w 261"/>
              <a:gd name="T63" fmla="*/ 198 h 262"/>
              <a:gd name="T64" fmla="*/ 93 w 261"/>
              <a:gd name="T65" fmla="*/ 3 h 262"/>
              <a:gd name="T66" fmla="*/ 93 w 261"/>
              <a:gd name="T67" fmla="*/ 36 h 262"/>
              <a:gd name="T68" fmla="*/ 67 w 261"/>
              <a:gd name="T69" fmla="*/ 20 h 262"/>
              <a:gd name="T70" fmla="*/ 67 w 261"/>
              <a:gd name="T71" fmla="*/ 70 h 262"/>
              <a:gd name="T72" fmla="*/ 92 w 261"/>
              <a:gd name="T73" fmla="*/ 147 h 262"/>
              <a:gd name="T74" fmla="*/ 92 w 261"/>
              <a:gd name="T75" fmla="*/ 179 h 262"/>
              <a:gd name="T76" fmla="*/ 93 w 261"/>
              <a:gd name="T77" fmla="*/ 198 h 262"/>
              <a:gd name="T78" fmla="*/ 67 w 261"/>
              <a:gd name="T79" fmla="*/ 171 h 262"/>
              <a:gd name="T80" fmla="*/ 69 w 261"/>
              <a:gd name="T81" fmla="*/ 232 h 262"/>
              <a:gd name="T82" fmla="*/ 58 w 261"/>
              <a:gd name="T83" fmla="*/ 28 h 262"/>
              <a:gd name="T84" fmla="*/ 67 w 261"/>
              <a:gd name="T85" fmla="*/ 9 h 262"/>
              <a:gd name="T86" fmla="*/ 67 w 261"/>
              <a:gd name="T87" fmla="*/ 120 h 262"/>
              <a:gd name="T88" fmla="*/ 67 w 261"/>
              <a:gd name="T89" fmla="*/ 188 h 262"/>
              <a:gd name="T90" fmla="*/ 67 w 261"/>
              <a:gd name="T91" fmla="*/ 232 h 262"/>
              <a:gd name="T92" fmla="*/ 67 w 261"/>
              <a:gd name="T93" fmla="*/ 232 h 262"/>
              <a:gd name="T94" fmla="*/ 52 w 261"/>
              <a:gd name="T95" fmla="*/ 50 h 262"/>
              <a:gd name="T96" fmla="*/ 12 w 261"/>
              <a:gd name="T97" fmla="*/ 220 h 262"/>
              <a:gd name="T98" fmla="*/ 52 w 261"/>
              <a:gd name="T99" fmla="*/ 232 h 262"/>
              <a:gd name="T100" fmla="*/ 52 w 261"/>
              <a:gd name="T101" fmla="*/ 232 h 262"/>
              <a:gd name="T102" fmla="*/ 12 w 261"/>
              <a:gd name="T103" fmla="*/ 114 h 262"/>
              <a:gd name="T104" fmla="*/ 0 w 261"/>
              <a:gd name="T105" fmla="*/ 104 h 262"/>
              <a:gd name="T106" fmla="*/ 12 w 261"/>
              <a:gd name="T107" fmla="*/ 154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61" h="262">
                <a:moveTo>
                  <a:pt x="249" y="220"/>
                </a:moveTo>
                <a:cubicBezTo>
                  <a:pt x="249" y="154"/>
                  <a:pt x="249" y="154"/>
                  <a:pt x="249" y="154"/>
                </a:cubicBezTo>
                <a:cubicBezTo>
                  <a:pt x="251" y="157"/>
                  <a:pt x="252" y="160"/>
                  <a:pt x="252" y="164"/>
                </a:cubicBezTo>
                <a:cubicBezTo>
                  <a:pt x="252" y="220"/>
                  <a:pt x="252" y="220"/>
                  <a:pt x="252" y="220"/>
                </a:cubicBezTo>
                <a:cubicBezTo>
                  <a:pt x="249" y="220"/>
                  <a:pt x="249" y="220"/>
                  <a:pt x="249" y="220"/>
                </a:cubicBezTo>
                <a:close/>
                <a:moveTo>
                  <a:pt x="249" y="114"/>
                </a:moveTo>
                <a:cubicBezTo>
                  <a:pt x="249" y="70"/>
                  <a:pt x="249" y="70"/>
                  <a:pt x="249" y="70"/>
                </a:cubicBezTo>
                <a:cubicBezTo>
                  <a:pt x="250" y="70"/>
                  <a:pt x="250" y="70"/>
                  <a:pt x="250" y="69"/>
                </a:cubicBezTo>
                <a:cubicBezTo>
                  <a:pt x="257" y="67"/>
                  <a:pt x="257" y="67"/>
                  <a:pt x="257" y="67"/>
                </a:cubicBezTo>
                <a:cubicBezTo>
                  <a:pt x="259" y="66"/>
                  <a:pt x="261" y="67"/>
                  <a:pt x="261" y="70"/>
                </a:cubicBezTo>
                <a:cubicBezTo>
                  <a:pt x="261" y="104"/>
                  <a:pt x="261" y="104"/>
                  <a:pt x="261" y="104"/>
                </a:cubicBezTo>
                <a:cubicBezTo>
                  <a:pt x="261" y="107"/>
                  <a:pt x="259" y="110"/>
                  <a:pt x="257" y="111"/>
                </a:cubicBezTo>
                <a:cubicBezTo>
                  <a:pt x="250" y="113"/>
                  <a:pt x="250" y="113"/>
                  <a:pt x="250" y="113"/>
                </a:cubicBezTo>
                <a:cubicBezTo>
                  <a:pt x="250" y="114"/>
                  <a:pt x="250" y="114"/>
                  <a:pt x="249" y="114"/>
                </a:cubicBezTo>
                <a:close/>
                <a:moveTo>
                  <a:pt x="249" y="70"/>
                </a:moveTo>
                <a:cubicBezTo>
                  <a:pt x="249" y="114"/>
                  <a:pt x="249" y="114"/>
                  <a:pt x="249" y="114"/>
                </a:cubicBezTo>
                <a:cubicBezTo>
                  <a:pt x="248" y="114"/>
                  <a:pt x="246" y="112"/>
                  <a:pt x="246" y="110"/>
                </a:cubicBezTo>
                <a:cubicBezTo>
                  <a:pt x="246" y="76"/>
                  <a:pt x="246" y="76"/>
                  <a:pt x="246" y="76"/>
                </a:cubicBezTo>
                <a:cubicBezTo>
                  <a:pt x="246" y="74"/>
                  <a:pt x="248" y="71"/>
                  <a:pt x="249" y="70"/>
                </a:cubicBezTo>
                <a:close/>
                <a:moveTo>
                  <a:pt x="249" y="154"/>
                </a:moveTo>
                <a:cubicBezTo>
                  <a:pt x="246" y="150"/>
                  <a:pt x="241" y="146"/>
                  <a:pt x="235" y="146"/>
                </a:cubicBezTo>
                <a:cubicBezTo>
                  <a:pt x="235" y="50"/>
                  <a:pt x="235" y="50"/>
                  <a:pt x="235" y="50"/>
                </a:cubicBezTo>
                <a:cubicBezTo>
                  <a:pt x="209" y="50"/>
                  <a:pt x="209" y="50"/>
                  <a:pt x="209" y="50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19" y="162"/>
                  <a:pt x="227" y="170"/>
                  <a:pt x="227" y="180"/>
                </a:cubicBezTo>
                <a:cubicBezTo>
                  <a:pt x="227" y="189"/>
                  <a:pt x="219" y="197"/>
                  <a:pt x="209" y="197"/>
                </a:cubicBezTo>
                <a:cubicBezTo>
                  <a:pt x="209" y="220"/>
                  <a:pt x="209" y="220"/>
                  <a:pt x="209" y="220"/>
                </a:cubicBezTo>
                <a:cubicBezTo>
                  <a:pt x="249" y="220"/>
                  <a:pt x="249" y="220"/>
                  <a:pt x="249" y="220"/>
                </a:cubicBezTo>
                <a:cubicBezTo>
                  <a:pt x="249" y="154"/>
                  <a:pt x="249" y="154"/>
                  <a:pt x="249" y="154"/>
                </a:cubicBezTo>
                <a:close/>
                <a:moveTo>
                  <a:pt x="209" y="262"/>
                </a:moveTo>
                <a:cubicBezTo>
                  <a:pt x="209" y="232"/>
                  <a:pt x="209" y="232"/>
                  <a:pt x="209" y="232"/>
                </a:cubicBezTo>
                <a:cubicBezTo>
                  <a:pt x="226" y="232"/>
                  <a:pt x="226" y="232"/>
                  <a:pt x="226" y="232"/>
                </a:cubicBezTo>
                <a:cubicBezTo>
                  <a:pt x="226" y="249"/>
                  <a:pt x="226" y="249"/>
                  <a:pt x="226" y="249"/>
                </a:cubicBezTo>
                <a:cubicBezTo>
                  <a:pt x="226" y="257"/>
                  <a:pt x="220" y="262"/>
                  <a:pt x="213" y="262"/>
                </a:cubicBezTo>
                <a:cubicBezTo>
                  <a:pt x="209" y="262"/>
                  <a:pt x="209" y="262"/>
                  <a:pt x="209" y="262"/>
                </a:cubicBezTo>
                <a:close/>
                <a:moveTo>
                  <a:pt x="209" y="44"/>
                </a:moveTo>
                <a:cubicBezTo>
                  <a:pt x="209" y="15"/>
                  <a:pt x="209" y="15"/>
                  <a:pt x="209" y="15"/>
                </a:cubicBezTo>
                <a:cubicBezTo>
                  <a:pt x="225" y="23"/>
                  <a:pt x="235" y="33"/>
                  <a:pt x="235" y="44"/>
                </a:cubicBezTo>
                <a:lnTo>
                  <a:pt x="209" y="44"/>
                </a:lnTo>
                <a:close/>
                <a:moveTo>
                  <a:pt x="209" y="15"/>
                </a:moveTo>
                <a:cubicBezTo>
                  <a:pt x="209" y="44"/>
                  <a:pt x="209" y="44"/>
                  <a:pt x="209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9" y="37"/>
                  <a:pt x="203" y="33"/>
                  <a:pt x="203" y="28"/>
                </a:cubicBezTo>
                <a:cubicBezTo>
                  <a:pt x="203" y="24"/>
                  <a:pt x="199" y="20"/>
                  <a:pt x="195" y="20"/>
                </a:cubicBezTo>
                <a:cubicBezTo>
                  <a:pt x="195" y="20"/>
                  <a:pt x="195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200" y="11"/>
                  <a:pt x="205" y="13"/>
                  <a:pt x="209" y="15"/>
                </a:cubicBezTo>
                <a:close/>
                <a:moveTo>
                  <a:pt x="209" y="50"/>
                </a:moveTo>
                <a:cubicBezTo>
                  <a:pt x="209" y="162"/>
                  <a:pt x="209" y="162"/>
                  <a:pt x="209" y="162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03" y="162"/>
                  <a:pt x="198" y="166"/>
                  <a:pt x="195" y="171"/>
                </a:cubicBezTo>
                <a:cubicBezTo>
                  <a:pt x="195" y="120"/>
                  <a:pt x="195" y="120"/>
                  <a:pt x="195" y="120"/>
                </a:cubicBezTo>
                <a:cubicBezTo>
                  <a:pt x="201" y="120"/>
                  <a:pt x="201" y="120"/>
                  <a:pt x="201" y="120"/>
                </a:cubicBezTo>
                <a:cubicBezTo>
                  <a:pt x="201" y="70"/>
                  <a:pt x="201" y="70"/>
                  <a:pt x="201" y="70"/>
                </a:cubicBezTo>
                <a:cubicBezTo>
                  <a:pt x="195" y="70"/>
                  <a:pt x="195" y="70"/>
                  <a:pt x="195" y="70"/>
                </a:cubicBezTo>
                <a:cubicBezTo>
                  <a:pt x="195" y="50"/>
                  <a:pt x="195" y="50"/>
                  <a:pt x="195" y="50"/>
                </a:cubicBezTo>
                <a:cubicBezTo>
                  <a:pt x="209" y="50"/>
                  <a:pt x="209" y="50"/>
                  <a:pt x="209" y="50"/>
                </a:cubicBezTo>
                <a:close/>
                <a:moveTo>
                  <a:pt x="209" y="197"/>
                </a:moveTo>
                <a:cubicBezTo>
                  <a:pt x="209" y="220"/>
                  <a:pt x="209" y="220"/>
                  <a:pt x="209" y="220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95" y="188"/>
                  <a:pt x="195" y="188"/>
                  <a:pt x="195" y="188"/>
                </a:cubicBezTo>
                <a:cubicBezTo>
                  <a:pt x="198" y="193"/>
                  <a:pt x="203" y="197"/>
                  <a:pt x="209" y="197"/>
                </a:cubicBezTo>
                <a:cubicBezTo>
                  <a:pt x="209" y="197"/>
                  <a:pt x="209" y="197"/>
                  <a:pt x="209" y="197"/>
                </a:cubicBezTo>
                <a:close/>
                <a:moveTo>
                  <a:pt x="209" y="232"/>
                </a:moveTo>
                <a:cubicBezTo>
                  <a:pt x="209" y="262"/>
                  <a:pt x="209" y="262"/>
                  <a:pt x="209" y="262"/>
                </a:cubicBezTo>
                <a:cubicBezTo>
                  <a:pt x="206" y="262"/>
                  <a:pt x="206" y="262"/>
                  <a:pt x="206" y="262"/>
                </a:cubicBezTo>
                <a:cubicBezTo>
                  <a:pt x="201" y="262"/>
                  <a:pt x="197" y="260"/>
                  <a:pt x="195" y="257"/>
                </a:cubicBezTo>
                <a:cubicBezTo>
                  <a:pt x="195" y="232"/>
                  <a:pt x="195" y="232"/>
                  <a:pt x="195" y="232"/>
                </a:cubicBezTo>
                <a:lnTo>
                  <a:pt x="209" y="232"/>
                </a:lnTo>
                <a:close/>
                <a:moveTo>
                  <a:pt x="171" y="20"/>
                </a:moveTo>
                <a:cubicBezTo>
                  <a:pt x="175" y="20"/>
                  <a:pt x="179" y="24"/>
                  <a:pt x="179" y="28"/>
                </a:cubicBezTo>
                <a:cubicBezTo>
                  <a:pt x="179" y="33"/>
                  <a:pt x="175" y="37"/>
                  <a:pt x="171" y="37"/>
                </a:cubicBezTo>
                <a:cubicBezTo>
                  <a:pt x="170" y="37"/>
                  <a:pt x="169" y="37"/>
                  <a:pt x="168" y="36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0" y="37"/>
                  <a:pt x="186" y="33"/>
                  <a:pt x="186" y="28"/>
                </a:cubicBezTo>
                <a:cubicBezTo>
                  <a:pt x="186" y="24"/>
                  <a:pt x="190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187" y="6"/>
                  <a:pt x="178" y="4"/>
                  <a:pt x="168" y="3"/>
                </a:cubicBezTo>
                <a:cubicBezTo>
                  <a:pt x="168" y="21"/>
                  <a:pt x="168" y="21"/>
                  <a:pt x="168" y="21"/>
                </a:cubicBezTo>
                <a:cubicBezTo>
                  <a:pt x="169" y="20"/>
                  <a:pt x="170" y="20"/>
                  <a:pt x="171" y="20"/>
                </a:cubicBezTo>
                <a:close/>
                <a:moveTo>
                  <a:pt x="195" y="50"/>
                </a:moveTo>
                <a:cubicBezTo>
                  <a:pt x="195" y="70"/>
                  <a:pt x="195" y="70"/>
                  <a:pt x="195" y="70"/>
                </a:cubicBezTo>
                <a:cubicBezTo>
                  <a:pt x="168" y="70"/>
                  <a:pt x="168" y="70"/>
                  <a:pt x="168" y="70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95" y="50"/>
                  <a:pt x="195" y="50"/>
                  <a:pt x="195" y="50"/>
                </a:cubicBezTo>
                <a:close/>
                <a:moveTo>
                  <a:pt x="195" y="120"/>
                </a:moveTo>
                <a:cubicBezTo>
                  <a:pt x="195" y="171"/>
                  <a:pt x="195" y="171"/>
                  <a:pt x="195" y="171"/>
                </a:cubicBezTo>
                <a:cubicBezTo>
                  <a:pt x="193" y="173"/>
                  <a:pt x="192" y="176"/>
                  <a:pt x="192" y="180"/>
                </a:cubicBezTo>
                <a:cubicBezTo>
                  <a:pt x="192" y="183"/>
                  <a:pt x="193" y="186"/>
                  <a:pt x="195" y="188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95" y="120"/>
                  <a:pt x="195" y="120"/>
                  <a:pt x="195" y="120"/>
                </a:cubicBezTo>
                <a:close/>
                <a:moveTo>
                  <a:pt x="195" y="232"/>
                </a:moveTo>
                <a:cubicBezTo>
                  <a:pt x="195" y="257"/>
                  <a:pt x="195" y="257"/>
                  <a:pt x="195" y="257"/>
                </a:cubicBezTo>
                <a:cubicBezTo>
                  <a:pt x="193" y="254"/>
                  <a:pt x="192" y="252"/>
                  <a:pt x="192" y="249"/>
                </a:cubicBezTo>
                <a:cubicBezTo>
                  <a:pt x="192" y="232"/>
                  <a:pt x="192" y="232"/>
                  <a:pt x="192" y="232"/>
                </a:cubicBezTo>
                <a:lnTo>
                  <a:pt x="195" y="232"/>
                </a:lnTo>
                <a:close/>
                <a:moveTo>
                  <a:pt x="168" y="36"/>
                </a:moveTo>
                <a:cubicBezTo>
                  <a:pt x="165" y="35"/>
                  <a:pt x="162" y="32"/>
                  <a:pt x="162" y="28"/>
                </a:cubicBezTo>
                <a:cubicBezTo>
                  <a:pt x="162" y="25"/>
                  <a:pt x="165" y="22"/>
                  <a:pt x="168" y="21"/>
                </a:cubicBezTo>
                <a:cubicBezTo>
                  <a:pt x="168" y="3"/>
                  <a:pt x="168" y="3"/>
                  <a:pt x="168" y="3"/>
                </a:cubicBezTo>
                <a:cubicBezTo>
                  <a:pt x="157" y="1"/>
                  <a:pt x="144" y="0"/>
                  <a:pt x="131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68" y="36"/>
                  <a:pt x="168" y="36"/>
                  <a:pt x="168" y="36"/>
                </a:cubicBezTo>
                <a:close/>
                <a:moveTo>
                  <a:pt x="168" y="50"/>
                </a:moveTo>
                <a:cubicBezTo>
                  <a:pt x="168" y="70"/>
                  <a:pt x="168" y="70"/>
                  <a:pt x="168" y="70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120"/>
                  <a:pt x="135" y="120"/>
                  <a:pt x="135" y="1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30" y="220"/>
                  <a:pt x="130" y="220"/>
                  <a:pt x="130" y="220"/>
                </a:cubicBezTo>
                <a:cubicBezTo>
                  <a:pt x="130" y="198"/>
                  <a:pt x="130" y="198"/>
                  <a:pt x="130" y="198"/>
                </a:cubicBezTo>
                <a:cubicBezTo>
                  <a:pt x="167" y="198"/>
                  <a:pt x="167" y="198"/>
                  <a:pt x="167" y="198"/>
                </a:cubicBezTo>
                <a:cubicBezTo>
                  <a:pt x="167" y="187"/>
                  <a:pt x="167" y="187"/>
                  <a:pt x="167" y="187"/>
                </a:cubicBezTo>
                <a:cubicBezTo>
                  <a:pt x="130" y="187"/>
                  <a:pt x="130" y="187"/>
                  <a:pt x="130" y="187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67" y="179"/>
                  <a:pt x="167" y="179"/>
                  <a:pt x="167" y="179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30" y="167"/>
                  <a:pt x="130" y="167"/>
                  <a:pt x="130" y="167"/>
                </a:cubicBezTo>
                <a:cubicBezTo>
                  <a:pt x="130" y="159"/>
                  <a:pt x="130" y="159"/>
                  <a:pt x="130" y="159"/>
                </a:cubicBezTo>
                <a:cubicBezTo>
                  <a:pt x="167" y="159"/>
                  <a:pt x="167" y="159"/>
                  <a:pt x="167" y="159"/>
                </a:cubicBezTo>
                <a:cubicBezTo>
                  <a:pt x="167" y="147"/>
                  <a:pt x="167" y="147"/>
                  <a:pt x="167" y="147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30" y="50"/>
                  <a:pt x="130" y="50"/>
                  <a:pt x="130" y="50"/>
                </a:cubicBezTo>
                <a:lnTo>
                  <a:pt x="168" y="50"/>
                </a:lnTo>
                <a:close/>
                <a:moveTo>
                  <a:pt x="130" y="0"/>
                </a:moveTo>
                <a:cubicBezTo>
                  <a:pt x="130" y="44"/>
                  <a:pt x="130" y="44"/>
                  <a:pt x="130" y="44"/>
                </a:cubicBezTo>
                <a:cubicBezTo>
                  <a:pt x="93" y="44"/>
                  <a:pt x="93" y="44"/>
                  <a:pt x="93" y="44"/>
                </a:cubicBezTo>
                <a:cubicBezTo>
                  <a:pt x="93" y="36"/>
                  <a:pt x="93" y="36"/>
                  <a:pt x="93" y="36"/>
                </a:cubicBezTo>
                <a:cubicBezTo>
                  <a:pt x="96" y="35"/>
                  <a:pt x="99" y="32"/>
                  <a:pt x="99" y="28"/>
                </a:cubicBezTo>
                <a:cubicBezTo>
                  <a:pt x="99" y="25"/>
                  <a:pt x="96" y="22"/>
                  <a:pt x="93" y="21"/>
                </a:cubicBezTo>
                <a:cubicBezTo>
                  <a:pt x="93" y="3"/>
                  <a:pt x="93" y="3"/>
                  <a:pt x="93" y="3"/>
                </a:cubicBezTo>
                <a:cubicBezTo>
                  <a:pt x="104" y="1"/>
                  <a:pt x="117" y="0"/>
                  <a:pt x="130" y="0"/>
                </a:cubicBezTo>
                <a:close/>
                <a:moveTo>
                  <a:pt x="130" y="50"/>
                </a:moveTo>
                <a:cubicBezTo>
                  <a:pt x="130" y="147"/>
                  <a:pt x="130" y="147"/>
                  <a:pt x="130" y="147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93" y="120"/>
                  <a:pt x="93" y="120"/>
                  <a:pt x="93" y="120"/>
                </a:cubicBezTo>
                <a:cubicBezTo>
                  <a:pt x="126" y="120"/>
                  <a:pt x="126" y="120"/>
                  <a:pt x="126" y="120"/>
                </a:cubicBezTo>
                <a:cubicBezTo>
                  <a:pt x="126" y="70"/>
                  <a:pt x="126" y="70"/>
                  <a:pt x="126" y="70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50"/>
                  <a:pt x="93" y="50"/>
                  <a:pt x="93" y="50"/>
                </a:cubicBezTo>
                <a:cubicBezTo>
                  <a:pt x="130" y="50"/>
                  <a:pt x="130" y="50"/>
                  <a:pt x="130" y="50"/>
                </a:cubicBezTo>
                <a:close/>
                <a:moveTo>
                  <a:pt x="130" y="159"/>
                </a:moveTo>
                <a:cubicBezTo>
                  <a:pt x="130" y="167"/>
                  <a:pt x="130" y="167"/>
                  <a:pt x="130" y="167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130" y="159"/>
                  <a:pt x="130" y="159"/>
                  <a:pt x="130" y="159"/>
                </a:cubicBezTo>
                <a:close/>
                <a:moveTo>
                  <a:pt x="130" y="179"/>
                </a:moveTo>
                <a:cubicBezTo>
                  <a:pt x="130" y="187"/>
                  <a:pt x="130" y="187"/>
                  <a:pt x="130" y="187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130" y="179"/>
                  <a:pt x="130" y="179"/>
                  <a:pt x="130" y="179"/>
                </a:cubicBezTo>
                <a:close/>
                <a:moveTo>
                  <a:pt x="130" y="198"/>
                </a:moveTo>
                <a:cubicBezTo>
                  <a:pt x="130" y="220"/>
                  <a:pt x="130" y="220"/>
                  <a:pt x="130" y="220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93" y="198"/>
                  <a:pt x="93" y="198"/>
                  <a:pt x="93" y="198"/>
                </a:cubicBezTo>
                <a:lnTo>
                  <a:pt x="130" y="198"/>
                </a:lnTo>
                <a:close/>
                <a:moveTo>
                  <a:pt x="93" y="3"/>
                </a:moveTo>
                <a:cubicBezTo>
                  <a:pt x="93" y="21"/>
                  <a:pt x="93" y="21"/>
                  <a:pt x="93" y="21"/>
                </a:cubicBezTo>
                <a:cubicBezTo>
                  <a:pt x="92" y="20"/>
                  <a:pt x="92" y="20"/>
                  <a:pt x="91" y="20"/>
                </a:cubicBezTo>
                <a:cubicBezTo>
                  <a:pt x="86" y="20"/>
                  <a:pt x="83" y="24"/>
                  <a:pt x="83" y="28"/>
                </a:cubicBezTo>
                <a:cubicBezTo>
                  <a:pt x="83" y="33"/>
                  <a:pt x="86" y="37"/>
                  <a:pt x="91" y="37"/>
                </a:cubicBezTo>
                <a:cubicBezTo>
                  <a:pt x="92" y="37"/>
                  <a:pt x="92" y="37"/>
                  <a:pt x="93" y="36"/>
                </a:cubicBezTo>
                <a:cubicBezTo>
                  <a:pt x="93" y="44"/>
                  <a:pt x="93" y="44"/>
                  <a:pt x="93" y="44"/>
                </a:cubicBezTo>
                <a:cubicBezTo>
                  <a:pt x="67" y="44"/>
                  <a:pt x="67" y="44"/>
                  <a:pt x="67" y="44"/>
                </a:cubicBezTo>
                <a:cubicBezTo>
                  <a:pt x="67" y="37"/>
                  <a:pt x="67" y="37"/>
                  <a:pt x="67" y="37"/>
                </a:cubicBezTo>
                <a:cubicBezTo>
                  <a:pt x="71" y="37"/>
                  <a:pt x="75" y="33"/>
                  <a:pt x="75" y="28"/>
                </a:cubicBezTo>
                <a:cubicBezTo>
                  <a:pt x="75" y="24"/>
                  <a:pt x="71" y="20"/>
                  <a:pt x="67" y="20"/>
                </a:cubicBezTo>
                <a:cubicBezTo>
                  <a:pt x="67" y="9"/>
                  <a:pt x="67" y="9"/>
                  <a:pt x="67" y="9"/>
                </a:cubicBezTo>
                <a:cubicBezTo>
                  <a:pt x="75" y="6"/>
                  <a:pt x="84" y="4"/>
                  <a:pt x="93" y="3"/>
                </a:cubicBezTo>
                <a:close/>
                <a:moveTo>
                  <a:pt x="93" y="50"/>
                </a:moveTo>
                <a:cubicBezTo>
                  <a:pt x="93" y="70"/>
                  <a:pt x="93" y="70"/>
                  <a:pt x="93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67" y="50"/>
                  <a:pt x="67" y="50"/>
                  <a:pt x="67" y="50"/>
                </a:cubicBezTo>
                <a:cubicBezTo>
                  <a:pt x="93" y="50"/>
                  <a:pt x="93" y="50"/>
                  <a:pt x="93" y="50"/>
                </a:cubicBezTo>
                <a:close/>
                <a:moveTo>
                  <a:pt x="93" y="120"/>
                </a:moveTo>
                <a:cubicBezTo>
                  <a:pt x="93" y="147"/>
                  <a:pt x="93" y="147"/>
                  <a:pt x="93" y="147"/>
                </a:cubicBezTo>
                <a:cubicBezTo>
                  <a:pt x="92" y="147"/>
                  <a:pt x="92" y="147"/>
                  <a:pt x="92" y="147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79"/>
                  <a:pt x="92" y="179"/>
                  <a:pt x="92" y="179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2" y="187"/>
                  <a:pt x="92" y="187"/>
                  <a:pt x="92" y="187"/>
                </a:cubicBezTo>
                <a:cubicBezTo>
                  <a:pt x="92" y="198"/>
                  <a:pt x="92" y="198"/>
                  <a:pt x="92" y="198"/>
                </a:cubicBezTo>
                <a:cubicBezTo>
                  <a:pt x="93" y="198"/>
                  <a:pt x="93" y="198"/>
                  <a:pt x="93" y="198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67" y="220"/>
                  <a:pt x="67" y="220"/>
                  <a:pt x="67" y="220"/>
                </a:cubicBezTo>
                <a:cubicBezTo>
                  <a:pt x="67" y="188"/>
                  <a:pt x="67" y="188"/>
                  <a:pt x="67" y="188"/>
                </a:cubicBezTo>
                <a:cubicBezTo>
                  <a:pt x="68" y="186"/>
                  <a:pt x="69" y="183"/>
                  <a:pt x="69" y="180"/>
                </a:cubicBezTo>
                <a:cubicBezTo>
                  <a:pt x="69" y="176"/>
                  <a:pt x="68" y="173"/>
                  <a:pt x="67" y="171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93" y="120"/>
                  <a:pt x="93" y="120"/>
                  <a:pt x="93" y="120"/>
                </a:cubicBezTo>
                <a:close/>
                <a:moveTo>
                  <a:pt x="67" y="257"/>
                </a:moveTo>
                <a:cubicBezTo>
                  <a:pt x="67" y="232"/>
                  <a:pt x="67" y="232"/>
                  <a:pt x="67" y="232"/>
                </a:cubicBezTo>
                <a:cubicBezTo>
                  <a:pt x="69" y="232"/>
                  <a:pt x="69" y="232"/>
                  <a:pt x="69" y="232"/>
                </a:cubicBezTo>
                <a:cubicBezTo>
                  <a:pt x="69" y="249"/>
                  <a:pt x="69" y="249"/>
                  <a:pt x="69" y="249"/>
                </a:cubicBezTo>
                <a:cubicBezTo>
                  <a:pt x="69" y="252"/>
                  <a:pt x="68" y="254"/>
                  <a:pt x="67" y="257"/>
                </a:cubicBezTo>
                <a:close/>
                <a:moveTo>
                  <a:pt x="67" y="9"/>
                </a:moveTo>
                <a:cubicBezTo>
                  <a:pt x="67" y="20"/>
                  <a:pt x="67" y="20"/>
                  <a:pt x="67" y="20"/>
                </a:cubicBezTo>
                <a:cubicBezTo>
                  <a:pt x="62" y="20"/>
                  <a:pt x="58" y="24"/>
                  <a:pt x="58" y="28"/>
                </a:cubicBezTo>
                <a:cubicBezTo>
                  <a:pt x="58" y="33"/>
                  <a:pt x="62" y="37"/>
                  <a:pt x="67" y="37"/>
                </a:cubicBezTo>
                <a:cubicBezTo>
                  <a:pt x="67" y="44"/>
                  <a:pt x="67" y="44"/>
                  <a:pt x="67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2" y="15"/>
                  <a:pt x="52" y="15"/>
                  <a:pt x="52" y="15"/>
                </a:cubicBezTo>
                <a:cubicBezTo>
                  <a:pt x="56" y="13"/>
                  <a:pt x="61" y="11"/>
                  <a:pt x="67" y="9"/>
                </a:cubicBezTo>
                <a:close/>
                <a:moveTo>
                  <a:pt x="67" y="50"/>
                </a:moveTo>
                <a:cubicBezTo>
                  <a:pt x="67" y="70"/>
                  <a:pt x="67" y="70"/>
                  <a:pt x="67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67" y="171"/>
                  <a:pt x="67" y="171"/>
                  <a:pt x="67" y="171"/>
                </a:cubicBezTo>
                <a:cubicBezTo>
                  <a:pt x="64" y="166"/>
                  <a:pt x="58" y="162"/>
                  <a:pt x="52" y="162"/>
                </a:cubicBezTo>
                <a:cubicBezTo>
                  <a:pt x="52" y="50"/>
                  <a:pt x="52" y="50"/>
                  <a:pt x="52" y="50"/>
                </a:cubicBezTo>
                <a:cubicBezTo>
                  <a:pt x="67" y="50"/>
                  <a:pt x="67" y="50"/>
                  <a:pt x="67" y="50"/>
                </a:cubicBezTo>
                <a:close/>
                <a:moveTo>
                  <a:pt x="67" y="188"/>
                </a:moveTo>
                <a:cubicBezTo>
                  <a:pt x="67" y="220"/>
                  <a:pt x="67" y="220"/>
                  <a:pt x="67" y="220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52" y="197"/>
                  <a:pt x="52" y="197"/>
                  <a:pt x="52" y="197"/>
                </a:cubicBezTo>
                <a:cubicBezTo>
                  <a:pt x="58" y="197"/>
                  <a:pt x="64" y="193"/>
                  <a:pt x="67" y="188"/>
                </a:cubicBezTo>
                <a:close/>
                <a:moveTo>
                  <a:pt x="67" y="232"/>
                </a:moveTo>
                <a:cubicBezTo>
                  <a:pt x="67" y="257"/>
                  <a:pt x="67" y="257"/>
                  <a:pt x="67" y="257"/>
                </a:cubicBezTo>
                <a:cubicBezTo>
                  <a:pt x="64" y="260"/>
                  <a:pt x="60" y="262"/>
                  <a:pt x="56" y="262"/>
                </a:cubicBezTo>
                <a:cubicBezTo>
                  <a:pt x="52" y="262"/>
                  <a:pt x="52" y="262"/>
                  <a:pt x="52" y="262"/>
                </a:cubicBezTo>
                <a:cubicBezTo>
                  <a:pt x="52" y="232"/>
                  <a:pt x="52" y="232"/>
                  <a:pt x="52" y="232"/>
                </a:cubicBezTo>
                <a:lnTo>
                  <a:pt x="67" y="232"/>
                </a:lnTo>
                <a:close/>
                <a:moveTo>
                  <a:pt x="52" y="15"/>
                </a:moveTo>
                <a:cubicBezTo>
                  <a:pt x="52" y="44"/>
                  <a:pt x="52" y="44"/>
                  <a:pt x="52" y="44"/>
                </a:cubicBezTo>
                <a:cubicBezTo>
                  <a:pt x="27" y="44"/>
                  <a:pt x="27" y="44"/>
                  <a:pt x="27" y="44"/>
                </a:cubicBezTo>
                <a:cubicBezTo>
                  <a:pt x="27" y="33"/>
                  <a:pt x="36" y="23"/>
                  <a:pt x="52" y="15"/>
                </a:cubicBezTo>
                <a:close/>
                <a:moveTo>
                  <a:pt x="52" y="50"/>
                </a:moveTo>
                <a:cubicBezTo>
                  <a:pt x="52" y="162"/>
                  <a:pt x="52" y="162"/>
                  <a:pt x="52" y="162"/>
                </a:cubicBezTo>
                <a:cubicBezTo>
                  <a:pt x="42" y="162"/>
                  <a:pt x="35" y="170"/>
                  <a:pt x="35" y="180"/>
                </a:cubicBezTo>
                <a:cubicBezTo>
                  <a:pt x="35" y="189"/>
                  <a:pt x="42" y="197"/>
                  <a:pt x="52" y="197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12" y="220"/>
                  <a:pt x="12" y="220"/>
                  <a:pt x="12" y="220"/>
                </a:cubicBezTo>
                <a:cubicBezTo>
                  <a:pt x="12" y="154"/>
                  <a:pt x="12" y="154"/>
                  <a:pt x="12" y="154"/>
                </a:cubicBezTo>
                <a:cubicBezTo>
                  <a:pt x="15" y="150"/>
                  <a:pt x="21" y="146"/>
                  <a:pt x="27" y="146"/>
                </a:cubicBezTo>
                <a:cubicBezTo>
                  <a:pt x="27" y="50"/>
                  <a:pt x="27" y="50"/>
                  <a:pt x="27" y="50"/>
                </a:cubicBezTo>
                <a:cubicBezTo>
                  <a:pt x="52" y="50"/>
                  <a:pt x="52" y="50"/>
                  <a:pt x="52" y="50"/>
                </a:cubicBezTo>
                <a:close/>
                <a:moveTo>
                  <a:pt x="52" y="232"/>
                </a:moveTo>
                <a:cubicBezTo>
                  <a:pt x="52" y="262"/>
                  <a:pt x="52" y="262"/>
                  <a:pt x="52" y="262"/>
                </a:cubicBezTo>
                <a:cubicBezTo>
                  <a:pt x="48" y="262"/>
                  <a:pt x="48" y="262"/>
                  <a:pt x="48" y="262"/>
                </a:cubicBezTo>
                <a:cubicBezTo>
                  <a:pt x="41" y="262"/>
                  <a:pt x="35" y="257"/>
                  <a:pt x="35" y="249"/>
                </a:cubicBezTo>
                <a:cubicBezTo>
                  <a:pt x="35" y="232"/>
                  <a:pt x="35" y="232"/>
                  <a:pt x="35" y="232"/>
                </a:cubicBezTo>
                <a:cubicBezTo>
                  <a:pt x="52" y="232"/>
                  <a:pt x="52" y="232"/>
                  <a:pt x="52" y="232"/>
                </a:cubicBezTo>
                <a:close/>
                <a:moveTo>
                  <a:pt x="12" y="114"/>
                </a:moveTo>
                <a:cubicBezTo>
                  <a:pt x="14" y="114"/>
                  <a:pt x="15" y="112"/>
                  <a:pt x="15" y="110"/>
                </a:cubicBezTo>
                <a:cubicBezTo>
                  <a:pt x="15" y="76"/>
                  <a:pt x="15" y="76"/>
                  <a:pt x="15" y="76"/>
                </a:cubicBezTo>
                <a:cubicBezTo>
                  <a:pt x="15" y="74"/>
                  <a:pt x="14" y="71"/>
                  <a:pt x="12" y="70"/>
                </a:cubicBezTo>
                <a:lnTo>
                  <a:pt x="12" y="114"/>
                </a:lnTo>
                <a:close/>
                <a:moveTo>
                  <a:pt x="12" y="70"/>
                </a:moveTo>
                <a:cubicBezTo>
                  <a:pt x="12" y="114"/>
                  <a:pt x="12" y="114"/>
                  <a:pt x="12" y="114"/>
                </a:cubicBezTo>
                <a:cubicBezTo>
                  <a:pt x="12" y="114"/>
                  <a:pt x="11" y="114"/>
                  <a:pt x="11" y="113"/>
                </a:cubicBezTo>
                <a:cubicBezTo>
                  <a:pt x="4" y="111"/>
                  <a:pt x="4" y="111"/>
                  <a:pt x="4" y="111"/>
                </a:cubicBezTo>
                <a:cubicBezTo>
                  <a:pt x="2" y="110"/>
                  <a:pt x="0" y="107"/>
                  <a:pt x="0" y="10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7"/>
                  <a:pt x="2" y="66"/>
                  <a:pt x="4" y="67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70"/>
                  <a:pt x="12" y="70"/>
                  <a:pt x="12" y="70"/>
                </a:cubicBezTo>
                <a:close/>
                <a:moveTo>
                  <a:pt x="12" y="154"/>
                </a:moveTo>
                <a:cubicBezTo>
                  <a:pt x="12" y="220"/>
                  <a:pt x="12" y="220"/>
                  <a:pt x="12" y="220"/>
                </a:cubicBezTo>
                <a:cubicBezTo>
                  <a:pt x="9" y="220"/>
                  <a:pt x="9" y="220"/>
                  <a:pt x="9" y="220"/>
                </a:cubicBezTo>
                <a:cubicBezTo>
                  <a:pt x="9" y="164"/>
                  <a:pt x="9" y="164"/>
                  <a:pt x="9" y="164"/>
                </a:cubicBezTo>
                <a:cubicBezTo>
                  <a:pt x="9" y="160"/>
                  <a:pt x="10" y="157"/>
                  <a:pt x="12" y="154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8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483311" y="3539337"/>
            <a:ext cx="509002" cy="385836"/>
          </a:xfrm>
          <a:custGeom>
            <a:avLst/>
            <a:gdLst>
              <a:gd name="T0" fmla="*/ 271 w 295"/>
              <a:gd name="T1" fmla="*/ 0 h 224"/>
              <a:gd name="T2" fmla="*/ 277 w 295"/>
              <a:gd name="T3" fmla="*/ 35 h 224"/>
              <a:gd name="T4" fmla="*/ 224 w 295"/>
              <a:gd name="T5" fmla="*/ 224 h 224"/>
              <a:gd name="T6" fmla="*/ 248 w 295"/>
              <a:gd name="T7" fmla="*/ 188 h 224"/>
              <a:gd name="T8" fmla="*/ 249 w 295"/>
              <a:gd name="T9" fmla="*/ 29 h 224"/>
              <a:gd name="T10" fmla="*/ 224 w 295"/>
              <a:gd name="T11" fmla="*/ 194 h 224"/>
              <a:gd name="T12" fmla="*/ 224 w 295"/>
              <a:gd name="T13" fmla="*/ 16 h 224"/>
              <a:gd name="T14" fmla="*/ 224 w 295"/>
              <a:gd name="T15" fmla="*/ 208 h 224"/>
              <a:gd name="T16" fmla="*/ 224 w 295"/>
              <a:gd name="T17" fmla="*/ 179 h 224"/>
              <a:gd name="T18" fmla="*/ 224 w 295"/>
              <a:gd name="T19" fmla="*/ 194 h 224"/>
              <a:gd name="T20" fmla="*/ 201 w 295"/>
              <a:gd name="T21" fmla="*/ 128 h 224"/>
              <a:gd name="T22" fmla="*/ 203 w 295"/>
              <a:gd name="T23" fmla="*/ 98 h 224"/>
              <a:gd name="T24" fmla="*/ 195 w 295"/>
              <a:gd name="T25" fmla="*/ 67 h 224"/>
              <a:gd name="T26" fmla="*/ 187 w 295"/>
              <a:gd name="T27" fmla="*/ 128 h 224"/>
              <a:gd name="T28" fmla="*/ 187 w 295"/>
              <a:gd name="T29" fmla="*/ 100 h 224"/>
              <a:gd name="T30" fmla="*/ 190 w 295"/>
              <a:gd name="T31" fmla="*/ 75 h 224"/>
              <a:gd name="T32" fmla="*/ 187 w 295"/>
              <a:gd name="T33" fmla="*/ 0 h 224"/>
              <a:gd name="T34" fmla="*/ 187 w 295"/>
              <a:gd name="T35" fmla="*/ 0 h 224"/>
              <a:gd name="T36" fmla="*/ 147 w 295"/>
              <a:gd name="T37" fmla="*/ 208 h 224"/>
              <a:gd name="T38" fmla="*/ 182 w 295"/>
              <a:gd name="T39" fmla="*/ 67 h 224"/>
              <a:gd name="T40" fmla="*/ 168 w 295"/>
              <a:gd name="T41" fmla="*/ 109 h 224"/>
              <a:gd name="T42" fmla="*/ 187 w 295"/>
              <a:gd name="T43" fmla="*/ 194 h 224"/>
              <a:gd name="T44" fmla="*/ 148 w 295"/>
              <a:gd name="T45" fmla="*/ 125 h 224"/>
              <a:gd name="T46" fmla="*/ 147 w 295"/>
              <a:gd name="T47" fmla="*/ 106 h 224"/>
              <a:gd name="T48" fmla="*/ 184 w 295"/>
              <a:gd name="T49" fmla="*/ 70 h 224"/>
              <a:gd name="T50" fmla="*/ 187 w 295"/>
              <a:gd name="T51" fmla="*/ 91 h 224"/>
              <a:gd name="T52" fmla="*/ 179 w 295"/>
              <a:gd name="T53" fmla="*/ 116 h 224"/>
              <a:gd name="T54" fmla="*/ 187 w 295"/>
              <a:gd name="T55" fmla="*/ 100 h 224"/>
              <a:gd name="T56" fmla="*/ 147 w 295"/>
              <a:gd name="T57" fmla="*/ 16 h 224"/>
              <a:gd name="T58" fmla="*/ 147 w 295"/>
              <a:gd name="T59" fmla="*/ 208 h 224"/>
              <a:gd name="T60" fmla="*/ 147 w 295"/>
              <a:gd name="T61" fmla="*/ 106 h 224"/>
              <a:gd name="T62" fmla="*/ 127 w 295"/>
              <a:gd name="T63" fmla="*/ 121 h 224"/>
              <a:gd name="T64" fmla="*/ 147 w 295"/>
              <a:gd name="T65" fmla="*/ 137 h 224"/>
              <a:gd name="T66" fmla="*/ 102 w 295"/>
              <a:gd name="T67" fmla="*/ 156 h 224"/>
              <a:gd name="T68" fmla="*/ 109 w 295"/>
              <a:gd name="T69" fmla="*/ 113 h 224"/>
              <a:gd name="T70" fmla="*/ 100 w 295"/>
              <a:gd name="T71" fmla="*/ 93 h 224"/>
              <a:gd name="T72" fmla="*/ 111 w 295"/>
              <a:gd name="T73" fmla="*/ 97 h 224"/>
              <a:gd name="T74" fmla="*/ 99 w 295"/>
              <a:gd name="T75" fmla="*/ 88 h 224"/>
              <a:gd name="T76" fmla="*/ 101 w 295"/>
              <a:gd name="T77" fmla="*/ 150 h 224"/>
              <a:gd name="T78" fmla="*/ 99 w 295"/>
              <a:gd name="T79" fmla="*/ 123 h 224"/>
              <a:gd name="T80" fmla="*/ 0 w 295"/>
              <a:gd name="T81" fmla="*/ 23 h 224"/>
              <a:gd name="T82" fmla="*/ 99 w 295"/>
              <a:gd name="T83" fmla="*/ 208 h 224"/>
              <a:gd name="T84" fmla="*/ 17 w 295"/>
              <a:gd name="T85" fmla="*/ 35 h 224"/>
              <a:gd name="T86" fmla="*/ 99 w 295"/>
              <a:gd name="T87" fmla="*/ 29 h 224"/>
              <a:gd name="T88" fmla="*/ 79 w 295"/>
              <a:gd name="T89" fmla="*/ 129 h 224"/>
              <a:gd name="T90" fmla="*/ 99 w 295"/>
              <a:gd name="T91" fmla="*/ 157 h 224"/>
              <a:gd name="T92" fmla="*/ 30 w 295"/>
              <a:gd name="T93" fmla="*/ 45 h 224"/>
              <a:gd name="T94" fmla="*/ 99 w 295"/>
              <a:gd name="T95" fmla="*/ 115 h 224"/>
              <a:gd name="T96" fmla="*/ 99 w 295"/>
              <a:gd name="T97" fmla="*/ 123 h 224"/>
              <a:gd name="T98" fmla="*/ 91 w 295"/>
              <a:gd name="T99" fmla="*/ 133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5" h="224">
                <a:moveTo>
                  <a:pt x="271" y="224"/>
                </a:moveTo>
                <a:cubicBezTo>
                  <a:pt x="284" y="224"/>
                  <a:pt x="295" y="213"/>
                  <a:pt x="295" y="200"/>
                </a:cubicBezTo>
                <a:cubicBezTo>
                  <a:pt x="295" y="23"/>
                  <a:pt x="295" y="23"/>
                  <a:pt x="295" y="23"/>
                </a:cubicBezTo>
                <a:cubicBezTo>
                  <a:pt x="295" y="10"/>
                  <a:pt x="284" y="0"/>
                  <a:pt x="271" y="0"/>
                </a:cubicBezTo>
                <a:cubicBezTo>
                  <a:pt x="224" y="0"/>
                  <a:pt x="224" y="0"/>
                  <a:pt x="224" y="0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58" y="16"/>
                  <a:pt x="258" y="16"/>
                  <a:pt x="258" y="16"/>
                </a:cubicBezTo>
                <a:cubicBezTo>
                  <a:pt x="268" y="16"/>
                  <a:pt x="277" y="24"/>
                  <a:pt x="277" y="35"/>
                </a:cubicBezTo>
                <a:cubicBezTo>
                  <a:pt x="277" y="189"/>
                  <a:pt x="277" y="189"/>
                  <a:pt x="277" y="189"/>
                </a:cubicBezTo>
                <a:cubicBezTo>
                  <a:pt x="277" y="199"/>
                  <a:pt x="268" y="208"/>
                  <a:pt x="258" y="208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224" y="224"/>
                  <a:pt x="224" y="224"/>
                  <a:pt x="224" y="224"/>
                </a:cubicBezTo>
                <a:cubicBezTo>
                  <a:pt x="271" y="224"/>
                  <a:pt x="271" y="224"/>
                  <a:pt x="271" y="224"/>
                </a:cubicBezTo>
                <a:close/>
                <a:moveTo>
                  <a:pt x="224" y="194"/>
                </a:moveTo>
                <a:cubicBezTo>
                  <a:pt x="224" y="188"/>
                  <a:pt x="224" y="188"/>
                  <a:pt x="224" y="188"/>
                </a:cubicBezTo>
                <a:cubicBezTo>
                  <a:pt x="248" y="188"/>
                  <a:pt x="248" y="188"/>
                  <a:pt x="248" y="188"/>
                </a:cubicBezTo>
                <a:cubicBezTo>
                  <a:pt x="248" y="179"/>
                  <a:pt x="248" y="179"/>
                  <a:pt x="248" y="179"/>
                </a:cubicBezTo>
                <a:cubicBezTo>
                  <a:pt x="224" y="179"/>
                  <a:pt x="224" y="179"/>
                  <a:pt x="224" y="179"/>
                </a:cubicBezTo>
                <a:cubicBezTo>
                  <a:pt x="224" y="29"/>
                  <a:pt x="224" y="29"/>
                  <a:pt x="224" y="29"/>
                </a:cubicBezTo>
                <a:cubicBezTo>
                  <a:pt x="249" y="29"/>
                  <a:pt x="249" y="29"/>
                  <a:pt x="249" y="29"/>
                </a:cubicBezTo>
                <a:cubicBezTo>
                  <a:pt x="257" y="29"/>
                  <a:pt x="264" y="36"/>
                  <a:pt x="264" y="45"/>
                </a:cubicBezTo>
                <a:cubicBezTo>
                  <a:pt x="264" y="179"/>
                  <a:pt x="264" y="179"/>
                  <a:pt x="264" y="179"/>
                </a:cubicBezTo>
                <a:cubicBezTo>
                  <a:pt x="264" y="187"/>
                  <a:pt x="257" y="194"/>
                  <a:pt x="249" y="194"/>
                </a:cubicBezTo>
                <a:lnTo>
                  <a:pt x="224" y="194"/>
                </a:lnTo>
                <a:close/>
                <a:moveTo>
                  <a:pt x="224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0"/>
                  <a:pt x="224" y="0"/>
                  <a:pt x="224" y="0"/>
                </a:cubicBezTo>
                <a:close/>
                <a:moveTo>
                  <a:pt x="187" y="224"/>
                </a:moveTo>
                <a:cubicBezTo>
                  <a:pt x="224" y="224"/>
                  <a:pt x="224" y="224"/>
                  <a:pt x="224" y="224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87" y="224"/>
                  <a:pt x="187" y="224"/>
                  <a:pt x="187" y="224"/>
                </a:cubicBezTo>
                <a:close/>
                <a:moveTo>
                  <a:pt x="224" y="29"/>
                </a:moveTo>
                <a:cubicBezTo>
                  <a:pt x="224" y="179"/>
                  <a:pt x="224" y="179"/>
                  <a:pt x="224" y="179"/>
                </a:cubicBezTo>
                <a:cubicBezTo>
                  <a:pt x="200" y="179"/>
                  <a:pt x="200" y="179"/>
                  <a:pt x="200" y="179"/>
                </a:cubicBezTo>
                <a:cubicBezTo>
                  <a:pt x="200" y="188"/>
                  <a:pt x="200" y="188"/>
                  <a:pt x="200" y="188"/>
                </a:cubicBezTo>
                <a:cubicBezTo>
                  <a:pt x="224" y="188"/>
                  <a:pt x="224" y="188"/>
                  <a:pt x="224" y="188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87" y="135"/>
                  <a:pt x="187" y="135"/>
                  <a:pt x="187" y="135"/>
                </a:cubicBezTo>
                <a:cubicBezTo>
                  <a:pt x="188" y="135"/>
                  <a:pt x="189" y="134"/>
                  <a:pt x="189" y="134"/>
                </a:cubicBezTo>
                <a:cubicBezTo>
                  <a:pt x="194" y="133"/>
                  <a:pt x="197" y="131"/>
                  <a:pt x="201" y="128"/>
                </a:cubicBezTo>
                <a:cubicBezTo>
                  <a:pt x="204" y="124"/>
                  <a:pt x="206" y="121"/>
                  <a:pt x="207" y="117"/>
                </a:cubicBezTo>
                <a:cubicBezTo>
                  <a:pt x="208" y="115"/>
                  <a:pt x="208" y="113"/>
                  <a:pt x="208" y="111"/>
                </a:cubicBezTo>
                <a:cubicBezTo>
                  <a:pt x="208" y="109"/>
                  <a:pt x="208" y="107"/>
                  <a:pt x="207" y="104"/>
                </a:cubicBezTo>
                <a:cubicBezTo>
                  <a:pt x="207" y="102"/>
                  <a:pt x="205" y="100"/>
                  <a:pt x="203" y="98"/>
                </a:cubicBezTo>
                <a:cubicBezTo>
                  <a:pt x="200" y="96"/>
                  <a:pt x="197" y="94"/>
                  <a:pt x="193" y="94"/>
                </a:cubicBezTo>
                <a:cubicBezTo>
                  <a:pt x="197" y="91"/>
                  <a:pt x="199" y="88"/>
                  <a:pt x="201" y="85"/>
                </a:cubicBezTo>
                <a:cubicBezTo>
                  <a:pt x="202" y="81"/>
                  <a:pt x="202" y="78"/>
                  <a:pt x="201" y="74"/>
                </a:cubicBezTo>
                <a:cubicBezTo>
                  <a:pt x="200" y="71"/>
                  <a:pt x="198" y="69"/>
                  <a:pt x="195" y="67"/>
                </a:cubicBezTo>
                <a:cubicBezTo>
                  <a:pt x="193" y="66"/>
                  <a:pt x="190" y="66"/>
                  <a:pt x="187" y="66"/>
                </a:cubicBezTo>
                <a:cubicBezTo>
                  <a:pt x="187" y="29"/>
                  <a:pt x="187" y="29"/>
                  <a:pt x="187" y="29"/>
                </a:cubicBezTo>
                <a:cubicBezTo>
                  <a:pt x="224" y="29"/>
                  <a:pt x="224" y="29"/>
                  <a:pt x="224" y="29"/>
                </a:cubicBezTo>
                <a:close/>
                <a:moveTo>
                  <a:pt x="187" y="128"/>
                </a:moveTo>
                <a:cubicBezTo>
                  <a:pt x="187" y="128"/>
                  <a:pt x="188" y="128"/>
                  <a:pt x="188" y="128"/>
                </a:cubicBezTo>
                <a:cubicBezTo>
                  <a:pt x="191" y="127"/>
                  <a:pt x="193" y="125"/>
                  <a:pt x="194" y="122"/>
                </a:cubicBezTo>
                <a:cubicBezTo>
                  <a:pt x="195" y="118"/>
                  <a:pt x="195" y="115"/>
                  <a:pt x="194" y="111"/>
                </a:cubicBezTo>
                <a:cubicBezTo>
                  <a:pt x="193" y="106"/>
                  <a:pt x="191" y="103"/>
                  <a:pt x="187" y="100"/>
                </a:cubicBezTo>
                <a:cubicBezTo>
                  <a:pt x="187" y="128"/>
                  <a:pt x="187" y="128"/>
                  <a:pt x="187" y="128"/>
                </a:cubicBezTo>
                <a:close/>
                <a:moveTo>
                  <a:pt x="187" y="91"/>
                </a:moveTo>
                <a:cubicBezTo>
                  <a:pt x="189" y="87"/>
                  <a:pt x="190" y="84"/>
                  <a:pt x="190" y="80"/>
                </a:cubicBezTo>
                <a:cubicBezTo>
                  <a:pt x="190" y="78"/>
                  <a:pt x="190" y="77"/>
                  <a:pt x="190" y="75"/>
                </a:cubicBezTo>
                <a:cubicBezTo>
                  <a:pt x="189" y="74"/>
                  <a:pt x="189" y="72"/>
                  <a:pt x="188" y="71"/>
                </a:cubicBezTo>
                <a:cubicBezTo>
                  <a:pt x="187" y="71"/>
                  <a:pt x="187" y="71"/>
                  <a:pt x="187" y="71"/>
                </a:cubicBezTo>
                <a:lnTo>
                  <a:pt x="187" y="91"/>
                </a:lnTo>
                <a:close/>
                <a:moveTo>
                  <a:pt x="187" y="0"/>
                </a:moveTo>
                <a:cubicBezTo>
                  <a:pt x="147" y="0"/>
                  <a:pt x="147" y="0"/>
                  <a:pt x="147" y="0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187" y="0"/>
                  <a:pt x="187" y="0"/>
                  <a:pt x="187" y="0"/>
                </a:cubicBezTo>
                <a:close/>
                <a:moveTo>
                  <a:pt x="147" y="224"/>
                </a:moveTo>
                <a:cubicBezTo>
                  <a:pt x="187" y="224"/>
                  <a:pt x="187" y="224"/>
                  <a:pt x="187" y="224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147" y="224"/>
                  <a:pt x="147" y="224"/>
                  <a:pt x="147" y="224"/>
                </a:cubicBezTo>
                <a:close/>
                <a:moveTo>
                  <a:pt x="187" y="29"/>
                </a:moveTo>
                <a:cubicBezTo>
                  <a:pt x="187" y="66"/>
                  <a:pt x="187" y="66"/>
                  <a:pt x="187" y="66"/>
                </a:cubicBezTo>
                <a:cubicBezTo>
                  <a:pt x="185" y="66"/>
                  <a:pt x="184" y="66"/>
                  <a:pt x="182" y="67"/>
                </a:cubicBezTo>
                <a:cubicBezTo>
                  <a:pt x="176" y="68"/>
                  <a:pt x="172" y="71"/>
                  <a:pt x="169" y="75"/>
                </a:cubicBezTo>
                <a:cubicBezTo>
                  <a:pt x="167" y="80"/>
                  <a:pt x="166" y="84"/>
                  <a:pt x="167" y="88"/>
                </a:cubicBezTo>
                <a:cubicBezTo>
                  <a:pt x="168" y="93"/>
                  <a:pt x="172" y="97"/>
                  <a:pt x="177" y="98"/>
                </a:cubicBezTo>
                <a:cubicBezTo>
                  <a:pt x="173" y="101"/>
                  <a:pt x="169" y="105"/>
                  <a:pt x="168" y="109"/>
                </a:cubicBezTo>
                <a:cubicBezTo>
                  <a:pt x="166" y="113"/>
                  <a:pt x="165" y="117"/>
                  <a:pt x="167" y="122"/>
                </a:cubicBezTo>
                <a:cubicBezTo>
                  <a:pt x="168" y="126"/>
                  <a:pt x="170" y="130"/>
                  <a:pt x="175" y="133"/>
                </a:cubicBezTo>
                <a:cubicBezTo>
                  <a:pt x="178" y="135"/>
                  <a:pt x="182" y="135"/>
                  <a:pt x="187" y="135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8" y="137"/>
                  <a:pt x="148" y="137"/>
                  <a:pt x="148" y="137"/>
                </a:cubicBezTo>
                <a:cubicBezTo>
                  <a:pt x="148" y="125"/>
                  <a:pt x="148" y="125"/>
                  <a:pt x="148" y="125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58" y="112"/>
                  <a:pt x="158" y="112"/>
                  <a:pt x="158" y="112"/>
                </a:cubicBezTo>
                <a:cubicBezTo>
                  <a:pt x="147" y="115"/>
                  <a:pt x="147" y="115"/>
                  <a:pt x="147" y="115"/>
                </a:cubicBezTo>
                <a:cubicBezTo>
                  <a:pt x="147" y="106"/>
                  <a:pt x="147" y="106"/>
                  <a:pt x="147" y="106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87" y="29"/>
                  <a:pt x="187" y="29"/>
                  <a:pt x="187" y="29"/>
                </a:cubicBezTo>
                <a:close/>
                <a:moveTo>
                  <a:pt x="187" y="71"/>
                </a:moveTo>
                <a:cubicBezTo>
                  <a:pt x="186" y="70"/>
                  <a:pt x="185" y="70"/>
                  <a:pt x="184" y="70"/>
                </a:cubicBezTo>
                <a:cubicBezTo>
                  <a:pt x="181" y="71"/>
                  <a:pt x="179" y="73"/>
                  <a:pt x="178" y="76"/>
                </a:cubicBezTo>
                <a:cubicBezTo>
                  <a:pt x="177" y="78"/>
                  <a:pt x="177" y="81"/>
                  <a:pt x="178" y="83"/>
                </a:cubicBezTo>
                <a:cubicBezTo>
                  <a:pt x="179" y="88"/>
                  <a:pt x="181" y="91"/>
                  <a:pt x="185" y="93"/>
                </a:cubicBezTo>
                <a:cubicBezTo>
                  <a:pt x="186" y="92"/>
                  <a:pt x="187" y="91"/>
                  <a:pt x="187" y="91"/>
                </a:cubicBezTo>
                <a:cubicBezTo>
                  <a:pt x="187" y="71"/>
                  <a:pt x="187" y="71"/>
                  <a:pt x="187" y="71"/>
                </a:cubicBezTo>
                <a:close/>
                <a:moveTo>
                  <a:pt x="187" y="100"/>
                </a:moveTo>
                <a:cubicBezTo>
                  <a:pt x="187" y="100"/>
                  <a:pt x="186" y="100"/>
                  <a:pt x="186" y="99"/>
                </a:cubicBezTo>
                <a:cubicBezTo>
                  <a:pt x="181" y="104"/>
                  <a:pt x="179" y="110"/>
                  <a:pt x="179" y="116"/>
                </a:cubicBezTo>
                <a:cubicBezTo>
                  <a:pt x="179" y="118"/>
                  <a:pt x="179" y="120"/>
                  <a:pt x="180" y="121"/>
                </a:cubicBezTo>
                <a:cubicBezTo>
                  <a:pt x="180" y="124"/>
                  <a:pt x="182" y="126"/>
                  <a:pt x="183" y="127"/>
                </a:cubicBezTo>
                <a:cubicBezTo>
                  <a:pt x="184" y="128"/>
                  <a:pt x="186" y="128"/>
                  <a:pt x="187" y="128"/>
                </a:cubicBezTo>
                <a:lnTo>
                  <a:pt x="187" y="100"/>
                </a:lnTo>
                <a:close/>
                <a:moveTo>
                  <a:pt x="147" y="0"/>
                </a:moveTo>
                <a:cubicBezTo>
                  <a:pt x="99" y="0"/>
                  <a:pt x="99" y="0"/>
                  <a:pt x="99" y="0"/>
                </a:cubicBezTo>
                <a:cubicBezTo>
                  <a:pt x="99" y="16"/>
                  <a:pt x="99" y="16"/>
                  <a:pt x="99" y="1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99" y="224"/>
                </a:moveTo>
                <a:cubicBezTo>
                  <a:pt x="147" y="224"/>
                  <a:pt x="147" y="224"/>
                  <a:pt x="147" y="224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24"/>
                  <a:pt x="99" y="224"/>
                  <a:pt x="99" y="224"/>
                </a:cubicBezTo>
                <a:close/>
                <a:moveTo>
                  <a:pt x="147" y="29"/>
                </a:moveTo>
                <a:cubicBezTo>
                  <a:pt x="147" y="106"/>
                  <a:pt x="147" y="106"/>
                  <a:pt x="147" y="106"/>
                </a:cubicBezTo>
                <a:cubicBezTo>
                  <a:pt x="147" y="104"/>
                  <a:pt x="147" y="104"/>
                  <a:pt x="147" y="104"/>
                </a:cubicBezTo>
                <a:cubicBezTo>
                  <a:pt x="137" y="107"/>
                  <a:pt x="137" y="107"/>
                  <a:pt x="137" y="107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27" y="121"/>
                  <a:pt x="127" y="121"/>
                  <a:pt x="127" y="121"/>
                </a:cubicBezTo>
                <a:cubicBezTo>
                  <a:pt x="127" y="131"/>
                  <a:pt x="127" y="131"/>
                  <a:pt x="127" y="131"/>
                </a:cubicBezTo>
                <a:cubicBezTo>
                  <a:pt x="138" y="128"/>
                  <a:pt x="138" y="128"/>
                  <a:pt x="138" y="128"/>
                </a:cubicBezTo>
                <a:cubicBezTo>
                  <a:pt x="138" y="139"/>
                  <a:pt x="138" y="139"/>
                  <a:pt x="138" y="139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99" y="157"/>
                  <a:pt x="99" y="157"/>
                  <a:pt x="99" y="157"/>
                </a:cubicBezTo>
                <a:cubicBezTo>
                  <a:pt x="100" y="157"/>
                  <a:pt x="101" y="157"/>
                  <a:pt x="102" y="156"/>
                </a:cubicBezTo>
                <a:cubicBezTo>
                  <a:pt x="109" y="155"/>
                  <a:pt x="113" y="151"/>
                  <a:pt x="117" y="145"/>
                </a:cubicBezTo>
                <a:cubicBezTo>
                  <a:pt x="120" y="139"/>
                  <a:pt x="121" y="132"/>
                  <a:pt x="119" y="124"/>
                </a:cubicBezTo>
                <a:cubicBezTo>
                  <a:pt x="118" y="120"/>
                  <a:pt x="116" y="117"/>
                  <a:pt x="114" y="115"/>
                </a:cubicBezTo>
                <a:cubicBezTo>
                  <a:pt x="112" y="114"/>
                  <a:pt x="111" y="113"/>
                  <a:pt x="109" y="113"/>
                </a:cubicBezTo>
                <a:cubicBezTo>
                  <a:pt x="108" y="112"/>
                  <a:pt x="105" y="113"/>
                  <a:pt x="103" y="113"/>
                </a:cubicBezTo>
                <a:cubicBezTo>
                  <a:pt x="101" y="114"/>
                  <a:pt x="100" y="114"/>
                  <a:pt x="99" y="115"/>
                </a:cubicBezTo>
                <a:cubicBezTo>
                  <a:pt x="99" y="93"/>
                  <a:pt x="99" y="93"/>
                  <a:pt x="99" y="93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02" y="93"/>
                  <a:pt x="103" y="93"/>
                  <a:pt x="104" y="94"/>
                </a:cubicBezTo>
                <a:cubicBezTo>
                  <a:pt x="105" y="94"/>
                  <a:pt x="106" y="95"/>
                  <a:pt x="106" y="97"/>
                </a:cubicBezTo>
                <a:cubicBezTo>
                  <a:pt x="106" y="98"/>
                  <a:pt x="106" y="99"/>
                  <a:pt x="105" y="100"/>
                </a:cubicBezTo>
                <a:cubicBezTo>
                  <a:pt x="108" y="99"/>
                  <a:pt x="110" y="98"/>
                  <a:pt x="111" y="97"/>
                </a:cubicBezTo>
                <a:cubicBezTo>
                  <a:pt x="112" y="95"/>
                  <a:pt x="112" y="93"/>
                  <a:pt x="111" y="92"/>
                </a:cubicBezTo>
                <a:cubicBezTo>
                  <a:pt x="111" y="90"/>
                  <a:pt x="110" y="89"/>
                  <a:pt x="107" y="88"/>
                </a:cubicBezTo>
                <a:cubicBezTo>
                  <a:pt x="105" y="87"/>
                  <a:pt x="103" y="87"/>
                  <a:pt x="100" y="88"/>
                </a:cubicBezTo>
                <a:cubicBezTo>
                  <a:pt x="99" y="88"/>
                  <a:pt x="99" y="88"/>
                  <a:pt x="99" y="88"/>
                </a:cubicBezTo>
                <a:cubicBezTo>
                  <a:pt x="99" y="29"/>
                  <a:pt x="99" y="29"/>
                  <a:pt x="99" y="29"/>
                </a:cubicBezTo>
                <a:cubicBezTo>
                  <a:pt x="147" y="29"/>
                  <a:pt x="147" y="29"/>
                  <a:pt x="147" y="29"/>
                </a:cubicBezTo>
                <a:close/>
                <a:moveTo>
                  <a:pt x="99" y="150"/>
                </a:moveTo>
                <a:cubicBezTo>
                  <a:pt x="100" y="150"/>
                  <a:pt x="101" y="150"/>
                  <a:pt x="101" y="150"/>
                </a:cubicBezTo>
                <a:cubicBezTo>
                  <a:pt x="105" y="149"/>
                  <a:pt x="107" y="146"/>
                  <a:pt x="109" y="142"/>
                </a:cubicBezTo>
                <a:cubicBezTo>
                  <a:pt x="110" y="137"/>
                  <a:pt x="111" y="133"/>
                  <a:pt x="110" y="129"/>
                </a:cubicBezTo>
                <a:cubicBezTo>
                  <a:pt x="108" y="123"/>
                  <a:pt x="106" y="120"/>
                  <a:pt x="103" y="121"/>
                </a:cubicBezTo>
                <a:cubicBezTo>
                  <a:pt x="101" y="121"/>
                  <a:pt x="100" y="122"/>
                  <a:pt x="99" y="123"/>
                </a:cubicBezTo>
                <a:lnTo>
                  <a:pt x="99" y="150"/>
                </a:lnTo>
                <a:close/>
                <a:moveTo>
                  <a:pt x="99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3"/>
                  <a:pt x="10" y="224"/>
                  <a:pt x="23" y="224"/>
                </a:cubicBezTo>
                <a:cubicBezTo>
                  <a:pt x="99" y="224"/>
                  <a:pt x="99" y="224"/>
                  <a:pt x="99" y="224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26" y="208"/>
                  <a:pt x="17" y="199"/>
                  <a:pt x="17" y="189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99" y="16"/>
                  <a:pt x="99" y="16"/>
                  <a:pt x="99" y="16"/>
                </a:cubicBezTo>
                <a:cubicBezTo>
                  <a:pt x="99" y="0"/>
                  <a:pt x="99" y="0"/>
                  <a:pt x="99" y="0"/>
                </a:cubicBezTo>
                <a:close/>
                <a:moveTo>
                  <a:pt x="99" y="29"/>
                </a:moveTo>
                <a:cubicBezTo>
                  <a:pt x="99" y="88"/>
                  <a:pt x="99" y="88"/>
                  <a:pt x="99" y="88"/>
                </a:cubicBezTo>
                <a:cubicBezTo>
                  <a:pt x="93" y="89"/>
                  <a:pt x="89" y="93"/>
                  <a:pt x="85" y="97"/>
                </a:cubicBezTo>
                <a:cubicBezTo>
                  <a:pt x="82" y="102"/>
                  <a:pt x="80" y="109"/>
                  <a:pt x="79" y="116"/>
                </a:cubicBezTo>
                <a:cubicBezTo>
                  <a:pt x="78" y="120"/>
                  <a:pt x="78" y="124"/>
                  <a:pt x="79" y="129"/>
                </a:cubicBezTo>
                <a:cubicBezTo>
                  <a:pt x="79" y="134"/>
                  <a:pt x="80" y="138"/>
                  <a:pt x="81" y="142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2" y="146"/>
                  <a:pt x="82" y="148"/>
                  <a:pt x="83" y="150"/>
                </a:cubicBezTo>
                <a:cubicBezTo>
                  <a:pt x="86" y="156"/>
                  <a:pt x="92" y="158"/>
                  <a:pt x="99" y="157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46" y="194"/>
                  <a:pt x="46" y="194"/>
                  <a:pt x="46" y="194"/>
                </a:cubicBezTo>
                <a:cubicBezTo>
                  <a:pt x="37" y="194"/>
                  <a:pt x="30" y="187"/>
                  <a:pt x="30" y="179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36"/>
                  <a:pt x="37" y="29"/>
                  <a:pt x="46" y="29"/>
                </a:cubicBezTo>
                <a:cubicBezTo>
                  <a:pt x="99" y="29"/>
                  <a:pt x="99" y="29"/>
                  <a:pt x="99" y="29"/>
                </a:cubicBezTo>
                <a:close/>
                <a:moveTo>
                  <a:pt x="99" y="93"/>
                </a:moveTo>
                <a:cubicBezTo>
                  <a:pt x="99" y="115"/>
                  <a:pt x="99" y="115"/>
                  <a:pt x="99" y="115"/>
                </a:cubicBezTo>
                <a:cubicBezTo>
                  <a:pt x="98" y="115"/>
                  <a:pt x="97" y="116"/>
                  <a:pt x="96" y="118"/>
                </a:cubicBezTo>
                <a:cubicBezTo>
                  <a:pt x="94" y="120"/>
                  <a:pt x="93" y="122"/>
                  <a:pt x="94" y="125"/>
                </a:cubicBezTo>
                <a:cubicBezTo>
                  <a:pt x="94" y="127"/>
                  <a:pt x="95" y="128"/>
                  <a:pt x="97" y="129"/>
                </a:cubicBezTo>
                <a:cubicBezTo>
                  <a:pt x="97" y="127"/>
                  <a:pt x="98" y="125"/>
                  <a:pt x="99" y="123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8" y="150"/>
                  <a:pt x="97" y="149"/>
                  <a:pt x="96" y="149"/>
                </a:cubicBezTo>
                <a:cubicBezTo>
                  <a:pt x="95" y="148"/>
                  <a:pt x="94" y="146"/>
                  <a:pt x="93" y="142"/>
                </a:cubicBezTo>
                <a:cubicBezTo>
                  <a:pt x="92" y="140"/>
                  <a:pt x="92" y="137"/>
                  <a:pt x="91" y="133"/>
                </a:cubicBezTo>
                <a:cubicBezTo>
                  <a:pt x="91" y="128"/>
                  <a:pt x="90" y="124"/>
                  <a:pt x="90" y="119"/>
                </a:cubicBezTo>
                <a:cubicBezTo>
                  <a:pt x="90" y="111"/>
                  <a:pt x="91" y="104"/>
                  <a:pt x="93" y="100"/>
                </a:cubicBezTo>
                <a:cubicBezTo>
                  <a:pt x="95" y="97"/>
                  <a:pt x="97" y="94"/>
                  <a:pt x="99" y="93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82" name="出自【趣你的PPT】(微信:qunideppt)：最优质的PPT资源库"/>
          <p:cNvSpPr/>
          <p:nvPr/>
        </p:nvSpPr>
        <p:spPr bwMode="auto">
          <a:xfrm>
            <a:off x="5705764" y="2973779"/>
            <a:ext cx="169668" cy="126937"/>
          </a:xfrm>
          <a:custGeom>
            <a:avLst/>
            <a:gdLst>
              <a:gd name="T0" fmla="*/ 69 w 98"/>
              <a:gd name="T1" fmla="*/ 0 h 74"/>
              <a:gd name="T2" fmla="*/ 49 w 98"/>
              <a:gd name="T3" fmla="*/ 8 h 74"/>
              <a:gd name="T4" fmla="*/ 30 w 98"/>
              <a:gd name="T5" fmla="*/ 0 h 74"/>
              <a:gd name="T6" fmla="*/ 0 w 98"/>
              <a:gd name="T7" fmla="*/ 29 h 74"/>
              <a:gd name="T8" fmla="*/ 51 w 98"/>
              <a:gd name="T9" fmla="*/ 74 h 74"/>
              <a:gd name="T10" fmla="*/ 98 w 98"/>
              <a:gd name="T11" fmla="*/ 29 h 74"/>
              <a:gd name="T12" fmla="*/ 69 w 98"/>
              <a:gd name="T13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8" h="74">
                <a:moveTo>
                  <a:pt x="69" y="0"/>
                </a:moveTo>
                <a:cubicBezTo>
                  <a:pt x="61" y="0"/>
                  <a:pt x="54" y="3"/>
                  <a:pt x="49" y="8"/>
                </a:cubicBezTo>
                <a:cubicBezTo>
                  <a:pt x="44" y="3"/>
                  <a:pt x="37" y="0"/>
                  <a:pt x="30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7"/>
                  <a:pt x="15" y="74"/>
                  <a:pt x="51" y="74"/>
                </a:cubicBezTo>
                <a:cubicBezTo>
                  <a:pt x="88" y="74"/>
                  <a:pt x="98" y="45"/>
                  <a:pt x="98" y="29"/>
                </a:cubicBezTo>
                <a:cubicBezTo>
                  <a:pt x="98" y="13"/>
                  <a:pt x="85" y="0"/>
                  <a:pt x="69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83" name="出自【趣你的PPT】(微信:qunideppt)：最优质的PPT资源库"/>
          <p:cNvSpPr/>
          <p:nvPr/>
        </p:nvSpPr>
        <p:spPr bwMode="auto">
          <a:xfrm>
            <a:off x="5781172" y="2941103"/>
            <a:ext cx="46502" cy="57813"/>
          </a:xfrm>
          <a:custGeom>
            <a:avLst/>
            <a:gdLst>
              <a:gd name="T0" fmla="*/ 6 w 27"/>
              <a:gd name="T1" fmla="*/ 34 h 34"/>
              <a:gd name="T2" fmla="*/ 13 w 27"/>
              <a:gd name="T3" fmla="*/ 0 h 34"/>
              <a:gd name="T4" fmla="*/ 27 w 27"/>
              <a:gd name="T5" fmla="*/ 3 h 34"/>
              <a:gd name="T6" fmla="*/ 6 w 27"/>
              <a:gd name="T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" h="34">
                <a:moveTo>
                  <a:pt x="6" y="34"/>
                </a:moveTo>
                <a:cubicBezTo>
                  <a:pt x="0" y="22"/>
                  <a:pt x="4" y="9"/>
                  <a:pt x="13" y="0"/>
                </a:cubicBezTo>
                <a:cubicBezTo>
                  <a:pt x="27" y="3"/>
                  <a:pt x="27" y="3"/>
                  <a:pt x="27" y="3"/>
                </a:cubicBezTo>
                <a:cubicBezTo>
                  <a:pt x="14" y="10"/>
                  <a:pt x="6" y="18"/>
                  <a:pt x="6" y="34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84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517245" y="3999324"/>
            <a:ext cx="178465" cy="247589"/>
          </a:xfrm>
          <a:custGeom>
            <a:avLst/>
            <a:gdLst>
              <a:gd name="T0" fmla="*/ 87 w 103"/>
              <a:gd name="T1" fmla="*/ 88 h 143"/>
              <a:gd name="T2" fmla="*/ 103 w 103"/>
              <a:gd name="T3" fmla="*/ 112 h 143"/>
              <a:gd name="T4" fmla="*/ 102 w 103"/>
              <a:gd name="T5" fmla="*/ 143 h 143"/>
              <a:gd name="T6" fmla="*/ 87 w 103"/>
              <a:gd name="T7" fmla="*/ 137 h 143"/>
              <a:gd name="T8" fmla="*/ 87 w 103"/>
              <a:gd name="T9" fmla="*/ 134 h 143"/>
              <a:gd name="T10" fmla="*/ 91 w 103"/>
              <a:gd name="T11" fmla="*/ 136 h 143"/>
              <a:gd name="T12" fmla="*/ 100 w 103"/>
              <a:gd name="T13" fmla="*/ 130 h 143"/>
              <a:gd name="T14" fmla="*/ 100 w 103"/>
              <a:gd name="T15" fmla="*/ 113 h 143"/>
              <a:gd name="T16" fmla="*/ 100 w 103"/>
              <a:gd name="T17" fmla="*/ 113 h 143"/>
              <a:gd name="T18" fmla="*/ 99 w 103"/>
              <a:gd name="T19" fmla="*/ 111 h 143"/>
              <a:gd name="T20" fmla="*/ 92 w 103"/>
              <a:gd name="T21" fmla="*/ 110 h 143"/>
              <a:gd name="T22" fmla="*/ 90 w 103"/>
              <a:gd name="T23" fmla="*/ 116 h 143"/>
              <a:gd name="T24" fmla="*/ 87 w 103"/>
              <a:gd name="T25" fmla="*/ 115 h 143"/>
              <a:gd name="T26" fmla="*/ 87 w 103"/>
              <a:gd name="T27" fmla="*/ 88 h 143"/>
              <a:gd name="T28" fmla="*/ 73 w 103"/>
              <a:gd name="T29" fmla="*/ 132 h 143"/>
              <a:gd name="T30" fmla="*/ 32 w 103"/>
              <a:gd name="T31" fmla="*/ 70 h 143"/>
              <a:gd name="T32" fmla="*/ 28 w 103"/>
              <a:gd name="T33" fmla="*/ 68 h 143"/>
              <a:gd name="T34" fmla="*/ 28 w 103"/>
              <a:gd name="T35" fmla="*/ 67 h 143"/>
              <a:gd name="T36" fmla="*/ 28 w 103"/>
              <a:gd name="T37" fmla="*/ 63 h 143"/>
              <a:gd name="T38" fmla="*/ 29 w 103"/>
              <a:gd name="T39" fmla="*/ 65 h 143"/>
              <a:gd name="T40" fmla="*/ 34 w 103"/>
              <a:gd name="T41" fmla="*/ 66 h 143"/>
              <a:gd name="T42" fmla="*/ 41 w 103"/>
              <a:gd name="T43" fmla="*/ 61 h 143"/>
              <a:gd name="T44" fmla="*/ 41 w 103"/>
              <a:gd name="T45" fmla="*/ 61 h 143"/>
              <a:gd name="T46" fmla="*/ 37 w 103"/>
              <a:gd name="T47" fmla="*/ 59 h 143"/>
              <a:gd name="T48" fmla="*/ 28 w 103"/>
              <a:gd name="T49" fmla="*/ 45 h 143"/>
              <a:gd name="T50" fmla="*/ 28 w 103"/>
              <a:gd name="T51" fmla="*/ 26 h 143"/>
              <a:gd name="T52" fmla="*/ 39 w 103"/>
              <a:gd name="T53" fmla="*/ 19 h 143"/>
              <a:gd name="T54" fmla="*/ 44 w 103"/>
              <a:gd name="T55" fmla="*/ 21 h 143"/>
              <a:gd name="T56" fmla="*/ 61 w 103"/>
              <a:gd name="T57" fmla="*/ 46 h 143"/>
              <a:gd name="T58" fmla="*/ 61 w 103"/>
              <a:gd name="T59" fmla="*/ 50 h 143"/>
              <a:gd name="T60" fmla="*/ 87 w 103"/>
              <a:gd name="T61" fmla="*/ 88 h 143"/>
              <a:gd name="T62" fmla="*/ 87 w 103"/>
              <a:gd name="T63" fmla="*/ 115 h 143"/>
              <a:gd name="T64" fmla="*/ 84 w 103"/>
              <a:gd name="T65" fmla="*/ 116 h 143"/>
              <a:gd name="T66" fmla="*/ 82 w 103"/>
              <a:gd name="T67" fmla="*/ 122 h 143"/>
              <a:gd name="T68" fmla="*/ 75 w 103"/>
              <a:gd name="T69" fmla="*/ 121 h 143"/>
              <a:gd name="T70" fmla="*/ 74 w 103"/>
              <a:gd name="T71" fmla="*/ 128 h 143"/>
              <a:gd name="T72" fmla="*/ 75 w 103"/>
              <a:gd name="T73" fmla="*/ 130 h 143"/>
              <a:gd name="T74" fmla="*/ 87 w 103"/>
              <a:gd name="T75" fmla="*/ 134 h 143"/>
              <a:gd name="T76" fmla="*/ 87 w 103"/>
              <a:gd name="T77" fmla="*/ 137 h 143"/>
              <a:gd name="T78" fmla="*/ 73 w 103"/>
              <a:gd name="T79" fmla="*/ 132 h 143"/>
              <a:gd name="T80" fmla="*/ 28 w 103"/>
              <a:gd name="T81" fmla="*/ 4 h 143"/>
              <a:gd name="T82" fmla="*/ 28 w 103"/>
              <a:gd name="T83" fmla="*/ 24 h 143"/>
              <a:gd name="T84" fmla="*/ 36 w 103"/>
              <a:gd name="T85" fmla="*/ 15 h 143"/>
              <a:gd name="T86" fmla="*/ 32 w 103"/>
              <a:gd name="T87" fmla="*/ 8 h 143"/>
              <a:gd name="T88" fmla="*/ 28 w 103"/>
              <a:gd name="T89" fmla="*/ 4 h 143"/>
              <a:gd name="T90" fmla="*/ 28 w 103"/>
              <a:gd name="T91" fmla="*/ 67 h 143"/>
              <a:gd name="T92" fmla="*/ 11 w 103"/>
              <a:gd name="T93" fmla="*/ 43 h 143"/>
              <a:gd name="T94" fmla="*/ 11 w 103"/>
              <a:gd name="T95" fmla="*/ 37 h 143"/>
              <a:gd name="T96" fmla="*/ 5 w 103"/>
              <a:gd name="T97" fmla="*/ 27 h 143"/>
              <a:gd name="T98" fmla="*/ 9 w 103"/>
              <a:gd name="T99" fmla="*/ 4 h 143"/>
              <a:gd name="T100" fmla="*/ 28 w 103"/>
              <a:gd name="T101" fmla="*/ 4 h 143"/>
              <a:gd name="T102" fmla="*/ 28 w 103"/>
              <a:gd name="T103" fmla="*/ 24 h 143"/>
              <a:gd name="T104" fmla="*/ 21 w 103"/>
              <a:gd name="T105" fmla="*/ 31 h 143"/>
              <a:gd name="T106" fmla="*/ 28 w 103"/>
              <a:gd name="T107" fmla="*/ 26 h 143"/>
              <a:gd name="T108" fmla="*/ 28 w 103"/>
              <a:gd name="T109" fmla="*/ 45 h 143"/>
              <a:gd name="T110" fmla="*/ 22 w 103"/>
              <a:gd name="T111" fmla="*/ 37 h 143"/>
              <a:gd name="T112" fmla="*/ 22 w 103"/>
              <a:gd name="T113" fmla="*/ 33 h 143"/>
              <a:gd name="T114" fmla="*/ 15 w 103"/>
              <a:gd name="T115" fmla="*/ 37 h 143"/>
              <a:gd name="T116" fmla="*/ 14 w 103"/>
              <a:gd name="T117" fmla="*/ 43 h 143"/>
              <a:gd name="T118" fmla="*/ 28 w 103"/>
              <a:gd name="T119" fmla="*/ 63 h 143"/>
              <a:gd name="T120" fmla="*/ 28 w 103"/>
              <a:gd name="T121" fmla="*/ 67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3" h="143">
                <a:moveTo>
                  <a:pt x="87" y="88"/>
                </a:moveTo>
                <a:cubicBezTo>
                  <a:pt x="103" y="112"/>
                  <a:pt x="103" y="112"/>
                  <a:pt x="103" y="112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100" y="130"/>
                  <a:pt x="100" y="130"/>
                  <a:pt x="100" y="130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8" y="109"/>
                  <a:pt x="95" y="108"/>
                  <a:pt x="92" y="110"/>
                </a:cubicBezTo>
                <a:cubicBezTo>
                  <a:pt x="90" y="111"/>
                  <a:pt x="89" y="114"/>
                  <a:pt x="90" y="116"/>
                </a:cubicBezTo>
                <a:cubicBezTo>
                  <a:pt x="89" y="115"/>
                  <a:pt x="88" y="115"/>
                  <a:pt x="87" y="115"/>
                </a:cubicBezTo>
                <a:lnTo>
                  <a:pt x="87" y="88"/>
                </a:lnTo>
                <a:close/>
                <a:moveTo>
                  <a:pt x="73" y="132"/>
                </a:moveTo>
                <a:cubicBezTo>
                  <a:pt x="32" y="70"/>
                  <a:pt x="32" y="70"/>
                  <a:pt x="32" y="70"/>
                </a:cubicBezTo>
                <a:cubicBezTo>
                  <a:pt x="30" y="70"/>
                  <a:pt x="29" y="69"/>
                  <a:pt x="28" y="68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3"/>
                  <a:pt x="28" y="63"/>
                  <a:pt x="28" y="63"/>
                </a:cubicBezTo>
                <a:cubicBezTo>
                  <a:pt x="29" y="65"/>
                  <a:pt x="29" y="65"/>
                  <a:pt x="29" y="65"/>
                </a:cubicBezTo>
                <a:cubicBezTo>
                  <a:pt x="30" y="67"/>
                  <a:pt x="33" y="67"/>
                  <a:pt x="34" y="66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0" y="61"/>
                  <a:pt x="38" y="61"/>
                  <a:pt x="37" y="59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26"/>
                  <a:pt x="28" y="26"/>
                  <a:pt x="28" y="26"/>
                </a:cubicBezTo>
                <a:cubicBezTo>
                  <a:pt x="39" y="19"/>
                  <a:pt x="39" y="19"/>
                  <a:pt x="39" y="19"/>
                </a:cubicBezTo>
                <a:cubicBezTo>
                  <a:pt x="41" y="18"/>
                  <a:pt x="43" y="19"/>
                  <a:pt x="44" y="21"/>
                </a:cubicBezTo>
                <a:cubicBezTo>
                  <a:pt x="61" y="46"/>
                  <a:pt x="61" y="46"/>
                  <a:pt x="61" y="46"/>
                </a:cubicBezTo>
                <a:cubicBezTo>
                  <a:pt x="62" y="47"/>
                  <a:pt x="62" y="49"/>
                  <a:pt x="61" y="50"/>
                </a:cubicBezTo>
                <a:cubicBezTo>
                  <a:pt x="87" y="88"/>
                  <a:pt x="87" y="88"/>
                  <a:pt x="87" y="88"/>
                </a:cubicBezTo>
                <a:cubicBezTo>
                  <a:pt x="87" y="115"/>
                  <a:pt x="87" y="115"/>
                  <a:pt x="87" y="115"/>
                </a:cubicBezTo>
                <a:cubicBezTo>
                  <a:pt x="86" y="115"/>
                  <a:pt x="85" y="115"/>
                  <a:pt x="84" y="116"/>
                </a:cubicBezTo>
                <a:cubicBezTo>
                  <a:pt x="82" y="117"/>
                  <a:pt x="81" y="120"/>
                  <a:pt x="82" y="122"/>
                </a:cubicBezTo>
                <a:cubicBezTo>
                  <a:pt x="80" y="120"/>
                  <a:pt x="77" y="120"/>
                  <a:pt x="75" y="121"/>
                </a:cubicBezTo>
                <a:cubicBezTo>
                  <a:pt x="73" y="123"/>
                  <a:pt x="72" y="126"/>
                  <a:pt x="74" y="128"/>
                </a:cubicBezTo>
                <a:cubicBezTo>
                  <a:pt x="75" y="130"/>
                  <a:pt x="75" y="130"/>
                  <a:pt x="75" y="130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73" y="132"/>
                  <a:pt x="73" y="132"/>
                  <a:pt x="73" y="132"/>
                </a:cubicBezTo>
                <a:close/>
                <a:moveTo>
                  <a:pt x="28" y="4"/>
                </a:moveTo>
                <a:cubicBezTo>
                  <a:pt x="28" y="24"/>
                  <a:pt x="28" y="24"/>
                  <a:pt x="28" y="24"/>
                </a:cubicBezTo>
                <a:cubicBezTo>
                  <a:pt x="36" y="15"/>
                  <a:pt x="36" y="15"/>
                  <a:pt x="36" y="15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29" y="5"/>
                  <a:pt x="28" y="4"/>
                </a:cubicBezTo>
                <a:close/>
                <a:moveTo>
                  <a:pt x="28" y="67"/>
                </a:moveTo>
                <a:cubicBezTo>
                  <a:pt x="11" y="43"/>
                  <a:pt x="11" y="43"/>
                  <a:pt x="11" y="43"/>
                </a:cubicBezTo>
                <a:cubicBezTo>
                  <a:pt x="10" y="41"/>
                  <a:pt x="10" y="38"/>
                  <a:pt x="11" y="37"/>
                </a:cubicBezTo>
                <a:cubicBezTo>
                  <a:pt x="5" y="27"/>
                  <a:pt x="5" y="27"/>
                  <a:pt x="5" y="27"/>
                </a:cubicBezTo>
                <a:cubicBezTo>
                  <a:pt x="0" y="19"/>
                  <a:pt x="2" y="9"/>
                  <a:pt x="9" y="4"/>
                </a:cubicBezTo>
                <a:cubicBezTo>
                  <a:pt x="15" y="0"/>
                  <a:pt x="22" y="0"/>
                  <a:pt x="28" y="4"/>
                </a:cubicBezTo>
                <a:cubicBezTo>
                  <a:pt x="28" y="24"/>
                  <a:pt x="28" y="24"/>
                  <a:pt x="28" y="24"/>
                </a:cubicBezTo>
                <a:cubicBezTo>
                  <a:pt x="21" y="31"/>
                  <a:pt x="21" y="31"/>
                  <a:pt x="21" y="31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45"/>
                  <a:pt x="28" y="45"/>
                  <a:pt x="28" y="45"/>
                </a:cubicBezTo>
                <a:cubicBezTo>
                  <a:pt x="22" y="37"/>
                  <a:pt x="22" y="37"/>
                  <a:pt x="22" y="37"/>
                </a:cubicBezTo>
                <a:cubicBezTo>
                  <a:pt x="21" y="36"/>
                  <a:pt x="21" y="34"/>
                  <a:pt x="22" y="33"/>
                </a:cubicBezTo>
                <a:cubicBezTo>
                  <a:pt x="15" y="37"/>
                  <a:pt x="15" y="37"/>
                  <a:pt x="15" y="37"/>
                </a:cubicBezTo>
                <a:cubicBezTo>
                  <a:pt x="14" y="39"/>
                  <a:pt x="13" y="41"/>
                  <a:pt x="14" y="43"/>
                </a:cubicBezTo>
                <a:cubicBezTo>
                  <a:pt x="28" y="63"/>
                  <a:pt x="28" y="63"/>
                  <a:pt x="28" y="63"/>
                </a:cubicBezTo>
                <a:lnTo>
                  <a:pt x="28" y="67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8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888408" y="2729961"/>
            <a:ext cx="223710" cy="245075"/>
          </a:xfrm>
          <a:custGeom>
            <a:avLst/>
            <a:gdLst>
              <a:gd name="T0" fmla="*/ 101 w 130"/>
              <a:gd name="T1" fmla="*/ 65 h 142"/>
              <a:gd name="T2" fmla="*/ 97 w 130"/>
              <a:gd name="T3" fmla="*/ 81 h 142"/>
              <a:gd name="T4" fmla="*/ 97 w 130"/>
              <a:gd name="T5" fmla="*/ 94 h 142"/>
              <a:gd name="T6" fmla="*/ 100 w 130"/>
              <a:gd name="T7" fmla="*/ 95 h 142"/>
              <a:gd name="T8" fmla="*/ 111 w 130"/>
              <a:gd name="T9" fmla="*/ 112 h 142"/>
              <a:gd name="T10" fmla="*/ 97 w 130"/>
              <a:gd name="T11" fmla="*/ 103 h 142"/>
              <a:gd name="T12" fmla="*/ 97 w 130"/>
              <a:gd name="T13" fmla="*/ 28 h 142"/>
              <a:gd name="T14" fmla="*/ 111 w 130"/>
              <a:gd name="T15" fmla="*/ 19 h 142"/>
              <a:gd name="T16" fmla="*/ 100 w 130"/>
              <a:gd name="T17" fmla="*/ 35 h 142"/>
              <a:gd name="T18" fmla="*/ 97 w 130"/>
              <a:gd name="T19" fmla="*/ 36 h 142"/>
              <a:gd name="T20" fmla="*/ 127 w 130"/>
              <a:gd name="T21" fmla="*/ 62 h 142"/>
              <a:gd name="T22" fmla="*/ 108 w 130"/>
              <a:gd name="T23" fmla="*/ 65 h 142"/>
              <a:gd name="T24" fmla="*/ 127 w 130"/>
              <a:gd name="T25" fmla="*/ 69 h 142"/>
              <a:gd name="T26" fmla="*/ 127 w 130"/>
              <a:gd name="T27" fmla="*/ 62 h 142"/>
              <a:gd name="T28" fmla="*/ 67 w 130"/>
              <a:gd name="T29" fmla="*/ 142 h 142"/>
              <a:gd name="T30" fmla="*/ 85 w 130"/>
              <a:gd name="T31" fmla="*/ 95 h 142"/>
              <a:gd name="T32" fmla="*/ 97 w 130"/>
              <a:gd name="T33" fmla="*/ 50 h 142"/>
              <a:gd name="T34" fmla="*/ 65 w 130"/>
              <a:gd name="T35" fmla="*/ 37 h 142"/>
              <a:gd name="T36" fmla="*/ 93 w 130"/>
              <a:gd name="T37" fmla="*/ 65 h 142"/>
              <a:gd name="T38" fmla="*/ 79 w 130"/>
              <a:gd name="T39" fmla="*/ 90 h 142"/>
              <a:gd name="T40" fmla="*/ 78 w 130"/>
              <a:gd name="T41" fmla="*/ 110 h 142"/>
              <a:gd name="T42" fmla="*/ 65 w 130"/>
              <a:gd name="T43" fmla="*/ 142 h 142"/>
              <a:gd name="T44" fmla="*/ 97 w 130"/>
              <a:gd name="T45" fmla="*/ 36 h 142"/>
              <a:gd name="T46" fmla="*/ 95 w 130"/>
              <a:gd name="T47" fmla="*/ 31 h 142"/>
              <a:gd name="T48" fmla="*/ 97 w 130"/>
              <a:gd name="T49" fmla="*/ 94 h 142"/>
              <a:gd name="T50" fmla="*/ 95 w 130"/>
              <a:gd name="T51" fmla="*/ 100 h 142"/>
              <a:gd name="T52" fmla="*/ 97 w 130"/>
              <a:gd name="T53" fmla="*/ 94 h 142"/>
              <a:gd name="T54" fmla="*/ 65 w 130"/>
              <a:gd name="T55" fmla="*/ 0 h 142"/>
              <a:gd name="T56" fmla="*/ 68 w 130"/>
              <a:gd name="T57" fmla="*/ 3 h 142"/>
              <a:gd name="T58" fmla="*/ 65 w 130"/>
              <a:gd name="T59" fmla="*/ 23 h 142"/>
              <a:gd name="T60" fmla="*/ 65 w 130"/>
              <a:gd name="T61" fmla="*/ 23 h 142"/>
              <a:gd name="T62" fmla="*/ 32 w 130"/>
              <a:gd name="T63" fmla="*/ 50 h 142"/>
              <a:gd name="T64" fmla="*/ 45 w 130"/>
              <a:gd name="T65" fmla="*/ 96 h 142"/>
              <a:gd name="T66" fmla="*/ 63 w 130"/>
              <a:gd name="T67" fmla="*/ 142 h 142"/>
              <a:gd name="T68" fmla="*/ 65 w 130"/>
              <a:gd name="T69" fmla="*/ 110 h 142"/>
              <a:gd name="T70" fmla="*/ 52 w 130"/>
              <a:gd name="T71" fmla="*/ 93 h 142"/>
              <a:gd name="T72" fmla="*/ 36 w 130"/>
              <a:gd name="T73" fmla="*/ 65 h 142"/>
              <a:gd name="T74" fmla="*/ 65 w 130"/>
              <a:gd name="T75" fmla="*/ 37 h 142"/>
              <a:gd name="T76" fmla="*/ 65 w 130"/>
              <a:gd name="T77" fmla="*/ 29 h 142"/>
              <a:gd name="T78" fmla="*/ 65 w 130"/>
              <a:gd name="T79" fmla="*/ 0 h 142"/>
              <a:gd name="T80" fmla="*/ 62 w 130"/>
              <a:gd name="T81" fmla="*/ 20 h 142"/>
              <a:gd name="T82" fmla="*/ 65 w 130"/>
              <a:gd name="T83" fmla="*/ 0 h 142"/>
              <a:gd name="T84" fmla="*/ 32 w 130"/>
              <a:gd name="T85" fmla="*/ 94 h 142"/>
              <a:gd name="T86" fmla="*/ 35 w 130"/>
              <a:gd name="T87" fmla="*/ 100 h 142"/>
              <a:gd name="T88" fmla="*/ 32 w 130"/>
              <a:gd name="T89" fmla="*/ 36 h 142"/>
              <a:gd name="T90" fmla="*/ 35 w 130"/>
              <a:gd name="T91" fmla="*/ 31 h 142"/>
              <a:gd name="T92" fmla="*/ 32 w 130"/>
              <a:gd name="T93" fmla="*/ 36 h 142"/>
              <a:gd name="T94" fmla="*/ 29 w 130"/>
              <a:gd name="T95" fmla="*/ 65 h 142"/>
              <a:gd name="T96" fmla="*/ 32 w 130"/>
              <a:gd name="T97" fmla="*/ 50 h 142"/>
              <a:gd name="T98" fmla="*/ 32 w 130"/>
              <a:gd name="T99" fmla="*/ 36 h 142"/>
              <a:gd name="T100" fmla="*/ 30 w 130"/>
              <a:gd name="T101" fmla="*/ 35 h 142"/>
              <a:gd name="T102" fmla="*/ 19 w 130"/>
              <a:gd name="T103" fmla="*/ 19 h 142"/>
              <a:gd name="T104" fmla="*/ 32 w 130"/>
              <a:gd name="T105" fmla="*/ 28 h 142"/>
              <a:gd name="T106" fmla="*/ 32 w 130"/>
              <a:gd name="T107" fmla="*/ 103 h 142"/>
              <a:gd name="T108" fmla="*/ 19 w 130"/>
              <a:gd name="T109" fmla="*/ 112 h 142"/>
              <a:gd name="T110" fmla="*/ 30 w 130"/>
              <a:gd name="T111" fmla="*/ 95 h 142"/>
              <a:gd name="T112" fmla="*/ 32 w 130"/>
              <a:gd name="T113" fmla="*/ 94 h 142"/>
              <a:gd name="T114" fmla="*/ 22 w 130"/>
              <a:gd name="T115" fmla="*/ 65 h 142"/>
              <a:gd name="T116" fmla="*/ 3 w 130"/>
              <a:gd name="T117" fmla="*/ 62 h 142"/>
              <a:gd name="T118" fmla="*/ 3 w 130"/>
              <a:gd name="T119" fmla="*/ 69 h 142"/>
              <a:gd name="T120" fmla="*/ 22 w 130"/>
              <a:gd name="T121" fmla="*/ 6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0" h="142">
                <a:moveTo>
                  <a:pt x="97" y="81"/>
                </a:moveTo>
                <a:cubicBezTo>
                  <a:pt x="100" y="76"/>
                  <a:pt x="101" y="71"/>
                  <a:pt x="101" y="65"/>
                </a:cubicBezTo>
                <a:cubicBezTo>
                  <a:pt x="101" y="60"/>
                  <a:pt x="100" y="55"/>
                  <a:pt x="97" y="50"/>
                </a:cubicBezTo>
                <a:cubicBezTo>
                  <a:pt x="97" y="81"/>
                  <a:pt x="97" y="81"/>
                  <a:pt x="97" y="81"/>
                </a:cubicBezTo>
                <a:close/>
                <a:moveTo>
                  <a:pt x="97" y="103"/>
                </a:moveTo>
                <a:cubicBezTo>
                  <a:pt x="97" y="94"/>
                  <a:pt x="97" y="94"/>
                  <a:pt x="97" y="94"/>
                </a:cubicBezTo>
                <a:cubicBezTo>
                  <a:pt x="98" y="94"/>
                  <a:pt x="99" y="95"/>
                  <a:pt x="100" y="95"/>
                </a:cubicBezTo>
                <a:cubicBezTo>
                  <a:pt x="100" y="95"/>
                  <a:pt x="100" y="95"/>
                  <a:pt x="100" y="95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13" y="108"/>
                  <a:pt x="113" y="110"/>
                  <a:pt x="111" y="112"/>
                </a:cubicBezTo>
                <a:cubicBezTo>
                  <a:pt x="110" y="113"/>
                  <a:pt x="108" y="113"/>
                  <a:pt x="106" y="112"/>
                </a:cubicBezTo>
                <a:cubicBezTo>
                  <a:pt x="97" y="103"/>
                  <a:pt x="97" y="103"/>
                  <a:pt x="97" y="103"/>
                </a:cubicBezTo>
                <a:close/>
                <a:moveTo>
                  <a:pt x="97" y="36"/>
                </a:moveTo>
                <a:cubicBezTo>
                  <a:pt x="97" y="28"/>
                  <a:pt x="97" y="28"/>
                  <a:pt x="97" y="28"/>
                </a:cubicBezTo>
                <a:cubicBezTo>
                  <a:pt x="106" y="19"/>
                  <a:pt x="106" y="19"/>
                  <a:pt x="106" y="19"/>
                </a:cubicBezTo>
                <a:cubicBezTo>
                  <a:pt x="108" y="18"/>
                  <a:pt x="110" y="18"/>
                  <a:pt x="111" y="19"/>
                </a:cubicBezTo>
                <a:cubicBezTo>
                  <a:pt x="113" y="20"/>
                  <a:pt x="113" y="23"/>
                  <a:pt x="111" y="24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99" y="36"/>
                  <a:pt x="98" y="36"/>
                  <a:pt x="97" y="36"/>
                </a:cubicBezTo>
                <a:close/>
                <a:moveTo>
                  <a:pt x="127" y="62"/>
                </a:moveTo>
                <a:cubicBezTo>
                  <a:pt x="127" y="62"/>
                  <a:pt x="127" y="62"/>
                  <a:pt x="127" y="62"/>
                </a:cubicBezTo>
                <a:cubicBezTo>
                  <a:pt x="111" y="62"/>
                  <a:pt x="111" y="62"/>
                  <a:pt x="111" y="62"/>
                </a:cubicBezTo>
                <a:cubicBezTo>
                  <a:pt x="109" y="62"/>
                  <a:pt x="108" y="64"/>
                  <a:pt x="108" y="65"/>
                </a:cubicBezTo>
                <a:cubicBezTo>
                  <a:pt x="108" y="67"/>
                  <a:pt x="109" y="69"/>
                  <a:pt x="111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9" y="69"/>
                  <a:pt x="130" y="67"/>
                  <a:pt x="130" y="65"/>
                </a:cubicBezTo>
                <a:cubicBezTo>
                  <a:pt x="130" y="64"/>
                  <a:pt x="129" y="62"/>
                  <a:pt x="127" y="62"/>
                </a:cubicBezTo>
                <a:close/>
                <a:moveTo>
                  <a:pt x="65" y="142"/>
                </a:moveTo>
                <a:cubicBezTo>
                  <a:pt x="67" y="142"/>
                  <a:pt x="67" y="142"/>
                  <a:pt x="67" y="142"/>
                </a:cubicBezTo>
                <a:cubicBezTo>
                  <a:pt x="77" y="142"/>
                  <a:pt x="85" y="134"/>
                  <a:pt x="85" y="124"/>
                </a:cubicBezTo>
                <a:cubicBezTo>
                  <a:pt x="85" y="95"/>
                  <a:pt x="85" y="95"/>
                  <a:pt x="85" y="95"/>
                </a:cubicBezTo>
                <a:cubicBezTo>
                  <a:pt x="90" y="92"/>
                  <a:pt x="95" y="87"/>
                  <a:pt x="97" y="81"/>
                </a:cubicBezTo>
                <a:cubicBezTo>
                  <a:pt x="97" y="50"/>
                  <a:pt x="97" y="50"/>
                  <a:pt x="97" y="50"/>
                </a:cubicBezTo>
                <a:cubicBezTo>
                  <a:pt x="92" y="38"/>
                  <a:pt x="79" y="29"/>
                  <a:pt x="65" y="29"/>
                </a:cubicBezTo>
                <a:cubicBezTo>
                  <a:pt x="65" y="37"/>
                  <a:pt x="65" y="37"/>
                  <a:pt x="65" y="37"/>
                </a:cubicBezTo>
                <a:cubicBezTo>
                  <a:pt x="73" y="37"/>
                  <a:pt x="80" y="40"/>
                  <a:pt x="85" y="45"/>
                </a:cubicBezTo>
                <a:cubicBezTo>
                  <a:pt x="90" y="50"/>
                  <a:pt x="93" y="57"/>
                  <a:pt x="93" y="65"/>
                </a:cubicBezTo>
                <a:cubicBezTo>
                  <a:pt x="93" y="76"/>
                  <a:pt x="88" y="85"/>
                  <a:pt x="79" y="90"/>
                </a:cubicBezTo>
                <a:cubicBezTo>
                  <a:pt x="79" y="90"/>
                  <a:pt x="79" y="90"/>
                  <a:pt x="79" y="90"/>
                </a:cubicBezTo>
                <a:cubicBezTo>
                  <a:pt x="78" y="91"/>
                  <a:pt x="78" y="92"/>
                  <a:pt x="78" y="93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5" y="142"/>
                  <a:pt x="65" y="142"/>
                  <a:pt x="65" y="142"/>
                </a:cubicBezTo>
                <a:close/>
                <a:moveTo>
                  <a:pt x="97" y="28"/>
                </a:moveTo>
                <a:cubicBezTo>
                  <a:pt x="97" y="36"/>
                  <a:pt x="97" y="36"/>
                  <a:pt x="97" y="36"/>
                </a:cubicBezTo>
                <a:cubicBezTo>
                  <a:pt x="97" y="36"/>
                  <a:pt x="96" y="36"/>
                  <a:pt x="95" y="35"/>
                </a:cubicBezTo>
                <a:cubicBezTo>
                  <a:pt x="94" y="34"/>
                  <a:pt x="94" y="32"/>
                  <a:pt x="95" y="31"/>
                </a:cubicBezTo>
                <a:cubicBezTo>
                  <a:pt x="97" y="28"/>
                  <a:pt x="97" y="28"/>
                  <a:pt x="97" y="28"/>
                </a:cubicBezTo>
                <a:close/>
                <a:moveTo>
                  <a:pt x="97" y="94"/>
                </a:moveTo>
                <a:cubicBezTo>
                  <a:pt x="97" y="103"/>
                  <a:pt x="97" y="103"/>
                  <a:pt x="97" y="103"/>
                </a:cubicBezTo>
                <a:cubicBezTo>
                  <a:pt x="95" y="100"/>
                  <a:pt x="95" y="100"/>
                  <a:pt x="95" y="100"/>
                </a:cubicBezTo>
                <a:cubicBezTo>
                  <a:pt x="94" y="99"/>
                  <a:pt x="94" y="97"/>
                  <a:pt x="95" y="95"/>
                </a:cubicBezTo>
                <a:cubicBezTo>
                  <a:pt x="96" y="95"/>
                  <a:pt x="97" y="94"/>
                  <a:pt x="97" y="94"/>
                </a:cubicBezTo>
                <a:close/>
                <a:moveTo>
                  <a:pt x="65" y="23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7" y="0"/>
                  <a:pt x="68" y="2"/>
                  <a:pt x="68" y="3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21"/>
                  <a:pt x="67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lose/>
                <a:moveTo>
                  <a:pt x="65" y="29"/>
                </a:moveTo>
                <a:cubicBezTo>
                  <a:pt x="50" y="29"/>
                  <a:pt x="38" y="37"/>
                  <a:pt x="32" y="50"/>
                </a:cubicBezTo>
                <a:cubicBezTo>
                  <a:pt x="32" y="81"/>
                  <a:pt x="32" y="81"/>
                  <a:pt x="32" y="81"/>
                </a:cubicBezTo>
                <a:cubicBezTo>
                  <a:pt x="35" y="87"/>
                  <a:pt x="40" y="92"/>
                  <a:pt x="45" y="96"/>
                </a:cubicBezTo>
                <a:cubicBezTo>
                  <a:pt x="45" y="124"/>
                  <a:pt x="45" y="124"/>
                  <a:pt x="45" y="124"/>
                </a:cubicBezTo>
                <a:cubicBezTo>
                  <a:pt x="45" y="134"/>
                  <a:pt x="53" y="142"/>
                  <a:pt x="63" y="142"/>
                </a:cubicBezTo>
                <a:cubicBezTo>
                  <a:pt x="65" y="142"/>
                  <a:pt x="65" y="142"/>
                  <a:pt x="65" y="142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2" y="93"/>
                  <a:pt x="52" y="93"/>
                  <a:pt x="52" y="93"/>
                </a:cubicBezTo>
                <a:cubicBezTo>
                  <a:pt x="52" y="92"/>
                  <a:pt x="52" y="91"/>
                  <a:pt x="51" y="90"/>
                </a:cubicBezTo>
                <a:cubicBezTo>
                  <a:pt x="42" y="85"/>
                  <a:pt x="36" y="76"/>
                  <a:pt x="36" y="65"/>
                </a:cubicBezTo>
                <a:cubicBezTo>
                  <a:pt x="36" y="57"/>
                  <a:pt x="39" y="50"/>
                  <a:pt x="44" y="45"/>
                </a:cubicBezTo>
                <a:cubicBezTo>
                  <a:pt x="50" y="40"/>
                  <a:pt x="57" y="37"/>
                  <a:pt x="65" y="37"/>
                </a:cubicBezTo>
                <a:cubicBezTo>
                  <a:pt x="65" y="37"/>
                  <a:pt x="65" y="37"/>
                  <a:pt x="65" y="37"/>
                </a:cubicBezTo>
                <a:cubicBezTo>
                  <a:pt x="65" y="29"/>
                  <a:pt x="65" y="29"/>
                  <a:pt x="65" y="29"/>
                </a:cubicBezTo>
                <a:cubicBezTo>
                  <a:pt x="65" y="29"/>
                  <a:pt x="65" y="29"/>
                  <a:pt x="65" y="29"/>
                </a:cubicBezTo>
                <a:close/>
                <a:moveTo>
                  <a:pt x="65" y="0"/>
                </a:moveTo>
                <a:cubicBezTo>
                  <a:pt x="65" y="23"/>
                  <a:pt x="65" y="23"/>
                  <a:pt x="65" y="23"/>
                </a:cubicBezTo>
                <a:cubicBezTo>
                  <a:pt x="63" y="23"/>
                  <a:pt x="62" y="21"/>
                  <a:pt x="62" y="20"/>
                </a:cubicBezTo>
                <a:cubicBezTo>
                  <a:pt x="62" y="3"/>
                  <a:pt x="62" y="3"/>
                  <a:pt x="62" y="3"/>
                </a:cubicBezTo>
                <a:cubicBezTo>
                  <a:pt x="62" y="2"/>
                  <a:pt x="63" y="0"/>
                  <a:pt x="65" y="0"/>
                </a:cubicBezTo>
                <a:close/>
                <a:moveTo>
                  <a:pt x="32" y="103"/>
                </a:moveTo>
                <a:cubicBezTo>
                  <a:pt x="32" y="94"/>
                  <a:pt x="32" y="94"/>
                  <a:pt x="32" y="94"/>
                </a:cubicBezTo>
                <a:cubicBezTo>
                  <a:pt x="33" y="94"/>
                  <a:pt x="34" y="95"/>
                  <a:pt x="35" y="95"/>
                </a:cubicBezTo>
                <a:cubicBezTo>
                  <a:pt x="36" y="97"/>
                  <a:pt x="36" y="99"/>
                  <a:pt x="35" y="100"/>
                </a:cubicBezTo>
                <a:cubicBezTo>
                  <a:pt x="32" y="103"/>
                  <a:pt x="32" y="103"/>
                  <a:pt x="32" y="103"/>
                </a:cubicBezTo>
                <a:close/>
                <a:moveTo>
                  <a:pt x="32" y="36"/>
                </a:moveTo>
                <a:cubicBezTo>
                  <a:pt x="32" y="28"/>
                  <a:pt x="32" y="28"/>
                  <a:pt x="32" y="28"/>
                </a:cubicBezTo>
                <a:cubicBezTo>
                  <a:pt x="35" y="31"/>
                  <a:pt x="35" y="31"/>
                  <a:pt x="35" y="31"/>
                </a:cubicBezTo>
                <a:cubicBezTo>
                  <a:pt x="36" y="32"/>
                  <a:pt x="36" y="34"/>
                  <a:pt x="35" y="35"/>
                </a:cubicBezTo>
                <a:cubicBezTo>
                  <a:pt x="34" y="36"/>
                  <a:pt x="33" y="36"/>
                  <a:pt x="32" y="36"/>
                </a:cubicBezTo>
                <a:close/>
                <a:moveTo>
                  <a:pt x="32" y="50"/>
                </a:moveTo>
                <a:cubicBezTo>
                  <a:pt x="30" y="54"/>
                  <a:pt x="29" y="60"/>
                  <a:pt x="29" y="65"/>
                </a:cubicBezTo>
                <a:cubicBezTo>
                  <a:pt x="29" y="71"/>
                  <a:pt x="30" y="76"/>
                  <a:pt x="32" y="81"/>
                </a:cubicBezTo>
                <a:cubicBezTo>
                  <a:pt x="32" y="50"/>
                  <a:pt x="32" y="50"/>
                  <a:pt x="32" y="50"/>
                </a:cubicBezTo>
                <a:close/>
                <a:moveTo>
                  <a:pt x="32" y="28"/>
                </a:moveTo>
                <a:cubicBezTo>
                  <a:pt x="32" y="36"/>
                  <a:pt x="32" y="36"/>
                  <a:pt x="32" y="36"/>
                </a:cubicBezTo>
                <a:cubicBezTo>
                  <a:pt x="32" y="36"/>
                  <a:pt x="31" y="36"/>
                  <a:pt x="30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19" y="24"/>
                  <a:pt x="19" y="24"/>
                  <a:pt x="19" y="24"/>
                </a:cubicBezTo>
                <a:cubicBezTo>
                  <a:pt x="17" y="23"/>
                  <a:pt x="17" y="20"/>
                  <a:pt x="19" y="19"/>
                </a:cubicBezTo>
                <a:cubicBezTo>
                  <a:pt x="20" y="18"/>
                  <a:pt x="22" y="18"/>
                  <a:pt x="24" y="19"/>
                </a:cubicBezTo>
                <a:cubicBezTo>
                  <a:pt x="32" y="28"/>
                  <a:pt x="32" y="28"/>
                  <a:pt x="32" y="28"/>
                </a:cubicBezTo>
                <a:close/>
                <a:moveTo>
                  <a:pt x="32" y="94"/>
                </a:moveTo>
                <a:cubicBezTo>
                  <a:pt x="32" y="103"/>
                  <a:pt x="32" y="103"/>
                  <a:pt x="32" y="103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2" y="113"/>
                  <a:pt x="20" y="113"/>
                  <a:pt x="19" y="112"/>
                </a:cubicBezTo>
                <a:cubicBezTo>
                  <a:pt x="17" y="110"/>
                  <a:pt x="17" y="108"/>
                  <a:pt x="19" y="107"/>
                </a:cubicBezTo>
                <a:cubicBezTo>
                  <a:pt x="30" y="95"/>
                  <a:pt x="30" y="95"/>
                  <a:pt x="30" y="95"/>
                </a:cubicBezTo>
                <a:cubicBezTo>
                  <a:pt x="30" y="95"/>
                  <a:pt x="30" y="95"/>
                  <a:pt x="30" y="95"/>
                </a:cubicBezTo>
                <a:cubicBezTo>
                  <a:pt x="31" y="95"/>
                  <a:pt x="32" y="95"/>
                  <a:pt x="32" y="94"/>
                </a:cubicBezTo>
                <a:close/>
                <a:moveTo>
                  <a:pt x="22" y="65"/>
                </a:moveTo>
                <a:cubicBezTo>
                  <a:pt x="22" y="65"/>
                  <a:pt x="22" y="65"/>
                  <a:pt x="22" y="65"/>
                </a:cubicBezTo>
                <a:cubicBezTo>
                  <a:pt x="22" y="64"/>
                  <a:pt x="21" y="62"/>
                  <a:pt x="19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2"/>
                  <a:pt x="0" y="64"/>
                  <a:pt x="0" y="65"/>
                </a:cubicBezTo>
                <a:cubicBezTo>
                  <a:pt x="0" y="67"/>
                  <a:pt x="1" y="69"/>
                  <a:pt x="3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69"/>
                  <a:pt x="22" y="67"/>
                  <a:pt x="22" y="65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8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769860" y="2400681"/>
            <a:ext cx="338078" cy="486380"/>
          </a:xfrm>
          <a:custGeom>
            <a:avLst/>
            <a:gdLst>
              <a:gd name="T0" fmla="*/ 98 w 196"/>
              <a:gd name="T1" fmla="*/ 5 h 282"/>
              <a:gd name="T2" fmla="*/ 113 w 196"/>
              <a:gd name="T3" fmla="*/ 0 h 282"/>
              <a:gd name="T4" fmla="*/ 155 w 196"/>
              <a:gd name="T5" fmla="*/ 128 h 282"/>
              <a:gd name="T6" fmla="*/ 108 w 196"/>
              <a:gd name="T7" fmla="*/ 143 h 282"/>
              <a:gd name="T8" fmla="*/ 98 w 196"/>
              <a:gd name="T9" fmla="*/ 111 h 282"/>
              <a:gd name="T10" fmla="*/ 98 w 196"/>
              <a:gd name="T11" fmla="*/ 5 h 282"/>
              <a:gd name="T12" fmla="*/ 98 w 196"/>
              <a:gd name="T13" fmla="*/ 222 h 282"/>
              <a:gd name="T14" fmla="*/ 136 w 196"/>
              <a:gd name="T15" fmla="*/ 209 h 282"/>
              <a:gd name="T16" fmla="*/ 107 w 196"/>
              <a:gd name="T17" fmla="*/ 209 h 282"/>
              <a:gd name="T18" fmla="*/ 107 w 196"/>
              <a:gd name="T19" fmla="*/ 192 h 282"/>
              <a:gd name="T20" fmla="*/ 152 w 196"/>
              <a:gd name="T21" fmla="*/ 192 h 282"/>
              <a:gd name="T22" fmla="*/ 189 w 196"/>
              <a:gd name="T23" fmla="*/ 192 h 282"/>
              <a:gd name="T24" fmla="*/ 196 w 196"/>
              <a:gd name="T25" fmla="*/ 192 h 282"/>
              <a:gd name="T26" fmla="*/ 196 w 196"/>
              <a:gd name="T27" fmla="*/ 209 h 282"/>
              <a:gd name="T28" fmla="*/ 180 w 196"/>
              <a:gd name="T29" fmla="*/ 209 h 282"/>
              <a:gd name="T30" fmla="*/ 134 w 196"/>
              <a:gd name="T31" fmla="*/ 247 h 282"/>
              <a:gd name="T32" fmla="*/ 169 w 196"/>
              <a:gd name="T33" fmla="*/ 267 h 282"/>
              <a:gd name="T34" fmla="*/ 169 w 196"/>
              <a:gd name="T35" fmla="*/ 282 h 282"/>
              <a:gd name="T36" fmla="*/ 98 w 196"/>
              <a:gd name="T37" fmla="*/ 282 h 282"/>
              <a:gd name="T38" fmla="*/ 98 w 196"/>
              <a:gd name="T39" fmla="*/ 268 h 282"/>
              <a:gd name="T40" fmla="*/ 111 w 196"/>
              <a:gd name="T41" fmla="*/ 255 h 282"/>
              <a:gd name="T42" fmla="*/ 98 w 196"/>
              <a:gd name="T43" fmla="*/ 242 h 282"/>
              <a:gd name="T44" fmla="*/ 98 w 196"/>
              <a:gd name="T45" fmla="*/ 222 h 282"/>
              <a:gd name="T46" fmla="*/ 67 w 196"/>
              <a:gd name="T47" fmla="*/ 15 h 282"/>
              <a:gd name="T48" fmla="*/ 98 w 196"/>
              <a:gd name="T49" fmla="*/ 5 h 282"/>
              <a:gd name="T50" fmla="*/ 98 w 196"/>
              <a:gd name="T51" fmla="*/ 111 h 282"/>
              <a:gd name="T52" fmla="*/ 92 w 196"/>
              <a:gd name="T53" fmla="*/ 92 h 282"/>
              <a:gd name="T54" fmla="*/ 33 w 196"/>
              <a:gd name="T55" fmla="*/ 157 h 282"/>
              <a:gd name="T56" fmla="*/ 98 w 196"/>
              <a:gd name="T57" fmla="*/ 222 h 282"/>
              <a:gd name="T58" fmla="*/ 98 w 196"/>
              <a:gd name="T59" fmla="*/ 222 h 282"/>
              <a:gd name="T60" fmla="*/ 98 w 196"/>
              <a:gd name="T61" fmla="*/ 242 h 282"/>
              <a:gd name="T62" fmla="*/ 85 w 196"/>
              <a:gd name="T63" fmla="*/ 255 h 282"/>
              <a:gd name="T64" fmla="*/ 98 w 196"/>
              <a:gd name="T65" fmla="*/ 268 h 282"/>
              <a:gd name="T66" fmla="*/ 98 w 196"/>
              <a:gd name="T67" fmla="*/ 282 h 282"/>
              <a:gd name="T68" fmla="*/ 27 w 196"/>
              <a:gd name="T69" fmla="*/ 282 h 282"/>
              <a:gd name="T70" fmla="*/ 27 w 196"/>
              <a:gd name="T71" fmla="*/ 267 h 282"/>
              <a:gd name="T72" fmla="*/ 61 w 196"/>
              <a:gd name="T73" fmla="*/ 247 h 282"/>
              <a:gd name="T74" fmla="*/ 0 w 196"/>
              <a:gd name="T75" fmla="*/ 157 h 282"/>
              <a:gd name="T76" fmla="*/ 82 w 196"/>
              <a:gd name="T77" fmla="*/ 61 h 282"/>
              <a:gd name="T78" fmla="*/ 67 w 196"/>
              <a:gd name="T79" fmla="*/ 15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6" h="282">
                <a:moveTo>
                  <a:pt x="98" y="5"/>
                </a:moveTo>
                <a:cubicBezTo>
                  <a:pt x="113" y="0"/>
                  <a:pt x="113" y="0"/>
                  <a:pt x="113" y="0"/>
                </a:cubicBezTo>
                <a:cubicBezTo>
                  <a:pt x="155" y="128"/>
                  <a:pt x="155" y="128"/>
                  <a:pt x="155" y="128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8" y="5"/>
                  <a:pt x="98" y="5"/>
                  <a:pt x="98" y="5"/>
                </a:cubicBezTo>
                <a:close/>
                <a:moveTo>
                  <a:pt x="98" y="222"/>
                </a:moveTo>
                <a:cubicBezTo>
                  <a:pt x="112" y="222"/>
                  <a:pt x="125" y="217"/>
                  <a:pt x="136" y="209"/>
                </a:cubicBezTo>
                <a:cubicBezTo>
                  <a:pt x="107" y="209"/>
                  <a:pt x="107" y="209"/>
                  <a:pt x="107" y="209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52" y="192"/>
                  <a:pt x="152" y="192"/>
                  <a:pt x="152" y="192"/>
                </a:cubicBezTo>
                <a:cubicBezTo>
                  <a:pt x="189" y="192"/>
                  <a:pt x="189" y="192"/>
                  <a:pt x="189" y="192"/>
                </a:cubicBezTo>
                <a:cubicBezTo>
                  <a:pt x="196" y="192"/>
                  <a:pt x="196" y="192"/>
                  <a:pt x="196" y="192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80" y="209"/>
                  <a:pt x="180" y="209"/>
                  <a:pt x="180" y="209"/>
                </a:cubicBezTo>
                <a:cubicBezTo>
                  <a:pt x="169" y="226"/>
                  <a:pt x="153" y="239"/>
                  <a:pt x="134" y="247"/>
                </a:cubicBezTo>
                <a:cubicBezTo>
                  <a:pt x="154" y="251"/>
                  <a:pt x="169" y="257"/>
                  <a:pt x="169" y="267"/>
                </a:cubicBezTo>
                <a:cubicBezTo>
                  <a:pt x="169" y="282"/>
                  <a:pt x="169" y="282"/>
                  <a:pt x="169" y="282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98" y="268"/>
                  <a:pt x="98" y="268"/>
                  <a:pt x="98" y="268"/>
                </a:cubicBezTo>
                <a:cubicBezTo>
                  <a:pt x="105" y="268"/>
                  <a:pt x="111" y="262"/>
                  <a:pt x="111" y="255"/>
                </a:cubicBezTo>
                <a:cubicBezTo>
                  <a:pt x="111" y="248"/>
                  <a:pt x="105" y="242"/>
                  <a:pt x="98" y="242"/>
                </a:cubicBezTo>
                <a:lnTo>
                  <a:pt x="98" y="222"/>
                </a:lnTo>
                <a:close/>
                <a:moveTo>
                  <a:pt x="67" y="15"/>
                </a:moveTo>
                <a:cubicBezTo>
                  <a:pt x="98" y="5"/>
                  <a:pt x="98" y="5"/>
                  <a:pt x="98" y="5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2" y="92"/>
                  <a:pt x="92" y="92"/>
                  <a:pt x="92" y="92"/>
                </a:cubicBezTo>
                <a:cubicBezTo>
                  <a:pt x="59" y="95"/>
                  <a:pt x="33" y="123"/>
                  <a:pt x="33" y="157"/>
                </a:cubicBezTo>
                <a:cubicBezTo>
                  <a:pt x="33" y="193"/>
                  <a:pt x="62" y="222"/>
                  <a:pt x="98" y="22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98" y="242"/>
                  <a:pt x="98" y="242"/>
                  <a:pt x="98" y="242"/>
                </a:cubicBezTo>
                <a:cubicBezTo>
                  <a:pt x="91" y="242"/>
                  <a:pt x="85" y="248"/>
                  <a:pt x="85" y="255"/>
                </a:cubicBezTo>
                <a:cubicBezTo>
                  <a:pt x="85" y="262"/>
                  <a:pt x="91" y="268"/>
                  <a:pt x="98" y="268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27" y="282"/>
                  <a:pt x="27" y="282"/>
                  <a:pt x="27" y="282"/>
                </a:cubicBezTo>
                <a:cubicBezTo>
                  <a:pt x="27" y="267"/>
                  <a:pt x="27" y="267"/>
                  <a:pt x="27" y="267"/>
                </a:cubicBezTo>
                <a:cubicBezTo>
                  <a:pt x="27" y="257"/>
                  <a:pt x="41" y="251"/>
                  <a:pt x="61" y="247"/>
                </a:cubicBezTo>
                <a:cubicBezTo>
                  <a:pt x="26" y="233"/>
                  <a:pt x="0" y="198"/>
                  <a:pt x="0" y="157"/>
                </a:cubicBezTo>
                <a:cubicBezTo>
                  <a:pt x="0" y="108"/>
                  <a:pt x="36" y="68"/>
                  <a:pt x="82" y="61"/>
                </a:cubicBezTo>
                <a:lnTo>
                  <a:pt x="67" y="15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8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649208" y="2331558"/>
            <a:ext cx="194804" cy="172181"/>
          </a:xfrm>
          <a:custGeom>
            <a:avLst/>
            <a:gdLst>
              <a:gd name="T0" fmla="*/ 103 w 113"/>
              <a:gd name="T1" fmla="*/ 31 h 100"/>
              <a:gd name="T2" fmla="*/ 57 w 113"/>
              <a:gd name="T3" fmla="*/ 0 h 100"/>
              <a:gd name="T4" fmla="*/ 57 w 113"/>
              <a:gd name="T5" fmla="*/ 9 h 100"/>
              <a:gd name="T6" fmla="*/ 95 w 113"/>
              <a:gd name="T7" fmla="*/ 35 h 100"/>
              <a:gd name="T8" fmla="*/ 72 w 113"/>
              <a:gd name="T9" fmla="*/ 88 h 100"/>
              <a:gd name="T10" fmla="*/ 57 w 113"/>
              <a:gd name="T11" fmla="*/ 91 h 100"/>
              <a:gd name="T12" fmla="*/ 57 w 113"/>
              <a:gd name="T13" fmla="*/ 100 h 100"/>
              <a:gd name="T14" fmla="*/ 75 w 113"/>
              <a:gd name="T15" fmla="*/ 96 h 100"/>
              <a:gd name="T16" fmla="*/ 103 w 113"/>
              <a:gd name="T17" fmla="*/ 31 h 100"/>
              <a:gd name="T18" fmla="*/ 57 w 113"/>
              <a:gd name="T19" fmla="*/ 0 h 100"/>
              <a:gd name="T20" fmla="*/ 38 w 113"/>
              <a:gd name="T21" fmla="*/ 4 h 100"/>
              <a:gd name="T22" fmla="*/ 11 w 113"/>
              <a:gd name="T23" fmla="*/ 68 h 100"/>
              <a:gd name="T24" fmla="*/ 57 w 113"/>
              <a:gd name="T25" fmla="*/ 100 h 100"/>
              <a:gd name="T26" fmla="*/ 57 w 113"/>
              <a:gd name="T27" fmla="*/ 91 h 100"/>
              <a:gd name="T28" fmla="*/ 19 w 113"/>
              <a:gd name="T29" fmla="*/ 65 h 100"/>
              <a:gd name="T30" fmla="*/ 19 w 113"/>
              <a:gd name="T31" fmla="*/ 65 h 100"/>
              <a:gd name="T32" fmla="*/ 42 w 113"/>
              <a:gd name="T33" fmla="*/ 12 h 100"/>
              <a:gd name="T34" fmla="*/ 57 w 113"/>
              <a:gd name="T35" fmla="*/ 9 h 100"/>
              <a:gd name="T36" fmla="*/ 57 w 113"/>
              <a:gd name="T37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3" h="100">
                <a:moveTo>
                  <a:pt x="103" y="31"/>
                </a:moveTo>
                <a:cubicBezTo>
                  <a:pt x="95" y="12"/>
                  <a:pt x="77" y="0"/>
                  <a:pt x="57" y="0"/>
                </a:cubicBezTo>
                <a:cubicBezTo>
                  <a:pt x="57" y="9"/>
                  <a:pt x="57" y="9"/>
                  <a:pt x="57" y="9"/>
                </a:cubicBezTo>
                <a:cubicBezTo>
                  <a:pt x="73" y="9"/>
                  <a:pt x="88" y="19"/>
                  <a:pt x="95" y="35"/>
                </a:cubicBezTo>
                <a:cubicBezTo>
                  <a:pt x="103" y="56"/>
                  <a:pt x="93" y="79"/>
                  <a:pt x="72" y="88"/>
                </a:cubicBezTo>
                <a:cubicBezTo>
                  <a:pt x="67" y="90"/>
                  <a:pt x="62" y="91"/>
                  <a:pt x="57" y="91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63" y="100"/>
                  <a:pt x="69" y="99"/>
                  <a:pt x="75" y="96"/>
                </a:cubicBezTo>
                <a:cubicBezTo>
                  <a:pt x="101" y="86"/>
                  <a:pt x="113" y="57"/>
                  <a:pt x="103" y="31"/>
                </a:cubicBezTo>
                <a:close/>
                <a:moveTo>
                  <a:pt x="57" y="0"/>
                </a:moveTo>
                <a:cubicBezTo>
                  <a:pt x="51" y="0"/>
                  <a:pt x="44" y="1"/>
                  <a:pt x="38" y="4"/>
                </a:cubicBezTo>
                <a:cubicBezTo>
                  <a:pt x="13" y="14"/>
                  <a:pt x="0" y="43"/>
                  <a:pt x="11" y="68"/>
                </a:cubicBezTo>
                <a:cubicBezTo>
                  <a:pt x="18" y="88"/>
                  <a:pt x="37" y="100"/>
                  <a:pt x="57" y="100"/>
                </a:cubicBezTo>
                <a:cubicBezTo>
                  <a:pt x="57" y="91"/>
                  <a:pt x="57" y="91"/>
                  <a:pt x="57" y="91"/>
                </a:cubicBezTo>
                <a:cubicBezTo>
                  <a:pt x="41" y="90"/>
                  <a:pt x="26" y="81"/>
                  <a:pt x="19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1" y="44"/>
                  <a:pt x="21" y="21"/>
                  <a:pt x="42" y="12"/>
                </a:cubicBezTo>
                <a:cubicBezTo>
                  <a:pt x="47" y="10"/>
                  <a:pt x="52" y="9"/>
                  <a:pt x="57" y="9"/>
                </a:cubicBezTo>
                <a:lnTo>
                  <a:pt x="57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88" name="出自【趣你的PPT】(微信:qunideppt)：最优质的PPT资源库"/>
          <p:cNvSpPr/>
          <p:nvPr/>
        </p:nvSpPr>
        <p:spPr bwMode="auto">
          <a:xfrm>
            <a:off x="5593909" y="2434615"/>
            <a:ext cx="85462" cy="54043"/>
          </a:xfrm>
          <a:custGeom>
            <a:avLst/>
            <a:gdLst>
              <a:gd name="T0" fmla="*/ 7 w 68"/>
              <a:gd name="T1" fmla="*/ 43 h 43"/>
              <a:gd name="T2" fmla="*/ 0 w 68"/>
              <a:gd name="T3" fmla="*/ 25 h 43"/>
              <a:gd name="T4" fmla="*/ 62 w 68"/>
              <a:gd name="T5" fmla="*/ 0 h 43"/>
              <a:gd name="T6" fmla="*/ 68 w 68"/>
              <a:gd name="T7" fmla="*/ 18 h 43"/>
              <a:gd name="T8" fmla="*/ 7 w 68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3">
                <a:moveTo>
                  <a:pt x="7" y="43"/>
                </a:moveTo>
                <a:lnTo>
                  <a:pt x="0" y="25"/>
                </a:lnTo>
                <a:lnTo>
                  <a:pt x="62" y="0"/>
                </a:lnTo>
                <a:lnTo>
                  <a:pt x="68" y="18"/>
                </a:lnTo>
                <a:lnTo>
                  <a:pt x="7" y="43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89" name="出自【趣你的PPT】(微信:qunideppt)：最优质的PPT资源库"/>
          <p:cNvSpPr/>
          <p:nvPr/>
        </p:nvSpPr>
        <p:spPr bwMode="auto">
          <a:xfrm>
            <a:off x="5539867" y="2442156"/>
            <a:ext cx="115625" cy="70381"/>
          </a:xfrm>
          <a:custGeom>
            <a:avLst/>
            <a:gdLst>
              <a:gd name="T0" fmla="*/ 16 w 67"/>
              <a:gd name="T1" fmla="*/ 39 h 41"/>
              <a:gd name="T2" fmla="*/ 2 w 67"/>
              <a:gd name="T3" fmla="*/ 33 h 41"/>
              <a:gd name="T4" fmla="*/ 8 w 67"/>
              <a:gd name="T5" fmla="*/ 19 h 41"/>
              <a:gd name="T6" fmla="*/ 50 w 67"/>
              <a:gd name="T7" fmla="*/ 2 h 41"/>
              <a:gd name="T8" fmla="*/ 64 w 67"/>
              <a:gd name="T9" fmla="*/ 8 h 41"/>
              <a:gd name="T10" fmla="*/ 58 w 67"/>
              <a:gd name="T11" fmla="*/ 22 h 41"/>
              <a:gd name="T12" fmla="*/ 16 w 67"/>
              <a:gd name="T13" fmla="*/ 3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41">
                <a:moveTo>
                  <a:pt x="16" y="39"/>
                </a:moveTo>
                <a:cubicBezTo>
                  <a:pt x="10" y="41"/>
                  <a:pt x="4" y="39"/>
                  <a:pt x="2" y="33"/>
                </a:cubicBezTo>
                <a:cubicBezTo>
                  <a:pt x="0" y="28"/>
                  <a:pt x="2" y="21"/>
                  <a:pt x="8" y="19"/>
                </a:cubicBezTo>
                <a:cubicBezTo>
                  <a:pt x="50" y="2"/>
                  <a:pt x="50" y="2"/>
                  <a:pt x="50" y="2"/>
                </a:cubicBezTo>
                <a:cubicBezTo>
                  <a:pt x="56" y="0"/>
                  <a:pt x="62" y="3"/>
                  <a:pt x="64" y="8"/>
                </a:cubicBezTo>
                <a:cubicBezTo>
                  <a:pt x="67" y="14"/>
                  <a:pt x="64" y="20"/>
                  <a:pt x="58" y="22"/>
                </a:cubicBezTo>
                <a:lnTo>
                  <a:pt x="16" y="39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90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473257" y="3359616"/>
            <a:ext cx="353160" cy="125679"/>
          </a:xfrm>
          <a:custGeom>
            <a:avLst/>
            <a:gdLst>
              <a:gd name="T0" fmla="*/ 142 w 205"/>
              <a:gd name="T1" fmla="*/ 5 h 73"/>
              <a:gd name="T2" fmla="*/ 157 w 205"/>
              <a:gd name="T3" fmla="*/ 2 h 73"/>
              <a:gd name="T4" fmla="*/ 164 w 205"/>
              <a:gd name="T5" fmla="*/ 5 h 73"/>
              <a:gd name="T6" fmla="*/ 179 w 205"/>
              <a:gd name="T7" fmla="*/ 2 h 73"/>
              <a:gd name="T8" fmla="*/ 202 w 205"/>
              <a:gd name="T9" fmla="*/ 18 h 73"/>
              <a:gd name="T10" fmla="*/ 187 w 205"/>
              <a:gd name="T11" fmla="*/ 42 h 73"/>
              <a:gd name="T12" fmla="*/ 177 w 205"/>
              <a:gd name="T13" fmla="*/ 43 h 73"/>
              <a:gd name="T14" fmla="*/ 166 w 205"/>
              <a:gd name="T15" fmla="*/ 18 h 73"/>
              <a:gd name="T16" fmla="*/ 172 w 205"/>
              <a:gd name="T17" fmla="*/ 45 h 73"/>
              <a:gd name="T18" fmla="*/ 167 w 205"/>
              <a:gd name="T19" fmla="*/ 50 h 73"/>
              <a:gd name="T20" fmla="*/ 142 w 205"/>
              <a:gd name="T21" fmla="*/ 55 h 73"/>
              <a:gd name="T22" fmla="*/ 142 w 205"/>
              <a:gd name="T23" fmla="*/ 20 h 73"/>
              <a:gd name="T24" fmla="*/ 158 w 205"/>
              <a:gd name="T25" fmla="*/ 17 h 73"/>
              <a:gd name="T26" fmla="*/ 163 w 205"/>
              <a:gd name="T27" fmla="*/ 19 h 73"/>
              <a:gd name="T28" fmla="*/ 161 w 205"/>
              <a:gd name="T29" fmla="*/ 9 h 73"/>
              <a:gd name="T30" fmla="*/ 155 w 205"/>
              <a:gd name="T31" fmla="*/ 5 h 73"/>
              <a:gd name="T32" fmla="*/ 142 w 205"/>
              <a:gd name="T33" fmla="*/ 8 h 73"/>
              <a:gd name="T34" fmla="*/ 142 w 205"/>
              <a:gd name="T35" fmla="*/ 5 h 73"/>
              <a:gd name="T36" fmla="*/ 28 w 205"/>
              <a:gd name="T37" fmla="*/ 30 h 73"/>
              <a:gd name="T38" fmla="*/ 116 w 205"/>
              <a:gd name="T39" fmla="*/ 13 h 73"/>
              <a:gd name="T40" fmla="*/ 121 w 205"/>
              <a:gd name="T41" fmla="*/ 9 h 73"/>
              <a:gd name="T42" fmla="*/ 142 w 205"/>
              <a:gd name="T43" fmla="*/ 5 h 73"/>
              <a:gd name="T44" fmla="*/ 142 w 205"/>
              <a:gd name="T45" fmla="*/ 8 h 73"/>
              <a:gd name="T46" fmla="*/ 124 w 205"/>
              <a:gd name="T47" fmla="*/ 11 h 73"/>
              <a:gd name="T48" fmla="*/ 120 w 205"/>
              <a:gd name="T49" fmla="*/ 17 h 73"/>
              <a:gd name="T50" fmla="*/ 122 w 205"/>
              <a:gd name="T51" fmla="*/ 28 h 73"/>
              <a:gd name="T52" fmla="*/ 122 w 205"/>
              <a:gd name="T53" fmla="*/ 28 h 73"/>
              <a:gd name="T54" fmla="*/ 126 w 205"/>
              <a:gd name="T55" fmla="*/ 24 h 73"/>
              <a:gd name="T56" fmla="*/ 142 w 205"/>
              <a:gd name="T57" fmla="*/ 20 h 73"/>
              <a:gd name="T58" fmla="*/ 142 w 205"/>
              <a:gd name="T59" fmla="*/ 55 h 73"/>
              <a:gd name="T60" fmla="*/ 130 w 205"/>
              <a:gd name="T61" fmla="*/ 57 h 73"/>
              <a:gd name="T62" fmla="*/ 125 w 205"/>
              <a:gd name="T63" fmla="*/ 56 h 73"/>
              <a:gd name="T64" fmla="*/ 35 w 205"/>
              <a:gd name="T65" fmla="*/ 73 h 73"/>
              <a:gd name="T66" fmla="*/ 28 w 205"/>
              <a:gd name="T67" fmla="*/ 70 h 73"/>
              <a:gd name="T68" fmla="*/ 28 w 205"/>
              <a:gd name="T69" fmla="*/ 67 h 73"/>
              <a:gd name="T70" fmla="*/ 35 w 205"/>
              <a:gd name="T71" fmla="*/ 70 h 73"/>
              <a:gd name="T72" fmla="*/ 35 w 205"/>
              <a:gd name="T73" fmla="*/ 70 h 73"/>
              <a:gd name="T74" fmla="*/ 37 w 205"/>
              <a:gd name="T75" fmla="*/ 70 h 73"/>
              <a:gd name="T76" fmla="*/ 42 w 205"/>
              <a:gd name="T77" fmla="*/ 62 h 73"/>
              <a:gd name="T78" fmla="*/ 36 w 205"/>
              <a:gd name="T79" fmla="*/ 57 h 73"/>
              <a:gd name="T80" fmla="*/ 40 w 205"/>
              <a:gd name="T81" fmla="*/ 50 h 73"/>
              <a:gd name="T82" fmla="*/ 34 w 205"/>
              <a:gd name="T83" fmla="*/ 45 h 73"/>
              <a:gd name="T84" fmla="*/ 37 w 205"/>
              <a:gd name="T85" fmla="*/ 38 h 73"/>
              <a:gd name="T86" fmla="*/ 30 w 205"/>
              <a:gd name="T87" fmla="*/ 33 h 73"/>
              <a:gd name="T88" fmla="*/ 28 w 205"/>
              <a:gd name="T89" fmla="*/ 33 h 73"/>
              <a:gd name="T90" fmla="*/ 28 w 205"/>
              <a:gd name="T91" fmla="*/ 34 h 73"/>
              <a:gd name="T92" fmla="*/ 28 w 205"/>
              <a:gd name="T93" fmla="*/ 30 h 73"/>
              <a:gd name="T94" fmla="*/ 26 w 205"/>
              <a:gd name="T95" fmla="*/ 31 h 73"/>
              <a:gd name="T96" fmla="*/ 28 w 205"/>
              <a:gd name="T97" fmla="*/ 30 h 73"/>
              <a:gd name="T98" fmla="*/ 28 w 205"/>
              <a:gd name="T99" fmla="*/ 34 h 73"/>
              <a:gd name="T100" fmla="*/ 13 w 205"/>
              <a:gd name="T101" fmla="*/ 49 h 73"/>
              <a:gd name="T102" fmla="*/ 15 w 205"/>
              <a:gd name="T103" fmla="*/ 62 h 73"/>
              <a:gd name="T104" fmla="*/ 28 w 205"/>
              <a:gd name="T105" fmla="*/ 67 h 73"/>
              <a:gd name="T106" fmla="*/ 28 w 205"/>
              <a:gd name="T107" fmla="*/ 70 h 73"/>
              <a:gd name="T108" fmla="*/ 0 w 205"/>
              <a:gd name="T109" fmla="*/ 58 h 73"/>
              <a:gd name="T110" fmla="*/ 26 w 205"/>
              <a:gd name="T111" fmla="*/ 3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05" h="73">
                <a:moveTo>
                  <a:pt x="142" y="5"/>
                </a:moveTo>
                <a:cubicBezTo>
                  <a:pt x="157" y="2"/>
                  <a:pt x="157" y="2"/>
                  <a:pt x="157" y="2"/>
                </a:cubicBezTo>
                <a:cubicBezTo>
                  <a:pt x="160" y="1"/>
                  <a:pt x="163" y="3"/>
                  <a:pt x="164" y="5"/>
                </a:cubicBezTo>
                <a:cubicBezTo>
                  <a:pt x="179" y="2"/>
                  <a:pt x="179" y="2"/>
                  <a:pt x="179" y="2"/>
                </a:cubicBezTo>
                <a:cubicBezTo>
                  <a:pt x="190" y="0"/>
                  <a:pt x="200" y="7"/>
                  <a:pt x="202" y="18"/>
                </a:cubicBezTo>
                <a:cubicBezTo>
                  <a:pt x="205" y="29"/>
                  <a:pt x="197" y="39"/>
                  <a:pt x="187" y="42"/>
                </a:cubicBezTo>
                <a:cubicBezTo>
                  <a:pt x="177" y="43"/>
                  <a:pt x="177" y="43"/>
                  <a:pt x="177" y="43"/>
                </a:cubicBezTo>
                <a:cubicBezTo>
                  <a:pt x="166" y="18"/>
                  <a:pt x="166" y="18"/>
                  <a:pt x="166" y="18"/>
                </a:cubicBezTo>
                <a:cubicBezTo>
                  <a:pt x="172" y="45"/>
                  <a:pt x="172" y="45"/>
                  <a:pt x="172" y="45"/>
                </a:cubicBezTo>
                <a:cubicBezTo>
                  <a:pt x="172" y="47"/>
                  <a:pt x="170" y="50"/>
                  <a:pt x="167" y="5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58" y="17"/>
                  <a:pt x="158" y="17"/>
                  <a:pt x="158" y="17"/>
                </a:cubicBezTo>
                <a:cubicBezTo>
                  <a:pt x="160" y="17"/>
                  <a:pt x="162" y="18"/>
                  <a:pt x="163" y="19"/>
                </a:cubicBezTo>
                <a:cubicBezTo>
                  <a:pt x="161" y="9"/>
                  <a:pt x="161" y="9"/>
                  <a:pt x="161" y="9"/>
                </a:cubicBezTo>
                <a:cubicBezTo>
                  <a:pt x="161" y="6"/>
                  <a:pt x="158" y="5"/>
                  <a:pt x="155" y="5"/>
                </a:cubicBezTo>
                <a:cubicBezTo>
                  <a:pt x="142" y="8"/>
                  <a:pt x="142" y="8"/>
                  <a:pt x="142" y="8"/>
                </a:cubicBezTo>
                <a:lnTo>
                  <a:pt x="142" y="5"/>
                </a:lnTo>
                <a:close/>
                <a:moveTo>
                  <a:pt x="28" y="30"/>
                </a:moveTo>
                <a:cubicBezTo>
                  <a:pt x="116" y="13"/>
                  <a:pt x="116" y="13"/>
                  <a:pt x="116" y="13"/>
                </a:cubicBezTo>
                <a:cubicBezTo>
                  <a:pt x="117" y="11"/>
                  <a:pt x="119" y="9"/>
                  <a:pt x="121" y="9"/>
                </a:cubicBezTo>
                <a:cubicBezTo>
                  <a:pt x="142" y="5"/>
                  <a:pt x="142" y="5"/>
                  <a:pt x="142" y="5"/>
                </a:cubicBezTo>
                <a:cubicBezTo>
                  <a:pt x="142" y="8"/>
                  <a:pt x="142" y="8"/>
                  <a:pt x="142" y="8"/>
                </a:cubicBezTo>
                <a:cubicBezTo>
                  <a:pt x="124" y="11"/>
                  <a:pt x="124" y="11"/>
                  <a:pt x="124" y="11"/>
                </a:cubicBezTo>
                <a:cubicBezTo>
                  <a:pt x="121" y="12"/>
                  <a:pt x="119" y="15"/>
                  <a:pt x="120" y="17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6"/>
                  <a:pt x="124" y="24"/>
                  <a:pt x="126" y="24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30" y="57"/>
                  <a:pt x="130" y="57"/>
                  <a:pt x="130" y="57"/>
                </a:cubicBezTo>
                <a:cubicBezTo>
                  <a:pt x="128" y="58"/>
                  <a:pt x="126" y="57"/>
                  <a:pt x="125" y="56"/>
                </a:cubicBezTo>
                <a:cubicBezTo>
                  <a:pt x="35" y="73"/>
                  <a:pt x="35" y="73"/>
                  <a:pt x="35" y="73"/>
                </a:cubicBezTo>
                <a:cubicBezTo>
                  <a:pt x="28" y="70"/>
                  <a:pt x="28" y="70"/>
                  <a:pt x="28" y="70"/>
                </a:cubicBezTo>
                <a:cubicBezTo>
                  <a:pt x="28" y="67"/>
                  <a:pt x="28" y="67"/>
                  <a:pt x="28" y="67"/>
                </a:cubicBezTo>
                <a:cubicBezTo>
                  <a:pt x="35" y="70"/>
                  <a:pt x="35" y="70"/>
                  <a:pt x="35" y="70"/>
                </a:cubicBezTo>
                <a:cubicBezTo>
                  <a:pt x="35" y="70"/>
                  <a:pt x="35" y="70"/>
                  <a:pt x="35" y="70"/>
                </a:cubicBezTo>
                <a:cubicBezTo>
                  <a:pt x="37" y="70"/>
                  <a:pt x="37" y="70"/>
                  <a:pt x="37" y="70"/>
                </a:cubicBezTo>
                <a:cubicBezTo>
                  <a:pt x="41" y="69"/>
                  <a:pt x="43" y="66"/>
                  <a:pt x="42" y="62"/>
                </a:cubicBezTo>
                <a:cubicBezTo>
                  <a:pt x="42" y="59"/>
                  <a:pt x="39" y="57"/>
                  <a:pt x="36" y="57"/>
                </a:cubicBezTo>
                <a:cubicBezTo>
                  <a:pt x="39" y="56"/>
                  <a:pt x="40" y="53"/>
                  <a:pt x="40" y="50"/>
                </a:cubicBezTo>
                <a:cubicBezTo>
                  <a:pt x="39" y="47"/>
                  <a:pt x="37" y="45"/>
                  <a:pt x="34" y="45"/>
                </a:cubicBezTo>
                <a:cubicBezTo>
                  <a:pt x="36" y="44"/>
                  <a:pt x="38" y="41"/>
                  <a:pt x="37" y="38"/>
                </a:cubicBezTo>
                <a:cubicBezTo>
                  <a:pt x="37" y="34"/>
                  <a:pt x="33" y="32"/>
                  <a:pt x="30" y="33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4"/>
                  <a:pt x="28" y="34"/>
                  <a:pt x="28" y="34"/>
                </a:cubicBezTo>
                <a:lnTo>
                  <a:pt x="28" y="30"/>
                </a:lnTo>
                <a:close/>
                <a:moveTo>
                  <a:pt x="26" y="31"/>
                </a:moveTo>
                <a:cubicBezTo>
                  <a:pt x="28" y="30"/>
                  <a:pt x="28" y="30"/>
                  <a:pt x="28" y="30"/>
                </a:cubicBezTo>
                <a:cubicBezTo>
                  <a:pt x="28" y="34"/>
                  <a:pt x="28" y="34"/>
                  <a:pt x="28" y="34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62"/>
                  <a:pt x="15" y="62"/>
                  <a:pt x="15" y="62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70"/>
                  <a:pt x="28" y="70"/>
                  <a:pt x="28" y="70"/>
                </a:cubicBezTo>
                <a:cubicBezTo>
                  <a:pt x="0" y="58"/>
                  <a:pt x="0" y="58"/>
                  <a:pt x="0" y="58"/>
                </a:cubicBezTo>
                <a:lnTo>
                  <a:pt x="26" y="31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91" name="出自【趣你的PPT】(微信:qunideppt)：最优质的PPT资源库"/>
          <p:cNvSpPr/>
          <p:nvPr/>
        </p:nvSpPr>
        <p:spPr bwMode="auto">
          <a:xfrm>
            <a:off x="6936166" y="3683869"/>
            <a:ext cx="194804" cy="250103"/>
          </a:xfrm>
          <a:custGeom>
            <a:avLst/>
            <a:gdLst>
              <a:gd name="T0" fmla="*/ 113 w 113"/>
              <a:gd name="T1" fmla="*/ 25 h 145"/>
              <a:gd name="T2" fmla="*/ 108 w 113"/>
              <a:gd name="T3" fmla="*/ 22 h 145"/>
              <a:gd name="T4" fmla="*/ 42 w 113"/>
              <a:gd name="T5" fmla="*/ 128 h 145"/>
              <a:gd name="T6" fmla="*/ 19 w 113"/>
              <a:gd name="T7" fmla="*/ 132 h 145"/>
              <a:gd name="T8" fmla="*/ 12 w 113"/>
              <a:gd name="T9" fmla="*/ 109 h 145"/>
              <a:gd name="T10" fmla="*/ 78 w 113"/>
              <a:gd name="T11" fmla="*/ 3 h 145"/>
              <a:gd name="T12" fmla="*/ 73 w 113"/>
              <a:gd name="T13" fmla="*/ 0 h 145"/>
              <a:gd name="T14" fmla="*/ 6 w 113"/>
              <a:gd name="T15" fmla="*/ 107 h 145"/>
              <a:gd name="T16" fmla="*/ 15 w 113"/>
              <a:gd name="T17" fmla="*/ 138 h 145"/>
              <a:gd name="T18" fmla="*/ 47 w 113"/>
              <a:gd name="T19" fmla="*/ 132 h 145"/>
              <a:gd name="T20" fmla="*/ 113 w 113"/>
              <a:gd name="T21" fmla="*/ 2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3" h="145">
                <a:moveTo>
                  <a:pt x="113" y="25"/>
                </a:moveTo>
                <a:cubicBezTo>
                  <a:pt x="108" y="22"/>
                  <a:pt x="108" y="22"/>
                  <a:pt x="108" y="22"/>
                </a:cubicBezTo>
                <a:cubicBezTo>
                  <a:pt x="42" y="128"/>
                  <a:pt x="42" y="128"/>
                  <a:pt x="42" y="128"/>
                </a:cubicBezTo>
                <a:cubicBezTo>
                  <a:pt x="38" y="135"/>
                  <a:pt x="27" y="137"/>
                  <a:pt x="19" y="132"/>
                </a:cubicBezTo>
                <a:cubicBezTo>
                  <a:pt x="11" y="127"/>
                  <a:pt x="8" y="117"/>
                  <a:pt x="12" y="109"/>
                </a:cubicBezTo>
                <a:cubicBezTo>
                  <a:pt x="78" y="3"/>
                  <a:pt x="78" y="3"/>
                  <a:pt x="78" y="3"/>
                </a:cubicBezTo>
                <a:cubicBezTo>
                  <a:pt x="73" y="0"/>
                  <a:pt x="73" y="0"/>
                  <a:pt x="73" y="0"/>
                </a:cubicBezTo>
                <a:cubicBezTo>
                  <a:pt x="6" y="107"/>
                  <a:pt x="6" y="107"/>
                  <a:pt x="6" y="107"/>
                </a:cubicBezTo>
                <a:cubicBezTo>
                  <a:pt x="0" y="117"/>
                  <a:pt x="4" y="131"/>
                  <a:pt x="15" y="138"/>
                </a:cubicBezTo>
                <a:cubicBezTo>
                  <a:pt x="26" y="145"/>
                  <a:pt x="40" y="142"/>
                  <a:pt x="47" y="132"/>
                </a:cubicBezTo>
                <a:lnTo>
                  <a:pt x="113" y="25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92" name="出自【趣你的PPT】(微信:qunideppt)：最优质的PPT资源库"/>
          <p:cNvSpPr/>
          <p:nvPr/>
        </p:nvSpPr>
        <p:spPr bwMode="auto">
          <a:xfrm>
            <a:off x="7046764" y="3675071"/>
            <a:ext cx="94260" cy="65353"/>
          </a:xfrm>
          <a:custGeom>
            <a:avLst/>
            <a:gdLst>
              <a:gd name="T0" fmla="*/ 54 w 55"/>
              <a:gd name="T1" fmla="*/ 35 h 38"/>
              <a:gd name="T2" fmla="*/ 48 w 55"/>
              <a:gd name="T3" fmla="*/ 37 h 38"/>
              <a:gd name="T4" fmla="*/ 3 w 55"/>
              <a:gd name="T5" fmla="*/ 9 h 38"/>
              <a:gd name="T6" fmla="*/ 2 w 55"/>
              <a:gd name="T7" fmla="*/ 3 h 38"/>
              <a:gd name="T8" fmla="*/ 8 w 55"/>
              <a:gd name="T9" fmla="*/ 1 h 38"/>
              <a:gd name="T10" fmla="*/ 53 w 55"/>
              <a:gd name="T11" fmla="*/ 29 h 38"/>
              <a:gd name="T12" fmla="*/ 54 w 55"/>
              <a:gd name="T13" fmla="*/ 3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38">
                <a:moveTo>
                  <a:pt x="54" y="35"/>
                </a:moveTo>
                <a:cubicBezTo>
                  <a:pt x="53" y="37"/>
                  <a:pt x="50" y="38"/>
                  <a:pt x="48" y="37"/>
                </a:cubicBezTo>
                <a:cubicBezTo>
                  <a:pt x="3" y="9"/>
                  <a:pt x="3" y="9"/>
                  <a:pt x="3" y="9"/>
                </a:cubicBezTo>
                <a:cubicBezTo>
                  <a:pt x="1" y="7"/>
                  <a:pt x="0" y="5"/>
                  <a:pt x="2" y="3"/>
                </a:cubicBezTo>
                <a:cubicBezTo>
                  <a:pt x="3" y="1"/>
                  <a:pt x="6" y="0"/>
                  <a:pt x="8" y="1"/>
                </a:cubicBezTo>
                <a:cubicBezTo>
                  <a:pt x="53" y="29"/>
                  <a:pt x="53" y="29"/>
                  <a:pt x="53" y="29"/>
                </a:cubicBezTo>
                <a:cubicBezTo>
                  <a:pt x="55" y="31"/>
                  <a:pt x="55" y="33"/>
                  <a:pt x="54" y="35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93" name="出自【趣你的PPT】(微信:qunideppt)：最优质的PPT资源库"/>
          <p:cNvSpPr/>
          <p:nvPr/>
        </p:nvSpPr>
        <p:spPr bwMode="auto">
          <a:xfrm>
            <a:off x="6973870" y="3726600"/>
            <a:ext cx="129450" cy="179722"/>
          </a:xfrm>
          <a:custGeom>
            <a:avLst/>
            <a:gdLst>
              <a:gd name="T0" fmla="*/ 75 w 75"/>
              <a:gd name="T1" fmla="*/ 4 h 104"/>
              <a:gd name="T2" fmla="*/ 69 w 75"/>
              <a:gd name="T3" fmla="*/ 0 h 104"/>
              <a:gd name="T4" fmla="*/ 10 w 75"/>
              <a:gd name="T5" fmla="*/ 95 h 104"/>
              <a:gd name="T6" fmla="*/ 0 w 75"/>
              <a:gd name="T7" fmla="*/ 100 h 104"/>
              <a:gd name="T8" fmla="*/ 1 w 75"/>
              <a:gd name="T9" fmla="*/ 101 h 104"/>
              <a:gd name="T10" fmla="*/ 17 w 75"/>
              <a:gd name="T11" fmla="*/ 98 h 104"/>
              <a:gd name="T12" fmla="*/ 75 w 75"/>
              <a:gd name="T13" fmla="*/ 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104">
                <a:moveTo>
                  <a:pt x="75" y="4"/>
                </a:moveTo>
                <a:cubicBezTo>
                  <a:pt x="69" y="0"/>
                  <a:pt x="69" y="0"/>
                  <a:pt x="69" y="0"/>
                </a:cubicBezTo>
                <a:cubicBezTo>
                  <a:pt x="10" y="95"/>
                  <a:pt x="10" y="95"/>
                  <a:pt x="10" y="95"/>
                </a:cubicBezTo>
                <a:cubicBezTo>
                  <a:pt x="8" y="98"/>
                  <a:pt x="4" y="100"/>
                  <a:pt x="0" y="100"/>
                </a:cubicBezTo>
                <a:cubicBezTo>
                  <a:pt x="0" y="100"/>
                  <a:pt x="1" y="100"/>
                  <a:pt x="1" y="101"/>
                </a:cubicBezTo>
                <a:cubicBezTo>
                  <a:pt x="7" y="104"/>
                  <a:pt x="14" y="103"/>
                  <a:pt x="17" y="98"/>
                </a:cubicBezTo>
                <a:lnTo>
                  <a:pt x="75" y="4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94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72239" y="2703569"/>
            <a:ext cx="175951" cy="128193"/>
          </a:xfrm>
          <a:custGeom>
            <a:avLst/>
            <a:gdLst>
              <a:gd name="T0" fmla="*/ 84 w 102"/>
              <a:gd name="T1" fmla="*/ 71 h 74"/>
              <a:gd name="T2" fmla="*/ 79 w 102"/>
              <a:gd name="T3" fmla="*/ 69 h 74"/>
              <a:gd name="T4" fmla="*/ 79 w 102"/>
              <a:gd name="T5" fmla="*/ 69 h 74"/>
              <a:gd name="T6" fmla="*/ 79 w 102"/>
              <a:gd name="T7" fmla="*/ 52 h 74"/>
              <a:gd name="T8" fmla="*/ 86 w 102"/>
              <a:gd name="T9" fmla="*/ 49 h 74"/>
              <a:gd name="T10" fmla="*/ 90 w 102"/>
              <a:gd name="T11" fmla="*/ 38 h 74"/>
              <a:gd name="T12" fmla="*/ 79 w 102"/>
              <a:gd name="T13" fmla="*/ 31 h 74"/>
              <a:gd name="T14" fmla="*/ 85 w 102"/>
              <a:gd name="T15" fmla="*/ 20 h 74"/>
              <a:gd name="T16" fmla="*/ 79 w 102"/>
              <a:gd name="T17" fmla="*/ 16 h 74"/>
              <a:gd name="T18" fmla="*/ 72 w 102"/>
              <a:gd name="T19" fmla="*/ 3 h 74"/>
              <a:gd name="T20" fmla="*/ 79 w 102"/>
              <a:gd name="T21" fmla="*/ 16 h 74"/>
              <a:gd name="T22" fmla="*/ 72 w 102"/>
              <a:gd name="T23" fmla="*/ 21 h 74"/>
              <a:gd name="T24" fmla="*/ 72 w 102"/>
              <a:gd name="T25" fmla="*/ 9 h 74"/>
              <a:gd name="T26" fmla="*/ 79 w 102"/>
              <a:gd name="T27" fmla="*/ 73 h 74"/>
              <a:gd name="T28" fmla="*/ 72 w 102"/>
              <a:gd name="T29" fmla="*/ 69 h 74"/>
              <a:gd name="T30" fmla="*/ 79 w 102"/>
              <a:gd name="T31" fmla="*/ 73 h 74"/>
              <a:gd name="T32" fmla="*/ 79 w 102"/>
              <a:gd name="T33" fmla="*/ 34 h 74"/>
              <a:gd name="T34" fmla="*/ 75 w 102"/>
              <a:gd name="T35" fmla="*/ 45 h 74"/>
              <a:gd name="T36" fmla="*/ 79 w 102"/>
              <a:gd name="T37" fmla="*/ 52 h 74"/>
              <a:gd name="T38" fmla="*/ 72 w 102"/>
              <a:gd name="T39" fmla="*/ 25 h 74"/>
              <a:gd name="T40" fmla="*/ 79 w 102"/>
              <a:gd name="T41" fmla="*/ 31 h 74"/>
              <a:gd name="T42" fmla="*/ 72 w 102"/>
              <a:gd name="T43" fmla="*/ 3 h 74"/>
              <a:gd name="T44" fmla="*/ 71 w 102"/>
              <a:gd name="T45" fmla="*/ 8 h 74"/>
              <a:gd name="T46" fmla="*/ 66 w 102"/>
              <a:gd name="T47" fmla="*/ 2 h 74"/>
              <a:gd name="T48" fmla="*/ 66 w 102"/>
              <a:gd name="T49" fmla="*/ 73 h 74"/>
              <a:gd name="T50" fmla="*/ 67 w 102"/>
              <a:gd name="T51" fmla="*/ 65 h 74"/>
              <a:gd name="T52" fmla="*/ 72 w 102"/>
              <a:gd name="T53" fmla="*/ 74 h 74"/>
              <a:gd name="T54" fmla="*/ 72 w 102"/>
              <a:gd name="T55" fmla="*/ 21 h 74"/>
              <a:gd name="T56" fmla="*/ 72 w 102"/>
              <a:gd name="T57" fmla="*/ 52 h 74"/>
              <a:gd name="T58" fmla="*/ 66 w 102"/>
              <a:gd name="T59" fmla="*/ 57 h 74"/>
              <a:gd name="T60" fmla="*/ 69 w 102"/>
              <a:gd name="T61" fmla="*/ 16 h 74"/>
              <a:gd name="T62" fmla="*/ 22 w 102"/>
              <a:gd name="T63" fmla="*/ 10 h 74"/>
              <a:gd name="T64" fmla="*/ 66 w 102"/>
              <a:gd name="T65" fmla="*/ 5 h 74"/>
              <a:gd name="T66" fmla="*/ 64 w 102"/>
              <a:gd name="T67" fmla="*/ 6 h 74"/>
              <a:gd name="T68" fmla="*/ 66 w 102"/>
              <a:gd name="T69" fmla="*/ 16 h 74"/>
              <a:gd name="T70" fmla="*/ 66 w 102"/>
              <a:gd name="T71" fmla="*/ 64 h 74"/>
              <a:gd name="T72" fmla="*/ 37 w 102"/>
              <a:gd name="T73" fmla="*/ 57 h 74"/>
              <a:gd name="T74" fmla="*/ 22 w 102"/>
              <a:gd name="T75" fmla="*/ 49 h 74"/>
              <a:gd name="T76" fmla="*/ 27 w 102"/>
              <a:gd name="T77" fmla="*/ 48 h 74"/>
              <a:gd name="T78" fmla="*/ 22 w 102"/>
              <a:gd name="T79" fmla="*/ 27 h 74"/>
              <a:gd name="T80" fmla="*/ 2 w 102"/>
              <a:gd name="T81" fmla="*/ 41 h 74"/>
              <a:gd name="T82" fmla="*/ 22 w 102"/>
              <a:gd name="T83" fmla="*/ 10 h 74"/>
              <a:gd name="T84" fmla="*/ 17 w 102"/>
              <a:gd name="T85" fmla="*/ 28 h 74"/>
              <a:gd name="T86" fmla="*/ 22 w 102"/>
              <a:gd name="T87" fmla="*/ 49 h 74"/>
              <a:gd name="T88" fmla="*/ 2 w 102"/>
              <a:gd name="T89" fmla="*/ 4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2" h="74">
                <a:moveTo>
                  <a:pt x="79" y="7"/>
                </a:moveTo>
                <a:cubicBezTo>
                  <a:pt x="102" y="22"/>
                  <a:pt x="98" y="62"/>
                  <a:pt x="84" y="71"/>
                </a:cubicBezTo>
                <a:cubicBezTo>
                  <a:pt x="82" y="72"/>
                  <a:pt x="80" y="73"/>
                  <a:pt x="79" y="73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83" y="67"/>
                  <a:pt x="85" y="61"/>
                  <a:pt x="83" y="57"/>
                </a:cubicBezTo>
                <a:cubicBezTo>
                  <a:pt x="82" y="55"/>
                  <a:pt x="80" y="53"/>
                  <a:pt x="79" y="52"/>
                </a:cubicBezTo>
                <a:cubicBezTo>
                  <a:pt x="79" y="49"/>
                  <a:pt x="79" y="49"/>
                  <a:pt x="79" y="49"/>
                </a:cubicBezTo>
                <a:cubicBezTo>
                  <a:pt x="81" y="50"/>
                  <a:pt x="84" y="50"/>
                  <a:pt x="86" y="49"/>
                </a:cubicBezTo>
                <a:cubicBezTo>
                  <a:pt x="86" y="49"/>
                  <a:pt x="86" y="49"/>
                  <a:pt x="86" y="49"/>
                </a:cubicBezTo>
                <a:cubicBezTo>
                  <a:pt x="90" y="47"/>
                  <a:pt x="92" y="42"/>
                  <a:pt x="90" y="38"/>
                </a:cubicBezTo>
                <a:cubicBezTo>
                  <a:pt x="88" y="34"/>
                  <a:pt x="83" y="32"/>
                  <a:pt x="79" y="34"/>
                </a:cubicBezTo>
                <a:cubicBezTo>
                  <a:pt x="79" y="31"/>
                  <a:pt x="79" y="31"/>
                  <a:pt x="79" y="31"/>
                </a:cubicBezTo>
                <a:cubicBezTo>
                  <a:pt x="80" y="31"/>
                  <a:pt x="81" y="30"/>
                  <a:pt x="82" y="30"/>
                </a:cubicBezTo>
                <a:cubicBezTo>
                  <a:pt x="86" y="28"/>
                  <a:pt x="87" y="24"/>
                  <a:pt x="85" y="20"/>
                </a:cubicBezTo>
                <a:cubicBezTo>
                  <a:pt x="85" y="20"/>
                  <a:pt x="85" y="20"/>
                  <a:pt x="85" y="20"/>
                </a:cubicBezTo>
                <a:cubicBezTo>
                  <a:pt x="84" y="17"/>
                  <a:pt x="81" y="16"/>
                  <a:pt x="79" y="16"/>
                </a:cubicBezTo>
                <a:lnTo>
                  <a:pt x="79" y="7"/>
                </a:lnTo>
                <a:close/>
                <a:moveTo>
                  <a:pt x="72" y="3"/>
                </a:moveTo>
                <a:cubicBezTo>
                  <a:pt x="74" y="4"/>
                  <a:pt x="76" y="5"/>
                  <a:pt x="79" y="7"/>
                </a:cubicBezTo>
                <a:cubicBezTo>
                  <a:pt x="79" y="16"/>
                  <a:pt x="79" y="16"/>
                  <a:pt x="79" y="16"/>
                </a:cubicBezTo>
                <a:cubicBezTo>
                  <a:pt x="77" y="16"/>
                  <a:pt x="76" y="16"/>
                  <a:pt x="75" y="17"/>
                </a:cubicBezTo>
                <a:cubicBezTo>
                  <a:pt x="73" y="17"/>
                  <a:pt x="72" y="19"/>
                  <a:pt x="72" y="21"/>
                </a:cubicBezTo>
                <a:cubicBezTo>
                  <a:pt x="72" y="13"/>
                  <a:pt x="72" y="13"/>
                  <a:pt x="72" y="13"/>
                </a:cubicBezTo>
                <a:cubicBezTo>
                  <a:pt x="72" y="12"/>
                  <a:pt x="72" y="10"/>
                  <a:pt x="72" y="9"/>
                </a:cubicBezTo>
                <a:cubicBezTo>
                  <a:pt x="72" y="3"/>
                  <a:pt x="72" y="3"/>
                  <a:pt x="72" y="3"/>
                </a:cubicBezTo>
                <a:close/>
                <a:moveTo>
                  <a:pt x="79" y="73"/>
                </a:moveTo>
                <a:cubicBezTo>
                  <a:pt x="76" y="74"/>
                  <a:pt x="74" y="74"/>
                  <a:pt x="72" y="74"/>
                </a:cubicBezTo>
                <a:cubicBezTo>
                  <a:pt x="72" y="69"/>
                  <a:pt x="72" y="69"/>
                  <a:pt x="72" y="69"/>
                </a:cubicBezTo>
                <a:cubicBezTo>
                  <a:pt x="74" y="70"/>
                  <a:pt x="76" y="70"/>
                  <a:pt x="79" y="69"/>
                </a:cubicBezTo>
                <a:cubicBezTo>
                  <a:pt x="79" y="73"/>
                  <a:pt x="79" y="73"/>
                  <a:pt x="79" y="73"/>
                </a:cubicBezTo>
                <a:close/>
                <a:moveTo>
                  <a:pt x="79" y="31"/>
                </a:moveTo>
                <a:cubicBezTo>
                  <a:pt x="79" y="34"/>
                  <a:pt x="79" y="34"/>
                  <a:pt x="79" y="34"/>
                </a:cubicBezTo>
                <a:cubicBezTo>
                  <a:pt x="78" y="34"/>
                  <a:pt x="78" y="34"/>
                  <a:pt x="78" y="34"/>
                </a:cubicBezTo>
                <a:cubicBezTo>
                  <a:pt x="74" y="36"/>
                  <a:pt x="73" y="41"/>
                  <a:pt x="75" y="45"/>
                </a:cubicBezTo>
                <a:cubicBezTo>
                  <a:pt x="76" y="47"/>
                  <a:pt x="77" y="48"/>
                  <a:pt x="79" y="49"/>
                </a:cubicBezTo>
                <a:cubicBezTo>
                  <a:pt x="79" y="52"/>
                  <a:pt x="79" y="52"/>
                  <a:pt x="79" y="52"/>
                </a:cubicBezTo>
                <a:cubicBezTo>
                  <a:pt x="76" y="51"/>
                  <a:pt x="74" y="51"/>
                  <a:pt x="72" y="52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6"/>
                  <a:pt x="72" y="26"/>
                  <a:pt x="72" y="26"/>
                </a:cubicBezTo>
                <a:cubicBezTo>
                  <a:pt x="73" y="29"/>
                  <a:pt x="76" y="31"/>
                  <a:pt x="79" y="31"/>
                </a:cubicBezTo>
                <a:close/>
                <a:moveTo>
                  <a:pt x="66" y="2"/>
                </a:moveTo>
                <a:cubicBezTo>
                  <a:pt x="68" y="2"/>
                  <a:pt x="70" y="3"/>
                  <a:pt x="72" y="3"/>
                </a:cubicBezTo>
                <a:cubicBezTo>
                  <a:pt x="72" y="9"/>
                  <a:pt x="72" y="9"/>
                  <a:pt x="72" y="9"/>
                </a:cubicBezTo>
                <a:cubicBezTo>
                  <a:pt x="71" y="9"/>
                  <a:pt x="71" y="9"/>
                  <a:pt x="71" y="8"/>
                </a:cubicBezTo>
                <a:cubicBezTo>
                  <a:pt x="70" y="7"/>
                  <a:pt x="68" y="5"/>
                  <a:pt x="66" y="5"/>
                </a:cubicBezTo>
                <a:cubicBezTo>
                  <a:pt x="66" y="2"/>
                  <a:pt x="66" y="2"/>
                  <a:pt x="66" y="2"/>
                </a:cubicBezTo>
                <a:close/>
                <a:moveTo>
                  <a:pt x="72" y="74"/>
                </a:moveTo>
                <a:cubicBezTo>
                  <a:pt x="70" y="74"/>
                  <a:pt x="68" y="73"/>
                  <a:pt x="66" y="73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4"/>
                  <a:pt x="67" y="64"/>
                  <a:pt x="67" y="65"/>
                </a:cubicBezTo>
                <a:cubicBezTo>
                  <a:pt x="68" y="67"/>
                  <a:pt x="70" y="68"/>
                  <a:pt x="72" y="69"/>
                </a:cubicBezTo>
                <a:cubicBezTo>
                  <a:pt x="72" y="74"/>
                  <a:pt x="72" y="74"/>
                  <a:pt x="72" y="74"/>
                </a:cubicBezTo>
                <a:close/>
                <a:moveTo>
                  <a:pt x="72" y="13"/>
                </a:moveTo>
                <a:cubicBezTo>
                  <a:pt x="72" y="21"/>
                  <a:pt x="72" y="21"/>
                  <a:pt x="72" y="21"/>
                </a:cubicBezTo>
                <a:cubicBezTo>
                  <a:pt x="71" y="22"/>
                  <a:pt x="71" y="24"/>
                  <a:pt x="72" y="25"/>
                </a:cubicBezTo>
                <a:cubicBezTo>
                  <a:pt x="72" y="52"/>
                  <a:pt x="72" y="52"/>
                  <a:pt x="72" y="52"/>
                </a:cubicBezTo>
                <a:cubicBezTo>
                  <a:pt x="71" y="52"/>
                  <a:pt x="71" y="52"/>
                  <a:pt x="71" y="52"/>
                </a:cubicBezTo>
                <a:cubicBezTo>
                  <a:pt x="69" y="54"/>
                  <a:pt x="67" y="55"/>
                  <a:pt x="66" y="57"/>
                </a:cubicBezTo>
                <a:cubicBezTo>
                  <a:pt x="66" y="16"/>
                  <a:pt x="66" y="16"/>
                  <a:pt x="66" y="16"/>
                </a:cubicBezTo>
                <a:cubicBezTo>
                  <a:pt x="67" y="16"/>
                  <a:pt x="68" y="16"/>
                  <a:pt x="69" y="16"/>
                </a:cubicBezTo>
                <a:cubicBezTo>
                  <a:pt x="70" y="15"/>
                  <a:pt x="71" y="14"/>
                  <a:pt x="72" y="13"/>
                </a:cubicBezTo>
                <a:close/>
                <a:moveTo>
                  <a:pt x="22" y="10"/>
                </a:moveTo>
                <a:cubicBezTo>
                  <a:pt x="41" y="2"/>
                  <a:pt x="55" y="0"/>
                  <a:pt x="66" y="2"/>
                </a:cubicBezTo>
                <a:cubicBezTo>
                  <a:pt x="66" y="5"/>
                  <a:pt x="66" y="5"/>
                  <a:pt x="66" y="5"/>
                </a:cubicBezTo>
                <a:cubicBezTo>
                  <a:pt x="65" y="5"/>
                  <a:pt x="65" y="6"/>
                  <a:pt x="64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61" y="7"/>
                  <a:pt x="60" y="11"/>
                  <a:pt x="61" y="13"/>
                </a:cubicBezTo>
                <a:cubicBezTo>
                  <a:pt x="62" y="15"/>
                  <a:pt x="64" y="16"/>
                  <a:pt x="66" y="16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9"/>
                  <a:pt x="66" y="62"/>
                  <a:pt x="66" y="64"/>
                </a:cubicBezTo>
                <a:cubicBezTo>
                  <a:pt x="66" y="73"/>
                  <a:pt x="66" y="73"/>
                  <a:pt x="66" y="73"/>
                </a:cubicBezTo>
                <a:cubicBezTo>
                  <a:pt x="56" y="68"/>
                  <a:pt x="48" y="56"/>
                  <a:pt x="37" y="57"/>
                </a:cubicBezTo>
                <a:cubicBezTo>
                  <a:pt x="32" y="57"/>
                  <a:pt x="27" y="58"/>
                  <a:pt x="22" y="57"/>
                </a:cubicBezTo>
                <a:cubicBezTo>
                  <a:pt x="22" y="49"/>
                  <a:pt x="22" y="49"/>
                  <a:pt x="22" y="49"/>
                </a:cubicBezTo>
                <a:cubicBezTo>
                  <a:pt x="24" y="49"/>
                  <a:pt x="25" y="48"/>
                  <a:pt x="27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2" y="45"/>
                  <a:pt x="34" y="38"/>
                  <a:pt x="32" y="33"/>
                </a:cubicBezTo>
                <a:cubicBezTo>
                  <a:pt x="30" y="29"/>
                  <a:pt x="26" y="27"/>
                  <a:pt x="22" y="27"/>
                </a:cubicBezTo>
                <a:lnTo>
                  <a:pt x="22" y="10"/>
                </a:lnTo>
                <a:close/>
                <a:moveTo>
                  <a:pt x="2" y="41"/>
                </a:moveTo>
                <a:cubicBezTo>
                  <a:pt x="0" y="23"/>
                  <a:pt x="18" y="12"/>
                  <a:pt x="18" y="12"/>
                </a:cubicBezTo>
                <a:cubicBezTo>
                  <a:pt x="20" y="12"/>
                  <a:pt x="21" y="11"/>
                  <a:pt x="22" y="10"/>
                </a:cubicBezTo>
                <a:cubicBezTo>
                  <a:pt x="22" y="27"/>
                  <a:pt x="22" y="27"/>
                  <a:pt x="22" y="27"/>
                </a:cubicBezTo>
                <a:cubicBezTo>
                  <a:pt x="20" y="27"/>
                  <a:pt x="19" y="27"/>
                  <a:pt x="17" y="28"/>
                </a:cubicBezTo>
                <a:cubicBezTo>
                  <a:pt x="12" y="31"/>
                  <a:pt x="9" y="37"/>
                  <a:pt x="12" y="43"/>
                </a:cubicBezTo>
                <a:cubicBezTo>
                  <a:pt x="14" y="47"/>
                  <a:pt x="18" y="49"/>
                  <a:pt x="22" y="49"/>
                </a:cubicBezTo>
                <a:cubicBezTo>
                  <a:pt x="22" y="57"/>
                  <a:pt x="22" y="57"/>
                  <a:pt x="22" y="57"/>
                </a:cubicBezTo>
                <a:cubicBezTo>
                  <a:pt x="12" y="57"/>
                  <a:pt x="4" y="53"/>
                  <a:pt x="2" y="41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95" name="出自【趣你的PPT】(微信:qunideppt)：最优质的PPT资源库"/>
          <p:cNvSpPr/>
          <p:nvPr/>
        </p:nvSpPr>
        <p:spPr bwMode="auto">
          <a:xfrm>
            <a:off x="5205560" y="3543108"/>
            <a:ext cx="163383" cy="211142"/>
          </a:xfrm>
          <a:custGeom>
            <a:avLst/>
            <a:gdLst>
              <a:gd name="T0" fmla="*/ 0 w 95"/>
              <a:gd name="T1" fmla="*/ 21 h 123"/>
              <a:gd name="T2" fmla="*/ 4 w 95"/>
              <a:gd name="T3" fmla="*/ 19 h 123"/>
              <a:gd name="T4" fmla="*/ 59 w 95"/>
              <a:gd name="T5" fmla="*/ 109 h 123"/>
              <a:gd name="T6" fmla="*/ 79 w 95"/>
              <a:gd name="T7" fmla="*/ 112 h 123"/>
              <a:gd name="T8" fmla="*/ 85 w 95"/>
              <a:gd name="T9" fmla="*/ 93 h 123"/>
              <a:gd name="T10" fmla="*/ 29 w 95"/>
              <a:gd name="T11" fmla="*/ 3 h 123"/>
              <a:gd name="T12" fmla="*/ 34 w 95"/>
              <a:gd name="T13" fmla="*/ 0 h 123"/>
              <a:gd name="T14" fmla="*/ 90 w 95"/>
              <a:gd name="T15" fmla="*/ 91 h 123"/>
              <a:gd name="T16" fmla="*/ 82 w 95"/>
              <a:gd name="T17" fmla="*/ 117 h 123"/>
              <a:gd name="T18" fmla="*/ 56 w 95"/>
              <a:gd name="T19" fmla="*/ 112 h 123"/>
              <a:gd name="T20" fmla="*/ 0 w 95"/>
              <a:gd name="T21" fmla="*/ 2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5" h="123">
                <a:moveTo>
                  <a:pt x="0" y="21"/>
                </a:moveTo>
                <a:cubicBezTo>
                  <a:pt x="4" y="19"/>
                  <a:pt x="4" y="19"/>
                  <a:pt x="4" y="1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3" y="115"/>
                  <a:pt x="72" y="117"/>
                  <a:pt x="79" y="112"/>
                </a:cubicBezTo>
                <a:cubicBezTo>
                  <a:pt x="87" y="108"/>
                  <a:pt x="89" y="99"/>
                  <a:pt x="85" y="93"/>
                </a:cubicBezTo>
                <a:cubicBezTo>
                  <a:pt x="29" y="3"/>
                  <a:pt x="29" y="3"/>
                  <a:pt x="29" y="3"/>
                </a:cubicBezTo>
                <a:cubicBezTo>
                  <a:pt x="34" y="0"/>
                  <a:pt x="34" y="0"/>
                  <a:pt x="34" y="0"/>
                </a:cubicBezTo>
                <a:cubicBezTo>
                  <a:pt x="90" y="91"/>
                  <a:pt x="90" y="91"/>
                  <a:pt x="90" y="91"/>
                </a:cubicBezTo>
                <a:cubicBezTo>
                  <a:pt x="95" y="100"/>
                  <a:pt x="92" y="111"/>
                  <a:pt x="82" y="117"/>
                </a:cubicBezTo>
                <a:cubicBezTo>
                  <a:pt x="73" y="123"/>
                  <a:pt x="61" y="121"/>
                  <a:pt x="56" y="112"/>
                </a:cubicBezTo>
                <a:lnTo>
                  <a:pt x="0" y="21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96" name="出自【趣你的PPT】(微信:qunideppt)：最优质的PPT资源库"/>
          <p:cNvSpPr/>
          <p:nvPr/>
        </p:nvSpPr>
        <p:spPr bwMode="auto">
          <a:xfrm>
            <a:off x="5195506" y="3535567"/>
            <a:ext cx="80435" cy="55299"/>
          </a:xfrm>
          <a:custGeom>
            <a:avLst/>
            <a:gdLst>
              <a:gd name="T0" fmla="*/ 1 w 47"/>
              <a:gd name="T1" fmla="*/ 30 h 32"/>
              <a:gd name="T2" fmla="*/ 6 w 47"/>
              <a:gd name="T3" fmla="*/ 31 h 32"/>
              <a:gd name="T4" fmla="*/ 44 w 47"/>
              <a:gd name="T5" fmla="*/ 7 h 32"/>
              <a:gd name="T6" fmla="*/ 46 w 47"/>
              <a:gd name="T7" fmla="*/ 2 h 32"/>
              <a:gd name="T8" fmla="*/ 41 w 47"/>
              <a:gd name="T9" fmla="*/ 1 h 32"/>
              <a:gd name="T10" fmla="*/ 2 w 47"/>
              <a:gd name="T11" fmla="*/ 25 h 32"/>
              <a:gd name="T12" fmla="*/ 1 w 47"/>
              <a:gd name="T13" fmla="*/ 3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32">
                <a:moveTo>
                  <a:pt x="1" y="30"/>
                </a:moveTo>
                <a:cubicBezTo>
                  <a:pt x="2" y="32"/>
                  <a:pt x="4" y="32"/>
                  <a:pt x="6" y="31"/>
                </a:cubicBezTo>
                <a:cubicBezTo>
                  <a:pt x="44" y="7"/>
                  <a:pt x="44" y="7"/>
                  <a:pt x="44" y="7"/>
                </a:cubicBezTo>
                <a:cubicBezTo>
                  <a:pt x="46" y="6"/>
                  <a:pt x="47" y="4"/>
                  <a:pt x="46" y="2"/>
                </a:cubicBezTo>
                <a:cubicBezTo>
                  <a:pt x="45" y="1"/>
                  <a:pt x="42" y="0"/>
                  <a:pt x="41" y="1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6"/>
                  <a:pt x="0" y="28"/>
                  <a:pt x="1" y="3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97" name="出自【趣你的PPT】(微信:qunideppt)：最优质的PPT资源库"/>
          <p:cNvSpPr/>
          <p:nvPr/>
        </p:nvSpPr>
        <p:spPr bwMode="auto">
          <a:xfrm>
            <a:off x="5228182" y="3580812"/>
            <a:ext cx="110598" cy="152073"/>
          </a:xfrm>
          <a:custGeom>
            <a:avLst/>
            <a:gdLst>
              <a:gd name="T0" fmla="*/ 0 w 64"/>
              <a:gd name="T1" fmla="*/ 3 h 88"/>
              <a:gd name="T2" fmla="*/ 5 w 64"/>
              <a:gd name="T3" fmla="*/ 0 h 88"/>
              <a:gd name="T4" fmla="*/ 55 w 64"/>
              <a:gd name="T5" fmla="*/ 80 h 88"/>
              <a:gd name="T6" fmla="*/ 64 w 64"/>
              <a:gd name="T7" fmla="*/ 85 h 88"/>
              <a:gd name="T8" fmla="*/ 63 w 64"/>
              <a:gd name="T9" fmla="*/ 85 h 88"/>
              <a:gd name="T10" fmla="*/ 49 w 64"/>
              <a:gd name="T11" fmla="*/ 82 h 88"/>
              <a:gd name="T12" fmla="*/ 0 w 64"/>
              <a:gd name="T1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" h="88">
                <a:moveTo>
                  <a:pt x="0" y="3"/>
                </a:moveTo>
                <a:cubicBezTo>
                  <a:pt x="5" y="0"/>
                  <a:pt x="5" y="0"/>
                  <a:pt x="5" y="0"/>
                </a:cubicBezTo>
                <a:cubicBezTo>
                  <a:pt x="55" y="80"/>
                  <a:pt x="55" y="80"/>
                  <a:pt x="55" y="80"/>
                </a:cubicBezTo>
                <a:cubicBezTo>
                  <a:pt x="57" y="83"/>
                  <a:pt x="60" y="85"/>
                  <a:pt x="64" y="85"/>
                </a:cubicBezTo>
                <a:cubicBezTo>
                  <a:pt x="63" y="85"/>
                  <a:pt x="63" y="85"/>
                  <a:pt x="63" y="85"/>
                </a:cubicBezTo>
                <a:cubicBezTo>
                  <a:pt x="58" y="88"/>
                  <a:pt x="52" y="87"/>
                  <a:pt x="49" y="82"/>
                </a:cubicBezTo>
                <a:lnTo>
                  <a:pt x="0" y="3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9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282633" y="4850175"/>
            <a:ext cx="173438" cy="189776"/>
          </a:xfrm>
          <a:custGeom>
            <a:avLst/>
            <a:gdLst>
              <a:gd name="T0" fmla="*/ 78 w 101"/>
              <a:gd name="T1" fmla="*/ 51 h 110"/>
              <a:gd name="T2" fmla="*/ 75 w 101"/>
              <a:gd name="T3" fmla="*/ 63 h 110"/>
              <a:gd name="T4" fmla="*/ 75 w 101"/>
              <a:gd name="T5" fmla="*/ 73 h 110"/>
              <a:gd name="T6" fmla="*/ 77 w 101"/>
              <a:gd name="T7" fmla="*/ 74 h 110"/>
              <a:gd name="T8" fmla="*/ 86 w 101"/>
              <a:gd name="T9" fmla="*/ 86 h 110"/>
              <a:gd name="T10" fmla="*/ 75 w 101"/>
              <a:gd name="T11" fmla="*/ 80 h 110"/>
              <a:gd name="T12" fmla="*/ 75 w 101"/>
              <a:gd name="T13" fmla="*/ 22 h 110"/>
              <a:gd name="T14" fmla="*/ 86 w 101"/>
              <a:gd name="T15" fmla="*/ 15 h 110"/>
              <a:gd name="T16" fmla="*/ 77 w 101"/>
              <a:gd name="T17" fmla="*/ 28 h 110"/>
              <a:gd name="T18" fmla="*/ 75 w 101"/>
              <a:gd name="T19" fmla="*/ 28 h 110"/>
              <a:gd name="T20" fmla="*/ 98 w 101"/>
              <a:gd name="T21" fmla="*/ 48 h 110"/>
              <a:gd name="T22" fmla="*/ 83 w 101"/>
              <a:gd name="T23" fmla="*/ 51 h 110"/>
              <a:gd name="T24" fmla="*/ 98 w 101"/>
              <a:gd name="T25" fmla="*/ 53 h 110"/>
              <a:gd name="T26" fmla="*/ 98 w 101"/>
              <a:gd name="T27" fmla="*/ 48 h 110"/>
              <a:gd name="T28" fmla="*/ 52 w 101"/>
              <a:gd name="T29" fmla="*/ 110 h 110"/>
              <a:gd name="T30" fmla="*/ 66 w 101"/>
              <a:gd name="T31" fmla="*/ 74 h 110"/>
              <a:gd name="T32" fmla="*/ 75 w 101"/>
              <a:gd name="T33" fmla="*/ 39 h 110"/>
              <a:gd name="T34" fmla="*/ 50 w 101"/>
              <a:gd name="T35" fmla="*/ 29 h 110"/>
              <a:gd name="T36" fmla="*/ 72 w 101"/>
              <a:gd name="T37" fmla="*/ 51 h 110"/>
              <a:gd name="T38" fmla="*/ 62 w 101"/>
              <a:gd name="T39" fmla="*/ 70 h 110"/>
              <a:gd name="T40" fmla="*/ 60 w 101"/>
              <a:gd name="T41" fmla="*/ 85 h 110"/>
              <a:gd name="T42" fmla="*/ 50 w 101"/>
              <a:gd name="T43" fmla="*/ 110 h 110"/>
              <a:gd name="T44" fmla="*/ 75 w 101"/>
              <a:gd name="T45" fmla="*/ 28 h 110"/>
              <a:gd name="T46" fmla="*/ 74 w 101"/>
              <a:gd name="T47" fmla="*/ 24 h 110"/>
              <a:gd name="T48" fmla="*/ 75 w 101"/>
              <a:gd name="T49" fmla="*/ 73 h 110"/>
              <a:gd name="T50" fmla="*/ 74 w 101"/>
              <a:gd name="T51" fmla="*/ 78 h 110"/>
              <a:gd name="T52" fmla="*/ 75 w 101"/>
              <a:gd name="T53" fmla="*/ 73 h 110"/>
              <a:gd name="T54" fmla="*/ 50 w 101"/>
              <a:gd name="T55" fmla="*/ 0 h 110"/>
              <a:gd name="T56" fmla="*/ 53 w 101"/>
              <a:gd name="T57" fmla="*/ 3 h 110"/>
              <a:gd name="T58" fmla="*/ 50 w 101"/>
              <a:gd name="T59" fmla="*/ 18 h 110"/>
              <a:gd name="T60" fmla="*/ 50 w 101"/>
              <a:gd name="T61" fmla="*/ 23 h 110"/>
              <a:gd name="T62" fmla="*/ 25 w 101"/>
              <a:gd name="T63" fmla="*/ 63 h 110"/>
              <a:gd name="T64" fmla="*/ 35 w 101"/>
              <a:gd name="T65" fmla="*/ 96 h 110"/>
              <a:gd name="T66" fmla="*/ 50 w 101"/>
              <a:gd name="T67" fmla="*/ 110 h 110"/>
              <a:gd name="T68" fmla="*/ 41 w 101"/>
              <a:gd name="T69" fmla="*/ 85 h 110"/>
              <a:gd name="T70" fmla="*/ 39 w 101"/>
              <a:gd name="T71" fmla="*/ 70 h 110"/>
              <a:gd name="T72" fmla="*/ 34 w 101"/>
              <a:gd name="T73" fmla="*/ 35 h 110"/>
              <a:gd name="T74" fmla="*/ 50 w 101"/>
              <a:gd name="T75" fmla="*/ 23 h 110"/>
              <a:gd name="T76" fmla="*/ 50 w 101"/>
              <a:gd name="T77" fmla="*/ 18 h 110"/>
              <a:gd name="T78" fmla="*/ 48 w 101"/>
              <a:gd name="T79" fmla="*/ 3 h 110"/>
              <a:gd name="T80" fmla="*/ 25 w 101"/>
              <a:gd name="T81" fmla="*/ 80 h 110"/>
              <a:gd name="T82" fmla="*/ 27 w 101"/>
              <a:gd name="T83" fmla="*/ 74 h 110"/>
              <a:gd name="T84" fmla="*/ 25 w 101"/>
              <a:gd name="T85" fmla="*/ 80 h 110"/>
              <a:gd name="T86" fmla="*/ 25 w 101"/>
              <a:gd name="T87" fmla="*/ 22 h 110"/>
              <a:gd name="T88" fmla="*/ 27 w 101"/>
              <a:gd name="T89" fmla="*/ 28 h 110"/>
              <a:gd name="T90" fmla="*/ 25 w 101"/>
              <a:gd name="T91" fmla="*/ 39 h 110"/>
              <a:gd name="T92" fmla="*/ 25 w 101"/>
              <a:gd name="T93" fmla="*/ 63 h 110"/>
              <a:gd name="T94" fmla="*/ 25 w 101"/>
              <a:gd name="T95" fmla="*/ 22 h 110"/>
              <a:gd name="T96" fmla="*/ 23 w 101"/>
              <a:gd name="T97" fmla="*/ 28 h 110"/>
              <a:gd name="T98" fmla="*/ 15 w 101"/>
              <a:gd name="T99" fmla="*/ 19 h 110"/>
              <a:gd name="T100" fmla="*/ 18 w 101"/>
              <a:gd name="T101" fmla="*/ 15 h 110"/>
              <a:gd name="T102" fmla="*/ 25 w 101"/>
              <a:gd name="T103" fmla="*/ 73 h 110"/>
              <a:gd name="T104" fmla="*/ 18 w 101"/>
              <a:gd name="T105" fmla="*/ 86 h 110"/>
              <a:gd name="T106" fmla="*/ 15 w 101"/>
              <a:gd name="T107" fmla="*/ 83 h 110"/>
              <a:gd name="T108" fmla="*/ 23 w 101"/>
              <a:gd name="T109" fmla="*/ 74 h 110"/>
              <a:gd name="T110" fmla="*/ 18 w 101"/>
              <a:gd name="T111" fmla="*/ 51 h 110"/>
              <a:gd name="T112" fmla="*/ 15 w 101"/>
              <a:gd name="T113" fmla="*/ 48 h 110"/>
              <a:gd name="T114" fmla="*/ 0 w 101"/>
              <a:gd name="T115" fmla="*/ 51 h 110"/>
              <a:gd name="T116" fmla="*/ 15 w 101"/>
              <a:gd name="T117" fmla="*/ 53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10">
                <a:moveTo>
                  <a:pt x="75" y="63"/>
                </a:moveTo>
                <a:cubicBezTo>
                  <a:pt x="77" y="59"/>
                  <a:pt x="78" y="55"/>
                  <a:pt x="78" y="51"/>
                </a:cubicBezTo>
                <a:cubicBezTo>
                  <a:pt x="78" y="47"/>
                  <a:pt x="77" y="43"/>
                  <a:pt x="75" y="39"/>
                </a:cubicBezTo>
                <a:cubicBezTo>
                  <a:pt x="75" y="63"/>
                  <a:pt x="75" y="63"/>
                  <a:pt x="75" y="63"/>
                </a:cubicBezTo>
                <a:close/>
                <a:moveTo>
                  <a:pt x="75" y="80"/>
                </a:moveTo>
                <a:cubicBezTo>
                  <a:pt x="75" y="73"/>
                  <a:pt x="75" y="73"/>
                  <a:pt x="75" y="73"/>
                </a:cubicBezTo>
                <a:cubicBezTo>
                  <a:pt x="76" y="73"/>
                  <a:pt x="77" y="73"/>
                  <a:pt x="77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86" y="83"/>
                  <a:pt x="86" y="83"/>
                  <a:pt x="86" y="83"/>
                </a:cubicBezTo>
                <a:cubicBezTo>
                  <a:pt x="87" y="84"/>
                  <a:pt x="87" y="85"/>
                  <a:pt x="86" y="86"/>
                </a:cubicBezTo>
                <a:cubicBezTo>
                  <a:pt x="85" y="87"/>
                  <a:pt x="83" y="87"/>
                  <a:pt x="82" y="86"/>
                </a:cubicBezTo>
                <a:cubicBezTo>
                  <a:pt x="75" y="80"/>
                  <a:pt x="75" y="80"/>
                  <a:pt x="75" y="80"/>
                </a:cubicBezTo>
                <a:close/>
                <a:moveTo>
                  <a:pt x="75" y="28"/>
                </a:moveTo>
                <a:cubicBezTo>
                  <a:pt x="75" y="22"/>
                  <a:pt x="75" y="22"/>
                  <a:pt x="75" y="22"/>
                </a:cubicBezTo>
                <a:cubicBezTo>
                  <a:pt x="82" y="15"/>
                  <a:pt x="82" y="15"/>
                  <a:pt x="82" y="15"/>
                </a:cubicBezTo>
                <a:cubicBezTo>
                  <a:pt x="83" y="14"/>
                  <a:pt x="85" y="14"/>
                  <a:pt x="86" y="15"/>
                </a:cubicBezTo>
                <a:cubicBezTo>
                  <a:pt x="87" y="16"/>
                  <a:pt x="87" y="18"/>
                  <a:pt x="86" y="19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6" y="28"/>
                  <a:pt x="75" y="28"/>
                </a:cubicBezTo>
                <a:close/>
                <a:moveTo>
                  <a:pt x="98" y="48"/>
                </a:moveTo>
                <a:cubicBezTo>
                  <a:pt x="98" y="48"/>
                  <a:pt x="98" y="48"/>
                  <a:pt x="98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4" y="48"/>
                  <a:pt x="83" y="49"/>
                  <a:pt x="83" y="51"/>
                </a:cubicBezTo>
                <a:cubicBezTo>
                  <a:pt x="83" y="52"/>
                  <a:pt x="84" y="53"/>
                  <a:pt x="86" y="53"/>
                </a:cubicBezTo>
                <a:cubicBezTo>
                  <a:pt x="98" y="53"/>
                  <a:pt x="98" y="53"/>
                  <a:pt x="98" y="53"/>
                </a:cubicBezTo>
                <a:cubicBezTo>
                  <a:pt x="100" y="53"/>
                  <a:pt x="101" y="52"/>
                  <a:pt x="101" y="51"/>
                </a:cubicBezTo>
                <a:cubicBezTo>
                  <a:pt x="101" y="49"/>
                  <a:pt x="100" y="48"/>
                  <a:pt x="98" y="48"/>
                </a:cubicBezTo>
                <a:close/>
                <a:moveTo>
                  <a:pt x="50" y="110"/>
                </a:moveTo>
                <a:cubicBezTo>
                  <a:pt x="52" y="110"/>
                  <a:pt x="52" y="110"/>
                  <a:pt x="52" y="110"/>
                </a:cubicBezTo>
                <a:cubicBezTo>
                  <a:pt x="60" y="110"/>
                  <a:pt x="66" y="104"/>
                  <a:pt x="66" y="96"/>
                </a:cubicBezTo>
                <a:cubicBezTo>
                  <a:pt x="66" y="74"/>
                  <a:pt x="66" y="74"/>
                  <a:pt x="66" y="74"/>
                </a:cubicBezTo>
                <a:cubicBezTo>
                  <a:pt x="70" y="71"/>
                  <a:pt x="73" y="67"/>
                  <a:pt x="75" y="63"/>
                </a:cubicBezTo>
                <a:cubicBezTo>
                  <a:pt x="75" y="39"/>
                  <a:pt x="75" y="39"/>
                  <a:pt x="75" y="39"/>
                </a:cubicBezTo>
                <a:cubicBezTo>
                  <a:pt x="71" y="29"/>
                  <a:pt x="61" y="23"/>
                  <a:pt x="50" y="23"/>
                </a:cubicBezTo>
                <a:cubicBezTo>
                  <a:pt x="50" y="29"/>
                  <a:pt x="50" y="29"/>
                  <a:pt x="50" y="29"/>
                </a:cubicBezTo>
                <a:cubicBezTo>
                  <a:pt x="56" y="29"/>
                  <a:pt x="62" y="31"/>
                  <a:pt x="66" y="35"/>
                </a:cubicBezTo>
                <a:cubicBezTo>
                  <a:pt x="70" y="39"/>
                  <a:pt x="72" y="45"/>
                  <a:pt x="72" y="51"/>
                </a:cubicBezTo>
                <a:cubicBezTo>
                  <a:pt x="72" y="59"/>
                  <a:pt x="68" y="66"/>
                  <a:pt x="62" y="70"/>
                </a:cubicBezTo>
                <a:cubicBezTo>
                  <a:pt x="62" y="70"/>
                  <a:pt x="62" y="70"/>
                  <a:pt x="62" y="70"/>
                </a:cubicBezTo>
                <a:cubicBezTo>
                  <a:pt x="61" y="70"/>
                  <a:pt x="60" y="71"/>
                  <a:pt x="60" y="72"/>
                </a:cubicBezTo>
                <a:cubicBezTo>
                  <a:pt x="60" y="85"/>
                  <a:pt x="60" y="85"/>
                  <a:pt x="60" y="85"/>
                </a:cubicBezTo>
                <a:cubicBezTo>
                  <a:pt x="50" y="85"/>
                  <a:pt x="50" y="85"/>
                  <a:pt x="50" y="85"/>
                </a:cubicBezTo>
                <a:cubicBezTo>
                  <a:pt x="50" y="110"/>
                  <a:pt x="50" y="110"/>
                  <a:pt x="50" y="110"/>
                </a:cubicBezTo>
                <a:close/>
                <a:moveTo>
                  <a:pt x="75" y="22"/>
                </a:moveTo>
                <a:cubicBezTo>
                  <a:pt x="75" y="28"/>
                  <a:pt x="75" y="28"/>
                  <a:pt x="75" y="28"/>
                </a:cubicBezTo>
                <a:cubicBezTo>
                  <a:pt x="75" y="28"/>
                  <a:pt x="74" y="28"/>
                  <a:pt x="74" y="28"/>
                </a:cubicBezTo>
                <a:cubicBezTo>
                  <a:pt x="72" y="27"/>
                  <a:pt x="72" y="25"/>
                  <a:pt x="74" y="24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5" y="73"/>
                </a:moveTo>
                <a:cubicBezTo>
                  <a:pt x="75" y="80"/>
                  <a:pt x="75" y="80"/>
                  <a:pt x="75" y="80"/>
                </a:cubicBezTo>
                <a:cubicBezTo>
                  <a:pt x="74" y="78"/>
                  <a:pt x="74" y="78"/>
                  <a:pt x="74" y="78"/>
                </a:cubicBezTo>
                <a:cubicBezTo>
                  <a:pt x="72" y="77"/>
                  <a:pt x="72" y="75"/>
                  <a:pt x="74" y="74"/>
                </a:cubicBezTo>
                <a:cubicBezTo>
                  <a:pt x="74" y="73"/>
                  <a:pt x="75" y="73"/>
                  <a:pt x="75" y="73"/>
                </a:cubicBezTo>
                <a:close/>
                <a:moveTo>
                  <a:pt x="50" y="18"/>
                </a:moveTo>
                <a:cubicBezTo>
                  <a:pt x="50" y="0"/>
                  <a:pt x="50" y="0"/>
                  <a:pt x="5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2" y="0"/>
                  <a:pt x="53" y="2"/>
                  <a:pt x="53" y="3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7"/>
                  <a:pt x="52" y="18"/>
                  <a:pt x="50" y="18"/>
                </a:cubicBezTo>
                <a:cubicBezTo>
                  <a:pt x="50" y="18"/>
                  <a:pt x="50" y="18"/>
                  <a:pt x="50" y="18"/>
                </a:cubicBezTo>
                <a:close/>
                <a:moveTo>
                  <a:pt x="50" y="23"/>
                </a:moveTo>
                <a:cubicBezTo>
                  <a:pt x="39" y="23"/>
                  <a:pt x="30" y="29"/>
                  <a:pt x="25" y="39"/>
                </a:cubicBezTo>
                <a:cubicBezTo>
                  <a:pt x="25" y="63"/>
                  <a:pt x="25" y="63"/>
                  <a:pt x="25" y="63"/>
                </a:cubicBezTo>
                <a:cubicBezTo>
                  <a:pt x="27" y="68"/>
                  <a:pt x="31" y="71"/>
                  <a:pt x="35" y="74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104"/>
                  <a:pt x="41" y="110"/>
                  <a:pt x="49" y="110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0" y="85"/>
                  <a:pt x="50" y="85"/>
                  <a:pt x="50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0" y="71"/>
                  <a:pt x="39" y="70"/>
                </a:cubicBezTo>
                <a:cubicBezTo>
                  <a:pt x="33" y="66"/>
                  <a:pt x="28" y="59"/>
                  <a:pt x="28" y="51"/>
                </a:cubicBezTo>
                <a:cubicBezTo>
                  <a:pt x="28" y="45"/>
                  <a:pt x="30" y="39"/>
                  <a:pt x="34" y="35"/>
                </a:cubicBezTo>
                <a:cubicBezTo>
                  <a:pt x="39" y="31"/>
                  <a:pt x="44" y="29"/>
                  <a:pt x="50" y="29"/>
                </a:cubicBezTo>
                <a:cubicBezTo>
                  <a:pt x="50" y="23"/>
                  <a:pt x="50" y="23"/>
                  <a:pt x="50" y="23"/>
                </a:cubicBezTo>
                <a:close/>
                <a:moveTo>
                  <a:pt x="50" y="0"/>
                </a:moveTo>
                <a:cubicBezTo>
                  <a:pt x="50" y="18"/>
                  <a:pt x="50" y="18"/>
                  <a:pt x="50" y="18"/>
                </a:cubicBezTo>
                <a:cubicBezTo>
                  <a:pt x="49" y="18"/>
                  <a:pt x="48" y="17"/>
                  <a:pt x="48" y="15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2"/>
                  <a:pt x="49" y="1"/>
                  <a:pt x="50" y="0"/>
                </a:cubicBezTo>
                <a:close/>
                <a:moveTo>
                  <a:pt x="25" y="80"/>
                </a:moveTo>
                <a:cubicBezTo>
                  <a:pt x="25" y="73"/>
                  <a:pt x="25" y="73"/>
                  <a:pt x="25" y="73"/>
                </a:cubicBezTo>
                <a:cubicBezTo>
                  <a:pt x="26" y="73"/>
                  <a:pt x="27" y="73"/>
                  <a:pt x="27" y="74"/>
                </a:cubicBezTo>
                <a:cubicBezTo>
                  <a:pt x="28" y="75"/>
                  <a:pt x="28" y="77"/>
                  <a:pt x="27" y="78"/>
                </a:cubicBezTo>
                <a:cubicBezTo>
                  <a:pt x="25" y="80"/>
                  <a:pt x="25" y="80"/>
                  <a:pt x="25" y="80"/>
                </a:cubicBezTo>
                <a:close/>
                <a:moveTo>
                  <a:pt x="25" y="28"/>
                </a:moveTo>
                <a:cubicBezTo>
                  <a:pt x="25" y="22"/>
                  <a:pt x="25" y="22"/>
                  <a:pt x="25" y="22"/>
                </a:cubicBezTo>
                <a:cubicBezTo>
                  <a:pt x="27" y="24"/>
                  <a:pt x="27" y="24"/>
                  <a:pt x="27" y="24"/>
                </a:cubicBezTo>
                <a:cubicBezTo>
                  <a:pt x="28" y="25"/>
                  <a:pt x="28" y="27"/>
                  <a:pt x="27" y="28"/>
                </a:cubicBezTo>
                <a:cubicBezTo>
                  <a:pt x="27" y="28"/>
                  <a:pt x="26" y="28"/>
                  <a:pt x="25" y="28"/>
                </a:cubicBezTo>
                <a:close/>
                <a:moveTo>
                  <a:pt x="25" y="39"/>
                </a:moveTo>
                <a:cubicBezTo>
                  <a:pt x="23" y="42"/>
                  <a:pt x="22" y="46"/>
                  <a:pt x="22" y="51"/>
                </a:cubicBezTo>
                <a:cubicBezTo>
                  <a:pt x="22" y="55"/>
                  <a:pt x="23" y="59"/>
                  <a:pt x="25" y="63"/>
                </a:cubicBezTo>
                <a:cubicBezTo>
                  <a:pt x="25" y="39"/>
                  <a:pt x="25" y="39"/>
                  <a:pt x="25" y="39"/>
                </a:cubicBezTo>
                <a:close/>
                <a:moveTo>
                  <a:pt x="25" y="22"/>
                </a:moveTo>
                <a:cubicBezTo>
                  <a:pt x="25" y="28"/>
                  <a:pt x="25" y="28"/>
                  <a:pt x="25" y="28"/>
                </a:cubicBezTo>
                <a:cubicBezTo>
                  <a:pt x="25" y="28"/>
                  <a:pt x="24" y="28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8"/>
                  <a:pt x="14" y="16"/>
                  <a:pt x="15" y="15"/>
                </a:cubicBezTo>
                <a:cubicBezTo>
                  <a:pt x="16" y="14"/>
                  <a:pt x="17" y="14"/>
                  <a:pt x="18" y="15"/>
                </a:cubicBezTo>
                <a:cubicBezTo>
                  <a:pt x="25" y="22"/>
                  <a:pt x="25" y="22"/>
                  <a:pt x="25" y="22"/>
                </a:cubicBezTo>
                <a:close/>
                <a:moveTo>
                  <a:pt x="25" y="73"/>
                </a:moveTo>
                <a:cubicBezTo>
                  <a:pt x="25" y="80"/>
                  <a:pt x="25" y="80"/>
                  <a:pt x="25" y="80"/>
                </a:cubicBezTo>
                <a:cubicBezTo>
                  <a:pt x="18" y="86"/>
                  <a:pt x="18" y="86"/>
                  <a:pt x="18" y="86"/>
                </a:cubicBezTo>
                <a:cubicBezTo>
                  <a:pt x="17" y="87"/>
                  <a:pt x="16" y="87"/>
                  <a:pt x="15" y="86"/>
                </a:cubicBezTo>
                <a:cubicBezTo>
                  <a:pt x="14" y="85"/>
                  <a:pt x="14" y="84"/>
                  <a:pt x="15" y="83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4"/>
                  <a:pt x="23" y="74"/>
                  <a:pt x="23" y="74"/>
                </a:cubicBezTo>
                <a:cubicBezTo>
                  <a:pt x="24" y="74"/>
                  <a:pt x="25" y="73"/>
                  <a:pt x="25" y="73"/>
                </a:cubicBezTo>
                <a:close/>
                <a:moveTo>
                  <a:pt x="18" y="51"/>
                </a:moveTo>
                <a:cubicBezTo>
                  <a:pt x="18" y="51"/>
                  <a:pt x="18" y="51"/>
                  <a:pt x="18" y="51"/>
                </a:cubicBezTo>
                <a:cubicBezTo>
                  <a:pt x="18" y="49"/>
                  <a:pt x="16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9"/>
                  <a:pt x="0" y="51"/>
                </a:cubicBezTo>
                <a:cubicBezTo>
                  <a:pt x="0" y="52"/>
                  <a:pt x="1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6" y="53"/>
                  <a:pt x="18" y="52"/>
                  <a:pt x="18" y="51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99" name="出自【趣你的PPT】(微信:qunideppt)：最优质的PPT资源库"/>
          <p:cNvSpPr/>
          <p:nvPr/>
        </p:nvSpPr>
        <p:spPr bwMode="auto">
          <a:xfrm>
            <a:off x="6072748" y="3599663"/>
            <a:ext cx="50272" cy="47758"/>
          </a:xfrm>
          <a:custGeom>
            <a:avLst/>
            <a:gdLst>
              <a:gd name="T0" fmla="*/ 28 w 29"/>
              <a:gd name="T1" fmla="*/ 16 h 28"/>
              <a:gd name="T2" fmla="*/ 12 w 29"/>
              <a:gd name="T3" fmla="*/ 27 h 28"/>
              <a:gd name="T4" fmla="*/ 1 w 29"/>
              <a:gd name="T5" fmla="*/ 12 h 28"/>
              <a:gd name="T6" fmla="*/ 17 w 29"/>
              <a:gd name="T7" fmla="*/ 1 h 28"/>
              <a:gd name="T8" fmla="*/ 28 w 29"/>
              <a:gd name="T9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8">
                <a:moveTo>
                  <a:pt x="28" y="16"/>
                </a:moveTo>
                <a:cubicBezTo>
                  <a:pt x="26" y="23"/>
                  <a:pt x="19" y="28"/>
                  <a:pt x="12" y="27"/>
                </a:cubicBezTo>
                <a:cubicBezTo>
                  <a:pt x="5" y="26"/>
                  <a:pt x="0" y="19"/>
                  <a:pt x="1" y="12"/>
                </a:cubicBezTo>
                <a:cubicBezTo>
                  <a:pt x="3" y="4"/>
                  <a:pt x="10" y="0"/>
                  <a:pt x="17" y="1"/>
                </a:cubicBezTo>
                <a:cubicBezTo>
                  <a:pt x="24" y="2"/>
                  <a:pt x="29" y="9"/>
                  <a:pt x="28" y="16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00" name="出自【趣你的PPT】(微信:qunideppt)：最优质的PPT资源库"/>
          <p:cNvSpPr/>
          <p:nvPr/>
        </p:nvSpPr>
        <p:spPr bwMode="auto">
          <a:xfrm>
            <a:off x="6061437" y="3455132"/>
            <a:ext cx="46502" cy="155843"/>
          </a:xfrm>
          <a:custGeom>
            <a:avLst/>
            <a:gdLst>
              <a:gd name="T0" fmla="*/ 27 w 27"/>
              <a:gd name="T1" fmla="*/ 90 h 91"/>
              <a:gd name="T2" fmla="*/ 12 w 27"/>
              <a:gd name="T3" fmla="*/ 14 h 91"/>
              <a:gd name="T4" fmla="*/ 1 w 27"/>
              <a:gd name="T5" fmla="*/ 0 h 91"/>
              <a:gd name="T6" fmla="*/ 17 w 27"/>
              <a:gd name="T7" fmla="*/ 91 h 91"/>
              <a:gd name="T8" fmla="*/ 27 w 27"/>
              <a:gd name="T9" fmla="*/ 9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91">
                <a:moveTo>
                  <a:pt x="27" y="90"/>
                </a:moveTo>
                <a:cubicBezTo>
                  <a:pt x="27" y="90"/>
                  <a:pt x="12" y="14"/>
                  <a:pt x="12" y="14"/>
                </a:cubicBezTo>
                <a:cubicBezTo>
                  <a:pt x="12" y="14"/>
                  <a:pt x="3" y="0"/>
                  <a:pt x="1" y="0"/>
                </a:cubicBezTo>
                <a:cubicBezTo>
                  <a:pt x="0" y="0"/>
                  <a:pt x="17" y="91"/>
                  <a:pt x="17" y="91"/>
                </a:cubicBezTo>
                <a:lnTo>
                  <a:pt x="27" y="9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01" name="出自【趣你的PPT】(微信:qunideppt)：最优质的PPT资源库"/>
          <p:cNvSpPr/>
          <p:nvPr/>
        </p:nvSpPr>
        <p:spPr bwMode="auto">
          <a:xfrm>
            <a:off x="6094114" y="3480268"/>
            <a:ext cx="100544" cy="134477"/>
          </a:xfrm>
          <a:custGeom>
            <a:avLst/>
            <a:gdLst>
              <a:gd name="T0" fmla="*/ 1 w 80"/>
              <a:gd name="T1" fmla="*/ 99 h 107"/>
              <a:gd name="T2" fmla="*/ 60 w 80"/>
              <a:gd name="T3" fmla="*/ 13 h 107"/>
              <a:gd name="T4" fmla="*/ 80 w 80"/>
              <a:gd name="T5" fmla="*/ 0 h 107"/>
              <a:gd name="T6" fmla="*/ 71 w 80"/>
              <a:gd name="T7" fmla="*/ 21 h 107"/>
              <a:gd name="T8" fmla="*/ 12 w 80"/>
              <a:gd name="T9" fmla="*/ 107 h 107"/>
              <a:gd name="T10" fmla="*/ 0 w 80"/>
              <a:gd name="T11" fmla="*/ 100 h 107"/>
              <a:gd name="T12" fmla="*/ 1 w 80"/>
              <a:gd name="T13" fmla="*/ 9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107">
                <a:moveTo>
                  <a:pt x="1" y="99"/>
                </a:moveTo>
                <a:lnTo>
                  <a:pt x="60" y="13"/>
                </a:lnTo>
                <a:lnTo>
                  <a:pt x="80" y="0"/>
                </a:lnTo>
                <a:lnTo>
                  <a:pt x="71" y="21"/>
                </a:lnTo>
                <a:lnTo>
                  <a:pt x="12" y="107"/>
                </a:lnTo>
                <a:lnTo>
                  <a:pt x="0" y="100"/>
                </a:lnTo>
                <a:lnTo>
                  <a:pt x="1" y="99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02" name="出自【趣你的PPT】(微信:qunideppt)：最优质的PPT资源库"/>
          <p:cNvSpPr/>
          <p:nvPr/>
        </p:nvSpPr>
        <p:spPr bwMode="auto">
          <a:xfrm>
            <a:off x="6085316" y="3636111"/>
            <a:ext cx="12568" cy="25136"/>
          </a:xfrm>
          <a:custGeom>
            <a:avLst/>
            <a:gdLst>
              <a:gd name="T0" fmla="*/ 2 w 7"/>
              <a:gd name="T1" fmla="*/ 3 h 15"/>
              <a:gd name="T2" fmla="*/ 5 w 7"/>
              <a:gd name="T3" fmla="*/ 1 h 15"/>
              <a:gd name="T4" fmla="*/ 7 w 7"/>
              <a:gd name="T5" fmla="*/ 3 h 15"/>
              <a:gd name="T6" fmla="*/ 5 w 7"/>
              <a:gd name="T7" fmla="*/ 13 h 15"/>
              <a:gd name="T8" fmla="*/ 3 w 7"/>
              <a:gd name="T9" fmla="*/ 15 h 15"/>
              <a:gd name="T10" fmla="*/ 1 w 7"/>
              <a:gd name="T11" fmla="*/ 12 h 15"/>
              <a:gd name="T12" fmla="*/ 2 w 7"/>
              <a:gd name="T13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15">
                <a:moveTo>
                  <a:pt x="2" y="3"/>
                </a:moveTo>
                <a:cubicBezTo>
                  <a:pt x="3" y="1"/>
                  <a:pt x="4" y="0"/>
                  <a:pt x="5" y="1"/>
                </a:cubicBezTo>
                <a:cubicBezTo>
                  <a:pt x="6" y="1"/>
                  <a:pt x="7" y="2"/>
                  <a:pt x="7" y="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4"/>
                  <a:pt x="4" y="15"/>
                  <a:pt x="3" y="15"/>
                </a:cubicBezTo>
                <a:cubicBezTo>
                  <a:pt x="1" y="15"/>
                  <a:pt x="0" y="13"/>
                  <a:pt x="1" y="12"/>
                </a:cubicBezTo>
                <a:lnTo>
                  <a:pt x="2" y="3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0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045099" y="2362977"/>
            <a:ext cx="174695" cy="187263"/>
          </a:xfrm>
          <a:custGeom>
            <a:avLst/>
            <a:gdLst>
              <a:gd name="T0" fmla="*/ 78 w 101"/>
              <a:gd name="T1" fmla="*/ 50 h 109"/>
              <a:gd name="T2" fmla="*/ 76 w 101"/>
              <a:gd name="T3" fmla="*/ 62 h 109"/>
              <a:gd name="T4" fmla="*/ 76 w 101"/>
              <a:gd name="T5" fmla="*/ 73 h 109"/>
              <a:gd name="T6" fmla="*/ 78 w 101"/>
              <a:gd name="T7" fmla="*/ 73 h 109"/>
              <a:gd name="T8" fmla="*/ 86 w 101"/>
              <a:gd name="T9" fmla="*/ 86 h 109"/>
              <a:gd name="T10" fmla="*/ 76 w 101"/>
              <a:gd name="T11" fmla="*/ 79 h 109"/>
              <a:gd name="T12" fmla="*/ 76 w 101"/>
              <a:gd name="T13" fmla="*/ 22 h 109"/>
              <a:gd name="T14" fmla="*/ 86 w 101"/>
              <a:gd name="T15" fmla="*/ 15 h 109"/>
              <a:gd name="T16" fmla="*/ 78 w 101"/>
              <a:gd name="T17" fmla="*/ 27 h 109"/>
              <a:gd name="T18" fmla="*/ 76 w 101"/>
              <a:gd name="T19" fmla="*/ 28 h 109"/>
              <a:gd name="T20" fmla="*/ 99 w 101"/>
              <a:gd name="T21" fmla="*/ 48 h 109"/>
              <a:gd name="T22" fmla="*/ 84 w 101"/>
              <a:gd name="T23" fmla="*/ 50 h 109"/>
              <a:gd name="T24" fmla="*/ 99 w 101"/>
              <a:gd name="T25" fmla="*/ 53 h 109"/>
              <a:gd name="T26" fmla="*/ 99 w 101"/>
              <a:gd name="T27" fmla="*/ 48 h 109"/>
              <a:gd name="T28" fmla="*/ 53 w 101"/>
              <a:gd name="T29" fmla="*/ 109 h 109"/>
              <a:gd name="T30" fmla="*/ 66 w 101"/>
              <a:gd name="T31" fmla="*/ 73 h 109"/>
              <a:gd name="T32" fmla="*/ 76 w 101"/>
              <a:gd name="T33" fmla="*/ 38 h 109"/>
              <a:gd name="T34" fmla="*/ 51 w 101"/>
              <a:gd name="T35" fmla="*/ 28 h 109"/>
              <a:gd name="T36" fmla="*/ 73 w 101"/>
              <a:gd name="T37" fmla="*/ 50 h 109"/>
              <a:gd name="T38" fmla="*/ 62 w 101"/>
              <a:gd name="T39" fmla="*/ 69 h 109"/>
              <a:gd name="T40" fmla="*/ 61 w 101"/>
              <a:gd name="T41" fmla="*/ 84 h 109"/>
              <a:gd name="T42" fmla="*/ 51 w 101"/>
              <a:gd name="T43" fmla="*/ 109 h 109"/>
              <a:gd name="T44" fmla="*/ 76 w 101"/>
              <a:gd name="T45" fmla="*/ 28 h 109"/>
              <a:gd name="T46" fmla="*/ 74 w 101"/>
              <a:gd name="T47" fmla="*/ 23 h 109"/>
              <a:gd name="T48" fmla="*/ 76 w 101"/>
              <a:gd name="T49" fmla="*/ 73 h 109"/>
              <a:gd name="T50" fmla="*/ 74 w 101"/>
              <a:gd name="T51" fmla="*/ 77 h 109"/>
              <a:gd name="T52" fmla="*/ 76 w 101"/>
              <a:gd name="T53" fmla="*/ 73 h 109"/>
              <a:gd name="T54" fmla="*/ 51 w 101"/>
              <a:gd name="T55" fmla="*/ 0 h 109"/>
              <a:gd name="T56" fmla="*/ 53 w 101"/>
              <a:gd name="T57" fmla="*/ 2 h 109"/>
              <a:gd name="T58" fmla="*/ 51 w 101"/>
              <a:gd name="T59" fmla="*/ 17 h 109"/>
              <a:gd name="T60" fmla="*/ 51 w 101"/>
              <a:gd name="T61" fmla="*/ 22 h 109"/>
              <a:gd name="T62" fmla="*/ 26 w 101"/>
              <a:gd name="T63" fmla="*/ 62 h 109"/>
              <a:gd name="T64" fmla="*/ 35 w 101"/>
              <a:gd name="T65" fmla="*/ 95 h 109"/>
              <a:gd name="T66" fmla="*/ 51 w 101"/>
              <a:gd name="T67" fmla="*/ 109 h 109"/>
              <a:gd name="T68" fmla="*/ 41 w 101"/>
              <a:gd name="T69" fmla="*/ 84 h 109"/>
              <a:gd name="T70" fmla="*/ 40 w 101"/>
              <a:gd name="T71" fmla="*/ 69 h 109"/>
              <a:gd name="T72" fmla="*/ 35 w 101"/>
              <a:gd name="T73" fmla="*/ 35 h 109"/>
              <a:gd name="T74" fmla="*/ 51 w 101"/>
              <a:gd name="T75" fmla="*/ 22 h 109"/>
              <a:gd name="T76" fmla="*/ 51 w 101"/>
              <a:gd name="T77" fmla="*/ 17 h 109"/>
              <a:gd name="T78" fmla="*/ 48 w 101"/>
              <a:gd name="T79" fmla="*/ 2 h 109"/>
              <a:gd name="T80" fmla="*/ 26 w 101"/>
              <a:gd name="T81" fmla="*/ 79 h 109"/>
              <a:gd name="T82" fmla="*/ 28 w 101"/>
              <a:gd name="T83" fmla="*/ 73 h 109"/>
              <a:gd name="T84" fmla="*/ 26 w 101"/>
              <a:gd name="T85" fmla="*/ 79 h 109"/>
              <a:gd name="T86" fmla="*/ 26 w 101"/>
              <a:gd name="T87" fmla="*/ 21 h 109"/>
              <a:gd name="T88" fmla="*/ 28 w 101"/>
              <a:gd name="T89" fmla="*/ 27 h 109"/>
              <a:gd name="T90" fmla="*/ 26 w 101"/>
              <a:gd name="T91" fmla="*/ 38 h 109"/>
              <a:gd name="T92" fmla="*/ 26 w 101"/>
              <a:gd name="T93" fmla="*/ 62 h 109"/>
              <a:gd name="T94" fmla="*/ 26 w 101"/>
              <a:gd name="T95" fmla="*/ 21 h 109"/>
              <a:gd name="T96" fmla="*/ 24 w 101"/>
              <a:gd name="T97" fmla="*/ 27 h 109"/>
              <a:gd name="T98" fmla="*/ 15 w 101"/>
              <a:gd name="T99" fmla="*/ 18 h 109"/>
              <a:gd name="T100" fmla="*/ 19 w 101"/>
              <a:gd name="T101" fmla="*/ 15 h 109"/>
              <a:gd name="T102" fmla="*/ 26 w 101"/>
              <a:gd name="T103" fmla="*/ 73 h 109"/>
              <a:gd name="T104" fmla="*/ 19 w 101"/>
              <a:gd name="T105" fmla="*/ 86 h 109"/>
              <a:gd name="T106" fmla="*/ 15 w 101"/>
              <a:gd name="T107" fmla="*/ 82 h 109"/>
              <a:gd name="T108" fmla="*/ 24 w 101"/>
              <a:gd name="T109" fmla="*/ 73 h 109"/>
              <a:gd name="T110" fmla="*/ 18 w 101"/>
              <a:gd name="T111" fmla="*/ 50 h 109"/>
              <a:gd name="T112" fmla="*/ 15 w 101"/>
              <a:gd name="T113" fmla="*/ 48 h 109"/>
              <a:gd name="T114" fmla="*/ 0 w 101"/>
              <a:gd name="T115" fmla="*/ 50 h 109"/>
              <a:gd name="T116" fmla="*/ 15 w 101"/>
              <a:gd name="T117" fmla="*/ 5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09">
                <a:moveTo>
                  <a:pt x="76" y="62"/>
                </a:moveTo>
                <a:cubicBezTo>
                  <a:pt x="78" y="58"/>
                  <a:pt x="78" y="54"/>
                  <a:pt x="78" y="50"/>
                </a:cubicBezTo>
                <a:cubicBezTo>
                  <a:pt x="78" y="46"/>
                  <a:pt x="78" y="42"/>
                  <a:pt x="76" y="38"/>
                </a:cubicBezTo>
                <a:cubicBezTo>
                  <a:pt x="76" y="62"/>
                  <a:pt x="76" y="62"/>
                  <a:pt x="76" y="62"/>
                </a:cubicBezTo>
                <a:close/>
                <a:moveTo>
                  <a:pt x="76" y="79"/>
                </a:moveTo>
                <a:cubicBezTo>
                  <a:pt x="76" y="73"/>
                  <a:pt x="76" y="73"/>
                  <a:pt x="76" y="73"/>
                </a:cubicBezTo>
                <a:cubicBezTo>
                  <a:pt x="77" y="73"/>
                  <a:pt x="77" y="73"/>
                  <a:pt x="78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86" y="82"/>
                  <a:pt x="86" y="82"/>
                  <a:pt x="86" y="82"/>
                </a:cubicBezTo>
                <a:cubicBezTo>
                  <a:pt x="87" y="83"/>
                  <a:pt x="87" y="85"/>
                  <a:pt x="86" y="86"/>
                </a:cubicBezTo>
                <a:cubicBezTo>
                  <a:pt x="85" y="87"/>
                  <a:pt x="84" y="87"/>
                  <a:pt x="83" y="86"/>
                </a:cubicBezTo>
                <a:cubicBezTo>
                  <a:pt x="76" y="79"/>
                  <a:pt x="76" y="79"/>
                  <a:pt x="76" y="79"/>
                </a:cubicBezTo>
                <a:close/>
                <a:moveTo>
                  <a:pt x="76" y="28"/>
                </a:moveTo>
                <a:cubicBezTo>
                  <a:pt x="76" y="22"/>
                  <a:pt x="76" y="22"/>
                  <a:pt x="76" y="22"/>
                </a:cubicBezTo>
                <a:cubicBezTo>
                  <a:pt x="83" y="15"/>
                  <a:pt x="83" y="15"/>
                  <a:pt x="83" y="15"/>
                </a:cubicBezTo>
                <a:cubicBezTo>
                  <a:pt x="84" y="14"/>
                  <a:pt x="85" y="14"/>
                  <a:pt x="86" y="15"/>
                </a:cubicBezTo>
                <a:cubicBezTo>
                  <a:pt x="87" y="16"/>
                  <a:pt x="87" y="17"/>
                  <a:pt x="86" y="1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8"/>
                  <a:pt x="77" y="28"/>
                  <a:pt x="76" y="28"/>
                </a:cubicBezTo>
                <a:close/>
                <a:moveTo>
                  <a:pt x="99" y="48"/>
                </a:moveTo>
                <a:cubicBezTo>
                  <a:pt x="99" y="48"/>
                  <a:pt x="99" y="48"/>
                  <a:pt x="99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5" y="48"/>
                  <a:pt x="84" y="49"/>
                  <a:pt x="84" y="50"/>
                </a:cubicBezTo>
                <a:cubicBezTo>
                  <a:pt x="84" y="52"/>
                  <a:pt x="85" y="53"/>
                  <a:pt x="86" y="53"/>
                </a:cubicBezTo>
                <a:cubicBezTo>
                  <a:pt x="99" y="53"/>
                  <a:pt x="99" y="53"/>
                  <a:pt x="99" y="53"/>
                </a:cubicBezTo>
                <a:cubicBezTo>
                  <a:pt x="100" y="53"/>
                  <a:pt x="101" y="52"/>
                  <a:pt x="101" y="50"/>
                </a:cubicBezTo>
                <a:cubicBezTo>
                  <a:pt x="101" y="49"/>
                  <a:pt x="100" y="48"/>
                  <a:pt x="99" y="48"/>
                </a:cubicBezTo>
                <a:close/>
                <a:moveTo>
                  <a:pt x="51" y="109"/>
                </a:moveTo>
                <a:cubicBezTo>
                  <a:pt x="53" y="109"/>
                  <a:pt x="53" y="109"/>
                  <a:pt x="53" y="109"/>
                </a:cubicBezTo>
                <a:cubicBezTo>
                  <a:pt x="60" y="109"/>
                  <a:pt x="66" y="103"/>
                  <a:pt x="66" y="95"/>
                </a:cubicBezTo>
                <a:cubicBezTo>
                  <a:pt x="66" y="73"/>
                  <a:pt x="66" y="73"/>
                  <a:pt x="66" y="73"/>
                </a:cubicBezTo>
                <a:cubicBezTo>
                  <a:pt x="70" y="70"/>
                  <a:pt x="74" y="67"/>
                  <a:pt x="76" y="62"/>
                </a:cubicBezTo>
                <a:cubicBezTo>
                  <a:pt x="76" y="38"/>
                  <a:pt x="76" y="38"/>
                  <a:pt x="76" y="38"/>
                </a:cubicBezTo>
                <a:cubicBezTo>
                  <a:pt x="71" y="29"/>
                  <a:pt x="62" y="22"/>
                  <a:pt x="51" y="22"/>
                </a:cubicBezTo>
                <a:cubicBezTo>
                  <a:pt x="51" y="28"/>
                  <a:pt x="51" y="28"/>
                  <a:pt x="51" y="28"/>
                </a:cubicBezTo>
                <a:cubicBezTo>
                  <a:pt x="57" y="28"/>
                  <a:pt x="62" y="31"/>
                  <a:pt x="66" y="35"/>
                </a:cubicBezTo>
                <a:cubicBezTo>
                  <a:pt x="70" y="39"/>
                  <a:pt x="73" y="44"/>
                  <a:pt x="73" y="50"/>
                </a:cubicBezTo>
                <a:cubicBezTo>
                  <a:pt x="73" y="58"/>
                  <a:pt x="68" y="65"/>
                  <a:pt x="62" y="69"/>
                </a:cubicBezTo>
                <a:cubicBezTo>
                  <a:pt x="62" y="69"/>
                  <a:pt x="62" y="69"/>
                  <a:pt x="62" y="69"/>
                </a:cubicBezTo>
                <a:cubicBezTo>
                  <a:pt x="61" y="70"/>
                  <a:pt x="61" y="71"/>
                  <a:pt x="61" y="72"/>
                </a:cubicBezTo>
                <a:cubicBezTo>
                  <a:pt x="61" y="84"/>
                  <a:pt x="61" y="84"/>
                  <a:pt x="61" y="84"/>
                </a:cubicBezTo>
                <a:cubicBezTo>
                  <a:pt x="51" y="84"/>
                  <a:pt x="51" y="84"/>
                  <a:pt x="51" y="84"/>
                </a:cubicBezTo>
                <a:cubicBezTo>
                  <a:pt x="51" y="109"/>
                  <a:pt x="51" y="109"/>
                  <a:pt x="51" y="109"/>
                </a:cubicBezTo>
                <a:close/>
                <a:moveTo>
                  <a:pt x="76" y="22"/>
                </a:moveTo>
                <a:cubicBezTo>
                  <a:pt x="76" y="28"/>
                  <a:pt x="76" y="28"/>
                  <a:pt x="76" y="28"/>
                </a:cubicBezTo>
                <a:cubicBezTo>
                  <a:pt x="75" y="28"/>
                  <a:pt x="75" y="28"/>
                  <a:pt x="74" y="27"/>
                </a:cubicBezTo>
                <a:cubicBezTo>
                  <a:pt x="73" y="26"/>
                  <a:pt x="73" y="24"/>
                  <a:pt x="74" y="23"/>
                </a:cubicBezTo>
                <a:cubicBezTo>
                  <a:pt x="76" y="22"/>
                  <a:pt x="76" y="22"/>
                  <a:pt x="76" y="22"/>
                </a:cubicBezTo>
                <a:close/>
                <a:moveTo>
                  <a:pt x="76" y="73"/>
                </a:moveTo>
                <a:cubicBezTo>
                  <a:pt x="76" y="79"/>
                  <a:pt x="76" y="79"/>
                  <a:pt x="76" y="79"/>
                </a:cubicBezTo>
                <a:cubicBezTo>
                  <a:pt x="74" y="77"/>
                  <a:pt x="74" y="77"/>
                  <a:pt x="74" y="77"/>
                </a:cubicBezTo>
                <a:cubicBezTo>
                  <a:pt x="73" y="76"/>
                  <a:pt x="73" y="74"/>
                  <a:pt x="74" y="73"/>
                </a:cubicBezTo>
                <a:cubicBezTo>
                  <a:pt x="75" y="73"/>
                  <a:pt x="75" y="73"/>
                  <a:pt x="76" y="73"/>
                </a:cubicBezTo>
                <a:close/>
                <a:moveTo>
                  <a:pt x="51" y="17"/>
                </a:move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2" y="0"/>
                  <a:pt x="53" y="1"/>
                  <a:pt x="53" y="2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6"/>
                  <a:pt x="52" y="17"/>
                  <a:pt x="51" y="17"/>
                </a:cubicBezTo>
                <a:cubicBezTo>
                  <a:pt x="51" y="17"/>
                  <a:pt x="51" y="17"/>
                  <a:pt x="51" y="17"/>
                </a:cubicBezTo>
                <a:close/>
                <a:moveTo>
                  <a:pt x="51" y="22"/>
                </a:moveTo>
                <a:cubicBezTo>
                  <a:pt x="40" y="22"/>
                  <a:pt x="30" y="29"/>
                  <a:pt x="26" y="38"/>
                </a:cubicBezTo>
                <a:cubicBezTo>
                  <a:pt x="26" y="62"/>
                  <a:pt x="26" y="62"/>
                  <a:pt x="26" y="62"/>
                </a:cubicBezTo>
                <a:cubicBezTo>
                  <a:pt x="28" y="67"/>
                  <a:pt x="31" y="71"/>
                  <a:pt x="35" y="74"/>
                </a:cubicBezTo>
                <a:cubicBezTo>
                  <a:pt x="35" y="95"/>
                  <a:pt x="35" y="95"/>
                  <a:pt x="35" y="95"/>
                </a:cubicBezTo>
                <a:cubicBezTo>
                  <a:pt x="35" y="103"/>
                  <a:pt x="42" y="109"/>
                  <a:pt x="49" y="109"/>
                </a:cubicBezTo>
                <a:cubicBezTo>
                  <a:pt x="51" y="109"/>
                  <a:pt x="51" y="109"/>
                  <a:pt x="51" y="109"/>
                </a:cubicBezTo>
                <a:cubicBezTo>
                  <a:pt x="51" y="84"/>
                  <a:pt x="51" y="84"/>
                  <a:pt x="51" y="84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1" y="70"/>
                  <a:pt x="40" y="69"/>
                </a:cubicBezTo>
                <a:cubicBezTo>
                  <a:pt x="33" y="66"/>
                  <a:pt x="28" y="58"/>
                  <a:pt x="28" y="50"/>
                </a:cubicBezTo>
                <a:cubicBezTo>
                  <a:pt x="28" y="44"/>
                  <a:pt x="31" y="39"/>
                  <a:pt x="35" y="35"/>
                </a:cubicBezTo>
                <a:cubicBezTo>
                  <a:pt x="39" y="31"/>
                  <a:pt x="44" y="28"/>
                  <a:pt x="51" y="28"/>
                </a:cubicBezTo>
                <a:cubicBezTo>
                  <a:pt x="51" y="22"/>
                  <a:pt x="51" y="22"/>
                  <a:pt x="51" y="22"/>
                </a:cubicBezTo>
                <a:close/>
                <a:moveTo>
                  <a:pt x="51" y="0"/>
                </a:moveTo>
                <a:cubicBezTo>
                  <a:pt x="51" y="17"/>
                  <a:pt x="51" y="17"/>
                  <a:pt x="51" y="17"/>
                </a:cubicBezTo>
                <a:cubicBezTo>
                  <a:pt x="49" y="17"/>
                  <a:pt x="48" y="16"/>
                  <a:pt x="48" y="15"/>
                </a:cubicBezTo>
                <a:cubicBezTo>
                  <a:pt x="48" y="2"/>
                  <a:pt x="48" y="2"/>
                  <a:pt x="48" y="2"/>
                </a:cubicBezTo>
                <a:cubicBezTo>
                  <a:pt x="48" y="1"/>
                  <a:pt x="49" y="0"/>
                  <a:pt x="51" y="0"/>
                </a:cubicBezTo>
                <a:close/>
                <a:moveTo>
                  <a:pt x="26" y="79"/>
                </a:moveTo>
                <a:cubicBezTo>
                  <a:pt x="26" y="73"/>
                  <a:pt x="26" y="73"/>
                  <a:pt x="26" y="73"/>
                </a:cubicBezTo>
                <a:cubicBezTo>
                  <a:pt x="26" y="73"/>
                  <a:pt x="27" y="73"/>
                  <a:pt x="28" y="73"/>
                </a:cubicBezTo>
                <a:cubicBezTo>
                  <a:pt x="29" y="74"/>
                  <a:pt x="29" y="76"/>
                  <a:pt x="28" y="77"/>
                </a:cubicBezTo>
                <a:cubicBezTo>
                  <a:pt x="26" y="79"/>
                  <a:pt x="26" y="79"/>
                  <a:pt x="26" y="79"/>
                </a:cubicBezTo>
                <a:close/>
                <a:moveTo>
                  <a:pt x="26" y="28"/>
                </a:moveTo>
                <a:cubicBezTo>
                  <a:pt x="26" y="21"/>
                  <a:pt x="26" y="21"/>
                  <a:pt x="26" y="21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24"/>
                  <a:pt x="29" y="26"/>
                  <a:pt x="28" y="27"/>
                </a:cubicBezTo>
                <a:cubicBezTo>
                  <a:pt x="27" y="28"/>
                  <a:pt x="26" y="28"/>
                  <a:pt x="26" y="28"/>
                </a:cubicBezTo>
                <a:close/>
                <a:moveTo>
                  <a:pt x="26" y="38"/>
                </a:moveTo>
                <a:cubicBezTo>
                  <a:pt x="24" y="42"/>
                  <a:pt x="23" y="46"/>
                  <a:pt x="23" y="50"/>
                </a:cubicBezTo>
                <a:cubicBezTo>
                  <a:pt x="23" y="55"/>
                  <a:pt x="24" y="59"/>
                  <a:pt x="26" y="62"/>
                </a:cubicBezTo>
                <a:cubicBezTo>
                  <a:pt x="26" y="38"/>
                  <a:pt x="26" y="38"/>
                  <a:pt x="26" y="38"/>
                </a:cubicBezTo>
                <a:close/>
                <a:moveTo>
                  <a:pt x="26" y="21"/>
                </a:moveTo>
                <a:cubicBezTo>
                  <a:pt x="26" y="28"/>
                  <a:pt x="26" y="28"/>
                  <a:pt x="26" y="28"/>
                </a:cubicBezTo>
                <a:cubicBezTo>
                  <a:pt x="25" y="28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15" y="18"/>
                  <a:pt x="15" y="18"/>
                  <a:pt x="15" y="18"/>
                </a:cubicBezTo>
                <a:cubicBezTo>
                  <a:pt x="14" y="17"/>
                  <a:pt x="14" y="16"/>
                  <a:pt x="15" y="15"/>
                </a:cubicBezTo>
                <a:cubicBezTo>
                  <a:pt x="16" y="14"/>
                  <a:pt x="18" y="14"/>
                  <a:pt x="19" y="15"/>
                </a:cubicBezTo>
                <a:cubicBezTo>
                  <a:pt x="26" y="21"/>
                  <a:pt x="26" y="21"/>
                  <a:pt x="26" y="21"/>
                </a:cubicBezTo>
                <a:close/>
                <a:moveTo>
                  <a:pt x="26" y="73"/>
                </a:moveTo>
                <a:cubicBezTo>
                  <a:pt x="26" y="79"/>
                  <a:pt x="26" y="79"/>
                  <a:pt x="26" y="79"/>
                </a:cubicBezTo>
                <a:cubicBezTo>
                  <a:pt x="19" y="86"/>
                  <a:pt x="19" y="86"/>
                  <a:pt x="19" y="86"/>
                </a:cubicBezTo>
                <a:cubicBezTo>
                  <a:pt x="18" y="87"/>
                  <a:pt x="16" y="87"/>
                  <a:pt x="15" y="86"/>
                </a:cubicBezTo>
                <a:cubicBezTo>
                  <a:pt x="14" y="85"/>
                  <a:pt x="14" y="83"/>
                  <a:pt x="15" y="82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5" y="73"/>
                  <a:pt x="26" y="73"/>
                </a:cubicBezTo>
                <a:close/>
                <a:moveTo>
                  <a:pt x="18" y="50"/>
                </a:moveTo>
                <a:cubicBezTo>
                  <a:pt x="18" y="50"/>
                  <a:pt x="18" y="50"/>
                  <a:pt x="18" y="50"/>
                </a:cubicBezTo>
                <a:cubicBezTo>
                  <a:pt x="18" y="49"/>
                  <a:pt x="17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48"/>
                  <a:pt x="0" y="49"/>
                  <a:pt x="0" y="50"/>
                </a:cubicBezTo>
                <a:cubicBezTo>
                  <a:pt x="0" y="52"/>
                  <a:pt x="2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7" y="53"/>
                  <a:pt x="18" y="52"/>
                  <a:pt x="18" y="5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04" name="出自【趣你的PPT】(微信:qunideppt)：最优质的PPT资源库"/>
          <p:cNvSpPr/>
          <p:nvPr/>
        </p:nvSpPr>
        <p:spPr>
          <a:xfrm>
            <a:off x="834495" y="2002289"/>
            <a:ext cx="606056" cy="606056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5" name="出自【趣你的PPT】(微信:qunideppt)：最优质的PPT资源库"/>
          <p:cNvSpPr txBox="1"/>
          <p:nvPr/>
        </p:nvSpPr>
        <p:spPr>
          <a:xfrm>
            <a:off x="1732126" y="2008442"/>
            <a:ext cx="129528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6" name="出自【趣你的PPT】(微信:qunideppt)：最优质的PPT资源库"/>
          <p:cNvSpPr txBox="1"/>
          <p:nvPr/>
        </p:nvSpPr>
        <p:spPr>
          <a:xfrm>
            <a:off x="1732126" y="2330443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7" name="出自【趣你的PPT】(微信:qunideppt)：最优质的PPT资源库"/>
          <p:cNvSpPr/>
          <p:nvPr/>
        </p:nvSpPr>
        <p:spPr>
          <a:xfrm>
            <a:off x="10713522" y="2000880"/>
            <a:ext cx="606056" cy="606056"/>
          </a:xfrm>
          <a:prstGeom prst="ellipse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8" name="出自【趣你的PPT】(微信:qunideppt)：最优质的PPT资源库"/>
          <p:cNvSpPr txBox="1"/>
          <p:nvPr/>
        </p:nvSpPr>
        <p:spPr>
          <a:xfrm>
            <a:off x="7986273" y="2008442"/>
            <a:ext cx="233399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9" name="出自【趣你的PPT】(微信:qunideppt)：最优质的PPT资源库"/>
          <p:cNvSpPr txBox="1"/>
          <p:nvPr/>
        </p:nvSpPr>
        <p:spPr>
          <a:xfrm>
            <a:off x="7986273" y="2330443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10" name="出自【趣你的PPT】(微信:qunideppt)：最优质的PPT资源库"/>
          <p:cNvSpPr/>
          <p:nvPr/>
        </p:nvSpPr>
        <p:spPr>
          <a:xfrm>
            <a:off x="834495" y="3537374"/>
            <a:ext cx="606056" cy="606056"/>
          </a:xfrm>
          <a:prstGeom prst="ellipse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1" name="出自【趣你的PPT】(微信:qunideppt)：最优质的PPT资源库"/>
          <p:cNvSpPr txBox="1"/>
          <p:nvPr/>
        </p:nvSpPr>
        <p:spPr>
          <a:xfrm>
            <a:off x="1732126" y="3543527"/>
            <a:ext cx="129528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12" name="出自【趣你的PPT】(微信:qunideppt)：最优质的PPT资源库"/>
          <p:cNvSpPr txBox="1"/>
          <p:nvPr/>
        </p:nvSpPr>
        <p:spPr>
          <a:xfrm>
            <a:off x="1732126" y="3865528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13" name="出自【趣你的PPT】(微信:qunideppt)：最优质的PPT资源库"/>
          <p:cNvSpPr/>
          <p:nvPr/>
        </p:nvSpPr>
        <p:spPr>
          <a:xfrm>
            <a:off x="10713522" y="3535965"/>
            <a:ext cx="606056" cy="606056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4" name="出自【趣你的PPT】(微信:qunideppt)：最优质的PPT资源库"/>
          <p:cNvSpPr txBox="1"/>
          <p:nvPr/>
        </p:nvSpPr>
        <p:spPr>
          <a:xfrm>
            <a:off x="7986273" y="3543527"/>
            <a:ext cx="233399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15" name="出自【趣你的PPT】(微信:qunideppt)：最优质的PPT资源库"/>
          <p:cNvSpPr txBox="1"/>
          <p:nvPr/>
        </p:nvSpPr>
        <p:spPr>
          <a:xfrm>
            <a:off x="7986273" y="3865528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16" name="出自【趣你的PPT】(微信:qunideppt)：最优质的PPT资源库"/>
          <p:cNvSpPr/>
          <p:nvPr/>
        </p:nvSpPr>
        <p:spPr>
          <a:xfrm>
            <a:off x="834495" y="5072459"/>
            <a:ext cx="606056" cy="606056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7" name="出自【趣你的PPT】(微信:qunideppt)：最优质的PPT资源库"/>
          <p:cNvSpPr txBox="1"/>
          <p:nvPr/>
        </p:nvSpPr>
        <p:spPr>
          <a:xfrm>
            <a:off x="1732126" y="5078612"/>
            <a:ext cx="129528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18" name="出自【趣你的PPT】(微信:qunideppt)：最优质的PPT资源库"/>
          <p:cNvSpPr txBox="1"/>
          <p:nvPr/>
        </p:nvSpPr>
        <p:spPr>
          <a:xfrm>
            <a:off x="1732126" y="5400613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19" name="出自【趣你的PPT】(微信:qunideppt)：最优质的PPT资源库"/>
          <p:cNvSpPr/>
          <p:nvPr/>
        </p:nvSpPr>
        <p:spPr>
          <a:xfrm>
            <a:off x="10713522" y="5071050"/>
            <a:ext cx="606056" cy="606056"/>
          </a:xfrm>
          <a:prstGeom prst="ellipse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0" name="出自【趣你的PPT】(微信:qunideppt)：最优质的PPT资源库"/>
          <p:cNvSpPr txBox="1"/>
          <p:nvPr/>
        </p:nvSpPr>
        <p:spPr>
          <a:xfrm>
            <a:off x="7986273" y="5078612"/>
            <a:ext cx="233399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21" name="出自【趣你的PPT】(微信:qunideppt)：最优质的PPT资源库"/>
          <p:cNvSpPr txBox="1"/>
          <p:nvPr/>
        </p:nvSpPr>
        <p:spPr>
          <a:xfrm>
            <a:off x="7986273" y="5400613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20" b="1004"/>
          <a:stretch>
            <a:fillRect/>
          </a:stretch>
        </p:blipFill>
        <p:spPr>
          <a:xfrm>
            <a:off x="4545180" y="1667114"/>
            <a:ext cx="3481387" cy="2416527"/>
          </a:xfrm>
          <a:custGeom>
            <a:avLst/>
            <a:gdLst>
              <a:gd name="connsiteX0" fmla="*/ 0 w 3485377"/>
              <a:gd name="connsiteY0" fmla="*/ 0 h 4216474"/>
              <a:gd name="connsiteX1" fmla="*/ 3485377 w 3485377"/>
              <a:gd name="connsiteY1" fmla="*/ 0 h 4216474"/>
              <a:gd name="connsiteX2" fmla="*/ 3485377 w 3485377"/>
              <a:gd name="connsiteY2" fmla="*/ 4216474 h 4216474"/>
              <a:gd name="connsiteX3" fmla="*/ 0 w 3485377"/>
              <a:gd name="connsiteY3" fmla="*/ 4216474 h 4216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5377" h="4216474">
                <a:moveTo>
                  <a:pt x="0" y="0"/>
                </a:moveTo>
                <a:lnTo>
                  <a:pt x="3485377" y="0"/>
                </a:lnTo>
                <a:lnTo>
                  <a:pt x="3485377" y="4216474"/>
                </a:lnTo>
                <a:lnTo>
                  <a:pt x="0" y="4216474"/>
                </a:lnTo>
                <a:close/>
              </a:path>
            </a:pathLst>
          </a:custGeom>
          <a:ln>
            <a:solidFill>
              <a:srgbClr val="1F2B37"/>
            </a:solidFill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07" t="47" r="8227" b="385"/>
          <a:stretch>
            <a:fillRect/>
          </a:stretch>
        </p:blipFill>
        <p:spPr>
          <a:xfrm>
            <a:off x="1017263" y="1663065"/>
            <a:ext cx="3485377" cy="4216474"/>
          </a:xfrm>
          <a:custGeom>
            <a:avLst/>
            <a:gdLst>
              <a:gd name="connsiteX0" fmla="*/ 0 w 3485377"/>
              <a:gd name="connsiteY0" fmla="*/ 0 h 4216474"/>
              <a:gd name="connsiteX1" fmla="*/ 3485377 w 3485377"/>
              <a:gd name="connsiteY1" fmla="*/ 0 h 4216474"/>
              <a:gd name="connsiteX2" fmla="*/ 3485377 w 3485377"/>
              <a:gd name="connsiteY2" fmla="*/ 4216474 h 4216474"/>
              <a:gd name="connsiteX3" fmla="*/ 0 w 3485377"/>
              <a:gd name="connsiteY3" fmla="*/ 4216474 h 4216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5377" h="4216474">
                <a:moveTo>
                  <a:pt x="0" y="0"/>
                </a:moveTo>
                <a:lnTo>
                  <a:pt x="3485377" y="0"/>
                </a:lnTo>
                <a:lnTo>
                  <a:pt x="3485377" y="4216474"/>
                </a:lnTo>
                <a:lnTo>
                  <a:pt x="0" y="4216474"/>
                </a:lnTo>
                <a:close/>
              </a:path>
            </a:pathLst>
          </a:custGeom>
          <a:ln>
            <a:solidFill>
              <a:srgbClr val="1F2B37"/>
            </a:solidFill>
          </a:ln>
        </p:spPr>
      </p:pic>
      <p:sp>
        <p:nvSpPr>
          <p:cNvPr id="2" name="矩形 27"/>
          <p:cNvSpPr>
            <a:spLocks noChangeArrowheads="1"/>
          </p:cNvSpPr>
          <p:nvPr/>
        </p:nvSpPr>
        <p:spPr bwMode="auto">
          <a:xfrm rot="5400000">
            <a:off x="5423822" y="3276796"/>
            <a:ext cx="1724099" cy="3481387"/>
          </a:xfrm>
          <a:prstGeom prst="rect">
            <a:avLst/>
          </a:prstGeom>
          <a:solidFill>
            <a:srgbClr val="1F2B37"/>
          </a:solidFill>
          <a:ln w="19050">
            <a:solidFill>
              <a:srgbClr val="1F2B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 sz="1715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4" name="Freeform 25"/>
          <p:cNvSpPr>
            <a:spLocks noChangeArrowheads="1"/>
          </p:cNvSpPr>
          <p:nvPr/>
        </p:nvSpPr>
        <p:spPr bwMode="auto">
          <a:xfrm>
            <a:off x="6129221" y="4775517"/>
            <a:ext cx="156653" cy="156211"/>
          </a:xfrm>
          <a:custGeom>
            <a:avLst/>
            <a:gdLst>
              <a:gd name="T0" fmla="*/ 206 w 413"/>
              <a:gd name="T1" fmla="*/ 413 h 413"/>
              <a:gd name="T2" fmla="*/ 0 w 413"/>
              <a:gd name="T3" fmla="*/ 0 h 413"/>
              <a:gd name="T4" fmla="*/ 413 w 413"/>
              <a:gd name="T5" fmla="*/ 0 h 413"/>
              <a:gd name="T6" fmla="*/ 206 w 413"/>
              <a:gd name="T7" fmla="*/ 413 h 413"/>
              <a:gd name="T8" fmla="*/ 0 60000 65536"/>
              <a:gd name="T9" fmla="*/ 0 60000 65536"/>
              <a:gd name="T10" fmla="*/ 0 60000 65536"/>
              <a:gd name="T11" fmla="*/ 0 60000 65536"/>
              <a:gd name="T12" fmla="*/ 0 w 413"/>
              <a:gd name="T13" fmla="*/ 0 h 413"/>
              <a:gd name="T14" fmla="*/ 413 w 413"/>
              <a:gd name="T15" fmla="*/ 413 h 4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13" h="413">
                <a:moveTo>
                  <a:pt x="206" y="413"/>
                </a:moveTo>
                <a:lnTo>
                  <a:pt x="0" y="0"/>
                </a:lnTo>
                <a:lnTo>
                  <a:pt x="413" y="0"/>
                </a:lnTo>
                <a:lnTo>
                  <a:pt x="206" y="4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" name="任意多边形 23"/>
          <p:cNvSpPr>
            <a:spLocks noChangeArrowheads="1"/>
          </p:cNvSpPr>
          <p:nvPr/>
        </p:nvSpPr>
        <p:spPr bwMode="auto">
          <a:xfrm>
            <a:off x="5994567" y="4386283"/>
            <a:ext cx="582613" cy="422865"/>
          </a:xfrm>
          <a:custGeom>
            <a:avLst/>
            <a:gdLst>
              <a:gd name="T0" fmla="*/ 290196 w 2438400"/>
              <a:gd name="T1" fmla="*/ 0 h 1774825"/>
              <a:gd name="T2" fmla="*/ 2151973 w 2438400"/>
              <a:gd name="T3" fmla="*/ 0 h 1774825"/>
              <a:gd name="T4" fmla="*/ 2438400 w 2438400"/>
              <a:gd name="T5" fmla="*/ 286384 h 1774825"/>
              <a:gd name="T6" fmla="*/ 2438400 w 2438400"/>
              <a:gd name="T7" fmla="*/ 1484673 h 1774825"/>
              <a:gd name="T8" fmla="*/ 2151973 w 2438400"/>
              <a:gd name="T9" fmla="*/ 1774825 h 1774825"/>
              <a:gd name="T10" fmla="*/ 290196 w 2438400"/>
              <a:gd name="T11" fmla="*/ 1774825 h 1774825"/>
              <a:gd name="T12" fmla="*/ 0 w 2438400"/>
              <a:gd name="T13" fmla="*/ 1484673 h 1774825"/>
              <a:gd name="T14" fmla="*/ 0 w 2438400"/>
              <a:gd name="T15" fmla="*/ 286384 h 1774825"/>
              <a:gd name="T16" fmla="*/ 290196 w 2438400"/>
              <a:gd name="T17" fmla="*/ 0 h 1774825"/>
              <a:gd name="T18" fmla="*/ 471488 w 2438400"/>
              <a:gd name="T19" fmla="*/ 425450 h 1774825"/>
              <a:gd name="T20" fmla="*/ 471488 w 2438400"/>
              <a:gd name="T21" fmla="*/ 598488 h 1774825"/>
              <a:gd name="T22" fmla="*/ 1971676 w 2438400"/>
              <a:gd name="T23" fmla="*/ 598488 h 1774825"/>
              <a:gd name="T24" fmla="*/ 1971676 w 2438400"/>
              <a:gd name="T25" fmla="*/ 425450 h 1774825"/>
              <a:gd name="T26" fmla="*/ 471488 w 2438400"/>
              <a:gd name="T27" fmla="*/ 425450 h 1774825"/>
              <a:gd name="T28" fmla="*/ 471488 w 2438400"/>
              <a:gd name="T29" fmla="*/ 801688 h 1774825"/>
              <a:gd name="T30" fmla="*/ 471488 w 2438400"/>
              <a:gd name="T31" fmla="*/ 971551 h 1774825"/>
              <a:gd name="T32" fmla="*/ 1971676 w 2438400"/>
              <a:gd name="T33" fmla="*/ 971551 h 1774825"/>
              <a:gd name="T34" fmla="*/ 1971676 w 2438400"/>
              <a:gd name="T35" fmla="*/ 801688 h 1774825"/>
              <a:gd name="T36" fmla="*/ 471488 w 2438400"/>
              <a:gd name="T37" fmla="*/ 801688 h 1774825"/>
              <a:gd name="T38" fmla="*/ 471488 w 2438400"/>
              <a:gd name="T39" fmla="*/ 1174750 h 1774825"/>
              <a:gd name="T40" fmla="*/ 471488 w 2438400"/>
              <a:gd name="T41" fmla="*/ 1347788 h 1774825"/>
              <a:gd name="T42" fmla="*/ 1971676 w 2438400"/>
              <a:gd name="T43" fmla="*/ 1347788 h 1774825"/>
              <a:gd name="T44" fmla="*/ 1971676 w 2438400"/>
              <a:gd name="T45" fmla="*/ 1174750 h 1774825"/>
              <a:gd name="T46" fmla="*/ 471488 w 2438400"/>
              <a:gd name="T47" fmla="*/ 1174750 h 177482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2438400"/>
              <a:gd name="T73" fmla="*/ 0 h 1774825"/>
              <a:gd name="T74" fmla="*/ 2438400 w 2438400"/>
              <a:gd name="T75" fmla="*/ 1774825 h 1774825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2438400" h="1774825">
                <a:moveTo>
                  <a:pt x="290196" y="0"/>
                </a:moveTo>
                <a:cubicBezTo>
                  <a:pt x="2151973" y="0"/>
                  <a:pt x="2151973" y="0"/>
                  <a:pt x="2151973" y="0"/>
                </a:cubicBezTo>
                <a:cubicBezTo>
                  <a:pt x="2310262" y="0"/>
                  <a:pt x="2438400" y="128119"/>
                  <a:pt x="2438400" y="286384"/>
                </a:cubicBezTo>
                <a:lnTo>
                  <a:pt x="2438400" y="1484673"/>
                </a:lnTo>
                <a:cubicBezTo>
                  <a:pt x="2438400" y="1646706"/>
                  <a:pt x="2310262" y="1774825"/>
                  <a:pt x="2151973" y="1774825"/>
                </a:cubicBezTo>
                <a:cubicBezTo>
                  <a:pt x="290196" y="1774825"/>
                  <a:pt x="290196" y="1774825"/>
                  <a:pt x="290196" y="1774825"/>
                </a:cubicBezTo>
                <a:cubicBezTo>
                  <a:pt x="131907" y="1774825"/>
                  <a:pt x="0" y="1646706"/>
                  <a:pt x="0" y="1484673"/>
                </a:cubicBezTo>
                <a:cubicBezTo>
                  <a:pt x="0" y="286384"/>
                  <a:pt x="0" y="286384"/>
                  <a:pt x="0" y="286384"/>
                </a:cubicBezTo>
                <a:cubicBezTo>
                  <a:pt x="0" y="128119"/>
                  <a:pt x="131907" y="0"/>
                  <a:pt x="290196" y="0"/>
                </a:cubicBezTo>
                <a:close/>
                <a:moveTo>
                  <a:pt x="471488" y="425450"/>
                </a:moveTo>
                <a:lnTo>
                  <a:pt x="471488" y="598488"/>
                </a:lnTo>
                <a:lnTo>
                  <a:pt x="1971676" y="598488"/>
                </a:lnTo>
                <a:lnTo>
                  <a:pt x="1971676" y="425450"/>
                </a:lnTo>
                <a:lnTo>
                  <a:pt x="471488" y="425450"/>
                </a:lnTo>
                <a:close/>
                <a:moveTo>
                  <a:pt x="471488" y="801688"/>
                </a:moveTo>
                <a:lnTo>
                  <a:pt x="471488" y="971551"/>
                </a:lnTo>
                <a:lnTo>
                  <a:pt x="1971676" y="971551"/>
                </a:lnTo>
                <a:lnTo>
                  <a:pt x="1971676" y="801688"/>
                </a:lnTo>
                <a:lnTo>
                  <a:pt x="471488" y="801688"/>
                </a:lnTo>
                <a:close/>
                <a:moveTo>
                  <a:pt x="471488" y="1174750"/>
                </a:moveTo>
                <a:lnTo>
                  <a:pt x="471488" y="1347788"/>
                </a:lnTo>
                <a:lnTo>
                  <a:pt x="1971676" y="1347788"/>
                </a:lnTo>
                <a:lnTo>
                  <a:pt x="1971676" y="1174750"/>
                </a:lnTo>
                <a:lnTo>
                  <a:pt x="471488" y="11747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" name="直接连接符 24"/>
          <p:cNvSpPr>
            <a:spLocks noChangeShapeType="1"/>
          </p:cNvSpPr>
          <p:nvPr/>
        </p:nvSpPr>
        <p:spPr bwMode="auto">
          <a:xfrm>
            <a:off x="5317502" y="5109529"/>
            <a:ext cx="1808480" cy="0"/>
          </a:xfrm>
          <a:prstGeom prst="line">
            <a:avLst/>
          </a:prstGeom>
          <a:noFill/>
          <a:ln w="12700" cap="flat" cmpd="sng">
            <a:solidFill>
              <a:schemeClr val="bg1">
                <a:alpha val="59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25"/>
          <p:cNvSpPr>
            <a:spLocks noChangeArrowheads="1"/>
          </p:cNvSpPr>
          <p:nvPr/>
        </p:nvSpPr>
        <p:spPr bwMode="auto">
          <a:xfrm>
            <a:off x="5501041" y="5232063"/>
            <a:ext cx="15696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输入您的标题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27"/>
          <p:cNvSpPr>
            <a:spLocks noChangeArrowheads="1"/>
          </p:cNvSpPr>
          <p:nvPr/>
        </p:nvSpPr>
        <p:spPr bwMode="auto">
          <a:xfrm>
            <a:off x="8082328" y="2262514"/>
            <a:ext cx="2096078" cy="2966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45720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点击此出编辑文本内容，以表达您的项目详细资料，建议您在展示时采用微软雅黑字体。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indent="457200" algn="just">
              <a:lnSpc>
                <a:spcPct val="120000"/>
              </a:lnSpc>
              <a:spcBef>
                <a:spcPct val="0"/>
              </a:spcBef>
              <a:buNone/>
            </a:pP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indent="45720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您也可以根据您的实际需求对文档之中的字体、图标、图片进行进一步修改美化，标题数字等都可以通过点击和重新输入进行更改，顶部“开始”面板中可以对字体、字号、颜色、行距等进行修改。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7" name="Rectangle 21"/>
          <p:cNvSpPr/>
          <p:nvPr/>
        </p:nvSpPr>
        <p:spPr bwMode="auto">
          <a:xfrm>
            <a:off x="8082328" y="1788207"/>
            <a:ext cx="2283528" cy="41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单击添加标题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出自【趣你的PPT】(微信:qunideppt)：最优质的PPT资源库"/>
          <p:cNvSpPr txBox="1"/>
          <p:nvPr/>
        </p:nvSpPr>
        <p:spPr>
          <a:xfrm>
            <a:off x="1561443" y="5509623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solidFill>
                  <a:srgbClr val="262626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44" name="出自【趣你的PPT】(微信:qunideppt)：最优质的PPT资源库"/>
          <p:cNvSpPr txBox="1"/>
          <p:nvPr/>
        </p:nvSpPr>
        <p:spPr>
          <a:xfrm>
            <a:off x="2856843" y="4538073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solidFill>
                  <a:srgbClr val="262626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45" name="出自【趣你的PPT】(微信:qunideppt)：最优质的PPT资源库"/>
          <p:cNvSpPr txBox="1"/>
          <p:nvPr/>
        </p:nvSpPr>
        <p:spPr>
          <a:xfrm>
            <a:off x="4180818" y="3499848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solidFill>
                  <a:srgbClr val="262626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46" name="出自【趣你的PPT】(微信:qunideppt)：最优质的PPT资源库"/>
          <p:cNvSpPr txBox="1"/>
          <p:nvPr/>
        </p:nvSpPr>
        <p:spPr>
          <a:xfrm>
            <a:off x="5476218" y="2861673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solidFill>
                  <a:srgbClr val="262626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48" name="出自【趣你的PPT】(微信:qunideppt)：最优质的PPT资源库"/>
          <p:cNvSpPr/>
          <p:nvPr/>
        </p:nvSpPr>
        <p:spPr bwMode="auto">
          <a:xfrm>
            <a:off x="1655682" y="4072003"/>
            <a:ext cx="225999" cy="13970"/>
          </a:xfrm>
          <a:custGeom>
            <a:avLst/>
            <a:gdLst>
              <a:gd name="T0" fmla="*/ 9 w 306"/>
              <a:gd name="T1" fmla="*/ 0 h 19"/>
              <a:gd name="T2" fmla="*/ 0 w 306"/>
              <a:gd name="T3" fmla="*/ 10 h 19"/>
              <a:gd name="T4" fmla="*/ 9 w 306"/>
              <a:gd name="T5" fmla="*/ 19 h 19"/>
              <a:gd name="T6" fmla="*/ 297 w 306"/>
              <a:gd name="T7" fmla="*/ 19 h 19"/>
              <a:gd name="T8" fmla="*/ 306 w 306"/>
              <a:gd name="T9" fmla="*/ 10 h 19"/>
              <a:gd name="T10" fmla="*/ 297 w 306"/>
              <a:gd name="T11" fmla="*/ 0 h 19"/>
              <a:gd name="T12" fmla="*/ 9 w 306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6" h="19">
                <a:moveTo>
                  <a:pt x="9" y="0"/>
                </a:moveTo>
                <a:cubicBezTo>
                  <a:pt x="4" y="0"/>
                  <a:pt x="0" y="5"/>
                  <a:pt x="0" y="10"/>
                </a:cubicBezTo>
                <a:cubicBezTo>
                  <a:pt x="0" y="15"/>
                  <a:pt x="4" y="19"/>
                  <a:pt x="9" y="19"/>
                </a:cubicBezTo>
                <a:cubicBezTo>
                  <a:pt x="297" y="19"/>
                  <a:pt x="297" y="19"/>
                  <a:pt x="297" y="19"/>
                </a:cubicBezTo>
                <a:cubicBezTo>
                  <a:pt x="302" y="19"/>
                  <a:pt x="306" y="15"/>
                  <a:pt x="306" y="10"/>
                </a:cubicBezTo>
                <a:cubicBezTo>
                  <a:pt x="306" y="5"/>
                  <a:pt x="302" y="0"/>
                  <a:pt x="297" y="0"/>
                </a:cubicBezTo>
                <a:lnTo>
                  <a:pt x="9" y="0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49" name="出自【趣你的PPT】(微信:qunideppt)：最优质的PPT资源库"/>
          <p:cNvSpPr/>
          <p:nvPr/>
        </p:nvSpPr>
        <p:spPr bwMode="auto">
          <a:xfrm>
            <a:off x="1655682" y="4114532"/>
            <a:ext cx="225999" cy="13970"/>
          </a:xfrm>
          <a:custGeom>
            <a:avLst/>
            <a:gdLst>
              <a:gd name="T0" fmla="*/ 297 w 306"/>
              <a:gd name="T1" fmla="*/ 0 h 19"/>
              <a:gd name="T2" fmla="*/ 9 w 306"/>
              <a:gd name="T3" fmla="*/ 0 h 19"/>
              <a:gd name="T4" fmla="*/ 0 w 306"/>
              <a:gd name="T5" fmla="*/ 9 h 19"/>
              <a:gd name="T6" fmla="*/ 9 w 306"/>
              <a:gd name="T7" fmla="*/ 19 h 19"/>
              <a:gd name="T8" fmla="*/ 297 w 306"/>
              <a:gd name="T9" fmla="*/ 19 h 19"/>
              <a:gd name="T10" fmla="*/ 306 w 306"/>
              <a:gd name="T11" fmla="*/ 9 h 19"/>
              <a:gd name="T12" fmla="*/ 297 w 306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6" h="19">
                <a:moveTo>
                  <a:pt x="297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5"/>
                  <a:pt x="4" y="19"/>
                  <a:pt x="9" y="19"/>
                </a:cubicBezTo>
                <a:cubicBezTo>
                  <a:pt x="297" y="19"/>
                  <a:pt x="297" y="19"/>
                  <a:pt x="297" y="19"/>
                </a:cubicBezTo>
                <a:cubicBezTo>
                  <a:pt x="302" y="19"/>
                  <a:pt x="306" y="15"/>
                  <a:pt x="306" y="9"/>
                </a:cubicBezTo>
                <a:cubicBezTo>
                  <a:pt x="306" y="4"/>
                  <a:pt x="302" y="0"/>
                  <a:pt x="297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50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1596699" y="3759391"/>
            <a:ext cx="338999" cy="451067"/>
          </a:xfrm>
          <a:custGeom>
            <a:avLst/>
            <a:gdLst>
              <a:gd name="T0" fmla="*/ 353 w 459"/>
              <a:gd name="T1" fmla="*/ 12 h 612"/>
              <a:gd name="T2" fmla="*/ 325 w 459"/>
              <a:gd name="T3" fmla="*/ 0 h 612"/>
              <a:gd name="T4" fmla="*/ 57 w 459"/>
              <a:gd name="T5" fmla="*/ 0 h 612"/>
              <a:gd name="T6" fmla="*/ 0 w 459"/>
              <a:gd name="T7" fmla="*/ 57 h 612"/>
              <a:gd name="T8" fmla="*/ 0 w 459"/>
              <a:gd name="T9" fmla="*/ 555 h 612"/>
              <a:gd name="T10" fmla="*/ 57 w 459"/>
              <a:gd name="T11" fmla="*/ 612 h 612"/>
              <a:gd name="T12" fmla="*/ 402 w 459"/>
              <a:gd name="T13" fmla="*/ 612 h 612"/>
              <a:gd name="T14" fmla="*/ 459 w 459"/>
              <a:gd name="T15" fmla="*/ 555 h 612"/>
              <a:gd name="T16" fmla="*/ 459 w 459"/>
              <a:gd name="T17" fmla="*/ 153 h 612"/>
              <a:gd name="T18" fmla="*/ 353 w 459"/>
              <a:gd name="T19" fmla="*/ 12 h 612"/>
              <a:gd name="T20" fmla="*/ 344 w 459"/>
              <a:gd name="T21" fmla="*/ 59 h 612"/>
              <a:gd name="T22" fmla="*/ 409 w 459"/>
              <a:gd name="T23" fmla="*/ 134 h 612"/>
              <a:gd name="T24" fmla="*/ 344 w 459"/>
              <a:gd name="T25" fmla="*/ 134 h 612"/>
              <a:gd name="T26" fmla="*/ 344 w 459"/>
              <a:gd name="T27" fmla="*/ 59 h 612"/>
              <a:gd name="T28" fmla="*/ 421 w 459"/>
              <a:gd name="T29" fmla="*/ 555 h 612"/>
              <a:gd name="T30" fmla="*/ 402 w 459"/>
              <a:gd name="T31" fmla="*/ 574 h 612"/>
              <a:gd name="T32" fmla="*/ 57 w 459"/>
              <a:gd name="T33" fmla="*/ 574 h 612"/>
              <a:gd name="T34" fmla="*/ 38 w 459"/>
              <a:gd name="T35" fmla="*/ 555 h 612"/>
              <a:gd name="T36" fmla="*/ 38 w 459"/>
              <a:gd name="T37" fmla="*/ 57 h 612"/>
              <a:gd name="T38" fmla="*/ 57 w 459"/>
              <a:gd name="T39" fmla="*/ 38 h 612"/>
              <a:gd name="T40" fmla="*/ 306 w 459"/>
              <a:gd name="T41" fmla="*/ 38 h 612"/>
              <a:gd name="T42" fmla="*/ 306 w 459"/>
              <a:gd name="T43" fmla="*/ 172 h 612"/>
              <a:gd name="T44" fmla="*/ 421 w 459"/>
              <a:gd name="T45" fmla="*/ 172 h 612"/>
              <a:gd name="T46" fmla="*/ 421 w 459"/>
              <a:gd name="T47" fmla="*/ 555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59" h="612">
                <a:moveTo>
                  <a:pt x="353" y="12"/>
                </a:moveTo>
                <a:cubicBezTo>
                  <a:pt x="346" y="4"/>
                  <a:pt x="336" y="0"/>
                  <a:pt x="325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26" y="0"/>
                  <a:pt x="0" y="25"/>
                  <a:pt x="0" y="57"/>
                </a:cubicBezTo>
                <a:cubicBezTo>
                  <a:pt x="0" y="555"/>
                  <a:pt x="0" y="555"/>
                  <a:pt x="0" y="555"/>
                </a:cubicBezTo>
                <a:cubicBezTo>
                  <a:pt x="0" y="587"/>
                  <a:pt x="26" y="612"/>
                  <a:pt x="57" y="612"/>
                </a:cubicBezTo>
                <a:cubicBezTo>
                  <a:pt x="402" y="612"/>
                  <a:pt x="402" y="612"/>
                  <a:pt x="402" y="612"/>
                </a:cubicBezTo>
                <a:cubicBezTo>
                  <a:pt x="434" y="612"/>
                  <a:pt x="459" y="587"/>
                  <a:pt x="459" y="555"/>
                </a:cubicBezTo>
                <a:cubicBezTo>
                  <a:pt x="459" y="153"/>
                  <a:pt x="459" y="153"/>
                  <a:pt x="459" y="153"/>
                </a:cubicBezTo>
                <a:cubicBezTo>
                  <a:pt x="459" y="138"/>
                  <a:pt x="459" y="127"/>
                  <a:pt x="353" y="12"/>
                </a:cubicBezTo>
                <a:close/>
                <a:moveTo>
                  <a:pt x="344" y="59"/>
                </a:moveTo>
                <a:cubicBezTo>
                  <a:pt x="364" y="80"/>
                  <a:pt x="392" y="113"/>
                  <a:pt x="409" y="134"/>
                </a:cubicBezTo>
                <a:cubicBezTo>
                  <a:pt x="344" y="134"/>
                  <a:pt x="344" y="134"/>
                  <a:pt x="344" y="134"/>
                </a:cubicBezTo>
                <a:lnTo>
                  <a:pt x="344" y="59"/>
                </a:lnTo>
                <a:close/>
                <a:moveTo>
                  <a:pt x="421" y="555"/>
                </a:moveTo>
                <a:cubicBezTo>
                  <a:pt x="421" y="566"/>
                  <a:pt x="412" y="574"/>
                  <a:pt x="402" y="574"/>
                </a:cubicBezTo>
                <a:cubicBezTo>
                  <a:pt x="57" y="574"/>
                  <a:pt x="57" y="574"/>
                  <a:pt x="57" y="574"/>
                </a:cubicBezTo>
                <a:cubicBezTo>
                  <a:pt x="47" y="574"/>
                  <a:pt x="38" y="566"/>
                  <a:pt x="38" y="555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47"/>
                  <a:pt x="47" y="38"/>
                  <a:pt x="57" y="38"/>
                </a:cubicBezTo>
                <a:cubicBezTo>
                  <a:pt x="306" y="38"/>
                  <a:pt x="306" y="38"/>
                  <a:pt x="306" y="38"/>
                </a:cubicBezTo>
                <a:cubicBezTo>
                  <a:pt x="306" y="172"/>
                  <a:pt x="306" y="172"/>
                  <a:pt x="306" y="172"/>
                </a:cubicBezTo>
                <a:cubicBezTo>
                  <a:pt x="421" y="172"/>
                  <a:pt x="421" y="172"/>
                  <a:pt x="421" y="172"/>
                </a:cubicBezTo>
                <a:lnTo>
                  <a:pt x="421" y="555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51" name="出自【趣你的PPT】(微信:qunideppt)：最优质的PPT资源库"/>
          <p:cNvSpPr/>
          <p:nvPr/>
        </p:nvSpPr>
        <p:spPr bwMode="auto">
          <a:xfrm>
            <a:off x="1652578" y="3829550"/>
            <a:ext cx="141871" cy="28560"/>
          </a:xfrm>
          <a:custGeom>
            <a:avLst/>
            <a:gdLst>
              <a:gd name="T0" fmla="*/ 19 w 192"/>
              <a:gd name="T1" fmla="*/ 39 h 39"/>
              <a:gd name="T2" fmla="*/ 173 w 192"/>
              <a:gd name="T3" fmla="*/ 39 h 39"/>
              <a:gd name="T4" fmla="*/ 192 w 192"/>
              <a:gd name="T5" fmla="*/ 20 h 39"/>
              <a:gd name="T6" fmla="*/ 173 w 192"/>
              <a:gd name="T7" fmla="*/ 0 h 39"/>
              <a:gd name="T8" fmla="*/ 19 w 192"/>
              <a:gd name="T9" fmla="*/ 0 h 39"/>
              <a:gd name="T10" fmla="*/ 0 w 192"/>
              <a:gd name="T11" fmla="*/ 20 h 39"/>
              <a:gd name="T12" fmla="*/ 19 w 192"/>
              <a:gd name="T13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2" h="39">
                <a:moveTo>
                  <a:pt x="19" y="39"/>
                </a:moveTo>
                <a:cubicBezTo>
                  <a:pt x="173" y="39"/>
                  <a:pt x="173" y="39"/>
                  <a:pt x="173" y="39"/>
                </a:cubicBezTo>
                <a:cubicBezTo>
                  <a:pt x="183" y="39"/>
                  <a:pt x="192" y="30"/>
                  <a:pt x="192" y="20"/>
                </a:cubicBezTo>
                <a:cubicBezTo>
                  <a:pt x="192" y="9"/>
                  <a:pt x="183" y="0"/>
                  <a:pt x="173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30"/>
                  <a:pt x="9" y="39"/>
                  <a:pt x="19" y="39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52" name="出自【趣你的PPT】(微信:qunideppt)：最优质的PPT资源库"/>
          <p:cNvSpPr/>
          <p:nvPr/>
        </p:nvSpPr>
        <p:spPr bwMode="auto">
          <a:xfrm>
            <a:off x="1652578" y="3900020"/>
            <a:ext cx="141871" cy="14280"/>
          </a:xfrm>
          <a:custGeom>
            <a:avLst/>
            <a:gdLst>
              <a:gd name="T0" fmla="*/ 10 w 192"/>
              <a:gd name="T1" fmla="*/ 19 h 19"/>
              <a:gd name="T2" fmla="*/ 182 w 192"/>
              <a:gd name="T3" fmla="*/ 19 h 19"/>
              <a:gd name="T4" fmla="*/ 192 w 192"/>
              <a:gd name="T5" fmla="*/ 10 h 19"/>
              <a:gd name="T6" fmla="*/ 182 w 192"/>
              <a:gd name="T7" fmla="*/ 0 h 19"/>
              <a:gd name="T8" fmla="*/ 10 w 192"/>
              <a:gd name="T9" fmla="*/ 0 h 19"/>
              <a:gd name="T10" fmla="*/ 0 w 192"/>
              <a:gd name="T11" fmla="*/ 10 h 19"/>
              <a:gd name="T12" fmla="*/ 10 w 192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2" h="19">
                <a:moveTo>
                  <a:pt x="10" y="19"/>
                </a:moveTo>
                <a:cubicBezTo>
                  <a:pt x="182" y="19"/>
                  <a:pt x="182" y="19"/>
                  <a:pt x="182" y="19"/>
                </a:cubicBezTo>
                <a:cubicBezTo>
                  <a:pt x="188" y="19"/>
                  <a:pt x="192" y="15"/>
                  <a:pt x="192" y="10"/>
                </a:cubicBezTo>
                <a:cubicBezTo>
                  <a:pt x="192" y="4"/>
                  <a:pt x="188" y="0"/>
                  <a:pt x="182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5"/>
                  <a:pt x="5" y="19"/>
                  <a:pt x="10" y="19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53" name="出自【趣你的PPT】(微信:qunideppt)：最优质的PPT资源库"/>
          <p:cNvSpPr/>
          <p:nvPr/>
        </p:nvSpPr>
        <p:spPr bwMode="auto">
          <a:xfrm>
            <a:off x="1652578" y="3942860"/>
            <a:ext cx="226931" cy="13970"/>
          </a:xfrm>
          <a:custGeom>
            <a:avLst/>
            <a:gdLst>
              <a:gd name="T0" fmla="*/ 0 w 307"/>
              <a:gd name="T1" fmla="*/ 9 h 19"/>
              <a:gd name="T2" fmla="*/ 10 w 307"/>
              <a:gd name="T3" fmla="*/ 19 h 19"/>
              <a:gd name="T4" fmla="*/ 297 w 307"/>
              <a:gd name="T5" fmla="*/ 19 h 19"/>
              <a:gd name="T6" fmla="*/ 307 w 307"/>
              <a:gd name="T7" fmla="*/ 9 h 19"/>
              <a:gd name="T8" fmla="*/ 297 w 307"/>
              <a:gd name="T9" fmla="*/ 0 h 19"/>
              <a:gd name="T10" fmla="*/ 10 w 307"/>
              <a:gd name="T11" fmla="*/ 0 h 19"/>
              <a:gd name="T12" fmla="*/ 0 w 307"/>
              <a:gd name="T13" fmla="*/ 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7" h="19">
                <a:moveTo>
                  <a:pt x="0" y="9"/>
                </a:moveTo>
                <a:cubicBezTo>
                  <a:pt x="0" y="14"/>
                  <a:pt x="5" y="19"/>
                  <a:pt x="10" y="19"/>
                </a:cubicBezTo>
                <a:cubicBezTo>
                  <a:pt x="297" y="19"/>
                  <a:pt x="297" y="19"/>
                  <a:pt x="297" y="19"/>
                </a:cubicBezTo>
                <a:cubicBezTo>
                  <a:pt x="302" y="19"/>
                  <a:pt x="307" y="14"/>
                  <a:pt x="307" y="9"/>
                </a:cubicBezTo>
                <a:cubicBezTo>
                  <a:pt x="307" y="4"/>
                  <a:pt x="302" y="0"/>
                  <a:pt x="297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9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54" name="出自【趣你的PPT】(微信:qunideppt)：最优质的PPT资源库"/>
          <p:cNvSpPr/>
          <p:nvPr/>
        </p:nvSpPr>
        <p:spPr bwMode="auto">
          <a:xfrm>
            <a:off x="1652578" y="4026989"/>
            <a:ext cx="226931" cy="14591"/>
          </a:xfrm>
          <a:custGeom>
            <a:avLst/>
            <a:gdLst>
              <a:gd name="T0" fmla="*/ 297 w 307"/>
              <a:gd name="T1" fmla="*/ 20 h 20"/>
              <a:gd name="T2" fmla="*/ 307 w 307"/>
              <a:gd name="T3" fmla="*/ 10 h 20"/>
              <a:gd name="T4" fmla="*/ 297 w 307"/>
              <a:gd name="T5" fmla="*/ 0 h 20"/>
              <a:gd name="T6" fmla="*/ 10 w 307"/>
              <a:gd name="T7" fmla="*/ 0 h 20"/>
              <a:gd name="T8" fmla="*/ 0 w 307"/>
              <a:gd name="T9" fmla="*/ 10 h 20"/>
              <a:gd name="T10" fmla="*/ 10 w 307"/>
              <a:gd name="T11" fmla="*/ 20 h 20"/>
              <a:gd name="T12" fmla="*/ 297 w 307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7" h="20">
                <a:moveTo>
                  <a:pt x="297" y="20"/>
                </a:moveTo>
                <a:cubicBezTo>
                  <a:pt x="302" y="20"/>
                  <a:pt x="307" y="15"/>
                  <a:pt x="307" y="10"/>
                </a:cubicBezTo>
                <a:cubicBezTo>
                  <a:pt x="307" y="5"/>
                  <a:pt x="302" y="0"/>
                  <a:pt x="297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5"/>
                  <a:pt x="0" y="10"/>
                </a:cubicBezTo>
                <a:cubicBezTo>
                  <a:pt x="0" y="15"/>
                  <a:pt x="5" y="20"/>
                  <a:pt x="10" y="20"/>
                </a:cubicBezTo>
                <a:lnTo>
                  <a:pt x="297" y="20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55" name="出自【趣你的PPT】(微信:qunideppt)：最优质的PPT资源库"/>
          <p:cNvSpPr/>
          <p:nvPr/>
        </p:nvSpPr>
        <p:spPr bwMode="auto">
          <a:xfrm>
            <a:off x="1652578" y="3984769"/>
            <a:ext cx="212961" cy="14280"/>
          </a:xfrm>
          <a:custGeom>
            <a:avLst/>
            <a:gdLst>
              <a:gd name="T0" fmla="*/ 10 w 288"/>
              <a:gd name="T1" fmla="*/ 19 h 19"/>
              <a:gd name="T2" fmla="*/ 278 w 288"/>
              <a:gd name="T3" fmla="*/ 19 h 19"/>
              <a:gd name="T4" fmla="*/ 288 w 288"/>
              <a:gd name="T5" fmla="*/ 10 h 19"/>
              <a:gd name="T6" fmla="*/ 278 w 288"/>
              <a:gd name="T7" fmla="*/ 0 h 19"/>
              <a:gd name="T8" fmla="*/ 10 w 288"/>
              <a:gd name="T9" fmla="*/ 0 h 19"/>
              <a:gd name="T10" fmla="*/ 0 w 288"/>
              <a:gd name="T11" fmla="*/ 10 h 19"/>
              <a:gd name="T12" fmla="*/ 10 w 288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8" h="19">
                <a:moveTo>
                  <a:pt x="10" y="19"/>
                </a:moveTo>
                <a:cubicBezTo>
                  <a:pt x="278" y="19"/>
                  <a:pt x="278" y="19"/>
                  <a:pt x="278" y="19"/>
                </a:cubicBezTo>
                <a:cubicBezTo>
                  <a:pt x="283" y="19"/>
                  <a:pt x="288" y="15"/>
                  <a:pt x="288" y="10"/>
                </a:cubicBezTo>
                <a:cubicBezTo>
                  <a:pt x="288" y="4"/>
                  <a:pt x="283" y="0"/>
                  <a:pt x="27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5"/>
                  <a:pt x="5" y="19"/>
                  <a:pt x="10" y="19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5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504073" y="1153528"/>
            <a:ext cx="270243" cy="272252"/>
          </a:xfrm>
          <a:custGeom>
            <a:avLst/>
            <a:gdLst>
              <a:gd name="T0" fmla="*/ 115 w 136"/>
              <a:gd name="T1" fmla="*/ 94 h 137"/>
              <a:gd name="T2" fmla="*/ 119 w 136"/>
              <a:gd name="T3" fmla="*/ 83 h 137"/>
              <a:gd name="T4" fmla="*/ 136 w 136"/>
              <a:gd name="T5" fmla="*/ 77 h 137"/>
              <a:gd name="T6" fmla="*/ 136 w 136"/>
              <a:gd name="T7" fmla="*/ 68 h 137"/>
              <a:gd name="T8" fmla="*/ 136 w 136"/>
              <a:gd name="T9" fmla="*/ 60 h 137"/>
              <a:gd name="T10" fmla="*/ 119 w 136"/>
              <a:gd name="T11" fmla="*/ 54 h 137"/>
              <a:gd name="T12" fmla="*/ 115 w 136"/>
              <a:gd name="T13" fmla="*/ 43 h 137"/>
              <a:gd name="T14" fmla="*/ 122 w 136"/>
              <a:gd name="T15" fmla="*/ 27 h 137"/>
              <a:gd name="T16" fmla="*/ 110 w 136"/>
              <a:gd name="T17" fmla="*/ 14 h 137"/>
              <a:gd name="T18" fmla="*/ 94 w 136"/>
              <a:gd name="T19" fmla="*/ 22 h 137"/>
              <a:gd name="T20" fmla="*/ 83 w 136"/>
              <a:gd name="T21" fmla="*/ 18 h 137"/>
              <a:gd name="T22" fmla="*/ 77 w 136"/>
              <a:gd name="T23" fmla="*/ 1 h 137"/>
              <a:gd name="T24" fmla="*/ 68 w 136"/>
              <a:gd name="T25" fmla="*/ 0 h 137"/>
              <a:gd name="T26" fmla="*/ 59 w 136"/>
              <a:gd name="T27" fmla="*/ 1 h 137"/>
              <a:gd name="T28" fmla="*/ 53 w 136"/>
              <a:gd name="T29" fmla="*/ 18 h 137"/>
              <a:gd name="T30" fmla="*/ 43 w 136"/>
              <a:gd name="T31" fmla="*/ 22 h 137"/>
              <a:gd name="T32" fmla="*/ 26 w 136"/>
              <a:gd name="T33" fmla="*/ 14 h 137"/>
              <a:gd name="T34" fmla="*/ 14 w 136"/>
              <a:gd name="T35" fmla="*/ 27 h 137"/>
              <a:gd name="T36" fmla="*/ 22 w 136"/>
              <a:gd name="T37" fmla="*/ 43 h 137"/>
              <a:gd name="T38" fmla="*/ 17 w 136"/>
              <a:gd name="T39" fmla="*/ 54 h 137"/>
              <a:gd name="T40" fmla="*/ 0 w 136"/>
              <a:gd name="T41" fmla="*/ 60 h 137"/>
              <a:gd name="T42" fmla="*/ 0 w 136"/>
              <a:gd name="T43" fmla="*/ 68 h 137"/>
              <a:gd name="T44" fmla="*/ 0 w 136"/>
              <a:gd name="T45" fmla="*/ 77 h 137"/>
              <a:gd name="T46" fmla="*/ 17 w 136"/>
              <a:gd name="T47" fmla="*/ 83 h 137"/>
              <a:gd name="T48" fmla="*/ 22 w 136"/>
              <a:gd name="T49" fmla="*/ 94 h 137"/>
              <a:gd name="T50" fmla="*/ 14 w 136"/>
              <a:gd name="T51" fmla="*/ 110 h 137"/>
              <a:gd name="T52" fmla="*/ 26 w 136"/>
              <a:gd name="T53" fmla="*/ 123 h 137"/>
              <a:gd name="T54" fmla="*/ 43 w 136"/>
              <a:gd name="T55" fmla="*/ 115 h 137"/>
              <a:gd name="T56" fmla="*/ 53 w 136"/>
              <a:gd name="T57" fmla="*/ 119 h 137"/>
              <a:gd name="T58" fmla="*/ 59 w 136"/>
              <a:gd name="T59" fmla="*/ 136 h 137"/>
              <a:gd name="T60" fmla="*/ 68 w 136"/>
              <a:gd name="T61" fmla="*/ 137 h 137"/>
              <a:gd name="T62" fmla="*/ 77 w 136"/>
              <a:gd name="T63" fmla="*/ 136 h 137"/>
              <a:gd name="T64" fmla="*/ 83 w 136"/>
              <a:gd name="T65" fmla="*/ 119 h 137"/>
              <a:gd name="T66" fmla="*/ 94 w 136"/>
              <a:gd name="T67" fmla="*/ 115 h 137"/>
              <a:gd name="T68" fmla="*/ 110 w 136"/>
              <a:gd name="T69" fmla="*/ 123 h 137"/>
              <a:gd name="T70" fmla="*/ 122 w 136"/>
              <a:gd name="T71" fmla="*/ 110 h 137"/>
              <a:gd name="T72" fmla="*/ 115 w 136"/>
              <a:gd name="T73" fmla="*/ 94 h 137"/>
              <a:gd name="T74" fmla="*/ 68 w 136"/>
              <a:gd name="T75" fmla="*/ 92 h 137"/>
              <a:gd name="T76" fmla="*/ 44 w 136"/>
              <a:gd name="T77" fmla="*/ 68 h 137"/>
              <a:gd name="T78" fmla="*/ 68 w 136"/>
              <a:gd name="T79" fmla="*/ 45 h 137"/>
              <a:gd name="T80" fmla="*/ 92 w 136"/>
              <a:gd name="T81" fmla="*/ 68 h 137"/>
              <a:gd name="T82" fmla="*/ 68 w 136"/>
              <a:gd name="T83" fmla="*/ 9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6" h="137">
                <a:moveTo>
                  <a:pt x="115" y="94"/>
                </a:moveTo>
                <a:cubicBezTo>
                  <a:pt x="116" y="91"/>
                  <a:pt x="118" y="87"/>
                  <a:pt x="119" y="83"/>
                </a:cubicBezTo>
                <a:cubicBezTo>
                  <a:pt x="136" y="77"/>
                  <a:pt x="136" y="77"/>
                  <a:pt x="136" y="77"/>
                </a:cubicBezTo>
                <a:cubicBezTo>
                  <a:pt x="136" y="74"/>
                  <a:pt x="136" y="71"/>
                  <a:pt x="136" y="68"/>
                </a:cubicBezTo>
                <a:cubicBezTo>
                  <a:pt x="136" y="65"/>
                  <a:pt x="136" y="63"/>
                  <a:pt x="136" y="60"/>
                </a:cubicBezTo>
                <a:cubicBezTo>
                  <a:pt x="119" y="54"/>
                  <a:pt x="119" y="54"/>
                  <a:pt x="119" y="54"/>
                </a:cubicBezTo>
                <a:cubicBezTo>
                  <a:pt x="118" y="50"/>
                  <a:pt x="116" y="46"/>
                  <a:pt x="115" y="43"/>
                </a:cubicBezTo>
                <a:cubicBezTo>
                  <a:pt x="122" y="27"/>
                  <a:pt x="122" y="27"/>
                  <a:pt x="122" y="27"/>
                </a:cubicBezTo>
                <a:cubicBezTo>
                  <a:pt x="119" y="22"/>
                  <a:pt x="115" y="18"/>
                  <a:pt x="110" y="14"/>
                </a:cubicBezTo>
                <a:cubicBezTo>
                  <a:pt x="94" y="22"/>
                  <a:pt x="94" y="22"/>
                  <a:pt x="94" y="22"/>
                </a:cubicBezTo>
                <a:cubicBezTo>
                  <a:pt x="90" y="20"/>
                  <a:pt x="87" y="19"/>
                  <a:pt x="83" y="18"/>
                </a:cubicBezTo>
                <a:cubicBezTo>
                  <a:pt x="77" y="1"/>
                  <a:pt x="77" y="1"/>
                  <a:pt x="77" y="1"/>
                </a:cubicBezTo>
                <a:cubicBezTo>
                  <a:pt x="74" y="0"/>
                  <a:pt x="71" y="0"/>
                  <a:pt x="68" y="0"/>
                </a:cubicBezTo>
                <a:cubicBezTo>
                  <a:pt x="65" y="0"/>
                  <a:pt x="62" y="0"/>
                  <a:pt x="59" y="1"/>
                </a:cubicBezTo>
                <a:cubicBezTo>
                  <a:pt x="53" y="18"/>
                  <a:pt x="53" y="18"/>
                  <a:pt x="53" y="18"/>
                </a:cubicBezTo>
                <a:cubicBezTo>
                  <a:pt x="50" y="19"/>
                  <a:pt x="46" y="20"/>
                  <a:pt x="43" y="22"/>
                </a:cubicBezTo>
                <a:cubicBezTo>
                  <a:pt x="26" y="14"/>
                  <a:pt x="26" y="14"/>
                  <a:pt x="26" y="14"/>
                </a:cubicBezTo>
                <a:cubicBezTo>
                  <a:pt x="22" y="18"/>
                  <a:pt x="18" y="22"/>
                  <a:pt x="14" y="27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6"/>
                  <a:pt x="18" y="50"/>
                  <a:pt x="17" y="5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3"/>
                  <a:pt x="0" y="65"/>
                  <a:pt x="0" y="68"/>
                </a:cubicBezTo>
                <a:cubicBezTo>
                  <a:pt x="0" y="71"/>
                  <a:pt x="0" y="74"/>
                  <a:pt x="0" y="77"/>
                </a:cubicBezTo>
                <a:cubicBezTo>
                  <a:pt x="17" y="83"/>
                  <a:pt x="17" y="83"/>
                  <a:pt x="17" y="83"/>
                </a:cubicBezTo>
                <a:cubicBezTo>
                  <a:pt x="18" y="87"/>
                  <a:pt x="20" y="91"/>
                  <a:pt x="22" y="94"/>
                </a:cubicBezTo>
                <a:cubicBezTo>
                  <a:pt x="14" y="110"/>
                  <a:pt x="14" y="110"/>
                  <a:pt x="14" y="110"/>
                </a:cubicBezTo>
                <a:cubicBezTo>
                  <a:pt x="18" y="115"/>
                  <a:pt x="22" y="119"/>
                  <a:pt x="26" y="123"/>
                </a:cubicBezTo>
                <a:cubicBezTo>
                  <a:pt x="43" y="115"/>
                  <a:pt x="43" y="115"/>
                  <a:pt x="43" y="115"/>
                </a:cubicBezTo>
                <a:cubicBezTo>
                  <a:pt x="46" y="117"/>
                  <a:pt x="50" y="118"/>
                  <a:pt x="53" y="119"/>
                </a:cubicBezTo>
                <a:cubicBezTo>
                  <a:pt x="59" y="136"/>
                  <a:pt x="59" y="136"/>
                  <a:pt x="59" y="136"/>
                </a:cubicBezTo>
                <a:cubicBezTo>
                  <a:pt x="62" y="137"/>
                  <a:pt x="65" y="137"/>
                  <a:pt x="68" y="137"/>
                </a:cubicBezTo>
                <a:cubicBezTo>
                  <a:pt x="71" y="137"/>
                  <a:pt x="74" y="137"/>
                  <a:pt x="77" y="136"/>
                </a:cubicBezTo>
                <a:cubicBezTo>
                  <a:pt x="83" y="119"/>
                  <a:pt x="83" y="119"/>
                  <a:pt x="83" y="119"/>
                </a:cubicBezTo>
                <a:cubicBezTo>
                  <a:pt x="87" y="118"/>
                  <a:pt x="90" y="117"/>
                  <a:pt x="94" y="115"/>
                </a:cubicBezTo>
                <a:cubicBezTo>
                  <a:pt x="110" y="123"/>
                  <a:pt x="110" y="123"/>
                  <a:pt x="110" y="123"/>
                </a:cubicBezTo>
                <a:cubicBezTo>
                  <a:pt x="115" y="119"/>
                  <a:pt x="119" y="115"/>
                  <a:pt x="122" y="110"/>
                </a:cubicBezTo>
                <a:lnTo>
                  <a:pt x="115" y="94"/>
                </a:lnTo>
                <a:close/>
                <a:moveTo>
                  <a:pt x="68" y="92"/>
                </a:moveTo>
                <a:cubicBezTo>
                  <a:pt x="55" y="92"/>
                  <a:pt x="44" y="82"/>
                  <a:pt x="44" y="68"/>
                </a:cubicBezTo>
                <a:cubicBezTo>
                  <a:pt x="44" y="55"/>
                  <a:pt x="55" y="45"/>
                  <a:pt x="68" y="45"/>
                </a:cubicBezTo>
                <a:cubicBezTo>
                  <a:pt x="81" y="45"/>
                  <a:pt x="92" y="55"/>
                  <a:pt x="92" y="68"/>
                </a:cubicBezTo>
                <a:cubicBezTo>
                  <a:pt x="92" y="82"/>
                  <a:pt x="81" y="92"/>
                  <a:pt x="68" y="92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5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633669" y="1003839"/>
            <a:ext cx="178822" cy="178822"/>
          </a:xfrm>
          <a:custGeom>
            <a:avLst/>
            <a:gdLst>
              <a:gd name="T0" fmla="*/ 4 w 90"/>
              <a:gd name="T1" fmla="*/ 67 h 90"/>
              <a:gd name="T2" fmla="*/ 16 w 90"/>
              <a:gd name="T3" fmla="*/ 67 h 90"/>
              <a:gd name="T4" fmla="*/ 22 w 90"/>
              <a:gd name="T5" fmla="*/ 73 h 90"/>
              <a:gd name="T6" fmla="*/ 21 w 90"/>
              <a:gd name="T7" fmla="*/ 85 h 90"/>
              <a:gd name="T8" fmla="*/ 26 w 90"/>
              <a:gd name="T9" fmla="*/ 88 h 90"/>
              <a:gd name="T10" fmla="*/ 32 w 90"/>
              <a:gd name="T11" fmla="*/ 90 h 90"/>
              <a:gd name="T12" fmla="*/ 40 w 90"/>
              <a:gd name="T13" fmla="*/ 81 h 90"/>
              <a:gd name="T14" fmla="*/ 48 w 90"/>
              <a:gd name="T15" fmla="*/ 81 h 90"/>
              <a:gd name="T16" fmla="*/ 56 w 90"/>
              <a:gd name="T17" fmla="*/ 90 h 90"/>
              <a:gd name="T18" fmla="*/ 67 w 90"/>
              <a:gd name="T19" fmla="*/ 86 h 90"/>
              <a:gd name="T20" fmla="*/ 67 w 90"/>
              <a:gd name="T21" fmla="*/ 74 h 90"/>
              <a:gd name="T22" fmla="*/ 73 w 90"/>
              <a:gd name="T23" fmla="*/ 68 h 90"/>
              <a:gd name="T24" fmla="*/ 85 w 90"/>
              <a:gd name="T25" fmla="*/ 69 h 90"/>
              <a:gd name="T26" fmla="*/ 87 w 90"/>
              <a:gd name="T27" fmla="*/ 64 h 90"/>
              <a:gd name="T28" fmla="*/ 89 w 90"/>
              <a:gd name="T29" fmla="*/ 58 h 90"/>
              <a:gd name="T30" fmla="*/ 81 w 90"/>
              <a:gd name="T31" fmla="*/ 50 h 90"/>
              <a:gd name="T32" fmla="*/ 81 w 90"/>
              <a:gd name="T33" fmla="*/ 42 h 90"/>
              <a:gd name="T34" fmla="*/ 90 w 90"/>
              <a:gd name="T35" fmla="*/ 34 h 90"/>
              <a:gd name="T36" fmla="*/ 86 w 90"/>
              <a:gd name="T37" fmla="*/ 23 h 90"/>
              <a:gd name="T38" fmla="*/ 73 w 90"/>
              <a:gd name="T39" fmla="*/ 23 h 90"/>
              <a:gd name="T40" fmla="*/ 68 w 90"/>
              <a:gd name="T41" fmla="*/ 17 h 90"/>
              <a:gd name="T42" fmla="*/ 69 w 90"/>
              <a:gd name="T43" fmla="*/ 5 h 90"/>
              <a:gd name="T44" fmla="*/ 63 w 90"/>
              <a:gd name="T45" fmla="*/ 3 h 90"/>
              <a:gd name="T46" fmla="*/ 58 w 90"/>
              <a:gd name="T47" fmla="*/ 0 h 90"/>
              <a:gd name="T48" fmla="*/ 49 w 90"/>
              <a:gd name="T49" fmla="*/ 9 h 90"/>
              <a:gd name="T50" fmla="*/ 41 w 90"/>
              <a:gd name="T51" fmla="*/ 9 h 90"/>
              <a:gd name="T52" fmla="*/ 33 w 90"/>
              <a:gd name="T53" fmla="*/ 0 h 90"/>
              <a:gd name="T54" fmla="*/ 22 w 90"/>
              <a:gd name="T55" fmla="*/ 4 h 90"/>
              <a:gd name="T56" fmla="*/ 23 w 90"/>
              <a:gd name="T57" fmla="*/ 17 h 90"/>
              <a:gd name="T58" fmla="*/ 17 w 90"/>
              <a:gd name="T59" fmla="*/ 22 h 90"/>
              <a:gd name="T60" fmla="*/ 5 w 90"/>
              <a:gd name="T61" fmla="*/ 21 h 90"/>
              <a:gd name="T62" fmla="*/ 2 w 90"/>
              <a:gd name="T63" fmla="*/ 27 h 90"/>
              <a:gd name="T64" fmla="*/ 0 w 90"/>
              <a:gd name="T65" fmla="*/ 32 h 90"/>
              <a:gd name="T66" fmla="*/ 9 w 90"/>
              <a:gd name="T67" fmla="*/ 40 h 90"/>
              <a:gd name="T68" fmla="*/ 9 w 90"/>
              <a:gd name="T69" fmla="*/ 48 h 90"/>
              <a:gd name="T70" fmla="*/ 0 w 90"/>
              <a:gd name="T71" fmla="*/ 56 h 90"/>
              <a:gd name="T72" fmla="*/ 4 w 90"/>
              <a:gd name="T73" fmla="*/ 67 h 90"/>
              <a:gd name="T74" fmla="*/ 30 w 90"/>
              <a:gd name="T75" fmla="*/ 39 h 90"/>
              <a:gd name="T76" fmla="*/ 51 w 90"/>
              <a:gd name="T77" fmla="*/ 30 h 90"/>
              <a:gd name="T78" fmla="*/ 60 w 90"/>
              <a:gd name="T79" fmla="*/ 52 h 90"/>
              <a:gd name="T80" fmla="*/ 38 w 90"/>
              <a:gd name="T81" fmla="*/ 60 h 90"/>
              <a:gd name="T82" fmla="*/ 30 w 90"/>
              <a:gd name="T83" fmla="*/ 39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0" h="90">
                <a:moveTo>
                  <a:pt x="4" y="67"/>
                </a:moveTo>
                <a:cubicBezTo>
                  <a:pt x="16" y="67"/>
                  <a:pt x="16" y="67"/>
                  <a:pt x="16" y="67"/>
                </a:cubicBezTo>
                <a:cubicBezTo>
                  <a:pt x="18" y="69"/>
                  <a:pt x="20" y="71"/>
                  <a:pt x="22" y="73"/>
                </a:cubicBezTo>
                <a:cubicBezTo>
                  <a:pt x="21" y="85"/>
                  <a:pt x="21" y="85"/>
                  <a:pt x="21" y="85"/>
                </a:cubicBezTo>
                <a:cubicBezTo>
                  <a:pt x="23" y="86"/>
                  <a:pt x="25" y="87"/>
                  <a:pt x="26" y="88"/>
                </a:cubicBezTo>
                <a:cubicBezTo>
                  <a:pt x="28" y="88"/>
                  <a:pt x="30" y="89"/>
                  <a:pt x="32" y="90"/>
                </a:cubicBezTo>
                <a:cubicBezTo>
                  <a:pt x="40" y="81"/>
                  <a:pt x="40" y="81"/>
                  <a:pt x="40" y="81"/>
                </a:cubicBezTo>
                <a:cubicBezTo>
                  <a:pt x="43" y="81"/>
                  <a:pt x="46" y="81"/>
                  <a:pt x="48" y="81"/>
                </a:cubicBezTo>
                <a:cubicBezTo>
                  <a:pt x="56" y="90"/>
                  <a:pt x="56" y="90"/>
                  <a:pt x="56" y="90"/>
                </a:cubicBezTo>
                <a:cubicBezTo>
                  <a:pt x="60" y="89"/>
                  <a:pt x="64" y="88"/>
                  <a:pt x="67" y="86"/>
                </a:cubicBezTo>
                <a:cubicBezTo>
                  <a:pt x="67" y="74"/>
                  <a:pt x="67" y="74"/>
                  <a:pt x="67" y="74"/>
                </a:cubicBezTo>
                <a:cubicBezTo>
                  <a:pt x="69" y="72"/>
                  <a:pt x="71" y="70"/>
                  <a:pt x="73" y="68"/>
                </a:cubicBezTo>
                <a:cubicBezTo>
                  <a:pt x="85" y="69"/>
                  <a:pt x="85" y="69"/>
                  <a:pt x="85" y="69"/>
                </a:cubicBezTo>
                <a:cubicBezTo>
                  <a:pt x="86" y="67"/>
                  <a:pt x="87" y="65"/>
                  <a:pt x="87" y="64"/>
                </a:cubicBezTo>
                <a:cubicBezTo>
                  <a:pt x="88" y="62"/>
                  <a:pt x="89" y="60"/>
                  <a:pt x="89" y="58"/>
                </a:cubicBezTo>
                <a:cubicBezTo>
                  <a:pt x="81" y="50"/>
                  <a:pt x="81" y="50"/>
                  <a:pt x="81" y="50"/>
                </a:cubicBezTo>
                <a:cubicBezTo>
                  <a:pt x="81" y="47"/>
                  <a:pt x="81" y="44"/>
                  <a:pt x="81" y="42"/>
                </a:cubicBezTo>
                <a:cubicBezTo>
                  <a:pt x="90" y="34"/>
                  <a:pt x="90" y="34"/>
                  <a:pt x="90" y="34"/>
                </a:cubicBezTo>
                <a:cubicBezTo>
                  <a:pt x="89" y="30"/>
                  <a:pt x="87" y="26"/>
                  <a:pt x="86" y="23"/>
                </a:cubicBezTo>
                <a:cubicBezTo>
                  <a:pt x="73" y="23"/>
                  <a:pt x="73" y="23"/>
                  <a:pt x="73" y="23"/>
                </a:cubicBezTo>
                <a:cubicBezTo>
                  <a:pt x="72" y="21"/>
                  <a:pt x="70" y="19"/>
                  <a:pt x="68" y="17"/>
                </a:cubicBezTo>
                <a:cubicBezTo>
                  <a:pt x="69" y="5"/>
                  <a:pt x="69" y="5"/>
                  <a:pt x="69" y="5"/>
                </a:cubicBezTo>
                <a:cubicBezTo>
                  <a:pt x="67" y="4"/>
                  <a:pt x="65" y="3"/>
                  <a:pt x="63" y="3"/>
                </a:cubicBezTo>
                <a:cubicBezTo>
                  <a:pt x="62" y="2"/>
                  <a:pt x="60" y="1"/>
                  <a:pt x="58" y="0"/>
                </a:cubicBezTo>
                <a:cubicBezTo>
                  <a:pt x="49" y="9"/>
                  <a:pt x="49" y="9"/>
                  <a:pt x="49" y="9"/>
                </a:cubicBezTo>
                <a:cubicBezTo>
                  <a:pt x="47" y="9"/>
                  <a:pt x="44" y="9"/>
                  <a:pt x="41" y="9"/>
                </a:cubicBezTo>
                <a:cubicBezTo>
                  <a:pt x="33" y="0"/>
                  <a:pt x="33" y="0"/>
                  <a:pt x="33" y="0"/>
                </a:cubicBezTo>
                <a:cubicBezTo>
                  <a:pt x="30" y="1"/>
                  <a:pt x="26" y="3"/>
                  <a:pt x="22" y="4"/>
                </a:cubicBezTo>
                <a:cubicBezTo>
                  <a:pt x="23" y="17"/>
                  <a:pt x="23" y="17"/>
                  <a:pt x="23" y="17"/>
                </a:cubicBezTo>
                <a:cubicBezTo>
                  <a:pt x="21" y="18"/>
                  <a:pt x="19" y="20"/>
                  <a:pt x="17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4" y="23"/>
                  <a:pt x="3" y="25"/>
                  <a:pt x="2" y="27"/>
                </a:cubicBezTo>
                <a:cubicBezTo>
                  <a:pt x="2" y="28"/>
                  <a:pt x="1" y="30"/>
                  <a:pt x="0" y="32"/>
                </a:cubicBezTo>
                <a:cubicBezTo>
                  <a:pt x="9" y="40"/>
                  <a:pt x="9" y="40"/>
                  <a:pt x="9" y="40"/>
                </a:cubicBezTo>
                <a:cubicBezTo>
                  <a:pt x="9" y="43"/>
                  <a:pt x="9" y="46"/>
                  <a:pt x="9" y="48"/>
                </a:cubicBezTo>
                <a:cubicBezTo>
                  <a:pt x="0" y="56"/>
                  <a:pt x="0" y="56"/>
                  <a:pt x="0" y="56"/>
                </a:cubicBezTo>
                <a:cubicBezTo>
                  <a:pt x="1" y="60"/>
                  <a:pt x="2" y="64"/>
                  <a:pt x="4" y="67"/>
                </a:cubicBezTo>
                <a:close/>
                <a:moveTo>
                  <a:pt x="30" y="39"/>
                </a:moveTo>
                <a:cubicBezTo>
                  <a:pt x="34" y="30"/>
                  <a:pt x="43" y="27"/>
                  <a:pt x="51" y="30"/>
                </a:cubicBezTo>
                <a:cubicBezTo>
                  <a:pt x="60" y="34"/>
                  <a:pt x="63" y="43"/>
                  <a:pt x="60" y="52"/>
                </a:cubicBezTo>
                <a:cubicBezTo>
                  <a:pt x="56" y="60"/>
                  <a:pt x="47" y="63"/>
                  <a:pt x="38" y="60"/>
                </a:cubicBezTo>
                <a:cubicBezTo>
                  <a:pt x="30" y="56"/>
                  <a:pt x="26" y="47"/>
                  <a:pt x="30" y="39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5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758242" y="1129417"/>
            <a:ext cx="143661" cy="144665"/>
          </a:xfrm>
          <a:custGeom>
            <a:avLst/>
            <a:gdLst>
              <a:gd name="T0" fmla="*/ 63 w 72"/>
              <a:gd name="T1" fmla="*/ 44 h 73"/>
              <a:gd name="T2" fmla="*/ 72 w 72"/>
              <a:gd name="T3" fmla="*/ 41 h 73"/>
              <a:gd name="T4" fmla="*/ 72 w 72"/>
              <a:gd name="T5" fmla="*/ 36 h 73"/>
              <a:gd name="T6" fmla="*/ 72 w 72"/>
              <a:gd name="T7" fmla="*/ 31 h 73"/>
              <a:gd name="T8" fmla="*/ 63 w 72"/>
              <a:gd name="T9" fmla="*/ 28 h 73"/>
              <a:gd name="T10" fmla="*/ 60 w 72"/>
              <a:gd name="T11" fmla="*/ 23 h 73"/>
              <a:gd name="T12" fmla="*/ 64 w 72"/>
              <a:gd name="T13" fmla="*/ 14 h 73"/>
              <a:gd name="T14" fmla="*/ 58 w 72"/>
              <a:gd name="T15" fmla="*/ 8 h 73"/>
              <a:gd name="T16" fmla="*/ 49 w 72"/>
              <a:gd name="T17" fmla="*/ 12 h 73"/>
              <a:gd name="T18" fmla="*/ 43 w 72"/>
              <a:gd name="T19" fmla="*/ 10 h 73"/>
              <a:gd name="T20" fmla="*/ 40 w 72"/>
              <a:gd name="T21" fmla="*/ 1 h 73"/>
              <a:gd name="T22" fmla="*/ 35 w 72"/>
              <a:gd name="T23" fmla="*/ 0 h 73"/>
              <a:gd name="T24" fmla="*/ 31 w 72"/>
              <a:gd name="T25" fmla="*/ 1 h 73"/>
              <a:gd name="T26" fmla="*/ 28 w 72"/>
              <a:gd name="T27" fmla="*/ 10 h 73"/>
              <a:gd name="T28" fmla="*/ 22 w 72"/>
              <a:gd name="T29" fmla="*/ 12 h 73"/>
              <a:gd name="T30" fmla="*/ 13 w 72"/>
              <a:gd name="T31" fmla="*/ 8 h 73"/>
              <a:gd name="T32" fmla="*/ 7 w 72"/>
              <a:gd name="T33" fmla="*/ 15 h 73"/>
              <a:gd name="T34" fmla="*/ 11 w 72"/>
              <a:gd name="T35" fmla="*/ 24 h 73"/>
              <a:gd name="T36" fmla="*/ 9 w 72"/>
              <a:gd name="T37" fmla="*/ 29 h 73"/>
              <a:gd name="T38" fmla="*/ 0 w 72"/>
              <a:gd name="T39" fmla="*/ 33 h 73"/>
              <a:gd name="T40" fmla="*/ 0 w 72"/>
              <a:gd name="T41" fmla="*/ 37 h 73"/>
              <a:gd name="T42" fmla="*/ 0 w 72"/>
              <a:gd name="T43" fmla="*/ 42 h 73"/>
              <a:gd name="T44" fmla="*/ 9 w 72"/>
              <a:gd name="T45" fmla="*/ 45 h 73"/>
              <a:gd name="T46" fmla="*/ 12 w 72"/>
              <a:gd name="T47" fmla="*/ 51 h 73"/>
              <a:gd name="T48" fmla="*/ 8 w 72"/>
              <a:gd name="T49" fmla="*/ 59 h 73"/>
              <a:gd name="T50" fmla="*/ 15 w 72"/>
              <a:gd name="T51" fmla="*/ 66 h 73"/>
              <a:gd name="T52" fmla="*/ 23 w 72"/>
              <a:gd name="T53" fmla="*/ 62 h 73"/>
              <a:gd name="T54" fmla="*/ 29 w 72"/>
              <a:gd name="T55" fmla="*/ 64 h 73"/>
              <a:gd name="T56" fmla="*/ 32 w 72"/>
              <a:gd name="T57" fmla="*/ 73 h 73"/>
              <a:gd name="T58" fmla="*/ 37 w 72"/>
              <a:gd name="T59" fmla="*/ 73 h 73"/>
              <a:gd name="T60" fmla="*/ 41 w 72"/>
              <a:gd name="T61" fmla="*/ 72 h 73"/>
              <a:gd name="T62" fmla="*/ 44 w 72"/>
              <a:gd name="T63" fmla="*/ 63 h 73"/>
              <a:gd name="T64" fmla="*/ 50 w 72"/>
              <a:gd name="T65" fmla="*/ 61 h 73"/>
              <a:gd name="T66" fmla="*/ 59 w 72"/>
              <a:gd name="T67" fmla="*/ 65 h 73"/>
              <a:gd name="T68" fmla="*/ 65 w 72"/>
              <a:gd name="T69" fmla="*/ 58 h 73"/>
              <a:gd name="T70" fmla="*/ 61 w 72"/>
              <a:gd name="T71" fmla="*/ 50 h 73"/>
              <a:gd name="T72" fmla="*/ 63 w 72"/>
              <a:gd name="T73" fmla="*/ 44 h 73"/>
              <a:gd name="T74" fmla="*/ 36 w 72"/>
              <a:gd name="T75" fmla="*/ 49 h 73"/>
              <a:gd name="T76" fmla="*/ 23 w 72"/>
              <a:gd name="T77" fmla="*/ 37 h 73"/>
              <a:gd name="T78" fmla="*/ 36 w 72"/>
              <a:gd name="T79" fmla="*/ 24 h 73"/>
              <a:gd name="T80" fmla="*/ 49 w 72"/>
              <a:gd name="T81" fmla="*/ 36 h 73"/>
              <a:gd name="T82" fmla="*/ 36 w 72"/>
              <a:gd name="T83" fmla="*/ 4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2" h="73">
                <a:moveTo>
                  <a:pt x="63" y="44"/>
                </a:moveTo>
                <a:cubicBezTo>
                  <a:pt x="72" y="41"/>
                  <a:pt x="72" y="41"/>
                  <a:pt x="72" y="41"/>
                </a:cubicBezTo>
                <a:cubicBezTo>
                  <a:pt x="72" y="39"/>
                  <a:pt x="72" y="37"/>
                  <a:pt x="72" y="36"/>
                </a:cubicBezTo>
                <a:cubicBezTo>
                  <a:pt x="72" y="34"/>
                  <a:pt x="72" y="33"/>
                  <a:pt x="72" y="31"/>
                </a:cubicBezTo>
                <a:cubicBezTo>
                  <a:pt x="63" y="28"/>
                  <a:pt x="63" y="28"/>
                  <a:pt x="63" y="28"/>
                </a:cubicBezTo>
                <a:cubicBezTo>
                  <a:pt x="62" y="26"/>
                  <a:pt x="61" y="24"/>
                  <a:pt x="60" y="23"/>
                </a:cubicBezTo>
                <a:cubicBezTo>
                  <a:pt x="64" y="14"/>
                  <a:pt x="64" y="14"/>
                  <a:pt x="64" y="14"/>
                </a:cubicBezTo>
                <a:cubicBezTo>
                  <a:pt x="62" y="12"/>
                  <a:pt x="60" y="9"/>
                  <a:pt x="58" y="8"/>
                </a:cubicBezTo>
                <a:cubicBezTo>
                  <a:pt x="49" y="12"/>
                  <a:pt x="49" y="12"/>
                  <a:pt x="49" y="12"/>
                </a:cubicBezTo>
                <a:cubicBezTo>
                  <a:pt x="47" y="11"/>
                  <a:pt x="45" y="10"/>
                  <a:pt x="43" y="10"/>
                </a:cubicBezTo>
                <a:cubicBezTo>
                  <a:pt x="40" y="1"/>
                  <a:pt x="40" y="1"/>
                  <a:pt x="40" y="1"/>
                </a:cubicBezTo>
                <a:cubicBezTo>
                  <a:pt x="38" y="0"/>
                  <a:pt x="37" y="0"/>
                  <a:pt x="35" y="0"/>
                </a:cubicBezTo>
                <a:cubicBezTo>
                  <a:pt x="34" y="0"/>
                  <a:pt x="32" y="1"/>
                  <a:pt x="31" y="1"/>
                </a:cubicBezTo>
                <a:cubicBezTo>
                  <a:pt x="28" y="10"/>
                  <a:pt x="28" y="10"/>
                  <a:pt x="28" y="10"/>
                </a:cubicBezTo>
                <a:cubicBezTo>
                  <a:pt x="26" y="10"/>
                  <a:pt x="24" y="11"/>
                  <a:pt x="22" y="12"/>
                </a:cubicBezTo>
                <a:cubicBezTo>
                  <a:pt x="13" y="8"/>
                  <a:pt x="13" y="8"/>
                  <a:pt x="13" y="8"/>
                </a:cubicBezTo>
                <a:cubicBezTo>
                  <a:pt x="11" y="10"/>
                  <a:pt x="9" y="13"/>
                  <a:pt x="7" y="15"/>
                </a:cubicBezTo>
                <a:cubicBezTo>
                  <a:pt x="11" y="24"/>
                  <a:pt x="11" y="24"/>
                  <a:pt x="11" y="24"/>
                </a:cubicBezTo>
                <a:cubicBezTo>
                  <a:pt x="10" y="25"/>
                  <a:pt x="10" y="27"/>
                  <a:pt x="9" y="29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4"/>
                  <a:pt x="0" y="36"/>
                  <a:pt x="0" y="37"/>
                </a:cubicBezTo>
                <a:cubicBezTo>
                  <a:pt x="0" y="39"/>
                  <a:pt x="0" y="41"/>
                  <a:pt x="0" y="42"/>
                </a:cubicBezTo>
                <a:cubicBezTo>
                  <a:pt x="9" y="45"/>
                  <a:pt x="9" y="45"/>
                  <a:pt x="9" y="45"/>
                </a:cubicBezTo>
                <a:cubicBezTo>
                  <a:pt x="10" y="47"/>
                  <a:pt x="11" y="49"/>
                  <a:pt x="12" y="51"/>
                </a:cubicBezTo>
                <a:cubicBezTo>
                  <a:pt x="8" y="59"/>
                  <a:pt x="8" y="59"/>
                  <a:pt x="8" y="59"/>
                </a:cubicBezTo>
                <a:cubicBezTo>
                  <a:pt x="10" y="62"/>
                  <a:pt x="12" y="64"/>
                  <a:pt x="15" y="66"/>
                </a:cubicBezTo>
                <a:cubicBezTo>
                  <a:pt x="23" y="62"/>
                  <a:pt x="23" y="62"/>
                  <a:pt x="23" y="62"/>
                </a:cubicBezTo>
                <a:cubicBezTo>
                  <a:pt x="25" y="62"/>
                  <a:pt x="27" y="63"/>
                  <a:pt x="29" y="64"/>
                </a:cubicBezTo>
                <a:cubicBezTo>
                  <a:pt x="32" y="73"/>
                  <a:pt x="32" y="73"/>
                  <a:pt x="32" y="73"/>
                </a:cubicBezTo>
                <a:cubicBezTo>
                  <a:pt x="34" y="73"/>
                  <a:pt x="35" y="73"/>
                  <a:pt x="37" y="73"/>
                </a:cubicBezTo>
                <a:cubicBezTo>
                  <a:pt x="38" y="73"/>
                  <a:pt x="40" y="73"/>
                  <a:pt x="41" y="72"/>
                </a:cubicBezTo>
                <a:cubicBezTo>
                  <a:pt x="44" y="63"/>
                  <a:pt x="44" y="63"/>
                  <a:pt x="44" y="63"/>
                </a:cubicBezTo>
                <a:cubicBezTo>
                  <a:pt x="46" y="63"/>
                  <a:pt x="48" y="62"/>
                  <a:pt x="50" y="61"/>
                </a:cubicBezTo>
                <a:cubicBezTo>
                  <a:pt x="59" y="65"/>
                  <a:pt x="59" y="65"/>
                  <a:pt x="59" y="65"/>
                </a:cubicBezTo>
                <a:cubicBezTo>
                  <a:pt x="61" y="63"/>
                  <a:pt x="63" y="61"/>
                  <a:pt x="65" y="58"/>
                </a:cubicBezTo>
                <a:cubicBezTo>
                  <a:pt x="61" y="50"/>
                  <a:pt x="61" y="50"/>
                  <a:pt x="61" y="50"/>
                </a:cubicBezTo>
                <a:cubicBezTo>
                  <a:pt x="62" y="48"/>
                  <a:pt x="63" y="46"/>
                  <a:pt x="63" y="44"/>
                </a:cubicBezTo>
                <a:close/>
                <a:moveTo>
                  <a:pt x="36" y="49"/>
                </a:moveTo>
                <a:cubicBezTo>
                  <a:pt x="29" y="49"/>
                  <a:pt x="24" y="44"/>
                  <a:pt x="23" y="37"/>
                </a:cubicBezTo>
                <a:cubicBezTo>
                  <a:pt x="23" y="30"/>
                  <a:pt x="29" y="24"/>
                  <a:pt x="36" y="24"/>
                </a:cubicBezTo>
                <a:cubicBezTo>
                  <a:pt x="43" y="24"/>
                  <a:pt x="49" y="29"/>
                  <a:pt x="49" y="36"/>
                </a:cubicBezTo>
                <a:cubicBezTo>
                  <a:pt x="49" y="43"/>
                  <a:pt x="43" y="49"/>
                  <a:pt x="36" y="49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6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115982" y="1713909"/>
            <a:ext cx="468253" cy="413700"/>
          </a:xfrm>
          <a:custGeom>
            <a:avLst/>
            <a:gdLst>
              <a:gd name="T0" fmla="*/ 167 w 258"/>
              <a:gd name="T1" fmla="*/ 228 h 228"/>
              <a:gd name="T2" fmla="*/ 123 w 258"/>
              <a:gd name="T3" fmla="*/ 210 h 228"/>
              <a:gd name="T4" fmla="*/ 79 w 258"/>
              <a:gd name="T5" fmla="*/ 166 h 228"/>
              <a:gd name="T6" fmla="*/ 72 w 258"/>
              <a:gd name="T7" fmla="*/ 161 h 228"/>
              <a:gd name="T8" fmla="*/ 71 w 258"/>
              <a:gd name="T9" fmla="*/ 162 h 228"/>
              <a:gd name="T10" fmla="*/ 75 w 258"/>
              <a:gd name="T11" fmla="*/ 173 h 228"/>
              <a:gd name="T12" fmla="*/ 75 w 258"/>
              <a:gd name="T13" fmla="*/ 210 h 228"/>
              <a:gd name="T14" fmla="*/ 57 w 258"/>
              <a:gd name="T15" fmla="*/ 218 h 228"/>
              <a:gd name="T16" fmla="*/ 39 w 258"/>
              <a:gd name="T17" fmla="*/ 210 h 228"/>
              <a:gd name="T18" fmla="*/ 1 w 258"/>
              <a:gd name="T19" fmla="*/ 122 h 228"/>
              <a:gd name="T20" fmla="*/ 35 w 258"/>
              <a:gd name="T21" fmla="*/ 33 h 228"/>
              <a:gd name="T22" fmla="*/ 117 w 258"/>
              <a:gd name="T23" fmla="*/ 0 h 228"/>
              <a:gd name="T24" fmla="*/ 207 w 258"/>
              <a:gd name="T25" fmla="*/ 37 h 228"/>
              <a:gd name="T26" fmla="*/ 211 w 258"/>
              <a:gd name="T27" fmla="*/ 210 h 228"/>
              <a:gd name="T28" fmla="*/ 167 w 258"/>
              <a:gd name="T29" fmla="*/ 228 h 228"/>
              <a:gd name="T30" fmla="*/ 72 w 258"/>
              <a:gd name="T31" fmla="*/ 149 h 228"/>
              <a:gd name="T32" fmla="*/ 87 w 258"/>
              <a:gd name="T33" fmla="*/ 157 h 228"/>
              <a:gd name="T34" fmla="*/ 131 w 258"/>
              <a:gd name="T35" fmla="*/ 201 h 228"/>
              <a:gd name="T36" fmla="*/ 167 w 258"/>
              <a:gd name="T37" fmla="*/ 216 h 228"/>
              <a:gd name="T38" fmla="*/ 203 w 258"/>
              <a:gd name="T39" fmla="*/ 201 h 228"/>
              <a:gd name="T40" fmla="*/ 199 w 258"/>
              <a:gd name="T41" fmla="*/ 46 h 228"/>
              <a:gd name="T42" fmla="*/ 117 w 258"/>
              <a:gd name="T43" fmla="*/ 12 h 228"/>
              <a:gd name="T44" fmla="*/ 43 w 258"/>
              <a:gd name="T45" fmla="*/ 42 h 228"/>
              <a:gd name="T46" fmla="*/ 13 w 258"/>
              <a:gd name="T47" fmla="*/ 121 h 228"/>
              <a:gd name="T48" fmla="*/ 47 w 258"/>
              <a:gd name="T49" fmla="*/ 201 h 228"/>
              <a:gd name="T50" fmla="*/ 67 w 258"/>
              <a:gd name="T51" fmla="*/ 201 h 228"/>
              <a:gd name="T52" fmla="*/ 67 w 258"/>
              <a:gd name="T53" fmla="*/ 182 h 228"/>
              <a:gd name="T54" fmla="*/ 63 w 258"/>
              <a:gd name="T55" fmla="*/ 153 h 228"/>
              <a:gd name="T56" fmla="*/ 72 w 258"/>
              <a:gd name="T57" fmla="*/ 149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58" h="228">
                <a:moveTo>
                  <a:pt x="167" y="228"/>
                </a:moveTo>
                <a:cubicBezTo>
                  <a:pt x="150" y="228"/>
                  <a:pt x="134" y="221"/>
                  <a:pt x="123" y="210"/>
                </a:cubicBezTo>
                <a:cubicBezTo>
                  <a:pt x="79" y="166"/>
                  <a:pt x="79" y="166"/>
                  <a:pt x="79" y="166"/>
                </a:cubicBezTo>
                <a:cubicBezTo>
                  <a:pt x="74" y="161"/>
                  <a:pt x="72" y="161"/>
                  <a:pt x="72" y="161"/>
                </a:cubicBezTo>
                <a:cubicBezTo>
                  <a:pt x="72" y="161"/>
                  <a:pt x="72" y="161"/>
                  <a:pt x="71" y="162"/>
                </a:cubicBezTo>
                <a:cubicBezTo>
                  <a:pt x="70" y="163"/>
                  <a:pt x="70" y="168"/>
                  <a:pt x="75" y="173"/>
                </a:cubicBezTo>
                <a:cubicBezTo>
                  <a:pt x="85" y="184"/>
                  <a:pt x="85" y="200"/>
                  <a:pt x="75" y="210"/>
                </a:cubicBezTo>
                <a:cubicBezTo>
                  <a:pt x="70" y="215"/>
                  <a:pt x="64" y="218"/>
                  <a:pt x="57" y="218"/>
                </a:cubicBezTo>
                <a:cubicBezTo>
                  <a:pt x="50" y="218"/>
                  <a:pt x="44" y="215"/>
                  <a:pt x="39" y="210"/>
                </a:cubicBezTo>
                <a:cubicBezTo>
                  <a:pt x="16" y="187"/>
                  <a:pt x="2" y="155"/>
                  <a:pt x="1" y="122"/>
                </a:cubicBezTo>
                <a:cubicBezTo>
                  <a:pt x="0" y="88"/>
                  <a:pt x="12" y="56"/>
                  <a:pt x="35" y="33"/>
                </a:cubicBezTo>
                <a:cubicBezTo>
                  <a:pt x="57" y="12"/>
                  <a:pt x="86" y="0"/>
                  <a:pt x="117" y="0"/>
                </a:cubicBezTo>
                <a:cubicBezTo>
                  <a:pt x="150" y="0"/>
                  <a:pt x="183" y="13"/>
                  <a:pt x="207" y="37"/>
                </a:cubicBezTo>
                <a:cubicBezTo>
                  <a:pt x="256" y="86"/>
                  <a:pt x="258" y="163"/>
                  <a:pt x="211" y="210"/>
                </a:cubicBezTo>
                <a:cubicBezTo>
                  <a:pt x="200" y="221"/>
                  <a:pt x="184" y="228"/>
                  <a:pt x="167" y="228"/>
                </a:cubicBezTo>
                <a:close/>
                <a:moveTo>
                  <a:pt x="72" y="149"/>
                </a:moveTo>
                <a:cubicBezTo>
                  <a:pt x="77" y="149"/>
                  <a:pt x="81" y="152"/>
                  <a:pt x="87" y="157"/>
                </a:cubicBezTo>
                <a:cubicBezTo>
                  <a:pt x="131" y="201"/>
                  <a:pt x="131" y="201"/>
                  <a:pt x="131" y="201"/>
                </a:cubicBezTo>
                <a:cubicBezTo>
                  <a:pt x="141" y="211"/>
                  <a:pt x="153" y="216"/>
                  <a:pt x="167" y="216"/>
                </a:cubicBezTo>
                <a:cubicBezTo>
                  <a:pt x="181" y="216"/>
                  <a:pt x="193" y="211"/>
                  <a:pt x="203" y="201"/>
                </a:cubicBezTo>
                <a:cubicBezTo>
                  <a:pt x="245" y="160"/>
                  <a:pt x="243" y="90"/>
                  <a:pt x="199" y="46"/>
                </a:cubicBezTo>
                <a:cubicBezTo>
                  <a:pt x="177" y="24"/>
                  <a:pt x="147" y="12"/>
                  <a:pt x="117" y="12"/>
                </a:cubicBezTo>
                <a:cubicBezTo>
                  <a:pt x="89" y="12"/>
                  <a:pt x="63" y="22"/>
                  <a:pt x="43" y="42"/>
                </a:cubicBezTo>
                <a:cubicBezTo>
                  <a:pt x="23" y="62"/>
                  <a:pt x="12" y="91"/>
                  <a:pt x="13" y="121"/>
                </a:cubicBezTo>
                <a:cubicBezTo>
                  <a:pt x="14" y="151"/>
                  <a:pt x="26" y="181"/>
                  <a:pt x="47" y="201"/>
                </a:cubicBezTo>
                <a:cubicBezTo>
                  <a:pt x="53" y="207"/>
                  <a:pt x="61" y="207"/>
                  <a:pt x="67" y="201"/>
                </a:cubicBezTo>
                <a:cubicBezTo>
                  <a:pt x="72" y="196"/>
                  <a:pt x="72" y="187"/>
                  <a:pt x="67" y="182"/>
                </a:cubicBezTo>
                <a:cubicBezTo>
                  <a:pt x="56" y="171"/>
                  <a:pt x="57" y="159"/>
                  <a:pt x="63" y="153"/>
                </a:cubicBezTo>
                <a:cubicBezTo>
                  <a:pt x="66" y="150"/>
                  <a:pt x="69" y="149"/>
                  <a:pt x="72" y="149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6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377385" y="1804832"/>
            <a:ext cx="79557" cy="80315"/>
          </a:xfrm>
          <a:custGeom>
            <a:avLst/>
            <a:gdLst>
              <a:gd name="T0" fmla="*/ 22 w 44"/>
              <a:gd name="T1" fmla="*/ 44 h 44"/>
              <a:gd name="T2" fmla="*/ 6 w 44"/>
              <a:gd name="T3" fmla="*/ 37 h 44"/>
              <a:gd name="T4" fmla="*/ 0 w 44"/>
              <a:gd name="T5" fmla="*/ 22 h 44"/>
              <a:gd name="T6" fmla="*/ 6 w 44"/>
              <a:gd name="T7" fmla="*/ 6 h 44"/>
              <a:gd name="T8" fmla="*/ 22 w 44"/>
              <a:gd name="T9" fmla="*/ 0 h 44"/>
              <a:gd name="T10" fmla="*/ 37 w 44"/>
              <a:gd name="T11" fmla="*/ 6 h 44"/>
              <a:gd name="T12" fmla="*/ 44 w 44"/>
              <a:gd name="T13" fmla="*/ 22 h 44"/>
              <a:gd name="T14" fmla="*/ 37 w 44"/>
              <a:gd name="T15" fmla="*/ 37 h 44"/>
              <a:gd name="T16" fmla="*/ 22 w 44"/>
              <a:gd name="T17" fmla="*/ 44 h 44"/>
              <a:gd name="T18" fmla="*/ 22 w 44"/>
              <a:gd name="T19" fmla="*/ 12 h 44"/>
              <a:gd name="T20" fmla="*/ 15 w 44"/>
              <a:gd name="T21" fmla="*/ 15 h 44"/>
              <a:gd name="T22" fmla="*/ 12 w 44"/>
              <a:gd name="T23" fmla="*/ 22 h 44"/>
              <a:gd name="T24" fmla="*/ 15 w 44"/>
              <a:gd name="T25" fmla="*/ 29 h 44"/>
              <a:gd name="T26" fmla="*/ 29 w 44"/>
              <a:gd name="T27" fmla="*/ 29 h 44"/>
              <a:gd name="T28" fmla="*/ 32 w 44"/>
              <a:gd name="T29" fmla="*/ 22 h 44"/>
              <a:gd name="T30" fmla="*/ 29 w 44"/>
              <a:gd name="T31" fmla="*/ 15 h 44"/>
              <a:gd name="T32" fmla="*/ 22 w 44"/>
              <a:gd name="T33" fmla="*/ 1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" h="44">
                <a:moveTo>
                  <a:pt x="22" y="44"/>
                </a:moveTo>
                <a:cubicBezTo>
                  <a:pt x="16" y="44"/>
                  <a:pt x="10" y="41"/>
                  <a:pt x="6" y="37"/>
                </a:cubicBezTo>
                <a:cubicBezTo>
                  <a:pt x="2" y="33"/>
                  <a:pt x="0" y="28"/>
                  <a:pt x="0" y="22"/>
                </a:cubicBezTo>
                <a:cubicBezTo>
                  <a:pt x="0" y="16"/>
                  <a:pt x="2" y="10"/>
                  <a:pt x="6" y="6"/>
                </a:cubicBezTo>
                <a:cubicBezTo>
                  <a:pt x="10" y="2"/>
                  <a:pt x="16" y="0"/>
                  <a:pt x="22" y="0"/>
                </a:cubicBezTo>
                <a:cubicBezTo>
                  <a:pt x="28" y="0"/>
                  <a:pt x="33" y="2"/>
                  <a:pt x="37" y="6"/>
                </a:cubicBezTo>
                <a:cubicBezTo>
                  <a:pt x="42" y="10"/>
                  <a:pt x="44" y="16"/>
                  <a:pt x="44" y="22"/>
                </a:cubicBezTo>
                <a:cubicBezTo>
                  <a:pt x="44" y="28"/>
                  <a:pt x="42" y="33"/>
                  <a:pt x="37" y="37"/>
                </a:cubicBezTo>
                <a:cubicBezTo>
                  <a:pt x="33" y="41"/>
                  <a:pt x="28" y="44"/>
                  <a:pt x="22" y="44"/>
                </a:cubicBezTo>
                <a:close/>
                <a:moveTo>
                  <a:pt x="22" y="12"/>
                </a:moveTo>
                <a:cubicBezTo>
                  <a:pt x="19" y="12"/>
                  <a:pt x="17" y="13"/>
                  <a:pt x="15" y="15"/>
                </a:cubicBezTo>
                <a:cubicBezTo>
                  <a:pt x="13" y="17"/>
                  <a:pt x="12" y="19"/>
                  <a:pt x="12" y="22"/>
                </a:cubicBezTo>
                <a:cubicBezTo>
                  <a:pt x="12" y="24"/>
                  <a:pt x="13" y="27"/>
                  <a:pt x="15" y="29"/>
                </a:cubicBezTo>
                <a:cubicBezTo>
                  <a:pt x="19" y="33"/>
                  <a:pt x="25" y="33"/>
                  <a:pt x="29" y="29"/>
                </a:cubicBezTo>
                <a:cubicBezTo>
                  <a:pt x="31" y="27"/>
                  <a:pt x="32" y="24"/>
                  <a:pt x="32" y="22"/>
                </a:cubicBezTo>
                <a:cubicBezTo>
                  <a:pt x="32" y="19"/>
                  <a:pt x="31" y="17"/>
                  <a:pt x="29" y="15"/>
                </a:cubicBezTo>
                <a:cubicBezTo>
                  <a:pt x="27" y="13"/>
                  <a:pt x="24" y="12"/>
                  <a:pt x="22" y="12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6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431939" y="1903332"/>
            <a:ext cx="70465" cy="65162"/>
          </a:xfrm>
          <a:custGeom>
            <a:avLst/>
            <a:gdLst>
              <a:gd name="T0" fmla="*/ 20 w 39"/>
              <a:gd name="T1" fmla="*/ 36 h 36"/>
              <a:gd name="T2" fmla="*/ 7 w 39"/>
              <a:gd name="T3" fmla="*/ 30 h 36"/>
              <a:gd name="T4" fmla="*/ 7 w 39"/>
              <a:gd name="T5" fmla="*/ 5 h 36"/>
              <a:gd name="T6" fmla="*/ 20 w 39"/>
              <a:gd name="T7" fmla="*/ 0 h 36"/>
              <a:gd name="T8" fmla="*/ 32 w 39"/>
              <a:gd name="T9" fmla="*/ 5 h 36"/>
              <a:gd name="T10" fmla="*/ 32 w 39"/>
              <a:gd name="T11" fmla="*/ 30 h 36"/>
              <a:gd name="T12" fmla="*/ 20 w 39"/>
              <a:gd name="T13" fmla="*/ 36 h 36"/>
              <a:gd name="T14" fmla="*/ 20 w 39"/>
              <a:gd name="T15" fmla="*/ 12 h 36"/>
              <a:gd name="T16" fmla="*/ 15 w 39"/>
              <a:gd name="T17" fmla="*/ 13 h 36"/>
              <a:gd name="T18" fmla="*/ 15 w 39"/>
              <a:gd name="T19" fmla="*/ 22 h 36"/>
              <a:gd name="T20" fmla="*/ 24 w 39"/>
              <a:gd name="T21" fmla="*/ 22 h 36"/>
              <a:gd name="T22" fmla="*/ 24 w 39"/>
              <a:gd name="T23" fmla="*/ 13 h 36"/>
              <a:gd name="T24" fmla="*/ 20 w 39"/>
              <a:gd name="T25" fmla="*/ 12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" h="36">
                <a:moveTo>
                  <a:pt x="20" y="36"/>
                </a:moveTo>
                <a:cubicBezTo>
                  <a:pt x="15" y="36"/>
                  <a:pt x="10" y="34"/>
                  <a:pt x="7" y="30"/>
                </a:cubicBezTo>
                <a:cubicBezTo>
                  <a:pt x="0" y="23"/>
                  <a:pt x="0" y="12"/>
                  <a:pt x="7" y="5"/>
                </a:cubicBezTo>
                <a:cubicBezTo>
                  <a:pt x="10" y="1"/>
                  <a:pt x="15" y="0"/>
                  <a:pt x="20" y="0"/>
                </a:cubicBezTo>
                <a:cubicBezTo>
                  <a:pt x="24" y="0"/>
                  <a:pt x="29" y="1"/>
                  <a:pt x="32" y="5"/>
                </a:cubicBezTo>
                <a:cubicBezTo>
                  <a:pt x="39" y="12"/>
                  <a:pt x="39" y="23"/>
                  <a:pt x="32" y="30"/>
                </a:cubicBezTo>
                <a:cubicBezTo>
                  <a:pt x="29" y="34"/>
                  <a:pt x="24" y="36"/>
                  <a:pt x="20" y="36"/>
                </a:cubicBezTo>
                <a:close/>
                <a:moveTo>
                  <a:pt x="20" y="12"/>
                </a:moveTo>
                <a:cubicBezTo>
                  <a:pt x="18" y="12"/>
                  <a:pt x="17" y="12"/>
                  <a:pt x="15" y="13"/>
                </a:cubicBezTo>
                <a:cubicBezTo>
                  <a:pt x="13" y="16"/>
                  <a:pt x="13" y="20"/>
                  <a:pt x="15" y="22"/>
                </a:cubicBezTo>
                <a:cubicBezTo>
                  <a:pt x="18" y="24"/>
                  <a:pt x="22" y="24"/>
                  <a:pt x="24" y="22"/>
                </a:cubicBezTo>
                <a:cubicBezTo>
                  <a:pt x="26" y="20"/>
                  <a:pt x="26" y="16"/>
                  <a:pt x="24" y="13"/>
                </a:cubicBezTo>
                <a:cubicBezTo>
                  <a:pt x="23" y="12"/>
                  <a:pt x="21" y="12"/>
                  <a:pt x="20" y="12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64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369808" y="1979101"/>
            <a:ext cx="94711" cy="94712"/>
          </a:xfrm>
          <a:custGeom>
            <a:avLst/>
            <a:gdLst>
              <a:gd name="T0" fmla="*/ 26 w 52"/>
              <a:gd name="T1" fmla="*/ 52 h 52"/>
              <a:gd name="T2" fmla="*/ 7 w 52"/>
              <a:gd name="T3" fmla="*/ 44 h 52"/>
              <a:gd name="T4" fmla="*/ 0 w 52"/>
              <a:gd name="T5" fmla="*/ 26 h 52"/>
              <a:gd name="T6" fmla="*/ 7 w 52"/>
              <a:gd name="T7" fmla="*/ 7 h 52"/>
              <a:gd name="T8" fmla="*/ 26 w 52"/>
              <a:gd name="T9" fmla="*/ 0 h 52"/>
              <a:gd name="T10" fmla="*/ 44 w 52"/>
              <a:gd name="T11" fmla="*/ 7 h 52"/>
              <a:gd name="T12" fmla="*/ 52 w 52"/>
              <a:gd name="T13" fmla="*/ 26 h 52"/>
              <a:gd name="T14" fmla="*/ 44 w 52"/>
              <a:gd name="T15" fmla="*/ 44 h 52"/>
              <a:gd name="T16" fmla="*/ 26 w 52"/>
              <a:gd name="T17" fmla="*/ 52 h 52"/>
              <a:gd name="T18" fmla="*/ 26 w 52"/>
              <a:gd name="T19" fmla="*/ 12 h 52"/>
              <a:gd name="T20" fmla="*/ 16 w 52"/>
              <a:gd name="T21" fmla="*/ 16 h 52"/>
              <a:gd name="T22" fmla="*/ 12 w 52"/>
              <a:gd name="T23" fmla="*/ 26 h 52"/>
              <a:gd name="T24" fmla="*/ 16 w 52"/>
              <a:gd name="T25" fmla="*/ 35 h 52"/>
              <a:gd name="T26" fmla="*/ 36 w 52"/>
              <a:gd name="T27" fmla="*/ 35 h 52"/>
              <a:gd name="T28" fmla="*/ 40 w 52"/>
              <a:gd name="T29" fmla="*/ 26 h 52"/>
              <a:gd name="T30" fmla="*/ 36 w 52"/>
              <a:gd name="T31" fmla="*/ 16 h 52"/>
              <a:gd name="T32" fmla="*/ 26 w 52"/>
              <a:gd name="T33" fmla="*/ 1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2" h="52">
                <a:moveTo>
                  <a:pt x="26" y="52"/>
                </a:moveTo>
                <a:cubicBezTo>
                  <a:pt x="19" y="52"/>
                  <a:pt x="12" y="49"/>
                  <a:pt x="7" y="44"/>
                </a:cubicBezTo>
                <a:cubicBezTo>
                  <a:pt x="3" y="39"/>
                  <a:pt x="0" y="32"/>
                  <a:pt x="0" y="26"/>
                </a:cubicBezTo>
                <a:cubicBezTo>
                  <a:pt x="0" y="19"/>
                  <a:pt x="3" y="12"/>
                  <a:pt x="7" y="7"/>
                </a:cubicBezTo>
                <a:cubicBezTo>
                  <a:pt x="12" y="2"/>
                  <a:pt x="19" y="0"/>
                  <a:pt x="26" y="0"/>
                </a:cubicBezTo>
                <a:cubicBezTo>
                  <a:pt x="33" y="0"/>
                  <a:pt x="39" y="2"/>
                  <a:pt x="44" y="7"/>
                </a:cubicBezTo>
                <a:cubicBezTo>
                  <a:pt x="49" y="12"/>
                  <a:pt x="52" y="19"/>
                  <a:pt x="52" y="26"/>
                </a:cubicBezTo>
                <a:cubicBezTo>
                  <a:pt x="52" y="32"/>
                  <a:pt x="49" y="39"/>
                  <a:pt x="44" y="44"/>
                </a:cubicBezTo>
                <a:cubicBezTo>
                  <a:pt x="39" y="49"/>
                  <a:pt x="33" y="52"/>
                  <a:pt x="26" y="52"/>
                </a:cubicBezTo>
                <a:close/>
                <a:moveTo>
                  <a:pt x="26" y="12"/>
                </a:moveTo>
                <a:cubicBezTo>
                  <a:pt x="22" y="12"/>
                  <a:pt x="19" y="13"/>
                  <a:pt x="16" y="16"/>
                </a:cubicBezTo>
                <a:cubicBezTo>
                  <a:pt x="13" y="18"/>
                  <a:pt x="12" y="22"/>
                  <a:pt x="12" y="26"/>
                </a:cubicBezTo>
                <a:cubicBezTo>
                  <a:pt x="12" y="29"/>
                  <a:pt x="13" y="33"/>
                  <a:pt x="16" y="35"/>
                </a:cubicBezTo>
                <a:cubicBezTo>
                  <a:pt x="21" y="41"/>
                  <a:pt x="30" y="41"/>
                  <a:pt x="36" y="35"/>
                </a:cubicBezTo>
                <a:cubicBezTo>
                  <a:pt x="38" y="33"/>
                  <a:pt x="40" y="29"/>
                  <a:pt x="40" y="26"/>
                </a:cubicBezTo>
                <a:cubicBezTo>
                  <a:pt x="40" y="22"/>
                  <a:pt x="38" y="18"/>
                  <a:pt x="36" y="16"/>
                </a:cubicBezTo>
                <a:cubicBezTo>
                  <a:pt x="33" y="13"/>
                  <a:pt x="30" y="12"/>
                  <a:pt x="26" y="12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6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262974" y="1785132"/>
            <a:ext cx="79557" cy="79558"/>
          </a:xfrm>
          <a:custGeom>
            <a:avLst/>
            <a:gdLst>
              <a:gd name="T0" fmla="*/ 22 w 44"/>
              <a:gd name="T1" fmla="*/ 44 h 44"/>
              <a:gd name="T2" fmla="*/ 6 w 44"/>
              <a:gd name="T3" fmla="*/ 38 h 44"/>
              <a:gd name="T4" fmla="*/ 0 w 44"/>
              <a:gd name="T5" fmla="*/ 22 h 44"/>
              <a:gd name="T6" fmla="*/ 6 w 44"/>
              <a:gd name="T7" fmla="*/ 6 h 44"/>
              <a:gd name="T8" fmla="*/ 22 w 44"/>
              <a:gd name="T9" fmla="*/ 0 h 44"/>
              <a:gd name="T10" fmla="*/ 38 w 44"/>
              <a:gd name="T11" fmla="*/ 6 h 44"/>
              <a:gd name="T12" fmla="*/ 44 w 44"/>
              <a:gd name="T13" fmla="*/ 22 h 44"/>
              <a:gd name="T14" fmla="*/ 38 w 44"/>
              <a:gd name="T15" fmla="*/ 38 h 44"/>
              <a:gd name="T16" fmla="*/ 22 w 44"/>
              <a:gd name="T17" fmla="*/ 44 h 44"/>
              <a:gd name="T18" fmla="*/ 22 w 44"/>
              <a:gd name="T19" fmla="*/ 12 h 44"/>
              <a:gd name="T20" fmla="*/ 15 w 44"/>
              <a:gd name="T21" fmla="*/ 15 h 44"/>
              <a:gd name="T22" fmla="*/ 12 w 44"/>
              <a:gd name="T23" fmla="*/ 22 h 44"/>
              <a:gd name="T24" fmla="*/ 15 w 44"/>
              <a:gd name="T25" fmla="*/ 29 h 44"/>
              <a:gd name="T26" fmla="*/ 29 w 44"/>
              <a:gd name="T27" fmla="*/ 29 h 44"/>
              <a:gd name="T28" fmla="*/ 32 w 44"/>
              <a:gd name="T29" fmla="*/ 22 h 44"/>
              <a:gd name="T30" fmla="*/ 29 w 44"/>
              <a:gd name="T31" fmla="*/ 15 h 44"/>
              <a:gd name="T32" fmla="*/ 22 w 44"/>
              <a:gd name="T33" fmla="*/ 1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" h="44">
                <a:moveTo>
                  <a:pt x="22" y="44"/>
                </a:moveTo>
                <a:cubicBezTo>
                  <a:pt x="16" y="44"/>
                  <a:pt x="11" y="42"/>
                  <a:pt x="6" y="38"/>
                </a:cubicBezTo>
                <a:cubicBezTo>
                  <a:pt x="2" y="33"/>
                  <a:pt x="0" y="28"/>
                  <a:pt x="0" y="22"/>
                </a:cubicBezTo>
                <a:cubicBezTo>
                  <a:pt x="0" y="16"/>
                  <a:pt x="2" y="11"/>
                  <a:pt x="6" y="6"/>
                </a:cubicBezTo>
                <a:cubicBezTo>
                  <a:pt x="11" y="2"/>
                  <a:pt x="16" y="0"/>
                  <a:pt x="22" y="0"/>
                </a:cubicBezTo>
                <a:cubicBezTo>
                  <a:pt x="28" y="0"/>
                  <a:pt x="33" y="2"/>
                  <a:pt x="38" y="6"/>
                </a:cubicBezTo>
                <a:cubicBezTo>
                  <a:pt x="42" y="11"/>
                  <a:pt x="44" y="16"/>
                  <a:pt x="44" y="22"/>
                </a:cubicBezTo>
                <a:cubicBezTo>
                  <a:pt x="44" y="28"/>
                  <a:pt x="42" y="33"/>
                  <a:pt x="38" y="38"/>
                </a:cubicBezTo>
                <a:cubicBezTo>
                  <a:pt x="33" y="42"/>
                  <a:pt x="28" y="44"/>
                  <a:pt x="22" y="44"/>
                </a:cubicBezTo>
                <a:close/>
                <a:moveTo>
                  <a:pt x="22" y="12"/>
                </a:moveTo>
                <a:cubicBezTo>
                  <a:pt x="19" y="12"/>
                  <a:pt x="17" y="13"/>
                  <a:pt x="15" y="15"/>
                </a:cubicBezTo>
                <a:cubicBezTo>
                  <a:pt x="13" y="17"/>
                  <a:pt x="12" y="19"/>
                  <a:pt x="12" y="22"/>
                </a:cubicBezTo>
                <a:cubicBezTo>
                  <a:pt x="12" y="25"/>
                  <a:pt x="13" y="27"/>
                  <a:pt x="15" y="29"/>
                </a:cubicBezTo>
                <a:cubicBezTo>
                  <a:pt x="19" y="33"/>
                  <a:pt x="25" y="33"/>
                  <a:pt x="29" y="29"/>
                </a:cubicBezTo>
                <a:cubicBezTo>
                  <a:pt x="31" y="27"/>
                  <a:pt x="32" y="25"/>
                  <a:pt x="32" y="22"/>
                </a:cubicBezTo>
                <a:cubicBezTo>
                  <a:pt x="32" y="19"/>
                  <a:pt x="31" y="17"/>
                  <a:pt x="29" y="15"/>
                </a:cubicBezTo>
                <a:cubicBezTo>
                  <a:pt x="27" y="13"/>
                  <a:pt x="25" y="12"/>
                  <a:pt x="22" y="12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6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2865872" y="2752739"/>
            <a:ext cx="400024" cy="398703"/>
          </a:xfrm>
          <a:custGeom>
            <a:avLst/>
            <a:gdLst>
              <a:gd name="T0" fmla="*/ 80 w 128"/>
              <a:gd name="T1" fmla="*/ 0 h 128"/>
              <a:gd name="T2" fmla="*/ 32 w 128"/>
              <a:gd name="T3" fmla="*/ 48 h 128"/>
              <a:gd name="T4" fmla="*/ 38 w 128"/>
              <a:gd name="T5" fmla="*/ 70 h 128"/>
              <a:gd name="T6" fmla="*/ 4 w 128"/>
              <a:gd name="T7" fmla="*/ 104 h 128"/>
              <a:gd name="T8" fmla="*/ 4 w 128"/>
              <a:gd name="T9" fmla="*/ 104 h 128"/>
              <a:gd name="T10" fmla="*/ 0 w 128"/>
              <a:gd name="T11" fmla="*/ 114 h 128"/>
              <a:gd name="T12" fmla="*/ 14 w 128"/>
              <a:gd name="T13" fmla="*/ 128 h 128"/>
              <a:gd name="T14" fmla="*/ 24 w 128"/>
              <a:gd name="T15" fmla="*/ 124 h 128"/>
              <a:gd name="T16" fmla="*/ 24 w 128"/>
              <a:gd name="T17" fmla="*/ 124 h 128"/>
              <a:gd name="T18" fmla="*/ 58 w 128"/>
              <a:gd name="T19" fmla="*/ 90 h 128"/>
              <a:gd name="T20" fmla="*/ 80 w 128"/>
              <a:gd name="T21" fmla="*/ 96 h 128"/>
              <a:gd name="T22" fmla="*/ 128 w 128"/>
              <a:gd name="T23" fmla="*/ 48 h 128"/>
              <a:gd name="T24" fmla="*/ 80 w 128"/>
              <a:gd name="T25" fmla="*/ 0 h 128"/>
              <a:gd name="T26" fmla="*/ 19 w 128"/>
              <a:gd name="T27" fmla="*/ 119 h 128"/>
              <a:gd name="T28" fmla="*/ 14 w 128"/>
              <a:gd name="T29" fmla="*/ 121 h 128"/>
              <a:gd name="T30" fmla="*/ 7 w 128"/>
              <a:gd name="T31" fmla="*/ 114 h 128"/>
              <a:gd name="T32" fmla="*/ 9 w 128"/>
              <a:gd name="T33" fmla="*/ 109 h 128"/>
              <a:gd name="T34" fmla="*/ 9 w 128"/>
              <a:gd name="T35" fmla="*/ 109 h 128"/>
              <a:gd name="T36" fmla="*/ 41 w 128"/>
              <a:gd name="T37" fmla="*/ 77 h 128"/>
              <a:gd name="T38" fmla="*/ 51 w 128"/>
              <a:gd name="T39" fmla="*/ 87 h 128"/>
              <a:gd name="T40" fmla="*/ 19 w 128"/>
              <a:gd name="T41" fmla="*/ 119 h 128"/>
              <a:gd name="T42" fmla="*/ 80 w 128"/>
              <a:gd name="T43" fmla="*/ 88 h 128"/>
              <a:gd name="T44" fmla="*/ 40 w 128"/>
              <a:gd name="T45" fmla="*/ 48 h 128"/>
              <a:gd name="T46" fmla="*/ 80 w 128"/>
              <a:gd name="T47" fmla="*/ 8 h 128"/>
              <a:gd name="T48" fmla="*/ 120 w 128"/>
              <a:gd name="T49" fmla="*/ 48 h 128"/>
              <a:gd name="T50" fmla="*/ 80 w 128"/>
              <a:gd name="T51" fmla="*/ 8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8" h="128">
                <a:moveTo>
                  <a:pt x="80" y="0"/>
                </a:moveTo>
                <a:cubicBezTo>
                  <a:pt x="53" y="0"/>
                  <a:pt x="32" y="21"/>
                  <a:pt x="32" y="48"/>
                </a:cubicBezTo>
                <a:cubicBezTo>
                  <a:pt x="32" y="56"/>
                  <a:pt x="34" y="64"/>
                  <a:pt x="38" y="70"/>
                </a:cubicBezTo>
                <a:cubicBezTo>
                  <a:pt x="4" y="104"/>
                  <a:pt x="4" y="104"/>
                  <a:pt x="4" y="104"/>
                </a:cubicBezTo>
                <a:cubicBezTo>
                  <a:pt x="4" y="104"/>
                  <a:pt x="4" y="104"/>
                  <a:pt x="4" y="104"/>
                </a:cubicBezTo>
                <a:cubicBezTo>
                  <a:pt x="2" y="106"/>
                  <a:pt x="0" y="110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8" y="128"/>
                  <a:pt x="22" y="126"/>
                  <a:pt x="24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58" y="90"/>
                  <a:pt x="58" y="90"/>
                  <a:pt x="58" y="90"/>
                </a:cubicBezTo>
                <a:cubicBezTo>
                  <a:pt x="64" y="94"/>
                  <a:pt x="72" y="96"/>
                  <a:pt x="80" y="96"/>
                </a:cubicBezTo>
                <a:cubicBezTo>
                  <a:pt x="107" y="96"/>
                  <a:pt x="128" y="75"/>
                  <a:pt x="128" y="48"/>
                </a:cubicBezTo>
                <a:cubicBezTo>
                  <a:pt x="128" y="21"/>
                  <a:pt x="107" y="0"/>
                  <a:pt x="80" y="0"/>
                </a:cubicBezTo>
                <a:close/>
                <a:moveTo>
                  <a:pt x="19" y="119"/>
                </a:moveTo>
                <a:cubicBezTo>
                  <a:pt x="18" y="120"/>
                  <a:pt x="16" y="121"/>
                  <a:pt x="14" y="121"/>
                </a:cubicBezTo>
                <a:cubicBezTo>
                  <a:pt x="10" y="121"/>
                  <a:pt x="7" y="118"/>
                  <a:pt x="7" y="114"/>
                </a:cubicBezTo>
                <a:cubicBezTo>
                  <a:pt x="7" y="112"/>
                  <a:pt x="8" y="110"/>
                  <a:pt x="9" y="109"/>
                </a:cubicBezTo>
                <a:cubicBezTo>
                  <a:pt x="9" y="109"/>
                  <a:pt x="9" y="109"/>
                  <a:pt x="9" y="109"/>
                </a:cubicBezTo>
                <a:cubicBezTo>
                  <a:pt x="41" y="77"/>
                  <a:pt x="41" y="77"/>
                  <a:pt x="41" y="77"/>
                </a:cubicBezTo>
                <a:cubicBezTo>
                  <a:pt x="44" y="80"/>
                  <a:pt x="48" y="84"/>
                  <a:pt x="51" y="87"/>
                </a:cubicBezTo>
                <a:lnTo>
                  <a:pt x="19" y="119"/>
                </a:lnTo>
                <a:close/>
                <a:moveTo>
                  <a:pt x="80" y="88"/>
                </a:moveTo>
                <a:cubicBezTo>
                  <a:pt x="58" y="88"/>
                  <a:pt x="40" y="70"/>
                  <a:pt x="40" y="48"/>
                </a:cubicBezTo>
                <a:cubicBezTo>
                  <a:pt x="40" y="26"/>
                  <a:pt x="58" y="8"/>
                  <a:pt x="80" y="8"/>
                </a:cubicBezTo>
                <a:cubicBezTo>
                  <a:pt x="102" y="8"/>
                  <a:pt x="120" y="26"/>
                  <a:pt x="120" y="48"/>
                </a:cubicBezTo>
                <a:cubicBezTo>
                  <a:pt x="120" y="70"/>
                  <a:pt x="102" y="88"/>
                  <a:pt x="80" y="88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68" name="出自【趣你的PPT】(微信:qunideppt)：最优质的PPT资源库"/>
          <p:cNvSpPr/>
          <p:nvPr/>
        </p:nvSpPr>
        <p:spPr bwMode="auto">
          <a:xfrm>
            <a:off x="3028258" y="2814790"/>
            <a:ext cx="93735" cy="93735"/>
          </a:xfrm>
          <a:custGeom>
            <a:avLst/>
            <a:gdLst>
              <a:gd name="T0" fmla="*/ 28 w 30"/>
              <a:gd name="T1" fmla="*/ 0 h 30"/>
              <a:gd name="T2" fmla="*/ 0 w 30"/>
              <a:gd name="T3" fmla="*/ 28 h 30"/>
              <a:gd name="T4" fmla="*/ 2 w 30"/>
              <a:gd name="T5" fmla="*/ 30 h 30"/>
              <a:gd name="T6" fmla="*/ 4 w 30"/>
              <a:gd name="T7" fmla="*/ 28 h 30"/>
              <a:gd name="T8" fmla="*/ 28 w 30"/>
              <a:gd name="T9" fmla="*/ 4 h 30"/>
              <a:gd name="T10" fmla="*/ 30 w 30"/>
              <a:gd name="T11" fmla="*/ 2 h 30"/>
              <a:gd name="T12" fmla="*/ 28 w 30"/>
              <a:gd name="T1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30">
                <a:moveTo>
                  <a:pt x="28" y="0"/>
                </a:moveTo>
                <a:cubicBezTo>
                  <a:pt x="13" y="0"/>
                  <a:pt x="0" y="13"/>
                  <a:pt x="0" y="28"/>
                </a:cubicBezTo>
                <a:cubicBezTo>
                  <a:pt x="0" y="29"/>
                  <a:pt x="1" y="30"/>
                  <a:pt x="2" y="30"/>
                </a:cubicBezTo>
                <a:cubicBezTo>
                  <a:pt x="3" y="30"/>
                  <a:pt x="4" y="29"/>
                  <a:pt x="4" y="28"/>
                </a:cubicBezTo>
                <a:cubicBezTo>
                  <a:pt x="4" y="15"/>
                  <a:pt x="15" y="4"/>
                  <a:pt x="28" y="4"/>
                </a:cubicBezTo>
                <a:cubicBezTo>
                  <a:pt x="29" y="4"/>
                  <a:pt x="30" y="3"/>
                  <a:pt x="30" y="2"/>
                </a:cubicBezTo>
                <a:cubicBezTo>
                  <a:pt x="30" y="1"/>
                  <a:pt x="29" y="0"/>
                  <a:pt x="28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69" name="出自【趣你的PPT】(微信:qunideppt)：最优质的PPT资源库"/>
          <p:cNvSpPr/>
          <p:nvPr/>
        </p:nvSpPr>
        <p:spPr bwMode="auto">
          <a:xfrm>
            <a:off x="2402840" y="4273741"/>
            <a:ext cx="646113" cy="2170113"/>
          </a:xfrm>
          <a:custGeom>
            <a:avLst/>
            <a:gdLst>
              <a:gd name="T0" fmla="*/ 209 w 209"/>
              <a:gd name="T1" fmla="*/ 0 h 701"/>
              <a:gd name="T2" fmla="*/ 83 w 209"/>
              <a:gd name="T3" fmla="*/ 134 h 701"/>
              <a:gd name="T4" fmla="*/ 83 w 209"/>
              <a:gd name="T5" fmla="*/ 567 h 701"/>
              <a:gd name="T6" fmla="*/ 0 w 209"/>
              <a:gd name="T7" fmla="*/ 657 h 701"/>
              <a:gd name="T8" fmla="*/ 0 w 209"/>
              <a:gd name="T9" fmla="*/ 701 h 701"/>
              <a:gd name="T10" fmla="*/ 127 w 209"/>
              <a:gd name="T11" fmla="*/ 567 h 701"/>
              <a:gd name="T12" fmla="*/ 127 w 209"/>
              <a:gd name="T13" fmla="*/ 134 h 701"/>
              <a:gd name="T14" fmla="*/ 209 w 209"/>
              <a:gd name="T15" fmla="*/ 44 h 701"/>
              <a:gd name="T16" fmla="*/ 209 w 209"/>
              <a:gd name="T17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9" h="701">
                <a:moveTo>
                  <a:pt x="209" y="0"/>
                </a:moveTo>
                <a:cubicBezTo>
                  <a:pt x="139" y="1"/>
                  <a:pt x="83" y="61"/>
                  <a:pt x="83" y="134"/>
                </a:cubicBezTo>
                <a:cubicBezTo>
                  <a:pt x="83" y="567"/>
                  <a:pt x="83" y="567"/>
                  <a:pt x="83" y="567"/>
                </a:cubicBezTo>
                <a:cubicBezTo>
                  <a:pt x="83" y="617"/>
                  <a:pt x="46" y="657"/>
                  <a:pt x="0" y="657"/>
                </a:cubicBezTo>
                <a:cubicBezTo>
                  <a:pt x="0" y="701"/>
                  <a:pt x="0" y="701"/>
                  <a:pt x="0" y="701"/>
                </a:cubicBezTo>
                <a:cubicBezTo>
                  <a:pt x="70" y="701"/>
                  <a:pt x="127" y="641"/>
                  <a:pt x="127" y="567"/>
                </a:cubicBezTo>
                <a:cubicBezTo>
                  <a:pt x="127" y="134"/>
                  <a:pt x="127" y="134"/>
                  <a:pt x="127" y="134"/>
                </a:cubicBezTo>
                <a:cubicBezTo>
                  <a:pt x="127" y="85"/>
                  <a:pt x="164" y="45"/>
                  <a:pt x="209" y="44"/>
                </a:cubicBezTo>
                <a:lnTo>
                  <a:pt x="209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70" name="出自【趣你的PPT】(微信:qunideppt)：最优质的PPT资源库"/>
          <p:cNvSpPr/>
          <p:nvPr/>
        </p:nvSpPr>
        <p:spPr bwMode="auto">
          <a:xfrm>
            <a:off x="1762125" y="5281803"/>
            <a:ext cx="647700" cy="1162050"/>
          </a:xfrm>
          <a:custGeom>
            <a:avLst/>
            <a:gdLst>
              <a:gd name="T0" fmla="*/ 210 w 210"/>
              <a:gd name="T1" fmla="*/ 331 h 375"/>
              <a:gd name="T2" fmla="*/ 127 w 210"/>
              <a:gd name="T3" fmla="*/ 241 h 375"/>
              <a:gd name="T4" fmla="*/ 127 w 210"/>
              <a:gd name="T5" fmla="*/ 134 h 375"/>
              <a:gd name="T6" fmla="*/ 0 w 210"/>
              <a:gd name="T7" fmla="*/ 0 h 375"/>
              <a:gd name="T8" fmla="*/ 0 w 210"/>
              <a:gd name="T9" fmla="*/ 44 h 375"/>
              <a:gd name="T10" fmla="*/ 83 w 210"/>
              <a:gd name="T11" fmla="*/ 134 h 375"/>
              <a:gd name="T12" fmla="*/ 83 w 210"/>
              <a:gd name="T13" fmla="*/ 241 h 375"/>
              <a:gd name="T14" fmla="*/ 210 w 210"/>
              <a:gd name="T15" fmla="*/ 375 h 375"/>
              <a:gd name="T16" fmla="*/ 210 w 210"/>
              <a:gd name="T17" fmla="*/ 331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0" h="375">
                <a:moveTo>
                  <a:pt x="210" y="331"/>
                </a:moveTo>
                <a:cubicBezTo>
                  <a:pt x="164" y="331"/>
                  <a:pt x="127" y="291"/>
                  <a:pt x="127" y="241"/>
                </a:cubicBezTo>
                <a:cubicBezTo>
                  <a:pt x="127" y="134"/>
                  <a:pt x="127" y="134"/>
                  <a:pt x="127" y="134"/>
                </a:cubicBezTo>
                <a:cubicBezTo>
                  <a:pt x="127" y="61"/>
                  <a:pt x="70" y="1"/>
                  <a:pt x="0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46" y="45"/>
                  <a:pt x="83" y="85"/>
                  <a:pt x="83" y="134"/>
                </a:cubicBezTo>
                <a:cubicBezTo>
                  <a:pt x="83" y="241"/>
                  <a:pt x="83" y="241"/>
                  <a:pt x="83" y="241"/>
                </a:cubicBezTo>
                <a:cubicBezTo>
                  <a:pt x="83" y="315"/>
                  <a:pt x="139" y="375"/>
                  <a:pt x="210" y="375"/>
                </a:cubicBezTo>
                <a:lnTo>
                  <a:pt x="210" y="331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71" name="出自【趣你的PPT】(微信:qunideppt)：最优质的PPT资源库"/>
          <p:cNvSpPr/>
          <p:nvPr/>
        </p:nvSpPr>
        <p:spPr bwMode="auto">
          <a:xfrm>
            <a:off x="-3175" y="5281803"/>
            <a:ext cx="1762125" cy="1162050"/>
          </a:xfrm>
          <a:custGeom>
            <a:avLst/>
            <a:gdLst>
              <a:gd name="T0" fmla="*/ 570 w 570"/>
              <a:gd name="T1" fmla="*/ 0 h 375"/>
              <a:gd name="T2" fmla="*/ 442 w 570"/>
              <a:gd name="T3" fmla="*/ 134 h 375"/>
              <a:gd name="T4" fmla="*/ 442 w 570"/>
              <a:gd name="T5" fmla="*/ 241 h 375"/>
              <a:gd name="T6" fmla="*/ 359 w 570"/>
              <a:gd name="T7" fmla="*/ 331 h 375"/>
              <a:gd name="T8" fmla="*/ 0 w 570"/>
              <a:gd name="T9" fmla="*/ 331 h 375"/>
              <a:gd name="T10" fmla="*/ 0 w 570"/>
              <a:gd name="T11" fmla="*/ 375 h 375"/>
              <a:gd name="T12" fmla="*/ 359 w 570"/>
              <a:gd name="T13" fmla="*/ 375 h 375"/>
              <a:gd name="T14" fmla="*/ 486 w 570"/>
              <a:gd name="T15" fmla="*/ 241 h 375"/>
              <a:gd name="T16" fmla="*/ 486 w 570"/>
              <a:gd name="T17" fmla="*/ 134 h 375"/>
              <a:gd name="T18" fmla="*/ 570 w 570"/>
              <a:gd name="T19" fmla="*/ 44 h 375"/>
              <a:gd name="T20" fmla="*/ 570 w 570"/>
              <a:gd name="T21" fmla="*/ 0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70" h="375">
                <a:moveTo>
                  <a:pt x="570" y="0"/>
                </a:moveTo>
                <a:cubicBezTo>
                  <a:pt x="500" y="0"/>
                  <a:pt x="442" y="60"/>
                  <a:pt x="442" y="134"/>
                </a:cubicBezTo>
                <a:cubicBezTo>
                  <a:pt x="442" y="241"/>
                  <a:pt x="442" y="241"/>
                  <a:pt x="442" y="241"/>
                </a:cubicBezTo>
                <a:cubicBezTo>
                  <a:pt x="442" y="291"/>
                  <a:pt x="405" y="331"/>
                  <a:pt x="359" y="331"/>
                </a:cubicBezTo>
                <a:cubicBezTo>
                  <a:pt x="0" y="331"/>
                  <a:pt x="0" y="331"/>
                  <a:pt x="0" y="331"/>
                </a:cubicBezTo>
                <a:cubicBezTo>
                  <a:pt x="0" y="375"/>
                  <a:pt x="0" y="375"/>
                  <a:pt x="0" y="375"/>
                </a:cubicBezTo>
                <a:cubicBezTo>
                  <a:pt x="359" y="375"/>
                  <a:pt x="359" y="375"/>
                  <a:pt x="359" y="375"/>
                </a:cubicBezTo>
                <a:cubicBezTo>
                  <a:pt x="429" y="375"/>
                  <a:pt x="486" y="315"/>
                  <a:pt x="486" y="241"/>
                </a:cubicBezTo>
                <a:cubicBezTo>
                  <a:pt x="486" y="134"/>
                  <a:pt x="486" y="134"/>
                  <a:pt x="486" y="134"/>
                </a:cubicBezTo>
                <a:cubicBezTo>
                  <a:pt x="486" y="85"/>
                  <a:pt x="524" y="44"/>
                  <a:pt x="570" y="44"/>
                </a:cubicBezTo>
                <a:lnTo>
                  <a:pt x="570" y="0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72" name="出自【趣你的PPT】(微信:qunideppt)：最优质的PPT资源库"/>
          <p:cNvSpPr/>
          <p:nvPr/>
        </p:nvSpPr>
        <p:spPr bwMode="auto">
          <a:xfrm>
            <a:off x="3045143" y="4273741"/>
            <a:ext cx="652463" cy="2170113"/>
          </a:xfrm>
          <a:custGeom>
            <a:avLst/>
            <a:gdLst>
              <a:gd name="T0" fmla="*/ 211 w 211"/>
              <a:gd name="T1" fmla="*/ 657 h 701"/>
              <a:gd name="T2" fmla="*/ 127 w 211"/>
              <a:gd name="T3" fmla="*/ 567 h 701"/>
              <a:gd name="T4" fmla="*/ 127 w 211"/>
              <a:gd name="T5" fmla="*/ 134 h 701"/>
              <a:gd name="T6" fmla="*/ 0 w 211"/>
              <a:gd name="T7" fmla="*/ 0 h 701"/>
              <a:gd name="T8" fmla="*/ 0 w 211"/>
              <a:gd name="T9" fmla="*/ 44 h 701"/>
              <a:gd name="T10" fmla="*/ 83 w 211"/>
              <a:gd name="T11" fmla="*/ 134 h 701"/>
              <a:gd name="T12" fmla="*/ 83 w 211"/>
              <a:gd name="T13" fmla="*/ 567 h 701"/>
              <a:gd name="T14" fmla="*/ 211 w 211"/>
              <a:gd name="T15" fmla="*/ 701 h 701"/>
              <a:gd name="T16" fmla="*/ 211 w 211"/>
              <a:gd name="T17" fmla="*/ 657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1" h="701">
                <a:moveTo>
                  <a:pt x="211" y="657"/>
                </a:moveTo>
                <a:cubicBezTo>
                  <a:pt x="164" y="657"/>
                  <a:pt x="127" y="617"/>
                  <a:pt x="127" y="567"/>
                </a:cubicBezTo>
                <a:cubicBezTo>
                  <a:pt x="127" y="134"/>
                  <a:pt x="127" y="134"/>
                  <a:pt x="127" y="134"/>
                </a:cubicBezTo>
                <a:cubicBezTo>
                  <a:pt x="127" y="61"/>
                  <a:pt x="70" y="1"/>
                  <a:pt x="0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46" y="45"/>
                  <a:pt x="83" y="85"/>
                  <a:pt x="83" y="134"/>
                </a:cubicBezTo>
                <a:cubicBezTo>
                  <a:pt x="83" y="567"/>
                  <a:pt x="83" y="567"/>
                  <a:pt x="83" y="567"/>
                </a:cubicBezTo>
                <a:cubicBezTo>
                  <a:pt x="83" y="641"/>
                  <a:pt x="140" y="701"/>
                  <a:pt x="211" y="701"/>
                </a:cubicBezTo>
                <a:lnTo>
                  <a:pt x="211" y="657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73" name="出自【趣你的PPT】(微信:qunideppt)：最优质的PPT资源库"/>
          <p:cNvSpPr/>
          <p:nvPr/>
        </p:nvSpPr>
        <p:spPr bwMode="auto">
          <a:xfrm>
            <a:off x="4353243" y="3227578"/>
            <a:ext cx="650875" cy="3216275"/>
          </a:xfrm>
          <a:custGeom>
            <a:avLst/>
            <a:gdLst>
              <a:gd name="T0" fmla="*/ 211 w 211"/>
              <a:gd name="T1" fmla="*/ 995 h 1039"/>
              <a:gd name="T2" fmla="*/ 210 w 211"/>
              <a:gd name="T3" fmla="*/ 995 h 1039"/>
              <a:gd name="T4" fmla="*/ 126 w 211"/>
              <a:gd name="T5" fmla="*/ 905 h 1039"/>
              <a:gd name="T6" fmla="*/ 126 w 211"/>
              <a:gd name="T7" fmla="*/ 134 h 1039"/>
              <a:gd name="T8" fmla="*/ 0 w 211"/>
              <a:gd name="T9" fmla="*/ 0 h 1039"/>
              <a:gd name="T10" fmla="*/ 0 w 211"/>
              <a:gd name="T11" fmla="*/ 44 h 1039"/>
              <a:gd name="T12" fmla="*/ 82 w 211"/>
              <a:gd name="T13" fmla="*/ 134 h 1039"/>
              <a:gd name="T14" fmla="*/ 82 w 211"/>
              <a:gd name="T15" fmla="*/ 905 h 1039"/>
              <a:gd name="T16" fmla="*/ 210 w 211"/>
              <a:gd name="T17" fmla="*/ 1039 h 1039"/>
              <a:gd name="T18" fmla="*/ 211 w 211"/>
              <a:gd name="T19" fmla="*/ 1039 h 1039"/>
              <a:gd name="T20" fmla="*/ 211 w 211"/>
              <a:gd name="T21" fmla="*/ 995 h 10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1" h="1039">
                <a:moveTo>
                  <a:pt x="211" y="995"/>
                </a:moveTo>
                <a:cubicBezTo>
                  <a:pt x="211" y="995"/>
                  <a:pt x="210" y="995"/>
                  <a:pt x="210" y="995"/>
                </a:cubicBezTo>
                <a:cubicBezTo>
                  <a:pt x="164" y="995"/>
                  <a:pt x="126" y="955"/>
                  <a:pt x="126" y="90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26" y="61"/>
                  <a:pt x="70" y="1"/>
                  <a:pt x="0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46" y="45"/>
                  <a:pt x="82" y="85"/>
                  <a:pt x="82" y="134"/>
                </a:cubicBezTo>
                <a:cubicBezTo>
                  <a:pt x="82" y="905"/>
                  <a:pt x="82" y="905"/>
                  <a:pt x="82" y="905"/>
                </a:cubicBezTo>
                <a:cubicBezTo>
                  <a:pt x="82" y="979"/>
                  <a:pt x="140" y="1039"/>
                  <a:pt x="210" y="1039"/>
                </a:cubicBezTo>
                <a:cubicBezTo>
                  <a:pt x="210" y="1039"/>
                  <a:pt x="211" y="1039"/>
                  <a:pt x="211" y="1039"/>
                </a:cubicBezTo>
                <a:lnTo>
                  <a:pt x="211" y="995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74" name="出自【趣你的PPT】(微信:qunideppt)：最优质的PPT资源库"/>
          <p:cNvSpPr/>
          <p:nvPr/>
        </p:nvSpPr>
        <p:spPr bwMode="auto">
          <a:xfrm>
            <a:off x="5643978" y="2605278"/>
            <a:ext cx="6518275" cy="3884613"/>
          </a:xfrm>
          <a:custGeom>
            <a:avLst/>
            <a:gdLst>
              <a:gd name="T0" fmla="*/ 211 w 2109"/>
              <a:gd name="T1" fmla="*/ 1211 h 1255"/>
              <a:gd name="T2" fmla="*/ 128 w 2109"/>
              <a:gd name="T3" fmla="*/ 1121 h 1255"/>
              <a:gd name="T4" fmla="*/ 127 w 2109"/>
              <a:gd name="T5" fmla="*/ 134 h 1255"/>
              <a:gd name="T6" fmla="*/ 0 w 2109"/>
              <a:gd name="T7" fmla="*/ 0 h 1255"/>
              <a:gd name="T8" fmla="*/ 0 w 2109"/>
              <a:gd name="T9" fmla="*/ 0 h 1255"/>
              <a:gd name="T10" fmla="*/ 0 w 2109"/>
              <a:gd name="T11" fmla="*/ 44 h 1255"/>
              <a:gd name="T12" fmla="*/ 0 w 2109"/>
              <a:gd name="T13" fmla="*/ 44 h 1255"/>
              <a:gd name="T14" fmla="*/ 83 w 2109"/>
              <a:gd name="T15" fmla="*/ 134 h 1255"/>
              <a:gd name="T16" fmla="*/ 84 w 2109"/>
              <a:gd name="T17" fmla="*/ 1121 h 1255"/>
              <a:gd name="T18" fmla="*/ 210 w 2109"/>
              <a:gd name="T19" fmla="*/ 1255 h 1255"/>
              <a:gd name="T20" fmla="*/ 210 w 2109"/>
              <a:gd name="T21" fmla="*/ 1255 h 1255"/>
              <a:gd name="T22" fmla="*/ 211 w 2109"/>
              <a:gd name="T23" fmla="*/ 1255 h 1255"/>
              <a:gd name="T24" fmla="*/ 211 w 2109"/>
              <a:gd name="T25" fmla="*/ 1255 h 1255"/>
              <a:gd name="T26" fmla="*/ 2109 w 2109"/>
              <a:gd name="T27" fmla="*/ 1255 h 1255"/>
              <a:gd name="T28" fmla="*/ 2109 w 2109"/>
              <a:gd name="T29" fmla="*/ 1211 h 1255"/>
              <a:gd name="T30" fmla="*/ 211 w 2109"/>
              <a:gd name="T31" fmla="*/ 1211 h 1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09" h="1255">
                <a:moveTo>
                  <a:pt x="211" y="1211"/>
                </a:moveTo>
                <a:cubicBezTo>
                  <a:pt x="165" y="1211"/>
                  <a:pt x="128" y="1171"/>
                  <a:pt x="128" y="1121"/>
                </a:cubicBezTo>
                <a:cubicBezTo>
                  <a:pt x="127" y="134"/>
                  <a:pt x="127" y="134"/>
                  <a:pt x="127" y="134"/>
                </a:cubicBezTo>
                <a:cubicBezTo>
                  <a:pt x="127" y="60"/>
                  <a:pt x="7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46" y="44"/>
                  <a:pt x="83" y="84"/>
                  <a:pt x="83" y="134"/>
                </a:cubicBezTo>
                <a:cubicBezTo>
                  <a:pt x="84" y="1121"/>
                  <a:pt x="84" y="1121"/>
                  <a:pt x="84" y="1121"/>
                </a:cubicBezTo>
                <a:cubicBezTo>
                  <a:pt x="84" y="1194"/>
                  <a:pt x="140" y="1254"/>
                  <a:pt x="210" y="1255"/>
                </a:cubicBezTo>
                <a:cubicBezTo>
                  <a:pt x="210" y="1255"/>
                  <a:pt x="210" y="1255"/>
                  <a:pt x="210" y="1255"/>
                </a:cubicBezTo>
                <a:cubicBezTo>
                  <a:pt x="211" y="1255"/>
                  <a:pt x="211" y="1255"/>
                  <a:pt x="211" y="1255"/>
                </a:cubicBezTo>
                <a:cubicBezTo>
                  <a:pt x="211" y="1255"/>
                  <a:pt x="211" y="1255"/>
                  <a:pt x="211" y="1255"/>
                </a:cubicBezTo>
                <a:cubicBezTo>
                  <a:pt x="2109" y="1255"/>
                  <a:pt x="2109" y="1255"/>
                  <a:pt x="2109" y="1255"/>
                </a:cubicBezTo>
                <a:cubicBezTo>
                  <a:pt x="2109" y="1211"/>
                  <a:pt x="2109" y="1211"/>
                  <a:pt x="2109" y="1211"/>
                </a:cubicBezTo>
                <a:lnTo>
                  <a:pt x="211" y="1211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75" name="出自【趣你的PPT】(微信:qunideppt)：最优质的PPT资源库"/>
          <p:cNvSpPr/>
          <p:nvPr/>
        </p:nvSpPr>
        <p:spPr bwMode="auto">
          <a:xfrm>
            <a:off x="5010468" y="2605278"/>
            <a:ext cx="636588" cy="3838575"/>
          </a:xfrm>
          <a:custGeom>
            <a:avLst/>
            <a:gdLst>
              <a:gd name="T0" fmla="*/ 206 w 206"/>
              <a:gd name="T1" fmla="*/ 44 h 1240"/>
              <a:gd name="T2" fmla="*/ 206 w 206"/>
              <a:gd name="T3" fmla="*/ 0 h 1240"/>
              <a:gd name="T4" fmla="*/ 80 w 206"/>
              <a:gd name="T5" fmla="*/ 134 h 1240"/>
              <a:gd name="T6" fmla="*/ 81 w 206"/>
              <a:gd name="T7" fmla="*/ 1106 h 1240"/>
              <a:gd name="T8" fmla="*/ 0 w 206"/>
              <a:gd name="T9" fmla="*/ 1196 h 1240"/>
              <a:gd name="T10" fmla="*/ 0 w 206"/>
              <a:gd name="T11" fmla="*/ 1240 h 1240"/>
              <a:gd name="T12" fmla="*/ 125 w 206"/>
              <a:gd name="T13" fmla="*/ 1106 h 1240"/>
              <a:gd name="T14" fmla="*/ 124 w 206"/>
              <a:gd name="T15" fmla="*/ 134 h 1240"/>
              <a:gd name="T16" fmla="*/ 206 w 206"/>
              <a:gd name="T17" fmla="*/ 44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6" h="1240">
                <a:moveTo>
                  <a:pt x="206" y="44"/>
                </a:moveTo>
                <a:cubicBezTo>
                  <a:pt x="206" y="0"/>
                  <a:pt x="206" y="0"/>
                  <a:pt x="206" y="0"/>
                </a:cubicBezTo>
                <a:cubicBezTo>
                  <a:pt x="137" y="1"/>
                  <a:pt x="80" y="61"/>
                  <a:pt x="80" y="134"/>
                </a:cubicBezTo>
                <a:cubicBezTo>
                  <a:pt x="81" y="1106"/>
                  <a:pt x="81" y="1106"/>
                  <a:pt x="81" y="1106"/>
                </a:cubicBezTo>
                <a:cubicBezTo>
                  <a:pt x="81" y="1155"/>
                  <a:pt x="44" y="1195"/>
                  <a:pt x="0" y="1196"/>
                </a:cubicBezTo>
                <a:cubicBezTo>
                  <a:pt x="0" y="1240"/>
                  <a:pt x="0" y="1240"/>
                  <a:pt x="0" y="1240"/>
                </a:cubicBezTo>
                <a:cubicBezTo>
                  <a:pt x="69" y="1239"/>
                  <a:pt x="125" y="1179"/>
                  <a:pt x="125" y="1106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4" y="85"/>
                  <a:pt x="161" y="45"/>
                  <a:pt x="206" y="44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76" name="出自【趣你的PPT】(微信:qunideppt)：最优质的PPT资源库"/>
          <p:cNvSpPr/>
          <p:nvPr/>
        </p:nvSpPr>
        <p:spPr bwMode="auto">
          <a:xfrm>
            <a:off x="3700780" y="3227578"/>
            <a:ext cx="649288" cy="3216275"/>
          </a:xfrm>
          <a:custGeom>
            <a:avLst/>
            <a:gdLst>
              <a:gd name="T0" fmla="*/ 210 w 210"/>
              <a:gd name="T1" fmla="*/ 0 h 1039"/>
              <a:gd name="T2" fmla="*/ 210 w 210"/>
              <a:gd name="T3" fmla="*/ 0 h 1039"/>
              <a:gd name="T4" fmla="*/ 82 w 210"/>
              <a:gd name="T5" fmla="*/ 134 h 1039"/>
              <a:gd name="T6" fmla="*/ 82 w 210"/>
              <a:gd name="T7" fmla="*/ 905 h 1039"/>
              <a:gd name="T8" fmla="*/ 0 w 210"/>
              <a:gd name="T9" fmla="*/ 995 h 1039"/>
              <a:gd name="T10" fmla="*/ 0 w 210"/>
              <a:gd name="T11" fmla="*/ 1039 h 1039"/>
              <a:gd name="T12" fmla="*/ 126 w 210"/>
              <a:gd name="T13" fmla="*/ 905 h 1039"/>
              <a:gd name="T14" fmla="*/ 126 w 210"/>
              <a:gd name="T15" fmla="*/ 134 h 1039"/>
              <a:gd name="T16" fmla="*/ 210 w 210"/>
              <a:gd name="T17" fmla="*/ 44 h 1039"/>
              <a:gd name="T18" fmla="*/ 210 w 210"/>
              <a:gd name="T19" fmla="*/ 44 h 1039"/>
              <a:gd name="T20" fmla="*/ 210 w 210"/>
              <a:gd name="T21" fmla="*/ 0 h 10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0" h="1039">
                <a:moveTo>
                  <a:pt x="210" y="0"/>
                </a:moveTo>
                <a:cubicBezTo>
                  <a:pt x="210" y="0"/>
                  <a:pt x="210" y="0"/>
                  <a:pt x="210" y="0"/>
                </a:cubicBezTo>
                <a:cubicBezTo>
                  <a:pt x="139" y="0"/>
                  <a:pt x="82" y="60"/>
                  <a:pt x="82" y="134"/>
                </a:cubicBezTo>
                <a:cubicBezTo>
                  <a:pt x="82" y="905"/>
                  <a:pt x="82" y="905"/>
                  <a:pt x="82" y="905"/>
                </a:cubicBezTo>
                <a:cubicBezTo>
                  <a:pt x="82" y="955"/>
                  <a:pt x="46" y="995"/>
                  <a:pt x="0" y="995"/>
                </a:cubicBezTo>
                <a:cubicBezTo>
                  <a:pt x="0" y="1039"/>
                  <a:pt x="0" y="1039"/>
                  <a:pt x="0" y="1039"/>
                </a:cubicBezTo>
                <a:cubicBezTo>
                  <a:pt x="70" y="1039"/>
                  <a:pt x="126" y="979"/>
                  <a:pt x="126" y="90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26" y="85"/>
                  <a:pt x="164" y="44"/>
                  <a:pt x="210" y="44"/>
                </a:cubicBezTo>
                <a:cubicBezTo>
                  <a:pt x="210" y="44"/>
                  <a:pt x="210" y="44"/>
                  <a:pt x="210" y="44"/>
                </a:cubicBezTo>
                <a:lnTo>
                  <a:pt x="210" y="0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77" name="出自【趣你的PPT】(微信:qunideppt)：最优质的PPT资源库"/>
          <p:cNvSpPr txBox="1"/>
          <p:nvPr/>
        </p:nvSpPr>
        <p:spPr>
          <a:xfrm>
            <a:off x="841506" y="4307258"/>
            <a:ext cx="182218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78" name="出自【趣你的PPT】(微信:qunideppt)：最优质的PPT资源库"/>
          <p:cNvSpPr txBox="1"/>
          <p:nvPr/>
        </p:nvSpPr>
        <p:spPr>
          <a:xfrm>
            <a:off x="845588" y="4593163"/>
            <a:ext cx="1819008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79" name="出自【趣你的PPT】(微信:qunideppt)：最优质的PPT资源库"/>
          <p:cNvSpPr txBox="1"/>
          <p:nvPr/>
        </p:nvSpPr>
        <p:spPr>
          <a:xfrm>
            <a:off x="3458713" y="2264543"/>
            <a:ext cx="182218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80" name="出自【趣你的PPT】(微信:qunideppt)：最优质的PPT资源库"/>
          <p:cNvSpPr txBox="1"/>
          <p:nvPr/>
        </p:nvSpPr>
        <p:spPr>
          <a:xfrm>
            <a:off x="3462795" y="2550448"/>
            <a:ext cx="1819008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81" name="出自【趣你的PPT】(微信:qunideppt)：最优质的PPT资源库"/>
          <p:cNvSpPr txBox="1"/>
          <p:nvPr/>
        </p:nvSpPr>
        <p:spPr>
          <a:xfrm>
            <a:off x="4780476" y="1524591"/>
            <a:ext cx="182218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82" name="出自【趣你的PPT】(微信:qunideppt)：最优质的PPT资源库"/>
          <p:cNvSpPr txBox="1"/>
          <p:nvPr/>
        </p:nvSpPr>
        <p:spPr>
          <a:xfrm>
            <a:off x="4784558" y="1810496"/>
            <a:ext cx="1819008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83" name="出自【趣你的PPT】(微信:qunideppt)：最优质的PPT资源库"/>
          <p:cNvSpPr txBox="1"/>
          <p:nvPr/>
        </p:nvSpPr>
        <p:spPr>
          <a:xfrm>
            <a:off x="2148018" y="3259536"/>
            <a:ext cx="182218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84" name="出自【趣你的PPT】(微信:qunideppt)：最优质的PPT资源库"/>
          <p:cNvSpPr txBox="1"/>
          <p:nvPr/>
        </p:nvSpPr>
        <p:spPr>
          <a:xfrm>
            <a:off x="2152100" y="3545441"/>
            <a:ext cx="1819008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86" name="出自【趣你的PPT】(微信:qunideppt)：最优质的PPT资源库"/>
          <p:cNvSpPr txBox="1"/>
          <p:nvPr/>
        </p:nvSpPr>
        <p:spPr>
          <a:xfrm>
            <a:off x="6602665" y="3496581"/>
            <a:ext cx="1294333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87" name="出自【趣你的PPT】(微信:qunideppt)：最优质的PPT资源库"/>
          <p:cNvSpPr/>
          <p:nvPr/>
        </p:nvSpPr>
        <p:spPr>
          <a:xfrm>
            <a:off x="6602665" y="3930937"/>
            <a:ext cx="4058706" cy="10331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lvl="0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rgbClr val="262626"/>
                </a:solidFill>
                <a:cs typeface="+mn-ea"/>
                <a:sym typeface="+mn-lt"/>
              </a:rPr>
              <a:t>点击此出编辑文本内容，以表达您的项目详细资料，建议您在展示时采用微软雅黑字体。您也可以根据您的实际需求对文档之中的字体、图标、图片进行进一步修改美化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58112" y="988549"/>
            <a:ext cx="3016709" cy="923330"/>
            <a:chOff x="1311451" y="488295"/>
            <a:chExt cx="3016709" cy="923330"/>
          </a:xfrm>
        </p:grpSpPr>
        <p:sp>
          <p:nvSpPr>
            <p:cNvPr id="5" name="文本框 4"/>
            <p:cNvSpPr txBox="1"/>
            <p:nvPr/>
          </p:nvSpPr>
          <p:spPr>
            <a:xfrm>
              <a:off x="1311451" y="488295"/>
              <a:ext cx="218358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b="1" dirty="0">
                  <a:solidFill>
                    <a:srgbClr val="1F2B37"/>
                  </a:solidFill>
                  <a:cs typeface="+mn-ea"/>
                  <a:sym typeface="+mn-lt"/>
                </a:rPr>
                <a:t>目录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099611" y="1103848"/>
              <a:ext cx="12285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solidFill>
                    <a:srgbClr val="1F2B37"/>
                  </a:solidFill>
                  <a:cs typeface="+mn-ea"/>
                  <a:sym typeface="+mn-lt"/>
                </a:rPr>
                <a:t>CONTENTS</a:t>
              </a:r>
              <a:endParaRPr lang="zh-CN" altLang="en-US" sz="1400" b="1" dirty="0">
                <a:solidFill>
                  <a:srgbClr val="1F2B37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040335" y="2504698"/>
            <a:ext cx="4173423" cy="523220"/>
            <a:chOff x="629920" y="1894860"/>
            <a:chExt cx="4173423" cy="523220"/>
          </a:xfrm>
        </p:grpSpPr>
        <p:grpSp>
          <p:nvGrpSpPr>
            <p:cNvPr id="10" name="组合 9"/>
            <p:cNvGrpSpPr/>
            <p:nvPr/>
          </p:nvGrpSpPr>
          <p:grpSpPr>
            <a:xfrm>
              <a:off x="629920" y="1938030"/>
              <a:ext cx="575257" cy="436880"/>
              <a:chOff x="802640" y="2235200"/>
              <a:chExt cx="575257" cy="436880"/>
            </a:xfrm>
          </p:grpSpPr>
          <p:sp>
            <p:nvSpPr>
              <p:cNvPr id="9" name="菱形 8"/>
              <p:cNvSpPr/>
              <p:nvPr/>
            </p:nvSpPr>
            <p:spPr>
              <a:xfrm>
                <a:off x="941017" y="2235200"/>
                <a:ext cx="436880" cy="436880"/>
              </a:xfrm>
              <a:prstGeom prst="diamond">
                <a:avLst/>
              </a:prstGeom>
              <a:solidFill>
                <a:srgbClr val="FBAE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8" name="菱形 7"/>
              <p:cNvSpPr/>
              <p:nvPr/>
            </p:nvSpPr>
            <p:spPr>
              <a:xfrm>
                <a:off x="802640" y="2235200"/>
                <a:ext cx="436880" cy="436880"/>
              </a:xfrm>
              <a:prstGeom prst="diamond">
                <a:avLst/>
              </a:prstGeom>
              <a:solidFill>
                <a:srgbClr val="1F2B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306777" y="1894860"/>
              <a:ext cx="34965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1F2B37"/>
                  </a:solidFill>
                  <a:cs typeface="+mn-ea"/>
                  <a:sym typeface="+mn-lt"/>
                </a:rPr>
                <a:t>单击添加您的标题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040335" y="3376567"/>
            <a:ext cx="4173423" cy="523220"/>
            <a:chOff x="629920" y="1894860"/>
            <a:chExt cx="4173423" cy="523220"/>
          </a:xfrm>
        </p:grpSpPr>
        <p:grpSp>
          <p:nvGrpSpPr>
            <p:cNvPr id="24" name="组合 23"/>
            <p:cNvGrpSpPr/>
            <p:nvPr/>
          </p:nvGrpSpPr>
          <p:grpSpPr>
            <a:xfrm>
              <a:off x="629920" y="1938030"/>
              <a:ext cx="575257" cy="436880"/>
              <a:chOff x="802640" y="2235200"/>
              <a:chExt cx="575257" cy="436880"/>
            </a:xfrm>
          </p:grpSpPr>
          <p:sp>
            <p:nvSpPr>
              <p:cNvPr id="26" name="菱形 25"/>
              <p:cNvSpPr/>
              <p:nvPr/>
            </p:nvSpPr>
            <p:spPr>
              <a:xfrm>
                <a:off x="941017" y="2235200"/>
                <a:ext cx="436880" cy="436880"/>
              </a:xfrm>
              <a:prstGeom prst="diamond">
                <a:avLst/>
              </a:prstGeom>
              <a:solidFill>
                <a:srgbClr val="FBAE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菱形 26"/>
              <p:cNvSpPr/>
              <p:nvPr/>
            </p:nvSpPr>
            <p:spPr>
              <a:xfrm>
                <a:off x="802640" y="2235200"/>
                <a:ext cx="436880" cy="436880"/>
              </a:xfrm>
              <a:prstGeom prst="diamond">
                <a:avLst/>
              </a:prstGeom>
              <a:solidFill>
                <a:srgbClr val="1F2B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1306777" y="1894860"/>
              <a:ext cx="34965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1F2B37"/>
                  </a:solidFill>
                  <a:cs typeface="+mn-ea"/>
                  <a:sym typeface="+mn-lt"/>
                </a:rPr>
                <a:t>单击添加您的标题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040335" y="4243624"/>
            <a:ext cx="4173423" cy="523220"/>
            <a:chOff x="629920" y="1894860"/>
            <a:chExt cx="4173423" cy="523220"/>
          </a:xfrm>
        </p:grpSpPr>
        <p:grpSp>
          <p:nvGrpSpPr>
            <p:cNvPr id="29" name="组合 28"/>
            <p:cNvGrpSpPr/>
            <p:nvPr/>
          </p:nvGrpSpPr>
          <p:grpSpPr>
            <a:xfrm>
              <a:off x="629920" y="1938030"/>
              <a:ext cx="575257" cy="436880"/>
              <a:chOff x="802640" y="2235200"/>
              <a:chExt cx="575257" cy="436880"/>
            </a:xfrm>
          </p:grpSpPr>
          <p:sp>
            <p:nvSpPr>
              <p:cNvPr id="31" name="菱形 30"/>
              <p:cNvSpPr/>
              <p:nvPr/>
            </p:nvSpPr>
            <p:spPr>
              <a:xfrm>
                <a:off x="941017" y="2235200"/>
                <a:ext cx="436880" cy="436880"/>
              </a:xfrm>
              <a:prstGeom prst="diamond">
                <a:avLst/>
              </a:prstGeom>
              <a:solidFill>
                <a:srgbClr val="FBAE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菱形 31"/>
              <p:cNvSpPr/>
              <p:nvPr/>
            </p:nvSpPr>
            <p:spPr>
              <a:xfrm>
                <a:off x="802640" y="2235200"/>
                <a:ext cx="436880" cy="436880"/>
              </a:xfrm>
              <a:prstGeom prst="diamond">
                <a:avLst/>
              </a:prstGeom>
              <a:solidFill>
                <a:srgbClr val="1F2B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1306777" y="1894860"/>
              <a:ext cx="34965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1F2B37"/>
                  </a:solidFill>
                  <a:cs typeface="+mn-ea"/>
                  <a:sym typeface="+mn-lt"/>
                </a:rPr>
                <a:t>单击添加您的标题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040335" y="5110680"/>
            <a:ext cx="4173423" cy="523220"/>
            <a:chOff x="629920" y="1894860"/>
            <a:chExt cx="4173423" cy="523220"/>
          </a:xfrm>
        </p:grpSpPr>
        <p:grpSp>
          <p:nvGrpSpPr>
            <p:cNvPr id="34" name="组合 33"/>
            <p:cNvGrpSpPr/>
            <p:nvPr/>
          </p:nvGrpSpPr>
          <p:grpSpPr>
            <a:xfrm>
              <a:off x="629920" y="1938030"/>
              <a:ext cx="575257" cy="436880"/>
              <a:chOff x="802640" y="2235200"/>
              <a:chExt cx="575257" cy="436880"/>
            </a:xfrm>
          </p:grpSpPr>
          <p:sp>
            <p:nvSpPr>
              <p:cNvPr id="36" name="菱形 35"/>
              <p:cNvSpPr/>
              <p:nvPr/>
            </p:nvSpPr>
            <p:spPr>
              <a:xfrm>
                <a:off x="941017" y="2235200"/>
                <a:ext cx="436880" cy="436880"/>
              </a:xfrm>
              <a:prstGeom prst="diamond">
                <a:avLst/>
              </a:prstGeom>
              <a:solidFill>
                <a:srgbClr val="FBAE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菱形 36"/>
              <p:cNvSpPr/>
              <p:nvPr/>
            </p:nvSpPr>
            <p:spPr>
              <a:xfrm>
                <a:off x="802640" y="2235200"/>
                <a:ext cx="436880" cy="436880"/>
              </a:xfrm>
              <a:prstGeom prst="diamond">
                <a:avLst/>
              </a:prstGeom>
              <a:solidFill>
                <a:srgbClr val="1F2B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1306777" y="1894860"/>
              <a:ext cx="34965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1F2B37"/>
                  </a:solidFill>
                  <a:cs typeface="+mn-ea"/>
                  <a:sym typeface="+mn-lt"/>
                </a:rPr>
                <a:t>单击添加您的标题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出自【趣你的PPT】(微信:qunideppt)：最优质的PPT资源库"/>
          <p:cNvSpPr/>
          <p:nvPr/>
        </p:nvSpPr>
        <p:spPr bwMode="auto">
          <a:xfrm>
            <a:off x="7118270" y="4781154"/>
            <a:ext cx="425972" cy="426832"/>
          </a:xfrm>
          <a:custGeom>
            <a:avLst/>
            <a:gdLst>
              <a:gd name="T0" fmla="*/ 97 w 106"/>
              <a:gd name="T1" fmla="*/ 105 h 106"/>
              <a:gd name="T2" fmla="*/ 104 w 106"/>
              <a:gd name="T3" fmla="*/ 98 h 106"/>
              <a:gd name="T4" fmla="*/ 95 w 106"/>
              <a:gd name="T5" fmla="*/ 62 h 106"/>
              <a:gd name="T6" fmla="*/ 90 w 106"/>
              <a:gd name="T7" fmla="*/ 43 h 106"/>
              <a:gd name="T8" fmla="*/ 80 w 106"/>
              <a:gd name="T9" fmla="*/ 6 h 106"/>
              <a:gd name="T10" fmla="*/ 70 w 106"/>
              <a:gd name="T11" fmla="*/ 4 h 106"/>
              <a:gd name="T12" fmla="*/ 44 w 106"/>
              <a:gd name="T13" fmla="*/ 30 h 106"/>
              <a:gd name="T14" fmla="*/ 30 w 106"/>
              <a:gd name="T15" fmla="*/ 44 h 106"/>
              <a:gd name="T16" fmla="*/ 4 w 106"/>
              <a:gd name="T17" fmla="*/ 71 h 106"/>
              <a:gd name="T18" fmla="*/ 6 w 106"/>
              <a:gd name="T19" fmla="*/ 80 h 106"/>
              <a:gd name="T20" fmla="*/ 42 w 106"/>
              <a:gd name="T21" fmla="*/ 90 h 106"/>
              <a:gd name="T22" fmla="*/ 61 w 106"/>
              <a:gd name="T23" fmla="*/ 95 h 106"/>
              <a:gd name="T24" fmla="*/ 97 w 106"/>
              <a:gd name="T25" fmla="*/ 105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" h="106">
                <a:moveTo>
                  <a:pt x="97" y="105"/>
                </a:moveTo>
                <a:cubicBezTo>
                  <a:pt x="103" y="106"/>
                  <a:pt x="106" y="103"/>
                  <a:pt x="104" y="98"/>
                </a:cubicBezTo>
                <a:cubicBezTo>
                  <a:pt x="95" y="62"/>
                  <a:pt x="95" y="62"/>
                  <a:pt x="95" y="62"/>
                </a:cubicBezTo>
                <a:cubicBezTo>
                  <a:pt x="93" y="56"/>
                  <a:pt x="91" y="48"/>
                  <a:pt x="90" y="43"/>
                </a:cubicBezTo>
                <a:cubicBezTo>
                  <a:pt x="80" y="6"/>
                  <a:pt x="80" y="6"/>
                  <a:pt x="80" y="6"/>
                </a:cubicBezTo>
                <a:cubicBezTo>
                  <a:pt x="78" y="1"/>
                  <a:pt x="74" y="0"/>
                  <a:pt x="70" y="4"/>
                </a:cubicBezTo>
                <a:cubicBezTo>
                  <a:pt x="44" y="30"/>
                  <a:pt x="44" y="30"/>
                  <a:pt x="44" y="30"/>
                </a:cubicBezTo>
                <a:cubicBezTo>
                  <a:pt x="40" y="34"/>
                  <a:pt x="34" y="40"/>
                  <a:pt x="30" y="44"/>
                </a:cubicBezTo>
                <a:cubicBezTo>
                  <a:pt x="4" y="71"/>
                  <a:pt x="4" y="71"/>
                  <a:pt x="4" y="71"/>
                </a:cubicBezTo>
                <a:cubicBezTo>
                  <a:pt x="0" y="75"/>
                  <a:pt x="1" y="79"/>
                  <a:pt x="6" y="80"/>
                </a:cubicBezTo>
                <a:cubicBezTo>
                  <a:pt x="42" y="90"/>
                  <a:pt x="42" y="90"/>
                  <a:pt x="42" y="90"/>
                </a:cubicBezTo>
                <a:cubicBezTo>
                  <a:pt x="47" y="91"/>
                  <a:pt x="56" y="94"/>
                  <a:pt x="61" y="95"/>
                </a:cubicBezTo>
                <a:lnTo>
                  <a:pt x="97" y="105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0" name="出自【趣你的PPT】(微信:qunideppt)：最优质的PPT资源库"/>
          <p:cNvSpPr/>
          <p:nvPr/>
        </p:nvSpPr>
        <p:spPr bwMode="auto">
          <a:xfrm>
            <a:off x="6132968" y="2096775"/>
            <a:ext cx="1727299" cy="1995909"/>
          </a:xfrm>
          <a:custGeom>
            <a:avLst/>
            <a:gdLst>
              <a:gd name="T0" fmla="*/ 0 w 406"/>
              <a:gd name="T1" fmla="*/ 127 h 469"/>
              <a:gd name="T2" fmla="*/ 0 w 406"/>
              <a:gd name="T3" fmla="*/ 152 h 469"/>
              <a:gd name="T4" fmla="*/ 254 w 406"/>
              <a:gd name="T5" fmla="*/ 406 h 469"/>
              <a:gd name="T6" fmla="*/ 279 w 406"/>
              <a:gd name="T7" fmla="*/ 406 h 469"/>
              <a:gd name="T8" fmla="*/ 343 w 406"/>
              <a:gd name="T9" fmla="*/ 469 h 469"/>
              <a:gd name="T10" fmla="*/ 406 w 406"/>
              <a:gd name="T11" fmla="*/ 406 h 469"/>
              <a:gd name="T12" fmla="*/ 0 w 406"/>
              <a:gd name="T13" fmla="*/ 0 h 469"/>
              <a:gd name="T14" fmla="*/ 64 w 406"/>
              <a:gd name="T15" fmla="*/ 63 h 469"/>
              <a:gd name="T16" fmla="*/ 0 w 406"/>
              <a:gd name="T17" fmla="*/ 127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6" h="469">
                <a:moveTo>
                  <a:pt x="0" y="127"/>
                </a:moveTo>
                <a:cubicBezTo>
                  <a:pt x="0" y="152"/>
                  <a:pt x="0" y="152"/>
                  <a:pt x="0" y="152"/>
                </a:cubicBezTo>
                <a:cubicBezTo>
                  <a:pt x="140" y="152"/>
                  <a:pt x="254" y="266"/>
                  <a:pt x="254" y="406"/>
                </a:cubicBezTo>
                <a:cubicBezTo>
                  <a:pt x="279" y="406"/>
                  <a:pt x="279" y="406"/>
                  <a:pt x="279" y="406"/>
                </a:cubicBezTo>
                <a:cubicBezTo>
                  <a:pt x="343" y="469"/>
                  <a:pt x="343" y="469"/>
                  <a:pt x="343" y="469"/>
                </a:cubicBezTo>
                <a:cubicBezTo>
                  <a:pt x="406" y="406"/>
                  <a:pt x="406" y="406"/>
                  <a:pt x="406" y="406"/>
                </a:cubicBezTo>
                <a:cubicBezTo>
                  <a:pt x="406" y="182"/>
                  <a:pt x="225" y="0"/>
                  <a:pt x="0" y="0"/>
                </a:cubicBezTo>
                <a:cubicBezTo>
                  <a:pt x="64" y="63"/>
                  <a:pt x="64" y="63"/>
                  <a:pt x="64" y="63"/>
                </a:cubicBezTo>
                <a:lnTo>
                  <a:pt x="0" y="127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1" name="出自【趣你的PPT】(微信:qunideppt)：最优质的PPT资源库"/>
          <p:cNvSpPr/>
          <p:nvPr/>
        </p:nvSpPr>
        <p:spPr bwMode="auto">
          <a:xfrm>
            <a:off x="4404758" y="3557285"/>
            <a:ext cx="1728210" cy="1995909"/>
          </a:xfrm>
          <a:custGeom>
            <a:avLst/>
            <a:gdLst>
              <a:gd name="T0" fmla="*/ 406 w 406"/>
              <a:gd name="T1" fmla="*/ 342 h 469"/>
              <a:gd name="T2" fmla="*/ 406 w 406"/>
              <a:gd name="T3" fmla="*/ 317 h 469"/>
              <a:gd name="T4" fmla="*/ 153 w 406"/>
              <a:gd name="T5" fmla="*/ 63 h 469"/>
              <a:gd name="T6" fmla="*/ 127 w 406"/>
              <a:gd name="T7" fmla="*/ 63 h 469"/>
              <a:gd name="T8" fmla="*/ 64 w 406"/>
              <a:gd name="T9" fmla="*/ 0 h 469"/>
              <a:gd name="T10" fmla="*/ 0 w 406"/>
              <a:gd name="T11" fmla="*/ 63 h 469"/>
              <a:gd name="T12" fmla="*/ 406 w 406"/>
              <a:gd name="T13" fmla="*/ 469 h 469"/>
              <a:gd name="T14" fmla="*/ 343 w 406"/>
              <a:gd name="T15" fmla="*/ 405 h 469"/>
              <a:gd name="T16" fmla="*/ 406 w 406"/>
              <a:gd name="T17" fmla="*/ 342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6" h="469">
                <a:moveTo>
                  <a:pt x="406" y="342"/>
                </a:moveTo>
                <a:cubicBezTo>
                  <a:pt x="406" y="317"/>
                  <a:pt x="406" y="317"/>
                  <a:pt x="406" y="317"/>
                </a:cubicBezTo>
                <a:cubicBezTo>
                  <a:pt x="266" y="317"/>
                  <a:pt x="153" y="203"/>
                  <a:pt x="153" y="63"/>
                </a:cubicBezTo>
                <a:cubicBezTo>
                  <a:pt x="127" y="63"/>
                  <a:pt x="127" y="63"/>
                  <a:pt x="127" y="63"/>
                </a:cubicBezTo>
                <a:cubicBezTo>
                  <a:pt x="64" y="0"/>
                  <a:pt x="64" y="0"/>
                  <a:pt x="64" y="0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287"/>
                  <a:pt x="182" y="469"/>
                  <a:pt x="406" y="469"/>
                </a:cubicBezTo>
                <a:cubicBezTo>
                  <a:pt x="343" y="405"/>
                  <a:pt x="343" y="405"/>
                  <a:pt x="343" y="405"/>
                </a:cubicBezTo>
                <a:lnTo>
                  <a:pt x="406" y="342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2" name="出自【趣你的PPT】(微信:qunideppt)：最优质的PPT资源库"/>
          <p:cNvSpPr/>
          <p:nvPr/>
        </p:nvSpPr>
        <p:spPr bwMode="auto">
          <a:xfrm>
            <a:off x="4404758" y="2096775"/>
            <a:ext cx="2000462" cy="1728210"/>
          </a:xfrm>
          <a:custGeom>
            <a:avLst/>
            <a:gdLst>
              <a:gd name="T0" fmla="*/ 127 w 470"/>
              <a:gd name="T1" fmla="*/ 406 h 406"/>
              <a:gd name="T2" fmla="*/ 153 w 470"/>
              <a:gd name="T3" fmla="*/ 406 h 406"/>
              <a:gd name="T4" fmla="*/ 406 w 470"/>
              <a:gd name="T5" fmla="*/ 152 h 406"/>
              <a:gd name="T6" fmla="*/ 406 w 470"/>
              <a:gd name="T7" fmla="*/ 127 h 406"/>
              <a:gd name="T8" fmla="*/ 470 w 470"/>
              <a:gd name="T9" fmla="*/ 63 h 406"/>
              <a:gd name="T10" fmla="*/ 406 w 470"/>
              <a:gd name="T11" fmla="*/ 0 h 406"/>
              <a:gd name="T12" fmla="*/ 0 w 470"/>
              <a:gd name="T13" fmla="*/ 406 h 406"/>
              <a:gd name="T14" fmla="*/ 64 w 470"/>
              <a:gd name="T15" fmla="*/ 343 h 406"/>
              <a:gd name="T16" fmla="*/ 127 w 470"/>
              <a:gd name="T17" fmla="*/ 406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0" h="406">
                <a:moveTo>
                  <a:pt x="127" y="406"/>
                </a:moveTo>
                <a:cubicBezTo>
                  <a:pt x="153" y="406"/>
                  <a:pt x="153" y="406"/>
                  <a:pt x="153" y="406"/>
                </a:cubicBezTo>
                <a:cubicBezTo>
                  <a:pt x="153" y="266"/>
                  <a:pt x="266" y="152"/>
                  <a:pt x="406" y="152"/>
                </a:cubicBezTo>
                <a:cubicBezTo>
                  <a:pt x="406" y="127"/>
                  <a:pt x="406" y="127"/>
                  <a:pt x="406" y="127"/>
                </a:cubicBezTo>
                <a:cubicBezTo>
                  <a:pt x="470" y="63"/>
                  <a:pt x="470" y="63"/>
                  <a:pt x="470" y="63"/>
                </a:cubicBezTo>
                <a:cubicBezTo>
                  <a:pt x="406" y="0"/>
                  <a:pt x="406" y="0"/>
                  <a:pt x="406" y="0"/>
                </a:cubicBezTo>
                <a:cubicBezTo>
                  <a:pt x="182" y="0"/>
                  <a:pt x="0" y="182"/>
                  <a:pt x="0" y="406"/>
                </a:cubicBezTo>
                <a:cubicBezTo>
                  <a:pt x="64" y="343"/>
                  <a:pt x="64" y="343"/>
                  <a:pt x="64" y="343"/>
                </a:cubicBezTo>
                <a:lnTo>
                  <a:pt x="127" y="406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3" name="出自【趣你的PPT】(微信:qunideppt)：最优质的PPT资源库"/>
          <p:cNvSpPr/>
          <p:nvPr/>
        </p:nvSpPr>
        <p:spPr bwMode="auto">
          <a:xfrm>
            <a:off x="5864358" y="3824984"/>
            <a:ext cx="1995909" cy="1728210"/>
          </a:xfrm>
          <a:custGeom>
            <a:avLst/>
            <a:gdLst>
              <a:gd name="T0" fmla="*/ 406 w 469"/>
              <a:gd name="T1" fmla="*/ 63 h 406"/>
              <a:gd name="T2" fmla="*/ 342 w 469"/>
              <a:gd name="T3" fmla="*/ 0 h 406"/>
              <a:gd name="T4" fmla="*/ 317 w 469"/>
              <a:gd name="T5" fmla="*/ 0 h 406"/>
              <a:gd name="T6" fmla="*/ 63 w 469"/>
              <a:gd name="T7" fmla="*/ 254 h 406"/>
              <a:gd name="T8" fmla="*/ 63 w 469"/>
              <a:gd name="T9" fmla="*/ 279 h 406"/>
              <a:gd name="T10" fmla="*/ 0 w 469"/>
              <a:gd name="T11" fmla="*/ 342 h 406"/>
              <a:gd name="T12" fmla="*/ 63 w 469"/>
              <a:gd name="T13" fmla="*/ 406 h 406"/>
              <a:gd name="T14" fmla="*/ 469 w 469"/>
              <a:gd name="T15" fmla="*/ 0 h 406"/>
              <a:gd name="T16" fmla="*/ 406 w 469"/>
              <a:gd name="T17" fmla="*/ 63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9" h="406">
                <a:moveTo>
                  <a:pt x="406" y="63"/>
                </a:moveTo>
                <a:cubicBezTo>
                  <a:pt x="342" y="0"/>
                  <a:pt x="342" y="0"/>
                  <a:pt x="342" y="0"/>
                </a:cubicBezTo>
                <a:cubicBezTo>
                  <a:pt x="317" y="0"/>
                  <a:pt x="317" y="0"/>
                  <a:pt x="317" y="0"/>
                </a:cubicBezTo>
                <a:cubicBezTo>
                  <a:pt x="317" y="140"/>
                  <a:pt x="203" y="254"/>
                  <a:pt x="63" y="254"/>
                </a:cubicBezTo>
                <a:cubicBezTo>
                  <a:pt x="63" y="279"/>
                  <a:pt x="63" y="279"/>
                  <a:pt x="63" y="279"/>
                </a:cubicBezTo>
                <a:cubicBezTo>
                  <a:pt x="0" y="342"/>
                  <a:pt x="0" y="342"/>
                  <a:pt x="0" y="342"/>
                </a:cubicBezTo>
                <a:cubicBezTo>
                  <a:pt x="63" y="406"/>
                  <a:pt x="63" y="406"/>
                  <a:pt x="63" y="406"/>
                </a:cubicBezTo>
                <a:cubicBezTo>
                  <a:pt x="288" y="406"/>
                  <a:pt x="469" y="224"/>
                  <a:pt x="469" y="0"/>
                </a:cubicBezTo>
                <a:lnTo>
                  <a:pt x="406" y="63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4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945621" y="2637638"/>
            <a:ext cx="2374695" cy="2374695"/>
          </a:xfrm>
          <a:custGeom>
            <a:avLst/>
            <a:gdLst>
              <a:gd name="T0" fmla="*/ 279 w 558"/>
              <a:gd name="T1" fmla="*/ 0 h 558"/>
              <a:gd name="T2" fmla="*/ 0 w 558"/>
              <a:gd name="T3" fmla="*/ 279 h 558"/>
              <a:gd name="T4" fmla="*/ 279 w 558"/>
              <a:gd name="T5" fmla="*/ 558 h 558"/>
              <a:gd name="T6" fmla="*/ 558 w 558"/>
              <a:gd name="T7" fmla="*/ 279 h 558"/>
              <a:gd name="T8" fmla="*/ 279 w 558"/>
              <a:gd name="T9" fmla="*/ 0 h 558"/>
              <a:gd name="T10" fmla="*/ 279 w 558"/>
              <a:gd name="T11" fmla="*/ 533 h 558"/>
              <a:gd name="T12" fmla="*/ 26 w 558"/>
              <a:gd name="T13" fmla="*/ 279 h 558"/>
              <a:gd name="T14" fmla="*/ 279 w 558"/>
              <a:gd name="T15" fmla="*/ 25 h 558"/>
              <a:gd name="T16" fmla="*/ 533 w 558"/>
              <a:gd name="T17" fmla="*/ 279 h 558"/>
              <a:gd name="T18" fmla="*/ 279 w 558"/>
              <a:gd name="T19" fmla="*/ 533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58" h="558">
                <a:moveTo>
                  <a:pt x="279" y="0"/>
                </a:moveTo>
                <a:cubicBezTo>
                  <a:pt x="125" y="0"/>
                  <a:pt x="0" y="125"/>
                  <a:pt x="0" y="279"/>
                </a:cubicBezTo>
                <a:cubicBezTo>
                  <a:pt x="0" y="433"/>
                  <a:pt x="125" y="558"/>
                  <a:pt x="279" y="558"/>
                </a:cubicBezTo>
                <a:cubicBezTo>
                  <a:pt x="433" y="558"/>
                  <a:pt x="558" y="433"/>
                  <a:pt x="558" y="279"/>
                </a:cubicBezTo>
                <a:cubicBezTo>
                  <a:pt x="558" y="125"/>
                  <a:pt x="433" y="0"/>
                  <a:pt x="279" y="0"/>
                </a:cubicBezTo>
                <a:close/>
                <a:moveTo>
                  <a:pt x="279" y="533"/>
                </a:moveTo>
                <a:cubicBezTo>
                  <a:pt x="139" y="533"/>
                  <a:pt x="26" y="419"/>
                  <a:pt x="26" y="279"/>
                </a:cubicBezTo>
                <a:cubicBezTo>
                  <a:pt x="26" y="139"/>
                  <a:pt x="139" y="25"/>
                  <a:pt x="279" y="25"/>
                </a:cubicBezTo>
                <a:cubicBezTo>
                  <a:pt x="419" y="25"/>
                  <a:pt x="533" y="139"/>
                  <a:pt x="533" y="279"/>
                </a:cubicBezTo>
                <a:cubicBezTo>
                  <a:pt x="533" y="419"/>
                  <a:pt x="419" y="533"/>
                  <a:pt x="279" y="533"/>
                </a:cubicBezTo>
                <a:close/>
              </a:path>
            </a:pathLst>
          </a:custGeom>
          <a:solidFill>
            <a:srgbClr val="FFFFFF">
              <a:alpha val="45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5" name="出自【趣你的PPT】(微信:qunideppt)：最优质的PPT资源库"/>
          <p:cNvSpPr/>
          <p:nvPr/>
        </p:nvSpPr>
        <p:spPr bwMode="auto">
          <a:xfrm>
            <a:off x="7175539" y="2394522"/>
            <a:ext cx="450719" cy="451629"/>
          </a:xfrm>
          <a:custGeom>
            <a:avLst/>
            <a:gdLst>
              <a:gd name="T0" fmla="*/ 97 w 106"/>
              <a:gd name="T1" fmla="*/ 1 h 106"/>
              <a:gd name="T2" fmla="*/ 104 w 106"/>
              <a:gd name="T3" fmla="*/ 8 h 106"/>
              <a:gd name="T4" fmla="*/ 95 w 106"/>
              <a:gd name="T5" fmla="*/ 44 h 106"/>
              <a:gd name="T6" fmla="*/ 90 w 106"/>
              <a:gd name="T7" fmla="*/ 63 h 106"/>
              <a:gd name="T8" fmla="*/ 80 w 106"/>
              <a:gd name="T9" fmla="*/ 99 h 106"/>
              <a:gd name="T10" fmla="*/ 70 w 106"/>
              <a:gd name="T11" fmla="*/ 102 h 106"/>
              <a:gd name="T12" fmla="*/ 44 w 106"/>
              <a:gd name="T13" fmla="*/ 75 h 106"/>
              <a:gd name="T14" fmla="*/ 30 w 106"/>
              <a:gd name="T15" fmla="*/ 62 h 106"/>
              <a:gd name="T16" fmla="*/ 4 w 106"/>
              <a:gd name="T17" fmla="*/ 35 h 106"/>
              <a:gd name="T18" fmla="*/ 6 w 106"/>
              <a:gd name="T19" fmla="*/ 26 h 106"/>
              <a:gd name="T20" fmla="*/ 42 w 106"/>
              <a:gd name="T21" fmla="*/ 16 h 106"/>
              <a:gd name="T22" fmla="*/ 61 w 106"/>
              <a:gd name="T23" fmla="*/ 11 h 106"/>
              <a:gd name="T24" fmla="*/ 97 w 106"/>
              <a:gd name="T25" fmla="*/ 1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" h="106">
                <a:moveTo>
                  <a:pt x="97" y="1"/>
                </a:moveTo>
                <a:cubicBezTo>
                  <a:pt x="103" y="0"/>
                  <a:pt x="106" y="3"/>
                  <a:pt x="104" y="8"/>
                </a:cubicBezTo>
                <a:cubicBezTo>
                  <a:pt x="95" y="44"/>
                  <a:pt x="95" y="44"/>
                  <a:pt x="95" y="44"/>
                </a:cubicBezTo>
                <a:cubicBezTo>
                  <a:pt x="93" y="49"/>
                  <a:pt x="91" y="58"/>
                  <a:pt x="90" y="63"/>
                </a:cubicBezTo>
                <a:cubicBezTo>
                  <a:pt x="80" y="99"/>
                  <a:pt x="80" y="99"/>
                  <a:pt x="80" y="99"/>
                </a:cubicBezTo>
                <a:cubicBezTo>
                  <a:pt x="78" y="105"/>
                  <a:pt x="74" y="106"/>
                  <a:pt x="70" y="102"/>
                </a:cubicBezTo>
                <a:cubicBezTo>
                  <a:pt x="44" y="75"/>
                  <a:pt x="44" y="75"/>
                  <a:pt x="44" y="75"/>
                </a:cubicBezTo>
                <a:cubicBezTo>
                  <a:pt x="40" y="72"/>
                  <a:pt x="34" y="65"/>
                  <a:pt x="30" y="62"/>
                </a:cubicBezTo>
                <a:cubicBezTo>
                  <a:pt x="4" y="35"/>
                  <a:pt x="4" y="35"/>
                  <a:pt x="4" y="35"/>
                </a:cubicBezTo>
                <a:cubicBezTo>
                  <a:pt x="0" y="31"/>
                  <a:pt x="1" y="27"/>
                  <a:pt x="6" y="26"/>
                </a:cubicBezTo>
                <a:cubicBezTo>
                  <a:pt x="42" y="16"/>
                  <a:pt x="42" y="16"/>
                  <a:pt x="42" y="16"/>
                </a:cubicBezTo>
                <a:cubicBezTo>
                  <a:pt x="47" y="15"/>
                  <a:pt x="56" y="12"/>
                  <a:pt x="61" y="11"/>
                </a:cubicBezTo>
                <a:lnTo>
                  <a:pt x="97" y="1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6" name="出自【趣你的PPT】(微信:qunideppt)：最优质的PPT资源库"/>
          <p:cNvSpPr/>
          <p:nvPr/>
        </p:nvSpPr>
        <p:spPr bwMode="auto">
          <a:xfrm>
            <a:off x="4668815" y="2394522"/>
            <a:ext cx="450719" cy="451629"/>
          </a:xfrm>
          <a:custGeom>
            <a:avLst/>
            <a:gdLst>
              <a:gd name="T0" fmla="*/ 8 w 106"/>
              <a:gd name="T1" fmla="*/ 1 h 106"/>
              <a:gd name="T2" fmla="*/ 1 w 106"/>
              <a:gd name="T3" fmla="*/ 8 h 106"/>
              <a:gd name="T4" fmla="*/ 11 w 106"/>
              <a:gd name="T5" fmla="*/ 44 h 106"/>
              <a:gd name="T6" fmla="*/ 16 w 106"/>
              <a:gd name="T7" fmla="*/ 63 h 106"/>
              <a:gd name="T8" fmla="*/ 25 w 106"/>
              <a:gd name="T9" fmla="*/ 99 h 106"/>
              <a:gd name="T10" fmla="*/ 35 w 106"/>
              <a:gd name="T11" fmla="*/ 102 h 106"/>
              <a:gd name="T12" fmla="*/ 61 w 106"/>
              <a:gd name="T13" fmla="*/ 75 h 106"/>
              <a:gd name="T14" fmla="*/ 75 w 106"/>
              <a:gd name="T15" fmla="*/ 62 h 106"/>
              <a:gd name="T16" fmla="*/ 102 w 106"/>
              <a:gd name="T17" fmla="*/ 35 h 106"/>
              <a:gd name="T18" fmla="*/ 99 w 106"/>
              <a:gd name="T19" fmla="*/ 26 h 106"/>
              <a:gd name="T20" fmla="*/ 63 w 106"/>
              <a:gd name="T21" fmla="*/ 16 h 106"/>
              <a:gd name="T22" fmla="*/ 44 w 106"/>
              <a:gd name="T23" fmla="*/ 11 h 106"/>
              <a:gd name="T24" fmla="*/ 8 w 106"/>
              <a:gd name="T25" fmla="*/ 1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" h="106">
                <a:moveTo>
                  <a:pt x="8" y="1"/>
                </a:moveTo>
                <a:cubicBezTo>
                  <a:pt x="3" y="0"/>
                  <a:pt x="0" y="3"/>
                  <a:pt x="1" y="8"/>
                </a:cubicBezTo>
                <a:cubicBezTo>
                  <a:pt x="11" y="44"/>
                  <a:pt x="11" y="44"/>
                  <a:pt x="11" y="44"/>
                </a:cubicBezTo>
                <a:cubicBezTo>
                  <a:pt x="12" y="49"/>
                  <a:pt x="14" y="58"/>
                  <a:pt x="16" y="63"/>
                </a:cubicBezTo>
                <a:cubicBezTo>
                  <a:pt x="25" y="99"/>
                  <a:pt x="25" y="99"/>
                  <a:pt x="25" y="99"/>
                </a:cubicBezTo>
                <a:cubicBezTo>
                  <a:pt x="27" y="105"/>
                  <a:pt x="31" y="106"/>
                  <a:pt x="35" y="102"/>
                </a:cubicBezTo>
                <a:cubicBezTo>
                  <a:pt x="61" y="75"/>
                  <a:pt x="61" y="75"/>
                  <a:pt x="61" y="75"/>
                </a:cubicBezTo>
                <a:cubicBezTo>
                  <a:pt x="65" y="72"/>
                  <a:pt x="71" y="65"/>
                  <a:pt x="75" y="62"/>
                </a:cubicBezTo>
                <a:cubicBezTo>
                  <a:pt x="102" y="35"/>
                  <a:pt x="102" y="35"/>
                  <a:pt x="102" y="35"/>
                </a:cubicBezTo>
                <a:cubicBezTo>
                  <a:pt x="106" y="31"/>
                  <a:pt x="104" y="27"/>
                  <a:pt x="99" y="26"/>
                </a:cubicBezTo>
                <a:cubicBezTo>
                  <a:pt x="63" y="16"/>
                  <a:pt x="63" y="16"/>
                  <a:pt x="63" y="16"/>
                </a:cubicBezTo>
                <a:cubicBezTo>
                  <a:pt x="58" y="15"/>
                  <a:pt x="49" y="12"/>
                  <a:pt x="44" y="11"/>
                </a:cubicBezTo>
                <a:lnTo>
                  <a:pt x="8" y="1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7" name="出自【趣你的PPT】(微信:qunideppt)：最优质的PPT资源库"/>
          <p:cNvSpPr/>
          <p:nvPr/>
        </p:nvSpPr>
        <p:spPr bwMode="auto">
          <a:xfrm>
            <a:off x="4668815" y="4791069"/>
            <a:ext cx="450719" cy="451629"/>
          </a:xfrm>
          <a:custGeom>
            <a:avLst/>
            <a:gdLst>
              <a:gd name="T0" fmla="*/ 8 w 106"/>
              <a:gd name="T1" fmla="*/ 105 h 106"/>
              <a:gd name="T2" fmla="*/ 1 w 106"/>
              <a:gd name="T3" fmla="*/ 98 h 106"/>
              <a:gd name="T4" fmla="*/ 11 w 106"/>
              <a:gd name="T5" fmla="*/ 62 h 106"/>
              <a:gd name="T6" fmla="*/ 16 w 106"/>
              <a:gd name="T7" fmla="*/ 43 h 106"/>
              <a:gd name="T8" fmla="*/ 25 w 106"/>
              <a:gd name="T9" fmla="*/ 6 h 106"/>
              <a:gd name="T10" fmla="*/ 35 w 106"/>
              <a:gd name="T11" fmla="*/ 4 h 106"/>
              <a:gd name="T12" fmla="*/ 61 w 106"/>
              <a:gd name="T13" fmla="*/ 30 h 106"/>
              <a:gd name="T14" fmla="*/ 75 w 106"/>
              <a:gd name="T15" fmla="*/ 44 h 106"/>
              <a:gd name="T16" fmla="*/ 102 w 106"/>
              <a:gd name="T17" fmla="*/ 71 h 106"/>
              <a:gd name="T18" fmla="*/ 99 w 106"/>
              <a:gd name="T19" fmla="*/ 80 h 106"/>
              <a:gd name="T20" fmla="*/ 63 w 106"/>
              <a:gd name="T21" fmla="*/ 90 h 106"/>
              <a:gd name="T22" fmla="*/ 44 w 106"/>
              <a:gd name="T23" fmla="*/ 95 h 106"/>
              <a:gd name="T24" fmla="*/ 8 w 106"/>
              <a:gd name="T25" fmla="*/ 105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" h="106">
                <a:moveTo>
                  <a:pt x="8" y="105"/>
                </a:moveTo>
                <a:cubicBezTo>
                  <a:pt x="3" y="106"/>
                  <a:pt x="0" y="103"/>
                  <a:pt x="1" y="98"/>
                </a:cubicBezTo>
                <a:cubicBezTo>
                  <a:pt x="11" y="62"/>
                  <a:pt x="11" y="62"/>
                  <a:pt x="11" y="62"/>
                </a:cubicBezTo>
                <a:cubicBezTo>
                  <a:pt x="12" y="56"/>
                  <a:pt x="14" y="48"/>
                  <a:pt x="16" y="43"/>
                </a:cubicBezTo>
                <a:cubicBezTo>
                  <a:pt x="25" y="6"/>
                  <a:pt x="25" y="6"/>
                  <a:pt x="25" y="6"/>
                </a:cubicBezTo>
                <a:cubicBezTo>
                  <a:pt x="27" y="1"/>
                  <a:pt x="31" y="0"/>
                  <a:pt x="35" y="4"/>
                </a:cubicBezTo>
                <a:cubicBezTo>
                  <a:pt x="61" y="30"/>
                  <a:pt x="61" y="30"/>
                  <a:pt x="61" y="30"/>
                </a:cubicBezTo>
                <a:cubicBezTo>
                  <a:pt x="65" y="34"/>
                  <a:pt x="71" y="40"/>
                  <a:pt x="75" y="44"/>
                </a:cubicBezTo>
                <a:cubicBezTo>
                  <a:pt x="102" y="71"/>
                  <a:pt x="102" y="71"/>
                  <a:pt x="102" y="71"/>
                </a:cubicBezTo>
                <a:cubicBezTo>
                  <a:pt x="106" y="75"/>
                  <a:pt x="104" y="79"/>
                  <a:pt x="99" y="80"/>
                </a:cubicBezTo>
                <a:cubicBezTo>
                  <a:pt x="63" y="90"/>
                  <a:pt x="63" y="90"/>
                  <a:pt x="63" y="90"/>
                </a:cubicBezTo>
                <a:cubicBezTo>
                  <a:pt x="58" y="91"/>
                  <a:pt x="49" y="94"/>
                  <a:pt x="44" y="95"/>
                </a:cubicBezTo>
                <a:lnTo>
                  <a:pt x="8" y="105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8" name="出自【趣你的PPT】(微信:qunideppt)：最优质的PPT资源库"/>
          <p:cNvSpPr txBox="1"/>
          <p:nvPr/>
        </p:nvSpPr>
        <p:spPr>
          <a:xfrm>
            <a:off x="4688669" y="2673180"/>
            <a:ext cx="669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19" name="出自【趣你的PPT】(微信:qunideppt)：最优质的PPT资源库"/>
          <p:cNvSpPr txBox="1"/>
          <p:nvPr/>
        </p:nvSpPr>
        <p:spPr>
          <a:xfrm>
            <a:off x="6891824" y="2673180"/>
            <a:ext cx="529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20" name="出自【趣你的PPT】(微信:qunideppt)：最优质的PPT资源库"/>
          <p:cNvSpPr txBox="1"/>
          <p:nvPr/>
        </p:nvSpPr>
        <p:spPr>
          <a:xfrm>
            <a:off x="4737022" y="4693766"/>
            <a:ext cx="623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21" name="出自【趣你的PPT】(微信:qunideppt)：最优质的PPT资源库"/>
          <p:cNvSpPr txBox="1"/>
          <p:nvPr/>
        </p:nvSpPr>
        <p:spPr>
          <a:xfrm>
            <a:off x="6891824" y="4693766"/>
            <a:ext cx="529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</a:p>
        </p:txBody>
      </p:sp>
      <p:grpSp>
        <p:nvGrpSpPr>
          <p:cNvPr id="22" name="Group 32出自【趣你的PPT】(微信:qunideppt)：最优质的PPT资源库"/>
          <p:cNvGrpSpPr/>
          <p:nvPr/>
        </p:nvGrpSpPr>
        <p:grpSpPr>
          <a:xfrm>
            <a:off x="7778407" y="2173362"/>
            <a:ext cx="493483" cy="379413"/>
            <a:chOff x="2849564" y="3636963"/>
            <a:chExt cx="315912" cy="242888"/>
          </a:xfrm>
          <a:solidFill>
            <a:srgbClr val="404040"/>
          </a:solidFill>
        </p:grpSpPr>
        <p:sp>
          <p:nvSpPr>
            <p:cNvPr id="23" name="出自【趣你的PPT】(微信:qunideppt)：最优质的PPT资源库"/>
            <p:cNvSpPr/>
            <p:nvPr/>
          </p:nvSpPr>
          <p:spPr bwMode="auto">
            <a:xfrm>
              <a:off x="2849564" y="3671888"/>
              <a:ext cx="298450" cy="207963"/>
            </a:xfrm>
            <a:custGeom>
              <a:avLst/>
              <a:gdLst>
                <a:gd name="T0" fmla="*/ 103 w 112"/>
                <a:gd name="T1" fmla="*/ 78 h 78"/>
                <a:gd name="T2" fmla="*/ 9 w 112"/>
                <a:gd name="T3" fmla="*/ 78 h 78"/>
                <a:gd name="T4" fmla="*/ 0 w 112"/>
                <a:gd name="T5" fmla="*/ 69 h 78"/>
                <a:gd name="T6" fmla="*/ 0 w 112"/>
                <a:gd name="T7" fmla="*/ 8 h 78"/>
                <a:gd name="T8" fmla="*/ 9 w 112"/>
                <a:gd name="T9" fmla="*/ 0 h 78"/>
                <a:gd name="T10" fmla="*/ 42 w 112"/>
                <a:gd name="T11" fmla="*/ 0 h 78"/>
                <a:gd name="T12" fmla="*/ 46 w 112"/>
                <a:gd name="T13" fmla="*/ 4 h 78"/>
                <a:gd name="T14" fmla="*/ 42 w 112"/>
                <a:gd name="T15" fmla="*/ 8 h 78"/>
                <a:gd name="T16" fmla="*/ 9 w 112"/>
                <a:gd name="T17" fmla="*/ 8 h 78"/>
                <a:gd name="T18" fmla="*/ 8 w 112"/>
                <a:gd name="T19" fmla="*/ 8 h 78"/>
                <a:gd name="T20" fmla="*/ 8 w 112"/>
                <a:gd name="T21" fmla="*/ 69 h 78"/>
                <a:gd name="T22" fmla="*/ 9 w 112"/>
                <a:gd name="T23" fmla="*/ 70 h 78"/>
                <a:gd name="T24" fmla="*/ 103 w 112"/>
                <a:gd name="T25" fmla="*/ 70 h 78"/>
                <a:gd name="T26" fmla="*/ 104 w 112"/>
                <a:gd name="T27" fmla="*/ 69 h 78"/>
                <a:gd name="T28" fmla="*/ 104 w 112"/>
                <a:gd name="T29" fmla="*/ 43 h 78"/>
                <a:gd name="T30" fmla="*/ 108 w 112"/>
                <a:gd name="T31" fmla="*/ 39 h 78"/>
                <a:gd name="T32" fmla="*/ 112 w 112"/>
                <a:gd name="T33" fmla="*/ 43 h 78"/>
                <a:gd name="T34" fmla="*/ 112 w 112"/>
                <a:gd name="T35" fmla="*/ 69 h 78"/>
                <a:gd name="T36" fmla="*/ 103 w 112"/>
                <a:gd name="T3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78">
                  <a:moveTo>
                    <a:pt x="103" y="78"/>
                  </a:moveTo>
                  <a:cubicBezTo>
                    <a:pt x="9" y="78"/>
                    <a:pt x="9" y="78"/>
                    <a:pt x="9" y="78"/>
                  </a:cubicBezTo>
                  <a:cubicBezTo>
                    <a:pt x="4" y="78"/>
                    <a:pt x="0" y="74"/>
                    <a:pt x="0" y="6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6" y="1"/>
                    <a:pt x="46" y="4"/>
                  </a:cubicBezTo>
                  <a:cubicBezTo>
                    <a:pt x="46" y="6"/>
                    <a:pt x="44" y="8"/>
                    <a:pt x="42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0"/>
                    <a:pt x="8" y="70"/>
                    <a:pt x="9" y="70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03" y="70"/>
                    <a:pt x="104" y="70"/>
                    <a:pt x="104" y="69"/>
                  </a:cubicBezTo>
                  <a:cubicBezTo>
                    <a:pt x="104" y="43"/>
                    <a:pt x="104" y="43"/>
                    <a:pt x="104" y="43"/>
                  </a:cubicBezTo>
                  <a:cubicBezTo>
                    <a:pt x="104" y="41"/>
                    <a:pt x="105" y="39"/>
                    <a:pt x="108" y="39"/>
                  </a:cubicBezTo>
                  <a:cubicBezTo>
                    <a:pt x="110" y="39"/>
                    <a:pt x="112" y="41"/>
                    <a:pt x="112" y="43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74"/>
                    <a:pt x="108" y="78"/>
                    <a:pt x="103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4" name="出自【趣你的PPT】(微信:qunideppt)：最优质的PPT资源库"/>
            <p:cNvSpPr/>
            <p:nvPr/>
          </p:nvSpPr>
          <p:spPr bwMode="auto">
            <a:xfrm>
              <a:off x="2943226" y="3636963"/>
              <a:ext cx="222250" cy="200025"/>
            </a:xfrm>
            <a:custGeom>
              <a:avLst/>
              <a:gdLst>
                <a:gd name="T0" fmla="*/ 46 w 83"/>
                <a:gd name="T1" fmla="*/ 58 h 75"/>
                <a:gd name="T2" fmla="*/ 83 w 83"/>
                <a:gd name="T3" fmla="*/ 29 h 75"/>
                <a:gd name="T4" fmla="*/ 46 w 83"/>
                <a:gd name="T5" fmla="*/ 0 h 75"/>
                <a:gd name="T6" fmla="*/ 46 w 83"/>
                <a:gd name="T7" fmla="*/ 20 h 75"/>
                <a:gd name="T8" fmla="*/ 0 w 83"/>
                <a:gd name="T9" fmla="*/ 75 h 75"/>
                <a:gd name="T10" fmla="*/ 46 w 83"/>
                <a:gd name="T11" fmla="*/ 40 h 75"/>
                <a:gd name="T12" fmla="*/ 46 w 83"/>
                <a:gd name="T13" fmla="*/ 5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75">
                  <a:moveTo>
                    <a:pt x="46" y="58"/>
                  </a:moveTo>
                  <a:cubicBezTo>
                    <a:pt x="83" y="29"/>
                    <a:pt x="83" y="29"/>
                    <a:pt x="83" y="29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10" y="21"/>
                    <a:pt x="0" y="38"/>
                    <a:pt x="0" y="75"/>
                  </a:cubicBezTo>
                  <a:cubicBezTo>
                    <a:pt x="15" y="43"/>
                    <a:pt x="30" y="41"/>
                    <a:pt x="46" y="40"/>
                  </a:cubicBezTo>
                  <a:cubicBezTo>
                    <a:pt x="46" y="58"/>
                    <a:pt x="46" y="58"/>
                    <a:pt x="46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sp>
        <p:nvSpPr>
          <p:cNvPr id="2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073870" y="5217953"/>
            <a:ext cx="479774" cy="359831"/>
          </a:xfrm>
          <a:custGeom>
            <a:avLst/>
            <a:gdLst>
              <a:gd name="T0" fmla="*/ 96 w 112"/>
              <a:gd name="T1" fmla="*/ 0 h 84"/>
              <a:gd name="T2" fmla="*/ 16 w 112"/>
              <a:gd name="T3" fmla="*/ 0 h 84"/>
              <a:gd name="T4" fmla="*/ 0 w 112"/>
              <a:gd name="T5" fmla="*/ 16 h 84"/>
              <a:gd name="T6" fmla="*/ 0 w 112"/>
              <a:gd name="T7" fmla="*/ 68 h 84"/>
              <a:gd name="T8" fmla="*/ 16 w 112"/>
              <a:gd name="T9" fmla="*/ 84 h 84"/>
              <a:gd name="T10" fmla="*/ 96 w 112"/>
              <a:gd name="T11" fmla="*/ 84 h 84"/>
              <a:gd name="T12" fmla="*/ 112 w 112"/>
              <a:gd name="T13" fmla="*/ 68 h 84"/>
              <a:gd name="T14" fmla="*/ 112 w 112"/>
              <a:gd name="T15" fmla="*/ 16 h 84"/>
              <a:gd name="T16" fmla="*/ 96 w 112"/>
              <a:gd name="T17" fmla="*/ 0 h 84"/>
              <a:gd name="T18" fmla="*/ 104 w 112"/>
              <a:gd name="T19" fmla="*/ 16 h 84"/>
              <a:gd name="T20" fmla="*/ 104 w 112"/>
              <a:gd name="T21" fmla="*/ 68 h 84"/>
              <a:gd name="T22" fmla="*/ 104 w 112"/>
              <a:gd name="T23" fmla="*/ 69 h 84"/>
              <a:gd name="T24" fmla="*/ 71 w 112"/>
              <a:gd name="T25" fmla="*/ 38 h 84"/>
              <a:gd name="T26" fmla="*/ 104 w 112"/>
              <a:gd name="T27" fmla="*/ 14 h 84"/>
              <a:gd name="T28" fmla="*/ 104 w 112"/>
              <a:gd name="T29" fmla="*/ 16 h 84"/>
              <a:gd name="T30" fmla="*/ 96 w 112"/>
              <a:gd name="T31" fmla="*/ 8 h 84"/>
              <a:gd name="T32" fmla="*/ 98 w 112"/>
              <a:gd name="T33" fmla="*/ 8 h 84"/>
              <a:gd name="T34" fmla="*/ 55 w 112"/>
              <a:gd name="T35" fmla="*/ 41 h 84"/>
              <a:gd name="T36" fmla="*/ 13 w 112"/>
              <a:gd name="T37" fmla="*/ 9 h 84"/>
              <a:gd name="T38" fmla="*/ 16 w 112"/>
              <a:gd name="T39" fmla="*/ 8 h 84"/>
              <a:gd name="T40" fmla="*/ 96 w 112"/>
              <a:gd name="T41" fmla="*/ 8 h 84"/>
              <a:gd name="T42" fmla="*/ 8 w 112"/>
              <a:gd name="T43" fmla="*/ 69 h 84"/>
              <a:gd name="T44" fmla="*/ 8 w 112"/>
              <a:gd name="T45" fmla="*/ 68 h 84"/>
              <a:gd name="T46" fmla="*/ 8 w 112"/>
              <a:gd name="T47" fmla="*/ 16 h 84"/>
              <a:gd name="T48" fmla="*/ 8 w 112"/>
              <a:gd name="T49" fmla="*/ 15 h 84"/>
              <a:gd name="T50" fmla="*/ 40 w 112"/>
              <a:gd name="T51" fmla="*/ 39 h 84"/>
              <a:gd name="T52" fmla="*/ 8 w 112"/>
              <a:gd name="T53" fmla="*/ 69 h 84"/>
              <a:gd name="T54" fmla="*/ 16 w 112"/>
              <a:gd name="T55" fmla="*/ 76 h 84"/>
              <a:gd name="T56" fmla="*/ 13 w 112"/>
              <a:gd name="T57" fmla="*/ 75 h 84"/>
              <a:gd name="T58" fmla="*/ 47 w 112"/>
              <a:gd name="T59" fmla="*/ 43 h 84"/>
              <a:gd name="T60" fmla="*/ 49 w 112"/>
              <a:gd name="T61" fmla="*/ 45 h 84"/>
              <a:gd name="T62" fmla="*/ 49 w 112"/>
              <a:gd name="T63" fmla="*/ 45 h 84"/>
              <a:gd name="T64" fmla="*/ 55 w 112"/>
              <a:gd name="T65" fmla="*/ 48 h 84"/>
              <a:gd name="T66" fmla="*/ 61 w 112"/>
              <a:gd name="T67" fmla="*/ 45 h 84"/>
              <a:gd name="T68" fmla="*/ 62 w 112"/>
              <a:gd name="T69" fmla="*/ 45 h 84"/>
              <a:gd name="T70" fmla="*/ 65 w 112"/>
              <a:gd name="T71" fmla="*/ 43 h 84"/>
              <a:gd name="T72" fmla="*/ 99 w 112"/>
              <a:gd name="T73" fmla="*/ 75 h 84"/>
              <a:gd name="T74" fmla="*/ 96 w 112"/>
              <a:gd name="T75" fmla="*/ 76 h 84"/>
              <a:gd name="T76" fmla="*/ 16 w 112"/>
              <a:gd name="T77" fmla="*/ 7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" h="84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7"/>
                  <a:pt x="7" y="84"/>
                  <a:pt x="16" y="84"/>
                </a:cubicBezTo>
                <a:cubicBezTo>
                  <a:pt x="96" y="84"/>
                  <a:pt x="96" y="84"/>
                  <a:pt x="96" y="84"/>
                </a:cubicBezTo>
                <a:cubicBezTo>
                  <a:pt x="105" y="84"/>
                  <a:pt x="112" y="77"/>
                  <a:pt x="112" y="6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104" y="16"/>
                </a:moveTo>
                <a:cubicBezTo>
                  <a:pt x="104" y="68"/>
                  <a:pt x="104" y="68"/>
                  <a:pt x="104" y="68"/>
                </a:cubicBezTo>
                <a:cubicBezTo>
                  <a:pt x="104" y="68"/>
                  <a:pt x="104" y="69"/>
                  <a:pt x="104" y="69"/>
                </a:cubicBezTo>
                <a:cubicBezTo>
                  <a:pt x="71" y="38"/>
                  <a:pt x="71" y="38"/>
                  <a:pt x="71" y="38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4"/>
                  <a:pt x="104" y="15"/>
                  <a:pt x="104" y="16"/>
                </a:cubicBezTo>
                <a:close/>
                <a:moveTo>
                  <a:pt x="96" y="8"/>
                </a:moveTo>
                <a:cubicBezTo>
                  <a:pt x="97" y="8"/>
                  <a:pt x="98" y="8"/>
                  <a:pt x="98" y="8"/>
                </a:cubicBezTo>
                <a:cubicBezTo>
                  <a:pt x="55" y="41"/>
                  <a:pt x="55" y="41"/>
                  <a:pt x="55" y="41"/>
                </a:cubicBezTo>
                <a:cubicBezTo>
                  <a:pt x="13" y="9"/>
                  <a:pt x="13" y="9"/>
                  <a:pt x="13" y="9"/>
                </a:cubicBezTo>
                <a:cubicBezTo>
                  <a:pt x="14" y="8"/>
                  <a:pt x="15" y="8"/>
                  <a:pt x="16" y="8"/>
                </a:cubicBezTo>
                <a:lnTo>
                  <a:pt x="96" y="8"/>
                </a:lnTo>
                <a:close/>
                <a:moveTo>
                  <a:pt x="8" y="69"/>
                </a:moveTo>
                <a:cubicBezTo>
                  <a:pt x="8" y="69"/>
                  <a:pt x="8" y="68"/>
                  <a:pt x="8" y="6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40" y="39"/>
                  <a:pt x="40" y="39"/>
                  <a:pt x="40" y="39"/>
                </a:cubicBezTo>
                <a:lnTo>
                  <a:pt x="8" y="69"/>
                </a:lnTo>
                <a:close/>
                <a:moveTo>
                  <a:pt x="16" y="76"/>
                </a:moveTo>
                <a:cubicBezTo>
                  <a:pt x="15" y="76"/>
                  <a:pt x="13" y="76"/>
                  <a:pt x="13" y="75"/>
                </a:cubicBezTo>
                <a:cubicBezTo>
                  <a:pt x="47" y="43"/>
                  <a:pt x="47" y="43"/>
                  <a:pt x="47" y="43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1" y="47"/>
                  <a:pt x="53" y="48"/>
                  <a:pt x="55" y="48"/>
                </a:cubicBezTo>
                <a:cubicBezTo>
                  <a:pt x="58" y="48"/>
                  <a:pt x="60" y="47"/>
                  <a:pt x="61" y="45"/>
                </a:cubicBezTo>
                <a:cubicBezTo>
                  <a:pt x="62" y="45"/>
                  <a:pt x="62" y="45"/>
                  <a:pt x="62" y="45"/>
                </a:cubicBezTo>
                <a:cubicBezTo>
                  <a:pt x="65" y="43"/>
                  <a:pt x="65" y="43"/>
                  <a:pt x="65" y="43"/>
                </a:cubicBezTo>
                <a:cubicBezTo>
                  <a:pt x="99" y="75"/>
                  <a:pt x="99" y="75"/>
                  <a:pt x="99" y="75"/>
                </a:cubicBezTo>
                <a:cubicBezTo>
                  <a:pt x="99" y="76"/>
                  <a:pt x="97" y="76"/>
                  <a:pt x="96" y="76"/>
                </a:cubicBezTo>
                <a:lnTo>
                  <a:pt x="16" y="76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grpSp>
        <p:nvGrpSpPr>
          <p:cNvPr id="26" name="Group 36出自【趣你的PPT】(微信:qunideppt)：最优质的PPT资源库"/>
          <p:cNvGrpSpPr/>
          <p:nvPr/>
        </p:nvGrpSpPr>
        <p:grpSpPr>
          <a:xfrm>
            <a:off x="7623239" y="5242265"/>
            <a:ext cx="548679" cy="275615"/>
            <a:chOff x="5567364" y="4362450"/>
            <a:chExt cx="341313" cy="171450"/>
          </a:xfrm>
          <a:solidFill>
            <a:schemeClr val="accent3"/>
          </a:solidFill>
        </p:grpSpPr>
        <p:sp>
          <p:nvSpPr>
            <p:cNvPr id="27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5567364" y="4362450"/>
              <a:ext cx="341313" cy="171450"/>
            </a:xfrm>
            <a:custGeom>
              <a:avLst/>
              <a:gdLst>
                <a:gd name="T0" fmla="*/ 98 w 128"/>
                <a:gd name="T1" fmla="*/ 0 h 64"/>
                <a:gd name="T2" fmla="*/ 30 w 128"/>
                <a:gd name="T3" fmla="*/ 0 h 64"/>
                <a:gd name="T4" fmla="*/ 0 w 128"/>
                <a:gd name="T5" fmla="*/ 32 h 64"/>
                <a:gd name="T6" fmla="*/ 30 w 128"/>
                <a:gd name="T7" fmla="*/ 64 h 64"/>
                <a:gd name="T8" fmla="*/ 98 w 128"/>
                <a:gd name="T9" fmla="*/ 64 h 64"/>
                <a:gd name="T10" fmla="*/ 128 w 128"/>
                <a:gd name="T11" fmla="*/ 32 h 64"/>
                <a:gd name="T12" fmla="*/ 98 w 128"/>
                <a:gd name="T13" fmla="*/ 0 h 64"/>
                <a:gd name="T14" fmla="*/ 8 w 128"/>
                <a:gd name="T15" fmla="*/ 32 h 64"/>
                <a:gd name="T16" fmla="*/ 30 w 128"/>
                <a:gd name="T17" fmla="*/ 8 h 64"/>
                <a:gd name="T18" fmla="*/ 62 w 128"/>
                <a:gd name="T19" fmla="*/ 8 h 64"/>
                <a:gd name="T20" fmla="*/ 62 w 128"/>
                <a:gd name="T21" fmla="*/ 56 h 64"/>
                <a:gd name="T22" fmla="*/ 30 w 128"/>
                <a:gd name="T23" fmla="*/ 56 h 64"/>
                <a:gd name="T24" fmla="*/ 8 w 128"/>
                <a:gd name="T25" fmla="*/ 32 h 64"/>
                <a:gd name="T26" fmla="*/ 98 w 128"/>
                <a:gd name="T27" fmla="*/ 56 h 64"/>
                <a:gd name="T28" fmla="*/ 67 w 128"/>
                <a:gd name="T29" fmla="*/ 56 h 64"/>
                <a:gd name="T30" fmla="*/ 67 w 128"/>
                <a:gd name="T31" fmla="*/ 8 h 64"/>
                <a:gd name="T32" fmla="*/ 98 w 128"/>
                <a:gd name="T33" fmla="*/ 8 h 64"/>
                <a:gd name="T34" fmla="*/ 120 w 128"/>
                <a:gd name="T35" fmla="*/ 32 h 64"/>
                <a:gd name="T36" fmla="*/ 98 w 128"/>
                <a:gd name="T37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8" h="64">
                  <a:moveTo>
                    <a:pt x="98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0" y="64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114" y="64"/>
                    <a:pt x="128" y="50"/>
                    <a:pt x="128" y="32"/>
                  </a:cubicBezTo>
                  <a:cubicBezTo>
                    <a:pt x="128" y="14"/>
                    <a:pt x="114" y="0"/>
                    <a:pt x="98" y="0"/>
                  </a:cubicBezTo>
                  <a:close/>
                  <a:moveTo>
                    <a:pt x="8" y="32"/>
                  </a:moveTo>
                  <a:cubicBezTo>
                    <a:pt x="8" y="19"/>
                    <a:pt x="18" y="8"/>
                    <a:pt x="30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0" y="21"/>
                    <a:pt x="60" y="43"/>
                    <a:pt x="62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18" y="56"/>
                    <a:pt x="8" y="45"/>
                    <a:pt x="8" y="32"/>
                  </a:cubicBezTo>
                  <a:close/>
                  <a:moveTo>
                    <a:pt x="98" y="56"/>
                  </a:moveTo>
                  <a:cubicBezTo>
                    <a:pt x="67" y="56"/>
                    <a:pt x="67" y="56"/>
                    <a:pt x="67" y="56"/>
                  </a:cubicBezTo>
                  <a:cubicBezTo>
                    <a:pt x="64" y="44"/>
                    <a:pt x="64" y="20"/>
                    <a:pt x="67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110" y="8"/>
                    <a:pt x="120" y="19"/>
                    <a:pt x="120" y="32"/>
                  </a:cubicBezTo>
                  <a:cubicBezTo>
                    <a:pt x="120" y="45"/>
                    <a:pt x="110" y="56"/>
                    <a:pt x="98" y="56"/>
                  </a:cubicBez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8" name="出自【趣你的PPT】(微信:qunideppt)：最优质的PPT资源库"/>
            <p:cNvSpPr/>
            <p:nvPr/>
          </p:nvSpPr>
          <p:spPr bwMode="auto">
            <a:xfrm>
              <a:off x="5603876" y="4400550"/>
              <a:ext cx="53975" cy="52388"/>
            </a:xfrm>
            <a:custGeom>
              <a:avLst/>
              <a:gdLst>
                <a:gd name="T0" fmla="*/ 18 w 20"/>
                <a:gd name="T1" fmla="*/ 0 h 20"/>
                <a:gd name="T2" fmla="*/ 0 w 20"/>
                <a:gd name="T3" fmla="*/ 18 h 20"/>
                <a:gd name="T4" fmla="*/ 2 w 20"/>
                <a:gd name="T5" fmla="*/ 20 h 20"/>
                <a:gd name="T6" fmla="*/ 4 w 20"/>
                <a:gd name="T7" fmla="*/ 18 h 20"/>
                <a:gd name="T8" fmla="*/ 18 w 20"/>
                <a:gd name="T9" fmla="*/ 4 h 20"/>
                <a:gd name="T10" fmla="*/ 20 w 20"/>
                <a:gd name="T11" fmla="*/ 2 h 20"/>
                <a:gd name="T12" fmla="*/ 18 w 2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19"/>
                    <a:pt x="1" y="20"/>
                    <a:pt x="2" y="20"/>
                  </a:cubicBezTo>
                  <a:cubicBezTo>
                    <a:pt x="3" y="20"/>
                    <a:pt x="4" y="19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cubicBezTo>
                    <a:pt x="19" y="4"/>
                    <a:pt x="20" y="3"/>
                    <a:pt x="20" y="2"/>
                  </a:cubicBezTo>
                  <a:cubicBezTo>
                    <a:pt x="20" y="1"/>
                    <a:pt x="19" y="0"/>
                    <a:pt x="18" y="0"/>
                  </a:cubicBez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9" name="出自【趣你的PPT】(微信:qunideppt)：最优质的PPT资源库"/>
            <p:cNvSpPr/>
            <p:nvPr/>
          </p:nvSpPr>
          <p:spPr bwMode="auto">
            <a:xfrm>
              <a:off x="5818189" y="4441825"/>
              <a:ext cx="52388" cy="53975"/>
            </a:xfrm>
            <a:custGeom>
              <a:avLst/>
              <a:gdLst>
                <a:gd name="T0" fmla="*/ 18 w 20"/>
                <a:gd name="T1" fmla="*/ 0 h 20"/>
                <a:gd name="T2" fmla="*/ 16 w 20"/>
                <a:gd name="T3" fmla="*/ 2 h 20"/>
                <a:gd name="T4" fmla="*/ 2 w 20"/>
                <a:gd name="T5" fmla="*/ 16 h 20"/>
                <a:gd name="T6" fmla="*/ 0 w 20"/>
                <a:gd name="T7" fmla="*/ 18 h 20"/>
                <a:gd name="T8" fmla="*/ 2 w 20"/>
                <a:gd name="T9" fmla="*/ 20 h 20"/>
                <a:gd name="T10" fmla="*/ 20 w 20"/>
                <a:gd name="T11" fmla="*/ 2 h 20"/>
                <a:gd name="T12" fmla="*/ 18 w 2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0"/>
                  </a:moveTo>
                  <a:cubicBezTo>
                    <a:pt x="17" y="0"/>
                    <a:pt x="16" y="1"/>
                    <a:pt x="16" y="2"/>
                  </a:cubicBezTo>
                  <a:cubicBezTo>
                    <a:pt x="16" y="10"/>
                    <a:pt x="10" y="16"/>
                    <a:pt x="2" y="16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9"/>
                    <a:pt x="1" y="20"/>
                    <a:pt x="2" y="20"/>
                  </a:cubicBezTo>
                  <a:cubicBezTo>
                    <a:pt x="12" y="20"/>
                    <a:pt x="20" y="12"/>
                    <a:pt x="20" y="2"/>
                  </a:cubicBezTo>
                  <a:cubicBezTo>
                    <a:pt x="20" y="1"/>
                    <a:pt x="19" y="0"/>
                    <a:pt x="18" y="0"/>
                  </a:cubicBez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grpSp>
        <p:nvGrpSpPr>
          <p:cNvPr id="30" name="Group 40出自【趣你的PPT】(微信:qunideppt)：最优质的PPT资源库"/>
          <p:cNvGrpSpPr/>
          <p:nvPr/>
        </p:nvGrpSpPr>
        <p:grpSpPr>
          <a:xfrm>
            <a:off x="4037966" y="2266845"/>
            <a:ext cx="380570" cy="331342"/>
            <a:chOff x="1482726" y="3625850"/>
            <a:chExt cx="319088" cy="277813"/>
          </a:xfrm>
          <a:solidFill>
            <a:schemeClr val="accent1"/>
          </a:solidFill>
        </p:grpSpPr>
        <p:sp>
          <p:nvSpPr>
            <p:cNvPr id="31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482726" y="3625850"/>
              <a:ext cx="319088" cy="277813"/>
            </a:xfrm>
            <a:custGeom>
              <a:avLst/>
              <a:gdLst>
                <a:gd name="T0" fmla="*/ 108 w 120"/>
                <a:gd name="T1" fmla="*/ 0 h 104"/>
                <a:gd name="T2" fmla="*/ 12 w 120"/>
                <a:gd name="T3" fmla="*/ 0 h 104"/>
                <a:gd name="T4" fmla="*/ 0 w 120"/>
                <a:gd name="T5" fmla="*/ 12 h 104"/>
                <a:gd name="T6" fmla="*/ 0 w 120"/>
                <a:gd name="T7" fmla="*/ 16 h 104"/>
                <a:gd name="T8" fmla="*/ 8 w 120"/>
                <a:gd name="T9" fmla="*/ 27 h 104"/>
                <a:gd name="T10" fmla="*/ 8 w 120"/>
                <a:gd name="T11" fmla="*/ 96 h 104"/>
                <a:gd name="T12" fmla="*/ 16 w 120"/>
                <a:gd name="T13" fmla="*/ 104 h 104"/>
                <a:gd name="T14" fmla="*/ 104 w 120"/>
                <a:gd name="T15" fmla="*/ 104 h 104"/>
                <a:gd name="T16" fmla="*/ 112 w 120"/>
                <a:gd name="T17" fmla="*/ 96 h 104"/>
                <a:gd name="T18" fmla="*/ 112 w 120"/>
                <a:gd name="T19" fmla="*/ 27 h 104"/>
                <a:gd name="T20" fmla="*/ 120 w 120"/>
                <a:gd name="T21" fmla="*/ 16 h 104"/>
                <a:gd name="T22" fmla="*/ 120 w 120"/>
                <a:gd name="T23" fmla="*/ 12 h 104"/>
                <a:gd name="T24" fmla="*/ 108 w 120"/>
                <a:gd name="T25" fmla="*/ 0 h 104"/>
                <a:gd name="T26" fmla="*/ 8 w 120"/>
                <a:gd name="T27" fmla="*/ 12 h 104"/>
                <a:gd name="T28" fmla="*/ 12 w 120"/>
                <a:gd name="T29" fmla="*/ 8 h 104"/>
                <a:gd name="T30" fmla="*/ 108 w 120"/>
                <a:gd name="T31" fmla="*/ 8 h 104"/>
                <a:gd name="T32" fmla="*/ 112 w 120"/>
                <a:gd name="T33" fmla="*/ 12 h 104"/>
                <a:gd name="T34" fmla="*/ 112 w 120"/>
                <a:gd name="T35" fmla="*/ 16 h 104"/>
                <a:gd name="T36" fmla="*/ 108 w 120"/>
                <a:gd name="T37" fmla="*/ 20 h 104"/>
                <a:gd name="T38" fmla="*/ 108 w 120"/>
                <a:gd name="T39" fmla="*/ 20 h 104"/>
                <a:gd name="T40" fmla="*/ 12 w 120"/>
                <a:gd name="T41" fmla="*/ 20 h 104"/>
                <a:gd name="T42" fmla="*/ 12 w 120"/>
                <a:gd name="T43" fmla="*/ 20 h 104"/>
                <a:gd name="T44" fmla="*/ 8 w 120"/>
                <a:gd name="T45" fmla="*/ 16 h 104"/>
                <a:gd name="T46" fmla="*/ 8 w 120"/>
                <a:gd name="T47" fmla="*/ 12 h 104"/>
                <a:gd name="T48" fmla="*/ 16 w 120"/>
                <a:gd name="T49" fmla="*/ 96 h 104"/>
                <a:gd name="T50" fmla="*/ 16 w 120"/>
                <a:gd name="T51" fmla="*/ 28 h 104"/>
                <a:gd name="T52" fmla="*/ 104 w 120"/>
                <a:gd name="T53" fmla="*/ 28 h 104"/>
                <a:gd name="T54" fmla="*/ 104 w 120"/>
                <a:gd name="T55" fmla="*/ 96 h 104"/>
                <a:gd name="T56" fmla="*/ 16 w 120"/>
                <a:gd name="T57" fmla="*/ 9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0" h="104">
                  <a:moveTo>
                    <a:pt x="108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1"/>
                    <a:pt x="3" y="26"/>
                    <a:pt x="8" y="27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8" y="100"/>
                    <a:pt x="12" y="104"/>
                    <a:pt x="16" y="104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108" y="104"/>
                    <a:pt x="112" y="100"/>
                    <a:pt x="112" y="96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7" y="26"/>
                    <a:pt x="120" y="21"/>
                    <a:pt x="120" y="16"/>
                  </a:cubicBezTo>
                  <a:cubicBezTo>
                    <a:pt x="120" y="12"/>
                    <a:pt x="120" y="12"/>
                    <a:pt x="120" y="12"/>
                  </a:cubicBezTo>
                  <a:cubicBezTo>
                    <a:pt x="120" y="5"/>
                    <a:pt x="115" y="0"/>
                    <a:pt x="108" y="0"/>
                  </a:cubicBezTo>
                  <a:close/>
                  <a:moveTo>
                    <a:pt x="8" y="12"/>
                  </a:moveTo>
                  <a:cubicBezTo>
                    <a:pt x="8" y="10"/>
                    <a:pt x="10" y="8"/>
                    <a:pt x="12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10" y="8"/>
                    <a:pt x="112" y="10"/>
                    <a:pt x="112" y="12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8"/>
                    <a:pt x="110" y="20"/>
                    <a:pt x="108" y="20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0" y="20"/>
                    <a:pt x="8" y="18"/>
                    <a:pt x="8" y="16"/>
                  </a:cubicBezTo>
                  <a:lnTo>
                    <a:pt x="8" y="12"/>
                  </a:lnTo>
                  <a:close/>
                  <a:moveTo>
                    <a:pt x="16" y="96"/>
                  </a:moveTo>
                  <a:cubicBezTo>
                    <a:pt x="16" y="28"/>
                    <a:pt x="16" y="28"/>
                    <a:pt x="16" y="28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6" y="96"/>
                  </a:ln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2" name="出自【趣你的PPT】(微信:qunideppt)：最优质的PPT资源库"/>
            <p:cNvSpPr/>
            <p:nvPr/>
          </p:nvSpPr>
          <p:spPr bwMode="auto">
            <a:xfrm>
              <a:off x="1600201" y="3732213"/>
              <a:ext cx="84138" cy="22225"/>
            </a:xfrm>
            <a:custGeom>
              <a:avLst/>
              <a:gdLst>
                <a:gd name="T0" fmla="*/ 28 w 32"/>
                <a:gd name="T1" fmla="*/ 0 h 8"/>
                <a:gd name="T2" fmla="*/ 4 w 32"/>
                <a:gd name="T3" fmla="*/ 0 h 8"/>
                <a:gd name="T4" fmla="*/ 0 w 32"/>
                <a:gd name="T5" fmla="*/ 4 h 8"/>
                <a:gd name="T6" fmla="*/ 4 w 32"/>
                <a:gd name="T7" fmla="*/ 8 h 8"/>
                <a:gd name="T8" fmla="*/ 28 w 32"/>
                <a:gd name="T9" fmla="*/ 8 h 8"/>
                <a:gd name="T10" fmla="*/ 32 w 32"/>
                <a:gd name="T11" fmla="*/ 4 h 8"/>
                <a:gd name="T12" fmla="*/ 28 w 3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8">
                  <a:moveTo>
                    <a:pt x="2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0" y="8"/>
                    <a:pt x="32" y="6"/>
                    <a:pt x="32" y="4"/>
                  </a:cubicBezTo>
                  <a:cubicBezTo>
                    <a:pt x="32" y="2"/>
                    <a:pt x="30" y="0"/>
                    <a:pt x="28" y="0"/>
                  </a:cubicBez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grpSp>
        <p:nvGrpSpPr>
          <p:cNvPr id="33" name="Group 46出自【趣你的PPT】(微信:qunideppt)：最优质的PPT资源库"/>
          <p:cNvGrpSpPr/>
          <p:nvPr/>
        </p:nvGrpSpPr>
        <p:grpSpPr>
          <a:xfrm>
            <a:off x="5928718" y="3159876"/>
            <a:ext cx="407589" cy="484669"/>
            <a:chOff x="4922838" y="1303338"/>
            <a:chExt cx="554037" cy="658812"/>
          </a:xfrm>
          <a:solidFill>
            <a:srgbClr val="1F2B37"/>
          </a:solidFill>
        </p:grpSpPr>
        <p:sp>
          <p:nvSpPr>
            <p:cNvPr id="34" name="出自【趣你的PPT】(微信:qunideppt)：最优质的PPT资源库"/>
            <p:cNvSpPr/>
            <p:nvPr/>
          </p:nvSpPr>
          <p:spPr bwMode="auto">
            <a:xfrm>
              <a:off x="4922838" y="1751013"/>
              <a:ext cx="554037" cy="211137"/>
            </a:xfrm>
            <a:custGeom>
              <a:avLst/>
              <a:gdLst>
                <a:gd name="T0" fmla="*/ 164 w 183"/>
                <a:gd name="T1" fmla="*/ 0 h 70"/>
                <a:gd name="T2" fmla="*/ 19 w 183"/>
                <a:gd name="T3" fmla="*/ 0 h 70"/>
                <a:gd name="T4" fmla="*/ 0 w 183"/>
                <a:gd name="T5" fmla="*/ 19 h 70"/>
                <a:gd name="T6" fmla="*/ 0 w 183"/>
                <a:gd name="T7" fmla="*/ 50 h 70"/>
                <a:gd name="T8" fmla="*/ 19 w 183"/>
                <a:gd name="T9" fmla="*/ 70 h 70"/>
                <a:gd name="T10" fmla="*/ 164 w 183"/>
                <a:gd name="T11" fmla="*/ 70 h 70"/>
                <a:gd name="T12" fmla="*/ 183 w 183"/>
                <a:gd name="T13" fmla="*/ 50 h 70"/>
                <a:gd name="T14" fmla="*/ 183 w 183"/>
                <a:gd name="T15" fmla="*/ 19 h 70"/>
                <a:gd name="T16" fmla="*/ 164 w 183"/>
                <a:gd name="T1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70">
                  <a:moveTo>
                    <a:pt x="164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61"/>
                    <a:pt x="8" y="70"/>
                    <a:pt x="19" y="70"/>
                  </a:cubicBezTo>
                  <a:cubicBezTo>
                    <a:pt x="164" y="70"/>
                    <a:pt x="164" y="70"/>
                    <a:pt x="164" y="70"/>
                  </a:cubicBezTo>
                  <a:cubicBezTo>
                    <a:pt x="175" y="70"/>
                    <a:pt x="183" y="61"/>
                    <a:pt x="183" y="50"/>
                  </a:cubicBezTo>
                  <a:cubicBezTo>
                    <a:pt x="183" y="19"/>
                    <a:pt x="183" y="19"/>
                    <a:pt x="183" y="19"/>
                  </a:cubicBezTo>
                  <a:cubicBezTo>
                    <a:pt x="183" y="9"/>
                    <a:pt x="175" y="0"/>
                    <a:pt x="1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5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5103813" y="1303338"/>
              <a:ext cx="190500" cy="190500"/>
            </a:xfrm>
            <a:custGeom>
              <a:avLst/>
              <a:gdLst>
                <a:gd name="T0" fmla="*/ 32 w 63"/>
                <a:gd name="T1" fmla="*/ 63 h 63"/>
                <a:gd name="T2" fmla="*/ 63 w 63"/>
                <a:gd name="T3" fmla="*/ 32 h 63"/>
                <a:gd name="T4" fmla="*/ 32 w 63"/>
                <a:gd name="T5" fmla="*/ 0 h 63"/>
                <a:gd name="T6" fmla="*/ 0 w 63"/>
                <a:gd name="T7" fmla="*/ 32 h 63"/>
                <a:gd name="T8" fmla="*/ 32 w 63"/>
                <a:gd name="T9" fmla="*/ 63 h 63"/>
                <a:gd name="T10" fmla="*/ 29 w 63"/>
                <a:gd name="T11" fmla="*/ 9 h 63"/>
                <a:gd name="T12" fmla="*/ 34 w 63"/>
                <a:gd name="T13" fmla="*/ 13 h 63"/>
                <a:gd name="T14" fmla="*/ 29 w 63"/>
                <a:gd name="T15" fmla="*/ 18 h 63"/>
                <a:gd name="T16" fmla="*/ 18 w 63"/>
                <a:gd name="T17" fmla="*/ 29 h 63"/>
                <a:gd name="T18" fmla="*/ 13 w 63"/>
                <a:gd name="T19" fmla="*/ 34 h 63"/>
                <a:gd name="T20" fmla="*/ 8 w 63"/>
                <a:gd name="T21" fmla="*/ 29 h 63"/>
                <a:gd name="T22" fmla="*/ 29 w 63"/>
                <a:gd name="T23" fmla="*/ 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63">
                  <a:moveTo>
                    <a:pt x="32" y="63"/>
                  </a:moveTo>
                  <a:cubicBezTo>
                    <a:pt x="49" y="63"/>
                    <a:pt x="63" y="49"/>
                    <a:pt x="63" y="32"/>
                  </a:cubicBezTo>
                  <a:cubicBezTo>
                    <a:pt x="63" y="14"/>
                    <a:pt x="49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49"/>
                    <a:pt x="14" y="63"/>
                    <a:pt x="32" y="63"/>
                  </a:cubicBezTo>
                  <a:close/>
                  <a:moveTo>
                    <a:pt x="29" y="9"/>
                  </a:moveTo>
                  <a:cubicBezTo>
                    <a:pt x="31" y="9"/>
                    <a:pt x="34" y="11"/>
                    <a:pt x="34" y="13"/>
                  </a:cubicBezTo>
                  <a:cubicBezTo>
                    <a:pt x="34" y="16"/>
                    <a:pt x="31" y="18"/>
                    <a:pt x="29" y="18"/>
                  </a:cubicBezTo>
                  <a:cubicBezTo>
                    <a:pt x="23" y="18"/>
                    <a:pt x="18" y="23"/>
                    <a:pt x="18" y="29"/>
                  </a:cubicBezTo>
                  <a:cubicBezTo>
                    <a:pt x="18" y="32"/>
                    <a:pt x="16" y="34"/>
                    <a:pt x="13" y="34"/>
                  </a:cubicBezTo>
                  <a:cubicBezTo>
                    <a:pt x="10" y="34"/>
                    <a:pt x="8" y="32"/>
                    <a:pt x="8" y="29"/>
                  </a:cubicBezTo>
                  <a:cubicBezTo>
                    <a:pt x="8" y="18"/>
                    <a:pt x="18" y="9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6" name="出自【趣你的PPT】(微信:qunideppt)：最优质的PPT资源库"/>
            <p:cNvSpPr/>
            <p:nvPr/>
          </p:nvSpPr>
          <p:spPr bwMode="auto">
            <a:xfrm>
              <a:off x="5073650" y="1514475"/>
              <a:ext cx="252412" cy="209550"/>
            </a:xfrm>
            <a:custGeom>
              <a:avLst/>
              <a:gdLst>
                <a:gd name="T0" fmla="*/ 11 w 83"/>
                <a:gd name="T1" fmla="*/ 69 h 69"/>
                <a:gd name="T2" fmla="*/ 72 w 83"/>
                <a:gd name="T3" fmla="*/ 69 h 69"/>
                <a:gd name="T4" fmla="*/ 83 w 83"/>
                <a:gd name="T5" fmla="*/ 58 h 69"/>
                <a:gd name="T6" fmla="*/ 72 w 83"/>
                <a:gd name="T7" fmla="*/ 47 h 69"/>
                <a:gd name="T8" fmla="*/ 71 w 83"/>
                <a:gd name="T9" fmla="*/ 47 h 69"/>
                <a:gd name="T10" fmla="*/ 72 w 83"/>
                <a:gd name="T11" fmla="*/ 42 h 69"/>
                <a:gd name="T12" fmla="*/ 62 w 83"/>
                <a:gd name="T13" fmla="*/ 32 h 69"/>
                <a:gd name="T14" fmla="*/ 53 w 83"/>
                <a:gd name="T15" fmla="*/ 32 h 69"/>
                <a:gd name="T16" fmla="*/ 53 w 83"/>
                <a:gd name="T17" fmla="*/ 0 h 69"/>
                <a:gd name="T18" fmla="*/ 30 w 83"/>
                <a:gd name="T19" fmla="*/ 0 h 69"/>
                <a:gd name="T20" fmla="*/ 30 w 83"/>
                <a:gd name="T21" fmla="*/ 32 h 69"/>
                <a:gd name="T22" fmla="*/ 21 w 83"/>
                <a:gd name="T23" fmla="*/ 32 h 69"/>
                <a:gd name="T24" fmla="*/ 11 w 83"/>
                <a:gd name="T25" fmla="*/ 42 h 69"/>
                <a:gd name="T26" fmla="*/ 12 w 83"/>
                <a:gd name="T27" fmla="*/ 47 h 69"/>
                <a:gd name="T28" fmla="*/ 11 w 83"/>
                <a:gd name="T29" fmla="*/ 47 h 69"/>
                <a:gd name="T30" fmla="*/ 0 w 83"/>
                <a:gd name="T31" fmla="*/ 58 h 69"/>
                <a:gd name="T32" fmla="*/ 11 w 83"/>
                <a:gd name="T3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3" h="69">
                  <a:moveTo>
                    <a:pt x="11" y="69"/>
                  </a:moveTo>
                  <a:cubicBezTo>
                    <a:pt x="72" y="69"/>
                    <a:pt x="72" y="69"/>
                    <a:pt x="72" y="69"/>
                  </a:cubicBezTo>
                  <a:cubicBezTo>
                    <a:pt x="78" y="69"/>
                    <a:pt x="83" y="64"/>
                    <a:pt x="83" y="58"/>
                  </a:cubicBezTo>
                  <a:cubicBezTo>
                    <a:pt x="83" y="52"/>
                    <a:pt x="78" y="47"/>
                    <a:pt x="72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6"/>
                    <a:pt x="72" y="44"/>
                    <a:pt x="72" y="42"/>
                  </a:cubicBezTo>
                  <a:cubicBezTo>
                    <a:pt x="72" y="37"/>
                    <a:pt x="68" y="32"/>
                    <a:pt x="62" y="32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15" y="32"/>
                    <a:pt x="11" y="37"/>
                    <a:pt x="11" y="42"/>
                  </a:cubicBezTo>
                  <a:cubicBezTo>
                    <a:pt x="11" y="44"/>
                    <a:pt x="12" y="46"/>
                    <a:pt x="12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5" y="47"/>
                    <a:pt x="0" y="52"/>
                    <a:pt x="0" y="58"/>
                  </a:cubicBezTo>
                  <a:cubicBezTo>
                    <a:pt x="0" y="64"/>
                    <a:pt x="5" y="69"/>
                    <a:pt x="11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sp>
        <p:nvSpPr>
          <p:cNvPr id="37" name="出自【趣你的PPT】(微信:qunideppt)：最优质的PPT资源库"/>
          <p:cNvSpPr txBox="1"/>
          <p:nvPr/>
        </p:nvSpPr>
        <p:spPr>
          <a:xfrm>
            <a:off x="8387104" y="2025629"/>
            <a:ext cx="129528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38" name="出自【趣你的PPT】(微信:qunideppt)：最优质的PPT资源库"/>
          <p:cNvSpPr txBox="1"/>
          <p:nvPr/>
        </p:nvSpPr>
        <p:spPr>
          <a:xfrm>
            <a:off x="8387104" y="2347630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39" name="出自【趣你的PPT】(微信:qunideppt)：最优质的PPT资源库"/>
          <p:cNvSpPr txBox="1"/>
          <p:nvPr/>
        </p:nvSpPr>
        <p:spPr>
          <a:xfrm>
            <a:off x="8387104" y="5008047"/>
            <a:ext cx="129528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0" name="出自【趣你的PPT】(微信:qunideppt)：最优质的PPT资源库"/>
          <p:cNvSpPr txBox="1"/>
          <p:nvPr/>
        </p:nvSpPr>
        <p:spPr>
          <a:xfrm>
            <a:off x="8387104" y="5330048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1" name="出自【趣你的PPT】(微信:qunideppt)：最优质的PPT资源库"/>
          <p:cNvSpPr txBox="1"/>
          <p:nvPr/>
        </p:nvSpPr>
        <p:spPr>
          <a:xfrm>
            <a:off x="2561316" y="2098236"/>
            <a:ext cx="129528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2" name="出自【趣你的PPT】(微信:qunideppt)：最优质的PPT资源库"/>
          <p:cNvSpPr txBox="1"/>
          <p:nvPr/>
        </p:nvSpPr>
        <p:spPr>
          <a:xfrm>
            <a:off x="1522604" y="2420237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3" name="出自【趣你的PPT】(微信:qunideppt)：最优质的PPT资源库"/>
          <p:cNvSpPr txBox="1"/>
          <p:nvPr/>
        </p:nvSpPr>
        <p:spPr>
          <a:xfrm>
            <a:off x="2591362" y="5063098"/>
            <a:ext cx="129528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4" name="出自【趣你的PPT】(微信:qunideppt)：最优质的PPT资源库"/>
          <p:cNvSpPr txBox="1"/>
          <p:nvPr/>
        </p:nvSpPr>
        <p:spPr>
          <a:xfrm>
            <a:off x="1552650" y="5385099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5" name="出自【趣你的PPT】(微信:qunideppt)：最优质的PPT资源库"/>
          <p:cNvSpPr txBox="1"/>
          <p:nvPr/>
        </p:nvSpPr>
        <p:spPr>
          <a:xfrm>
            <a:off x="5394635" y="3765570"/>
            <a:ext cx="1512248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6" name="出自【趣你的PPT】(微信:qunideppt)：最优质的PPT资源库"/>
          <p:cNvSpPr txBox="1"/>
          <p:nvPr/>
        </p:nvSpPr>
        <p:spPr>
          <a:xfrm>
            <a:off x="5301296" y="4051475"/>
            <a:ext cx="1703008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出自【趣你的PPT】(微信:qunideppt)：最优质的PPT资源库"/>
          <p:cNvSpPr>
            <a:spLocks noEditPoints="1"/>
          </p:cNvSpPr>
          <p:nvPr/>
        </p:nvSpPr>
        <p:spPr bwMode="auto">
          <a:xfrm flipH="1">
            <a:off x="7084582" y="2138091"/>
            <a:ext cx="2214534" cy="2196808"/>
          </a:xfrm>
          <a:custGeom>
            <a:avLst/>
            <a:gdLst>
              <a:gd name="T0" fmla="*/ 176 w 349"/>
              <a:gd name="T1" fmla="*/ 346 h 346"/>
              <a:gd name="T2" fmla="*/ 176 w 349"/>
              <a:gd name="T3" fmla="*/ 346 h 346"/>
              <a:gd name="T4" fmla="*/ 163 w 349"/>
              <a:gd name="T5" fmla="*/ 345 h 346"/>
              <a:gd name="T6" fmla="*/ 7 w 349"/>
              <a:gd name="T7" fmla="*/ 163 h 346"/>
              <a:gd name="T8" fmla="*/ 190 w 349"/>
              <a:gd name="T9" fmla="*/ 7 h 346"/>
              <a:gd name="T10" fmla="*/ 306 w 349"/>
              <a:gd name="T11" fmla="*/ 67 h 346"/>
              <a:gd name="T12" fmla="*/ 345 w 349"/>
              <a:gd name="T13" fmla="*/ 190 h 346"/>
              <a:gd name="T14" fmla="*/ 176 w 349"/>
              <a:gd name="T15" fmla="*/ 346 h 346"/>
              <a:gd name="T16" fmla="*/ 176 w 349"/>
              <a:gd name="T17" fmla="*/ 34 h 346"/>
              <a:gd name="T18" fmla="*/ 35 w 349"/>
              <a:gd name="T19" fmla="*/ 165 h 346"/>
              <a:gd name="T20" fmla="*/ 68 w 349"/>
              <a:gd name="T21" fmla="*/ 268 h 346"/>
              <a:gd name="T22" fmla="*/ 165 w 349"/>
              <a:gd name="T23" fmla="*/ 318 h 346"/>
              <a:gd name="T24" fmla="*/ 318 w 349"/>
              <a:gd name="T25" fmla="*/ 188 h 346"/>
              <a:gd name="T26" fmla="*/ 285 w 349"/>
              <a:gd name="T27" fmla="*/ 84 h 346"/>
              <a:gd name="T28" fmla="*/ 188 w 349"/>
              <a:gd name="T29" fmla="*/ 35 h 346"/>
              <a:gd name="T30" fmla="*/ 176 w 349"/>
              <a:gd name="T31" fmla="*/ 34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49" h="346">
                <a:moveTo>
                  <a:pt x="176" y="346"/>
                </a:moveTo>
                <a:cubicBezTo>
                  <a:pt x="176" y="346"/>
                  <a:pt x="176" y="346"/>
                  <a:pt x="176" y="346"/>
                </a:cubicBezTo>
                <a:cubicBezTo>
                  <a:pt x="172" y="346"/>
                  <a:pt x="167" y="346"/>
                  <a:pt x="163" y="345"/>
                </a:cubicBezTo>
                <a:cubicBezTo>
                  <a:pt x="69" y="338"/>
                  <a:pt x="0" y="256"/>
                  <a:pt x="7" y="163"/>
                </a:cubicBezTo>
                <a:cubicBezTo>
                  <a:pt x="15" y="71"/>
                  <a:pt x="96" y="0"/>
                  <a:pt x="190" y="7"/>
                </a:cubicBezTo>
                <a:cubicBezTo>
                  <a:pt x="235" y="11"/>
                  <a:pt x="276" y="32"/>
                  <a:pt x="306" y="67"/>
                </a:cubicBezTo>
                <a:cubicBezTo>
                  <a:pt x="335" y="101"/>
                  <a:pt x="349" y="145"/>
                  <a:pt x="345" y="190"/>
                </a:cubicBezTo>
                <a:cubicBezTo>
                  <a:pt x="338" y="278"/>
                  <a:pt x="264" y="346"/>
                  <a:pt x="176" y="346"/>
                </a:cubicBezTo>
                <a:close/>
                <a:moveTo>
                  <a:pt x="176" y="34"/>
                </a:moveTo>
                <a:cubicBezTo>
                  <a:pt x="103" y="34"/>
                  <a:pt x="41" y="92"/>
                  <a:pt x="35" y="165"/>
                </a:cubicBezTo>
                <a:cubicBezTo>
                  <a:pt x="32" y="203"/>
                  <a:pt x="43" y="240"/>
                  <a:pt x="68" y="268"/>
                </a:cubicBezTo>
                <a:cubicBezTo>
                  <a:pt x="93" y="297"/>
                  <a:pt x="127" y="315"/>
                  <a:pt x="165" y="318"/>
                </a:cubicBezTo>
                <a:cubicBezTo>
                  <a:pt x="244" y="325"/>
                  <a:pt x="312" y="265"/>
                  <a:pt x="318" y="188"/>
                </a:cubicBezTo>
                <a:cubicBezTo>
                  <a:pt x="321" y="150"/>
                  <a:pt x="309" y="113"/>
                  <a:pt x="285" y="84"/>
                </a:cubicBezTo>
                <a:cubicBezTo>
                  <a:pt x="260" y="55"/>
                  <a:pt x="226" y="38"/>
                  <a:pt x="188" y="35"/>
                </a:cubicBezTo>
                <a:cubicBezTo>
                  <a:pt x="184" y="34"/>
                  <a:pt x="180" y="34"/>
                  <a:pt x="176" y="3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出自【趣你的PPT】(微信:qunideppt)：最优质的PPT资源库"/>
          <p:cNvSpPr/>
          <p:nvPr/>
        </p:nvSpPr>
        <p:spPr bwMode="auto">
          <a:xfrm flipH="1">
            <a:off x="8928578" y="3833558"/>
            <a:ext cx="640489" cy="577859"/>
          </a:xfrm>
          <a:custGeom>
            <a:avLst/>
            <a:gdLst>
              <a:gd name="T0" fmla="*/ 97 w 542"/>
              <a:gd name="T1" fmla="*/ 489 h 489"/>
              <a:gd name="T2" fmla="*/ 0 w 542"/>
              <a:gd name="T3" fmla="*/ 381 h 489"/>
              <a:gd name="T4" fmla="*/ 446 w 542"/>
              <a:gd name="T5" fmla="*/ 0 h 489"/>
              <a:gd name="T6" fmla="*/ 542 w 542"/>
              <a:gd name="T7" fmla="*/ 113 h 489"/>
              <a:gd name="T8" fmla="*/ 97 w 542"/>
              <a:gd name="T9" fmla="*/ 489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2" h="489">
                <a:moveTo>
                  <a:pt x="97" y="489"/>
                </a:moveTo>
                <a:lnTo>
                  <a:pt x="0" y="381"/>
                </a:lnTo>
                <a:lnTo>
                  <a:pt x="446" y="0"/>
                </a:lnTo>
                <a:lnTo>
                  <a:pt x="542" y="113"/>
                </a:lnTo>
                <a:lnTo>
                  <a:pt x="97" y="48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出自【趣你的PPT】(微信:qunideppt)：最优质的PPT资源库"/>
          <p:cNvSpPr/>
          <p:nvPr/>
        </p:nvSpPr>
        <p:spPr bwMode="auto">
          <a:xfrm flipH="1">
            <a:off x="9340996" y="4170347"/>
            <a:ext cx="1414513" cy="1306976"/>
          </a:xfrm>
          <a:custGeom>
            <a:avLst/>
            <a:gdLst>
              <a:gd name="T0" fmla="*/ 15 w 223"/>
              <a:gd name="T1" fmla="*/ 132 h 206"/>
              <a:gd name="T2" fmla="*/ 15 w 223"/>
              <a:gd name="T3" fmla="*/ 185 h 206"/>
              <a:gd name="T4" fmla="*/ 67 w 223"/>
              <a:gd name="T5" fmla="*/ 194 h 206"/>
              <a:gd name="T6" fmla="*/ 209 w 223"/>
              <a:gd name="T7" fmla="*/ 74 h 206"/>
              <a:gd name="T8" fmla="*/ 208 w 223"/>
              <a:gd name="T9" fmla="*/ 21 h 206"/>
              <a:gd name="T10" fmla="*/ 156 w 223"/>
              <a:gd name="T11" fmla="*/ 12 h 206"/>
              <a:gd name="T12" fmla="*/ 15 w 223"/>
              <a:gd name="T13" fmla="*/ 132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3" h="206">
                <a:moveTo>
                  <a:pt x="15" y="132"/>
                </a:moveTo>
                <a:cubicBezTo>
                  <a:pt x="0" y="144"/>
                  <a:pt x="0" y="168"/>
                  <a:pt x="15" y="185"/>
                </a:cubicBezTo>
                <a:cubicBezTo>
                  <a:pt x="29" y="202"/>
                  <a:pt x="53" y="206"/>
                  <a:pt x="67" y="194"/>
                </a:cubicBezTo>
                <a:cubicBezTo>
                  <a:pt x="209" y="74"/>
                  <a:pt x="209" y="74"/>
                  <a:pt x="209" y="74"/>
                </a:cubicBezTo>
                <a:cubicBezTo>
                  <a:pt x="223" y="62"/>
                  <a:pt x="223" y="38"/>
                  <a:pt x="208" y="21"/>
                </a:cubicBezTo>
                <a:cubicBezTo>
                  <a:pt x="194" y="4"/>
                  <a:pt x="170" y="0"/>
                  <a:pt x="156" y="12"/>
                </a:cubicBezTo>
                <a:lnTo>
                  <a:pt x="15" y="132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出自【趣你的PPT】(微信:qunideppt)：最优质的PPT资源库"/>
          <p:cNvSpPr/>
          <p:nvPr/>
        </p:nvSpPr>
        <p:spPr bwMode="auto">
          <a:xfrm flipH="1">
            <a:off x="9582066" y="4283792"/>
            <a:ext cx="1090723" cy="914647"/>
          </a:xfrm>
          <a:custGeom>
            <a:avLst/>
            <a:gdLst>
              <a:gd name="T0" fmla="*/ 2 w 172"/>
              <a:gd name="T1" fmla="*/ 141 h 144"/>
              <a:gd name="T2" fmla="*/ 80 w 172"/>
              <a:gd name="T3" fmla="*/ 66 h 144"/>
              <a:gd name="T4" fmla="*/ 169 w 172"/>
              <a:gd name="T5" fmla="*/ 3 h 144"/>
              <a:gd name="T6" fmla="*/ 91 w 172"/>
              <a:gd name="T7" fmla="*/ 78 h 144"/>
              <a:gd name="T8" fmla="*/ 2 w 172"/>
              <a:gd name="T9" fmla="*/ 14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" h="144">
                <a:moveTo>
                  <a:pt x="2" y="141"/>
                </a:moveTo>
                <a:cubicBezTo>
                  <a:pt x="0" y="137"/>
                  <a:pt x="34" y="104"/>
                  <a:pt x="80" y="66"/>
                </a:cubicBezTo>
                <a:cubicBezTo>
                  <a:pt x="126" y="28"/>
                  <a:pt x="166" y="0"/>
                  <a:pt x="169" y="3"/>
                </a:cubicBezTo>
                <a:cubicBezTo>
                  <a:pt x="172" y="7"/>
                  <a:pt x="137" y="40"/>
                  <a:pt x="91" y="78"/>
                </a:cubicBezTo>
                <a:cubicBezTo>
                  <a:pt x="45" y="116"/>
                  <a:pt x="5" y="144"/>
                  <a:pt x="2" y="141"/>
                </a:cubicBezTo>
              </a:path>
            </a:pathLst>
          </a:custGeom>
          <a:solidFill>
            <a:schemeClr val="bg1">
              <a:alpha val="4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5" name="出自【趣你的PPT】(微信:qunideppt)：最优质的PPT资源库"/>
          <p:cNvSpPr/>
          <p:nvPr/>
        </p:nvSpPr>
        <p:spPr bwMode="auto">
          <a:xfrm>
            <a:off x="9174870" y="3722832"/>
            <a:ext cx="212668" cy="214714"/>
          </a:xfrm>
          <a:custGeom>
            <a:avLst/>
            <a:gdLst>
              <a:gd name="T0" fmla="*/ 40 w 44"/>
              <a:gd name="T1" fmla="*/ 0 h 44"/>
              <a:gd name="T2" fmla="*/ 4 w 44"/>
              <a:gd name="T3" fmla="*/ 0 h 44"/>
              <a:gd name="T4" fmla="*/ 0 w 44"/>
              <a:gd name="T5" fmla="*/ 4 h 44"/>
              <a:gd name="T6" fmla="*/ 0 w 44"/>
              <a:gd name="T7" fmla="*/ 40 h 44"/>
              <a:gd name="T8" fmla="*/ 4 w 44"/>
              <a:gd name="T9" fmla="*/ 44 h 44"/>
              <a:gd name="T10" fmla="*/ 40 w 44"/>
              <a:gd name="T11" fmla="*/ 44 h 44"/>
              <a:gd name="T12" fmla="*/ 44 w 44"/>
              <a:gd name="T13" fmla="*/ 40 h 44"/>
              <a:gd name="T14" fmla="*/ 44 w 44"/>
              <a:gd name="T15" fmla="*/ 4 h 44"/>
              <a:gd name="T16" fmla="*/ 40 w 44"/>
              <a:gd name="T1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" h="44">
                <a:moveTo>
                  <a:pt x="40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2"/>
                  <a:pt x="2" y="44"/>
                  <a:pt x="4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2" y="44"/>
                  <a:pt x="44" y="42"/>
                  <a:pt x="44" y="40"/>
                </a:cubicBezTo>
                <a:cubicBezTo>
                  <a:pt x="44" y="4"/>
                  <a:pt x="44" y="4"/>
                  <a:pt x="44" y="4"/>
                </a:cubicBezTo>
                <a:cubicBezTo>
                  <a:pt x="44" y="2"/>
                  <a:pt x="42" y="0"/>
                  <a:pt x="40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6" name="出自【趣你的PPT】(微信:qunideppt)：最优质的PPT资源库"/>
          <p:cNvSpPr/>
          <p:nvPr/>
        </p:nvSpPr>
        <p:spPr bwMode="auto">
          <a:xfrm>
            <a:off x="9407987" y="3753504"/>
            <a:ext cx="77706" cy="153367"/>
          </a:xfrm>
          <a:custGeom>
            <a:avLst/>
            <a:gdLst>
              <a:gd name="T0" fmla="*/ 13 w 16"/>
              <a:gd name="T1" fmla="*/ 1 h 32"/>
              <a:gd name="T2" fmla="*/ 5 w 16"/>
              <a:gd name="T3" fmla="*/ 5 h 32"/>
              <a:gd name="T4" fmla="*/ 0 w 16"/>
              <a:gd name="T5" fmla="*/ 8 h 32"/>
              <a:gd name="T6" fmla="*/ 0 w 16"/>
              <a:gd name="T7" fmla="*/ 23 h 32"/>
              <a:gd name="T8" fmla="*/ 5 w 16"/>
              <a:gd name="T9" fmla="*/ 27 h 32"/>
              <a:gd name="T10" fmla="*/ 13 w 16"/>
              <a:gd name="T11" fmla="*/ 31 h 32"/>
              <a:gd name="T12" fmla="*/ 16 w 16"/>
              <a:gd name="T13" fmla="*/ 29 h 32"/>
              <a:gd name="T14" fmla="*/ 16 w 16"/>
              <a:gd name="T15" fmla="*/ 3 h 32"/>
              <a:gd name="T16" fmla="*/ 13 w 16"/>
              <a:gd name="T17" fmla="*/ 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32">
                <a:moveTo>
                  <a:pt x="13" y="1"/>
                </a:moveTo>
                <a:cubicBezTo>
                  <a:pt x="5" y="5"/>
                  <a:pt x="5" y="5"/>
                  <a:pt x="5" y="5"/>
                </a:cubicBezTo>
                <a:cubicBezTo>
                  <a:pt x="4" y="6"/>
                  <a:pt x="2" y="7"/>
                  <a:pt x="0" y="8"/>
                </a:cubicBezTo>
                <a:cubicBezTo>
                  <a:pt x="0" y="23"/>
                  <a:pt x="0" y="23"/>
                  <a:pt x="0" y="23"/>
                </a:cubicBezTo>
                <a:cubicBezTo>
                  <a:pt x="2" y="24"/>
                  <a:pt x="4" y="26"/>
                  <a:pt x="5" y="27"/>
                </a:cubicBezTo>
                <a:cubicBezTo>
                  <a:pt x="13" y="31"/>
                  <a:pt x="13" y="31"/>
                  <a:pt x="13" y="31"/>
                </a:cubicBezTo>
                <a:cubicBezTo>
                  <a:pt x="14" y="32"/>
                  <a:pt x="16" y="31"/>
                  <a:pt x="16" y="29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1"/>
                  <a:pt x="14" y="0"/>
                  <a:pt x="13" y="1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510889" y="3904524"/>
            <a:ext cx="157216" cy="155747"/>
          </a:xfrm>
          <a:custGeom>
            <a:avLst/>
            <a:gdLst>
              <a:gd name="T0" fmla="*/ 31 w 45"/>
              <a:gd name="T1" fmla="*/ 5 h 45"/>
              <a:gd name="T2" fmla="*/ 18 w 45"/>
              <a:gd name="T3" fmla="*/ 13 h 45"/>
              <a:gd name="T4" fmla="*/ 1 w 45"/>
              <a:gd name="T5" fmla="*/ 30 h 45"/>
              <a:gd name="T6" fmla="*/ 1 w 45"/>
              <a:gd name="T7" fmla="*/ 35 h 45"/>
              <a:gd name="T8" fmla="*/ 10 w 45"/>
              <a:gd name="T9" fmla="*/ 44 h 45"/>
              <a:gd name="T10" fmla="*/ 15 w 45"/>
              <a:gd name="T11" fmla="*/ 44 h 45"/>
              <a:gd name="T12" fmla="*/ 32 w 45"/>
              <a:gd name="T13" fmla="*/ 27 h 45"/>
              <a:gd name="T14" fmla="*/ 40 w 45"/>
              <a:gd name="T15" fmla="*/ 14 h 45"/>
              <a:gd name="T16" fmla="*/ 45 w 45"/>
              <a:gd name="T17" fmla="*/ 0 h 45"/>
              <a:gd name="T18" fmla="*/ 31 w 45"/>
              <a:gd name="T19" fmla="*/ 5 h 45"/>
              <a:gd name="T20" fmla="*/ 20 w 45"/>
              <a:gd name="T21" fmla="*/ 34 h 45"/>
              <a:gd name="T22" fmla="*/ 11 w 45"/>
              <a:gd name="T23" fmla="*/ 34 h 45"/>
              <a:gd name="T24" fmla="*/ 11 w 45"/>
              <a:gd name="T25" fmla="*/ 25 h 45"/>
              <a:gd name="T26" fmla="*/ 20 w 45"/>
              <a:gd name="T27" fmla="*/ 25 h 45"/>
              <a:gd name="T28" fmla="*/ 20 w 45"/>
              <a:gd name="T29" fmla="*/ 34 h 45"/>
              <a:gd name="T30" fmla="*/ 31 w 45"/>
              <a:gd name="T31" fmla="*/ 23 h 45"/>
              <a:gd name="T32" fmla="*/ 22 w 45"/>
              <a:gd name="T33" fmla="*/ 23 h 45"/>
              <a:gd name="T34" fmla="*/ 22 w 45"/>
              <a:gd name="T35" fmla="*/ 14 h 45"/>
              <a:gd name="T36" fmla="*/ 31 w 45"/>
              <a:gd name="T37" fmla="*/ 14 h 45"/>
              <a:gd name="T38" fmla="*/ 31 w 45"/>
              <a:gd name="T39" fmla="*/ 23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5" h="45">
                <a:moveTo>
                  <a:pt x="31" y="5"/>
                </a:moveTo>
                <a:cubicBezTo>
                  <a:pt x="27" y="6"/>
                  <a:pt x="21" y="10"/>
                  <a:pt x="18" y="13"/>
                </a:cubicBezTo>
                <a:cubicBezTo>
                  <a:pt x="1" y="30"/>
                  <a:pt x="1" y="30"/>
                  <a:pt x="1" y="30"/>
                </a:cubicBezTo>
                <a:cubicBezTo>
                  <a:pt x="0" y="31"/>
                  <a:pt x="0" y="34"/>
                  <a:pt x="1" y="35"/>
                </a:cubicBezTo>
                <a:cubicBezTo>
                  <a:pt x="10" y="44"/>
                  <a:pt x="10" y="44"/>
                  <a:pt x="10" y="44"/>
                </a:cubicBezTo>
                <a:cubicBezTo>
                  <a:pt x="11" y="45"/>
                  <a:pt x="14" y="45"/>
                  <a:pt x="15" y="44"/>
                </a:cubicBezTo>
                <a:cubicBezTo>
                  <a:pt x="32" y="27"/>
                  <a:pt x="32" y="27"/>
                  <a:pt x="32" y="27"/>
                </a:cubicBezTo>
                <a:cubicBezTo>
                  <a:pt x="35" y="24"/>
                  <a:pt x="39" y="18"/>
                  <a:pt x="40" y="14"/>
                </a:cubicBezTo>
                <a:cubicBezTo>
                  <a:pt x="45" y="0"/>
                  <a:pt x="45" y="0"/>
                  <a:pt x="45" y="0"/>
                </a:cubicBezTo>
                <a:lnTo>
                  <a:pt x="31" y="5"/>
                </a:lnTo>
                <a:close/>
                <a:moveTo>
                  <a:pt x="20" y="34"/>
                </a:moveTo>
                <a:cubicBezTo>
                  <a:pt x="17" y="36"/>
                  <a:pt x="13" y="36"/>
                  <a:pt x="11" y="34"/>
                </a:cubicBezTo>
                <a:cubicBezTo>
                  <a:pt x="9" y="32"/>
                  <a:pt x="9" y="28"/>
                  <a:pt x="11" y="25"/>
                </a:cubicBezTo>
                <a:cubicBezTo>
                  <a:pt x="13" y="23"/>
                  <a:pt x="17" y="23"/>
                  <a:pt x="20" y="25"/>
                </a:cubicBezTo>
                <a:cubicBezTo>
                  <a:pt x="22" y="28"/>
                  <a:pt x="22" y="32"/>
                  <a:pt x="20" y="34"/>
                </a:cubicBezTo>
                <a:close/>
                <a:moveTo>
                  <a:pt x="31" y="23"/>
                </a:moveTo>
                <a:cubicBezTo>
                  <a:pt x="29" y="25"/>
                  <a:pt x="25" y="25"/>
                  <a:pt x="22" y="23"/>
                </a:cubicBezTo>
                <a:cubicBezTo>
                  <a:pt x="20" y="20"/>
                  <a:pt x="20" y="16"/>
                  <a:pt x="22" y="14"/>
                </a:cubicBezTo>
                <a:cubicBezTo>
                  <a:pt x="25" y="12"/>
                  <a:pt x="29" y="12"/>
                  <a:pt x="31" y="14"/>
                </a:cubicBezTo>
                <a:cubicBezTo>
                  <a:pt x="33" y="16"/>
                  <a:pt x="33" y="20"/>
                  <a:pt x="31" y="23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" name="出自【趣你的PPT】(微信:qunideppt)：最优质的PPT资源库"/>
          <p:cNvSpPr/>
          <p:nvPr/>
        </p:nvSpPr>
        <p:spPr bwMode="auto">
          <a:xfrm>
            <a:off x="9452117" y="3966235"/>
            <a:ext cx="73466" cy="66119"/>
          </a:xfrm>
          <a:custGeom>
            <a:avLst/>
            <a:gdLst>
              <a:gd name="T0" fmla="*/ 7 w 21"/>
              <a:gd name="T1" fmla="*/ 17 h 19"/>
              <a:gd name="T2" fmla="*/ 21 w 21"/>
              <a:gd name="T3" fmla="*/ 3 h 19"/>
              <a:gd name="T4" fmla="*/ 10 w 21"/>
              <a:gd name="T5" fmla="*/ 3 h 19"/>
              <a:gd name="T6" fmla="*/ 1 w 21"/>
              <a:gd name="T7" fmla="*/ 12 h 19"/>
              <a:gd name="T8" fmla="*/ 1 w 21"/>
              <a:gd name="T9" fmla="*/ 17 h 19"/>
              <a:gd name="T10" fmla="*/ 7 w 21"/>
              <a:gd name="T11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19">
                <a:moveTo>
                  <a:pt x="7" y="17"/>
                </a:moveTo>
                <a:cubicBezTo>
                  <a:pt x="21" y="3"/>
                  <a:pt x="21" y="3"/>
                  <a:pt x="21" y="3"/>
                </a:cubicBezTo>
                <a:cubicBezTo>
                  <a:pt x="18" y="0"/>
                  <a:pt x="13" y="0"/>
                  <a:pt x="10" y="3"/>
                </a:cubicBezTo>
                <a:cubicBezTo>
                  <a:pt x="1" y="12"/>
                  <a:pt x="1" y="12"/>
                  <a:pt x="1" y="12"/>
                </a:cubicBezTo>
                <a:cubicBezTo>
                  <a:pt x="0" y="13"/>
                  <a:pt x="0" y="16"/>
                  <a:pt x="1" y="17"/>
                </a:cubicBezTo>
                <a:cubicBezTo>
                  <a:pt x="3" y="19"/>
                  <a:pt x="5" y="19"/>
                  <a:pt x="7" y="17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0" name="出自【趣你的PPT】(微信:qunideppt)：最优质的PPT资源库"/>
          <p:cNvSpPr/>
          <p:nvPr/>
        </p:nvSpPr>
        <p:spPr bwMode="auto">
          <a:xfrm>
            <a:off x="9538805" y="4047047"/>
            <a:ext cx="66119" cy="71997"/>
          </a:xfrm>
          <a:custGeom>
            <a:avLst/>
            <a:gdLst>
              <a:gd name="T0" fmla="*/ 2 w 19"/>
              <a:gd name="T1" fmla="*/ 14 h 21"/>
              <a:gd name="T2" fmla="*/ 2 w 19"/>
              <a:gd name="T3" fmla="*/ 20 h 21"/>
              <a:gd name="T4" fmla="*/ 7 w 19"/>
              <a:gd name="T5" fmla="*/ 20 h 21"/>
              <a:gd name="T6" fmla="*/ 16 w 19"/>
              <a:gd name="T7" fmla="*/ 11 h 21"/>
              <a:gd name="T8" fmla="*/ 16 w 19"/>
              <a:gd name="T9" fmla="*/ 0 h 21"/>
              <a:gd name="T10" fmla="*/ 2 w 19"/>
              <a:gd name="T11" fmla="*/ 1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21">
                <a:moveTo>
                  <a:pt x="2" y="14"/>
                </a:moveTo>
                <a:cubicBezTo>
                  <a:pt x="0" y="16"/>
                  <a:pt x="0" y="18"/>
                  <a:pt x="2" y="20"/>
                </a:cubicBezTo>
                <a:cubicBezTo>
                  <a:pt x="3" y="21"/>
                  <a:pt x="6" y="21"/>
                  <a:pt x="7" y="20"/>
                </a:cubicBezTo>
                <a:cubicBezTo>
                  <a:pt x="16" y="11"/>
                  <a:pt x="16" y="11"/>
                  <a:pt x="16" y="11"/>
                </a:cubicBezTo>
                <a:cubicBezTo>
                  <a:pt x="19" y="8"/>
                  <a:pt x="19" y="3"/>
                  <a:pt x="16" y="0"/>
                </a:cubicBezTo>
                <a:lnTo>
                  <a:pt x="2" y="14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1" name="出自【趣你的PPT】(微信:qunideppt)：最优质的PPT资源库"/>
          <p:cNvSpPr/>
          <p:nvPr/>
        </p:nvSpPr>
        <p:spPr bwMode="auto">
          <a:xfrm>
            <a:off x="9497665" y="4036761"/>
            <a:ext cx="38202" cy="38202"/>
          </a:xfrm>
          <a:custGeom>
            <a:avLst/>
            <a:gdLst>
              <a:gd name="T0" fmla="*/ 1 w 11"/>
              <a:gd name="T1" fmla="*/ 2 h 11"/>
              <a:gd name="T2" fmla="*/ 1 w 11"/>
              <a:gd name="T3" fmla="*/ 4 h 11"/>
              <a:gd name="T4" fmla="*/ 7 w 11"/>
              <a:gd name="T5" fmla="*/ 10 h 11"/>
              <a:gd name="T6" fmla="*/ 9 w 11"/>
              <a:gd name="T7" fmla="*/ 10 h 11"/>
              <a:gd name="T8" fmla="*/ 11 w 11"/>
              <a:gd name="T9" fmla="*/ 9 h 11"/>
              <a:gd name="T10" fmla="*/ 2 w 11"/>
              <a:gd name="T11" fmla="*/ 0 h 11"/>
              <a:gd name="T12" fmla="*/ 1 w 11"/>
              <a:gd name="T1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1">
                <a:moveTo>
                  <a:pt x="1" y="2"/>
                </a:moveTo>
                <a:cubicBezTo>
                  <a:pt x="0" y="2"/>
                  <a:pt x="0" y="4"/>
                  <a:pt x="1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1"/>
                  <a:pt x="9" y="11"/>
                  <a:pt x="9" y="10"/>
                </a:cubicBezTo>
                <a:cubicBezTo>
                  <a:pt x="11" y="9"/>
                  <a:pt x="11" y="9"/>
                  <a:pt x="11" y="9"/>
                </a:cubicBezTo>
                <a:cubicBezTo>
                  <a:pt x="2" y="0"/>
                  <a:pt x="2" y="0"/>
                  <a:pt x="2" y="0"/>
                </a:cubicBezTo>
                <a:lnTo>
                  <a:pt x="1" y="2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2" name="出自【趣你的PPT】(微信:qunideppt)：最优质的PPT资源库"/>
          <p:cNvSpPr/>
          <p:nvPr/>
        </p:nvSpPr>
        <p:spPr bwMode="auto">
          <a:xfrm>
            <a:off x="9444770" y="4057331"/>
            <a:ext cx="70527" cy="69058"/>
          </a:xfrm>
          <a:custGeom>
            <a:avLst/>
            <a:gdLst>
              <a:gd name="T0" fmla="*/ 0 w 20"/>
              <a:gd name="T1" fmla="*/ 20 h 20"/>
              <a:gd name="T2" fmla="*/ 16 w 20"/>
              <a:gd name="T3" fmla="*/ 4 h 20"/>
              <a:gd name="T4" fmla="*/ 0 w 20"/>
              <a:gd name="T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" h="20">
                <a:moveTo>
                  <a:pt x="0" y="20"/>
                </a:moveTo>
                <a:cubicBezTo>
                  <a:pt x="8" y="16"/>
                  <a:pt x="20" y="8"/>
                  <a:pt x="16" y="4"/>
                </a:cubicBezTo>
                <a:cubicBezTo>
                  <a:pt x="12" y="0"/>
                  <a:pt x="4" y="12"/>
                  <a:pt x="0" y="2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3" name="出自【趣你的PPT】(微信:qunideppt)：最优质的PPT资源库"/>
          <p:cNvSpPr/>
          <p:nvPr/>
        </p:nvSpPr>
        <p:spPr bwMode="auto">
          <a:xfrm>
            <a:off x="9487884" y="3502083"/>
            <a:ext cx="315442" cy="335435"/>
          </a:xfrm>
          <a:custGeom>
            <a:avLst/>
            <a:gdLst>
              <a:gd name="T0" fmla="*/ 59 w 60"/>
              <a:gd name="T1" fmla="*/ 40 h 64"/>
              <a:gd name="T2" fmla="*/ 36 w 60"/>
              <a:gd name="T3" fmla="*/ 23 h 64"/>
              <a:gd name="T4" fmla="*/ 36 w 60"/>
              <a:gd name="T5" fmla="*/ 12 h 64"/>
              <a:gd name="T6" fmla="*/ 30 w 60"/>
              <a:gd name="T7" fmla="*/ 0 h 64"/>
              <a:gd name="T8" fmla="*/ 24 w 60"/>
              <a:gd name="T9" fmla="*/ 12 h 64"/>
              <a:gd name="T10" fmla="*/ 24 w 60"/>
              <a:gd name="T11" fmla="*/ 23 h 64"/>
              <a:gd name="T12" fmla="*/ 1 w 60"/>
              <a:gd name="T13" fmla="*/ 40 h 64"/>
              <a:gd name="T14" fmla="*/ 0 w 60"/>
              <a:gd name="T15" fmla="*/ 42 h 64"/>
              <a:gd name="T16" fmla="*/ 0 w 60"/>
              <a:gd name="T17" fmla="*/ 42 h 64"/>
              <a:gd name="T18" fmla="*/ 1 w 60"/>
              <a:gd name="T19" fmla="*/ 44 h 64"/>
              <a:gd name="T20" fmla="*/ 2 w 60"/>
              <a:gd name="T21" fmla="*/ 44 h 64"/>
              <a:gd name="T22" fmla="*/ 24 w 60"/>
              <a:gd name="T23" fmla="*/ 38 h 64"/>
              <a:gd name="T24" fmla="*/ 24 w 60"/>
              <a:gd name="T25" fmla="*/ 42 h 64"/>
              <a:gd name="T26" fmla="*/ 24 w 60"/>
              <a:gd name="T27" fmla="*/ 55 h 64"/>
              <a:gd name="T28" fmla="*/ 17 w 60"/>
              <a:gd name="T29" fmla="*/ 60 h 64"/>
              <a:gd name="T30" fmla="*/ 16 w 60"/>
              <a:gd name="T31" fmla="*/ 62 h 64"/>
              <a:gd name="T32" fmla="*/ 16 w 60"/>
              <a:gd name="T33" fmla="*/ 62 h 64"/>
              <a:gd name="T34" fmla="*/ 17 w 60"/>
              <a:gd name="T35" fmla="*/ 64 h 64"/>
              <a:gd name="T36" fmla="*/ 19 w 60"/>
              <a:gd name="T37" fmla="*/ 64 h 64"/>
              <a:gd name="T38" fmla="*/ 30 w 60"/>
              <a:gd name="T39" fmla="*/ 60 h 64"/>
              <a:gd name="T40" fmla="*/ 41 w 60"/>
              <a:gd name="T41" fmla="*/ 64 h 64"/>
              <a:gd name="T42" fmla="*/ 43 w 60"/>
              <a:gd name="T43" fmla="*/ 64 h 64"/>
              <a:gd name="T44" fmla="*/ 44 w 60"/>
              <a:gd name="T45" fmla="*/ 62 h 64"/>
              <a:gd name="T46" fmla="*/ 44 w 60"/>
              <a:gd name="T47" fmla="*/ 62 h 64"/>
              <a:gd name="T48" fmla="*/ 43 w 60"/>
              <a:gd name="T49" fmla="*/ 60 h 64"/>
              <a:gd name="T50" fmla="*/ 36 w 60"/>
              <a:gd name="T51" fmla="*/ 55 h 64"/>
              <a:gd name="T52" fmla="*/ 36 w 60"/>
              <a:gd name="T53" fmla="*/ 42 h 64"/>
              <a:gd name="T54" fmla="*/ 36 w 60"/>
              <a:gd name="T55" fmla="*/ 38 h 64"/>
              <a:gd name="T56" fmla="*/ 58 w 60"/>
              <a:gd name="T57" fmla="*/ 44 h 64"/>
              <a:gd name="T58" fmla="*/ 59 w 60"/>
              <a:gd name="T59" fmla="*/ 44 h 64"/>
              <a:gd name="T60" fmla="*/ 60 w 60"/>
              <a:gd name="T61" fmla="*/ 42 h 64"/>
              <a:gd name="T62" fmla="*/ 60 w 60"/>
              <a:gd name="T63" fmla="*/ 42 h 64"/>
              <a:gd name="T64" fmla="*/ 59 w 60"/>
              <a:gd name="T65" fmla="*/ 4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64">
                <a:moveTo>
                  <a:pt x="59" y="40"/>
                </a:moveTo>
                <a:cubicBezTo>
                  <a:pt x="36" y="23"/>
                  <a:pt x="36" y="23"/>
                  <a:pt x="36" y="23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33" y="0"/>
                  <a:pt x="30" y="0"/>
                </a:cubicBezTo>
                <a:cubicBezTo>
                  <a:pt x="27" y="0"/>
                  <a:pt x="24" y="9"/>
                  <a:pt x="24" y="12"/>
                </a:cubicBezTo>
                <a:cubicBezTo>
                  <a:pt x="24" y="23"/>
                  <a:pt x="24" y="23"/>
                  <a:pt x="24" y="23"/>
                </a:cubicBezTo>
                <a:cubicBezTo>
                  <a:pt x="1" y="40"/>
                  <a:pt x="1" y="40"/>
                  <a:pt x="1" y="40"/>
                </a:cubicBezTo>
                <a:cubicBezTo>
                  <a:pt x="0" y="40"/>
                  <a:pt x="0" y="41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0" y="43"/>
                  <a:pt x="1" y="44"/>
                </a:cubicBezTo>
                <a:cubicBezTo>
                  <a:pt x="1" y="44"/>
                  <a:pt x="2" y="44"/>
                  <a:pt x="2" y="44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55"/>
                  <a:pt x="24" y="55"/>
                  <a:pt x="24" y="55"/>
                </a:cubicBezTo>
                <a:cubicBezTo>
                  <a:pt x="17" y="60"/>
                  <a:pt x="17" y="60"/>
                  <a:pt x="17" y="60"/>
                </a:cubicBezTo>
                <a:cubicBezTo>
                  <a:pt x="16" y="60"/>
                  <a:pt x="16" y="61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3"/>
                  <a:pt x="16" y="63"/>
                  <a:pt x="17" y="64"/>
                </a:cubicBezTo>
                <a:cubicBezTo>
                  <a:pt x="17" y="64"/>
                  <a:pt x="18" y="64"/>
                  <a:pt x="19" y="64"/>
                </a:cubicBezTo>
                <a:cubicBezTo>
                  <a:pt x="30" y="60"/>
                  <a:pt x="30" y="60"/>
                  <a:pt x="30" y="60"/>
                </a:cubicBezTo>
                <a:cubicBezTo>
                  <a:pt x="41" y="64"/>
                  <a:pt x="41" y="64"/>
                  <a:pt x="41" y="64"/>
                </a:cubicBezTo>
                <a:cubicBezTo>
                  <a:pt x="42" y="64"/>
                  <a:pt x="43" y="64"/>
                  <a:pt x="43" y="64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1"/>
                  <a:pt x="44" y="60"/>
                  <a:pt x="43" y="60"/>
                </a:cubicBezTo>
                <a:cubicBezTo>
                  <a:pt x="36" y="55"/>
                  <a:pt x="36" y="55"/>
                  <a:pt x="36" y="55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38"/>
                  <a:pt x="36" y="38"/>
                  <a:pt x="36" y="38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9" y="44"/>
                  <a:pt x="59" y="44"/>
                </a:cubicBezTo>
                <a:cubicBezTo>
                  <a:pt x="60" y="43"/>
                  <a:pt x="60" y="43"/>
                  <a:pt x="60" y="42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41"/>
                  <a:pt x="60" y="40"/>
                  <a:pt x="59" y="4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4" name="出自【趣你的PPT】(微信:qunideppt)：最优质的PPT资源库"/>
          <p:cNvSpPr/>
          <p:nvPr/>
        </p:nvSpPr>
        <p:spPr bwMode="auto">
          <a:xfrm>
            <a:off x="9251613" y="3529676"/>
            <a:ext cx="193156" cy="144867"/>
          </a:xfrm>
          <a:custGeom>
            <a:avLst/>
            <a:gdLst>
              <a:gd name="T0" fmla="*/ 67 w 152"/>
              <a:gd name="T1" fmla="*/ 19 h 114"/>
              <a:gd name="T2" fmla="*/ 50 w 152"/>
              <a:gd name="T3" fmla="*/ 0 h 114"/>
              <a:gd name="T4" fmla="*/ 0 w 152"/>
              <a:gd name="T5" fmla="*/ 0 h 114"/>
              <a:gd name="T6" fmla="*/ 0 w 152"/>
              <a:gd name="T7" fmla="*/ 114 h 114"/>
              <a:gd name="T8" fmla="*/ 152 w 152"/>
              <a:gd name="T9" fmla="*/ 114 h 114"/>
              <a:gd name="T10" fmla="*/ 152 w 152"/>
              <a:gd name="T11" fmla="*/ 19 h 114"/>
              <a:gd name="T12" fmla="*/ 67 w 152"/>
              <a:gd name="T13" fmla="*/ 1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" h="114">
                <a:moveTo>
                  <a:pt x="67" y="19"/>
                </a:moveTo>
                <a:lnTo>
                  <a:pt x="50" y="0"/>
                </a:lnTo>
                <a:lnTo>
                  <a:pt x="0" y="0"/>
                </a:lnTo>
                <a:lnTo>
                  <a:pt x="0" y="114"/>
                </a:lnTo>
                <a:lnTo>
                  <a:pt x="152" y="114"/>
                </a:lnTo>
                <a:lnTo>
                  <a:pt x="152" y="19"/>
                </a:lnTo>
                <a:lnTo>
                  <a:pt x="67" y="19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5" name="出自【趣你的PPT】(微信:qunideppt)：最优质的PPT资源库"/>
          <p:cNvSpPr/>
          <p:nvPr/>
        </p:nvSpPr>
        <p:spPr bwMode="auto">
          <a:xfrm>
            <a:off x="9631887" y="3315826"/>
            <a:ext cx="232821" cy="232821"/>
          </a:xfrm>
          <a:custGeom>
            <a:avLst/>
            <a:gdLst>
              <a:gd name="T0" fmla="*/ 56 w 64"/>
              <a:gd name="T1" fmla="*/ 17 h 64"/>
              <a:gd name="T2" fmla="*/ 56 w 64"/>
              <a:gd name="T3" fmla="*/ 16 h 64"/>
              <a:gd name="T4" fmla="*/ 45 w 64"/>
              <a:gd name="T5" fmla="*/ 4 h 64"/>
              <a:gd name="T6" fmla="*/ 36 w 64"/>
              <a:gd name="T7" fmla="*/ 0 h 64"/>
              <a:gd name="T8" fmla="*/ 26 w 64"/>
              <a:gd name="T9" fmla="*/ 6 h 64"/>
              <a:gd name="T10" fmla="*/ 20 w 64"/>
              <a:gd name="T11" fmla="*/ 4 h 64"/>
              <a:gd name="T12" fmla="*/ 8 w 64"/>
              <a:gd name="T13" fmla="*/ 16 h 64"/>
              <a:gd name="T14" fmla="*/ 8 w 64"/>
              <a:gd name="T15" fmla="*/ 17 h 64"/>
              <a:gd name="T16" fmla="*/ 0 w 64"/>
              <a:gd name="T17" fmla="*/ 28 h 64"/>
              <a:gd name="T18" fmla="*/ 12 w 64"/>
              <a:gd name="T19" fmla="*/ 40 h 64"/>
              <a:gd name="T20" fmla="*/ 18 w 64"/>
              <a:gd name="T21" fmla="*/ 38 h 64"/>
              <a:gd name="T22" fmla="*/ 24 w 64"/>
              <a:gd name="T23" fmla="*/ 40 h 64"/>
              <a:gd name="T24" fmla="*/ 28 w 64"/>
              <a:gd name="T25" fmla="*/ 39 h 64"/>
              <a:gd name="T26" fmla="*/ 28 w 64"/>
              <a:gd name="T27" fmla="*/ 60 h 64"/>
              <a:gd name="T28" fmla="*/ 24 w 64"/>
              <a:gd name="T29" fmla="*/ 60 h 64"/>
              <a:gd name="T30" fmla="*/ 24 w 64"/>
              <a:gd name="T31" fmla="*/ 64 h 64"/>
              <a:gd name="T32" fmla="*/ 40 w 64"/>
              <a:gd name="T33" fmla="*/ 64 h 64"/>
              <a:gd name="T34" fmla="*/ 40 w 64"/>
              <a:gd name="T35" fmla="*/ 60 h 64"/>
              <a:gd name="T36" fmla="*/ 36 w 64"/>
              <a:gd name="T37" fmla="*/ 60 h 64"/>
              <a:gd name="T38" fmla="*/ 36 w 64"/>
              <a:gd name="T39" fmla="*/ 40 h 64"/>
              <a:gd name="T40" fmla="*/ 38 w 64"/>
              <a:gd name="T41" fmla="*/ 40 h 64"/>
              <a:gd name="T42" fmla="*/ 40 w 64"/>
              <a:gd name="T43" fmla="*/ 40 h 64"/>
              <a:gd name="T44" fmla="*/ 46 w 64"/>
              <a:gd name="T45" fmla="*/ 38 h 64"/>
              <a:gd name="T46" fmla="*/ 52 w 64"/>
              <a:gd name="T47" fmla="*/ 40 h 64"/>
              <a:gd name="T48" fmla="*/ 64 w 64"/>
              <a:gd name="T49" fmla="*/ 28 h 64"/>
              <a:gd name="T50" fmla="*/ 56 w 64"/>
              <a:gd name="T51" fmla="*/ 1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4" h="64">
                <a:moveTo>
                  <a:pt x="56" y="17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10"/>
                  <a:pt x="51" y="5"/>
                  <a:pt x="45" y="4"/>
                </a:cubicBezTo>
                <a:cubicBezTo>
                  <a:pt x="43" y="2"/>
                  <a:pt x="40" y="0"/>
                  <a:pt x="36" y="0"/>
                </a:cubicBezTo>
                <a:cubicBezTo>
                  <a:pt x="32" y="0"/>
                  <a:pt x="28" y="2"/>
                  <a:pt x="26" y="6"/>
                </a:cubicBezTo>
                <a:cubicBezTo>
                  <a:pt x="24" y="5"/>
                  <a:pt x="22" y="4"/>
                  <a:pt x="20" y="4"/>
                </a:cubicBezTo>
                <a:cubicBezTo>
                  <a:pt x="13" y="4"/>
                  <a:pt x="8" y="9"/>
                  <a:pt x="8" y="16"/>
                </a:cubicBezTo>
                <a:cubicBezTo>
                  <a:pt x="8" y="16"/>
                  <a:pt x="8" y="16"/>
                  <a:pt x="8" y="17"/>
                </a:cubicBezTo>
                <a:cubicBezTo>
                  <a:pt x="3" y="18"/>
                  <a:pt x="0" y="23"/>
                  <a:pt x="0" y="28"/>
                </a:cubicBezTo>
                <a:cubicBezTo>
                  <a:pt x="0" y="35"/>
                  <a:pt x="5" y="40"/>
                  <a:pt x="12" y="40"/>
                </a:cubicBezTo>
                <a:cubicBezTo>
                  <a:pt x="14" y="40"/>
                  <a:pt x="16" y="39"/>
                  <a:pt x="18" y="38"/>
                </a:cubicBezTo>
                <a:cubicBezTo>
                  <a:pt x="20" y="39"/>
                  <a:pt x="22" y="40"/>
                  <a:pt x="24" y="40"/>
                </a:cubicBezTo>
                <a:cubicBezTo>
                  <a:pt x="25" y="40"/>
                  <a:pt x="27" y="40"/>
                  <a:pt x="28" y="39"/>
                </a:cubicBezTo>
                <a:cubicBezTo>
                  <a:pt x="28" y="60"/>
                  <a:pt x="28" y="60"/>
                  <a:pt x="28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60"/>
                  <a:pt x="40" y="60"/>
                  <a:pt x="4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0"/>
                  <a:pt x="37" y="40"/>
                  <a:pt x="38" y="40"/>
                </a:cubicBezTo>
                <a:cubicBezTo>
                  <a:pt x="39" y="40"/>
                  <a:pt x="39" y="40"/>
                  <a:pt x="40" y="40"/>
                </a:cubicBezTo>
                <a:cubicBezTo>
                  <a:pt x="42" y="40"/>
                  <a:pt x="44" y="39"/>
                  <a:pt x="46" y="38"/>
                </a:cubicBezTo>
                <a:cubicBezTo>
                  <a:pt x="48" y="39"/>
                  <a:pt x="50" y="40"/>
                  <a:pt x="52" y="40"/>
                </a:cubicBezTo>
                <a:cubicBezTo>
                  <a:pt x="59" y="40"/>
                  <a:pt x="64" y="35"/>
                  <a:pt x="64" y="28"/>
                </a:cubicBezTo>
                <a:cubicBezTo>
                  <a:pt x="64" y="23"/>
                  <a:pt x="61" y="18"/>
                  <a:pt x="56" y="17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7" name="出自【趣你的PPT】(微信:qunideppt)：最优质的PPT资源库"/>
          <p:cNvSpPr/>
          <p:nvPr/>
        </p:nvSpPr>
        <p:spPr bwMode="auto">
          <a:xfrm>
            <a:off x="9502543" y="3420184"/>
            <a:ext cx="78470" cy="156940"/>
          </a:xfrm>
          <a:custGeom>
            <a:avLst/>
            <a:gdLst>
              <a:gd name="T0" fmla="*/ 16 w 24"/>
              <a:gd name="T1" fmla="*/ 0 h 48"/>
              <a:gd name="T2" fmla="*/ 8 w 24"/>
              <a:gd name="T3" fmla="*/ 0 h 48"/>
              <a:gd name="T4" fmla="*/ 0 w 24"/>
              <a:gd name="T5" fmla="*/ 8 h 48"/>
              <a:gd name="T6" fmla="*/ 0 w 24"/>
              <a:gd name="T7" fmla="*/ 24 h 48"/>
              <a:gd name="T8" fmla="*/ 4 w 24"/>
              <a:gd name="T9" fmla="*/ 24 h 48"/>
              <a:gd name="T10" fmla="*/ 4 w 24"/>
              <a:gd name="T11" fmla="*/ 48 h 48"/>
              <a:gd name="T12" fmla="*/ 20 w 24"/>
              <a:gd name="T13" fmla="*/ 48 h 48"/>
              <a:gd name="T14" fmla="*/ 20 w 24"/>
              <a:gd name="T15" fmla="*/ 24 h 48"/>
              <a:gd name="T16" fmla="*/ 24 w 24"/>
              <a:gd name="T17" fmla="*/ 24 h 48"/>
              <a:gd name="T18" fmla="*/ 24 w 24"/>
              <a:gd name="T19" fmla="*/ 8 h 48"/>
              <a:gd name="T20" fmla="*/ 16 w 24"/>
              <a:gd name="T21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" h="48">
                <a:moveTo>
                  <a:pt x="16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48"/>
                  <a:pt x="4" y="48"/>
                  <a:pt x="4" y="48"/>
                </a:cubicBezTo>
                <a:cubicBezTo>
                  <a:pt x="20" y="48"/>
                  <a:pt x="20" y="48"/>
                  <a:pt x="20" y="48"/>
                </a:cubicBezTo>
                <a:cubicBezTo>
                  <a:pt x="20" y="24"/>
                  <a:pt x="20" y="24"/>
                  <a:pt x="20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4"/>
                  <a:pt x="20" y="0"/>
                  <a:pt x="16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8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9521816" y="3367851"/>
            <a:ext cx="38547" cy="39923"/>
          </a:xfrm>
          <a:prstGeom prst="ellipse">
            <a:avLst/>
          </a:pr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266274" y="3267539"/>
            <a:ext cx="214714" cy="214714"/>
          </a:xfrm>
          <a:custGeom>
            <a:avLst/>
            <a:gdLst>
              <a:gd name="T0" fmla="*/ 55 w 64"/>
              <a:gd name="T1" fmla="*/ 26 h 64"/>
              <a:gd name="T2" fmla="*/ 36 w 64"/>
              <a:gd name="T3" fmla="*/ 46 h 64"/>
              <a:gd name="T4" fmla="*/ 18 w 64"/>
              <a:gd name="T5" fmla="*/ 46 h 64"/>
              <a:gd name="T6" fmla="*/ 18 w 64"/>
              <a:gd name="T7" fmla="*/ 28 h 64"/>
              <a:gd name="T8" fmla="*/ 38 w 64"/>
              <a:gd name="T9" fmla="*/ 9 h 64"/>
              <a:gd name="T10" fmla="*/ 29 w 64"/>
              <a:gd name="T11" fmla="*/ 0 h 64"/>
              <a:gd name="T12" fmla="*/ 10 w 64"/>
              <a:gd name="T13" fmla="*/ 20 h 64"/>
              <a:gd name="T14" fmla="*/ 10 w 64"/>
              <a:gd name="T15" fmla="*/ 54 h 64"/>
              <a:gd name="T16" fmla="*/ 44 w 64"/>
              <a:gd name="T17" fmla="*/ 54 h 64"/>
              <a:gd name="T18" fmla="*/ 64 w 64"/>
              <a:gd name="T19" fmla="*/ 35 h 64"/>
              <a:gd name="T20" fmla="*/ 55 w 64"/>
              <a:gd name="T21" fmla="*/ 26 h 64"/>
              <a:gd name="T22" fmla="*/ 29 w 64"/>
              <a:gd name="T23" fmla="*/ 4 h 64"/>
              <a:gd name="T24" fmla="*/ 33 w 64"/>
              <a:gd name="T25" fmla="*/ 9 h 64"/>
              <a:gd name="T26" fmla="*/ 27 w 64"/>
              <a:gd name="T27" fmla="*/ 15 h 64"/>
              <a:gd name="T28" fmla="*/ 23 w 64"/>
              <a:gd name="T29" fmla="*/ 11 h 64"/>
              <a:gd name="T30" fmla="*/ 29 w 64"/>
              <a:gd name="T31" fmla="*/ 4 h 64"/>
              <a:gd name="T32" fmla="*/ 49 w 64"/>
              <a:gd name="T33" fmla="*/ 37 h 64"/>
              <a:gd name="T34" fmla="*/ 55 w 64"/>
              <a:gd name="T35" fmla="*/ 31 h 64"/>
              <a:gd name="T36" fmla="*/ 60 w 64"/>
              <a:gd name="T37" fmla="*/ 35 h 64"/>
              <a:gd name="T38" fmla="*/ 53 w 64"/>
              <a:gd name="T39" fmla="*/ 41 h 64"/>
              <a:gd name="T40" fmla="*/ 49 w 64"/>
              <a:gd name="T41" fmla="*/ 3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4" h="64">
                <a:moveTo>
                  <a:pt x="55" y="26"/>
                </a:moveTo>
                <a:cubicBezTo>
                  <a:pt x="36" y="46"/>
                  <a:pt x="36" y="46"/>
                  <a:pt x="36" y="46"/>
                </a:cubicBezTo>
                <a:cubicBezTo>
                  <a:pt x="31" y="51"/>
                  <a:pt x="23" y="51"/>
                  <a:pt x="18" y="46"/>
                </a:cubicBezTo>
                <a:cubicBezTo>
                  <a:pt x="13" y="41"/>
                  <a:pt x="13" y="33"/>
                  <a:pt x="18" y="28"/>
                </a:cubicBezTo>
                <a:cubicBezTo>
                  <a:pt x="38" y="9"/>
                  <a:pt x="38" y="9"/>
                  <a:pt x="38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10" y="20"/>
                  <a:pt x="10" y="20"/>
                  <a:pt x="10" y="20"/>
                </a:cubicBezTo>
                <a:cubicBezTo>
                  <a:pt x="0" y="29"/>
                  <a:pt x="0" y="45"/>
                  <a:pt x="10" y="54"/>
                </a:cubicBezTo>
                <a:cubicBezTo>
                  <a:pt x="19" y="64"/>
                  <a:pt x="35" y="64"/>
                  <a:pt x="44" y="54"/>
                </a:cubicBezTo>
                <a:cubicBezTo>
                  <a:pt x="64" y="35"/>
                  <a:pt x="64" y="35"/>
                  <a:pt x="64" y="35"/>
                </a:cubicBezTo>
                <a:lnTo>
                  <a:pt x="55" y="26"/>
                </a:lnTo>
                <a:close/>
                <a:moveTo>
                  <a:pt x="29" y="4"/>
                </a:moveTo>
                <a:cubicBezTo>
                  <a:pt x="33" y="9"/>
                  <a:pt x="33" y="9"/>
                  <a:pt x="33" y="9"/>
                </a:cubicBezTo>
                <a:cubicBezTo>
                  <a:pt x="27" y="15"/>
                  <a:pt x="27" y="15"/>
                  <a:pt x="27" y="15"/>
                </a:cubicBezTo>
                <a:cubicBezTo>
                  <a:pt x="23" y="11"/>
                  <a:pt x="23" y="11"/>
                  <a:pt x="23" y="11"/>
                </a:cubicBezTo>
                <a:lnTo>
                  <a:pt x="29" y="4"/>
                </a:lnTo>
                <a:close/>
                <a:moveTo>
                  <a:pt x="49" y="37"/>
                </a:moveTo>
                <a:cubicBezTo>
                  <a:pt x="55" y="31"/>
                  <a:pt x="55" y="31"/>
                  <a:pt x="55" y="31"/>
                </a:cubicBezTo>
                <a:cubicBezTo>
                  <a:pt x="60" y="35"/>
                  <a:pt x="60" y="35"/>
                  <a:pt x="60" y="35"/>
                </a:cubicBezTo>
                <a:cubicBezTo>
                  <a:pt x="53" y="41"/>
                  <a:pt x="53" y="41"/>
                  <a:pt x="53" y="41"/>
                </a:cubicBezTo>
                <a:lnTo>
                  <a:pt x="49" y="37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0" name="出自【趣你的PPT】(微信:qunideppt)：最优质的PPT资源库"/>
          <p:cNvSpPr/>
          <p:nvPr/>
        </p:nvSpPr>
        <p:spPr bwMode="auto">
          <a:xfrm>
            <a:off x="9269722" y="2925322"/>
            <a:ext cx="250459" cy="266334"/>
          </a:xfrm>
          <a:custGeom>
            <a:avLst/>
            <a:gdLst>
              <a:gd name="T0" fmla="*/ 32 w 60"/>
              <a:gd name="T1" fmla="*/ 4 h 64"/>
              <a:gd name="T2" fmla="*/ 32 w 60"/>
              <a:gd name="T3" fmla="*/ 2 h 64"/>
              <a:gd name="T4" fmla="*/ 30 w 60"/>
              <a:gd name="T5" fmla="*/ 0 h 64"/>
              <a:gd name="T6" fmla="*/ 28 w 60"/>
              <a:gd name="T7" fmla="*/ 2 h 64"/>
              <a:gd name="T8" fmla="*/ 28 w 60"/>
              <a:gd name="T9" fmla="*/ 4 h 64"/>
              <a:gd name="T10" fmla="*/ 0 w 60"/>
              <a:gd name="T11" fmla="*/ 34 h 64"/>
              <a:gd name="T12" fmla="*/ 0 w 60"/>
              <a:gd name="T13" fmla="*/ 36 h 64"/>
              <a:gd name="T14" fmla="*/ 0 w 60"/>
              <a:gd name="T15" fmla="*/ 36 h 64"/>
              <a:gd name="T16" fmla="*/ 10 w 60"/>
              <a:gd name="T17" fmla="*/ 28 h 64"/>
              <a:gd name="T18" fmla="*/ 20 w 60"/>
              <a:gd name="T19" fmla="*/ 36 h 64"/>
              <a:gd name="T20" fmla="*/ 20 w 60"/>
              <a:gd name="T21" fmla="*/ 36 h 64"/>
              <a:gd name="T22" fmla="*/ 28 w 60"/>
              <a:gd name="T23" fmla="*/ 28 h 64"/>
              <a:gd name="T24" fmla="*/ 28 w 60"/>
              <a:gd name="T25" fmla="*/ 50 h 64"/>
              <a:gd name="T26" fmla="*/ 22 w 60"/>
              <a:gd name="T27" fmla="*/ 60 h 64"/>
              <a:gd name="T28" fmla="*/ 16 w 60"/>
              <a:gd name="T29" fmla="*/ 54 h 64"/>
              <a:gd name="T30" fmla="*/ 14 w 60"/>
              <a:gd name="T31" fmla="*/ 52 h 64"/>
              <a:gd name="T32" fmla="*/ 12 w 60"/>
              <a:gd name="T33" fmla="*/ 54 h 64"/>
              <a:gd name="T34" fmla="*/ 22 w 60"/>
              <a:gd name="T35" fmla="*/ 64 h 64"/>
              <a:gd name="T36" fmla="*/ 32 w 60"/>
              <a:gd name="T37" fmla="*/ 50 h 64"/>
              <a:gd name="T38" fmla="*/ 32 w 60"/>
              <a:gd name="T39" fmla="*/ 28 h 64"/>
              <a:gd name="T40" fmla="*/ 40 w 60"/>
              <a:gd name="T41" fmla="*/ 36 h 64"/>
              <a:gd name="T42" fmla="*/ 40 w 60"/>
              <a:gd name="T43" fmla="*/ 36 h 64"/>
              <a:gd name="T44" fmla="*/ 50 w 60"/>
              <a:gd name="T45" fmla="*/ 28 h 64"/>
              <a:gd name="T46" fmla="*/ 60 w 60"/>
              <a:gd name="T47" fmla="*/ 36 h 64"/>
              <a:gd name="T48" fmla="*/ 60 w 60"/>
              <a:gd name="T49" fmla="*/ 36 h 64"/>
              <a:gd name="T50" fmla="*/ 60 w 60"/>
              <a:gd name="T51" fmla="*/ 34 h 64"/>
              <a:gd name="T52" fmla="*/ 32 w 60"/>
              <a:gd name="T53" fmla="*/ 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0" h="64">
                <a:moveTo>
                  <a:pt x="32" y="4"/>
                </a:moveTo>
                <a:cubicBezTo>
                  <a:pt x="32" y="2"/>
                  <a:pt x="32" y="2"/>
                  <a:pt x="32" y="2"/>
                </a:cubicBezTo>
                <a:cubicBezTo>
                  <a:pt x="32" y="1"/>
                  <a:pt x="31" y="0"/>
                  <a:pt x="30" y="0"/>
                </a:cubicBezTo>
                <a:cubicBezTo>
                  <a:pt x="29" y="0"/>
                  <a:pt x="28" y="1"/>
                  <a:pt x="28" y="2"/>
                </a:cubicBezTo>
                <a:cubicBezTo>
                  <a:pt x="28" y="4"/>
                  <a:pt x="28" y="4"/>
                  <a:pt x="28" y="4"/>
                </a:cubicBezTo>
                <a:cubicBezTo>
                  <a:pt x="12" y="5"/>
                  <a:pt x="0" y="18"/>
                  <a:pt x="0" y="34"/>
                </a:cubicBezTo>
                <a:cubicBezTo>
                  <a:pt x="0" y="35"/>
                  <a:pt x="0" y="35"/>
                  <a:pt x="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1" y="31"/>
                  <a:pt x="5" y="28"/>
                  <a:pt x="10" y="28"/>
                </a:cubicBezTo>
                <a:cubicBezTo>
                  <a:pt x="15" y="28"/>
                  <a:pt x="19" y="31"/>
                  <a:pt x="20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21" y="32"/>
                  <a:pt x="24" y="29"/>
                  <a:pt x="28" y="28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60"/>
                  <a:pt x="26" y="60"/>
                  <a:pt x="22" y="60"/>
                </a:cubicBezTo>
                <a:cubicBezTo>
                  <a:pt x="16" y="60"/>
                  <a:pt x="16" y="58"/>
                  <a:pt x="16" y="54"/>
                </a:cubicBezTo>
                <a:cubicBezTo>
                  <a:pt x="16" y="53"/>
                  <a:pt x="15" y="52"/>
                  <a:pt x="14" y="52"/>
                </a:cubicBezTo>
                <a:cubicBezTo>
                  <a:pt x="13" y="52"/>
                  <a:pt x="12" y="53"/>
                  <a:pt x="12" y="54"/>
                </a:cubicBezTo>
                <a:cubicBezTo>
                  <a:pt x="12" y="58"/>
                  <a:pt x="12" y="64"/>
                  <a:pt x="22" y="64"/>
                </a:cubicBezTo>
                <a:cubicBezTo>
                  <a:pt x="27" y="64"/>
                  <a:pt x="32" y="63"/>
                  <a:pt x="32" y="50"/>
                </a:cubicBezTo>
                <a:cubicBezTo>
                  <a:pt x="32" y="28"/>
                  <a:pt x="32" y="28"/>
                  <a:pt x="32" y="28"/>
                </a:cubicBezTo>
                <a:cubicBezTo>
                  <a:pt x="36" y="29"/>
                  <a:pt x="39" y="32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1" y="31"/>
                  <a:pt x="45" y="28"/>
                  <a:pt x="50" y="28"/>
                </a:cubicBezTo>
                <a:cubicBezTo>
                  <a:pt x="55" y="28"/>
                  <a:pt x="59" y="31"/>
                  <a:pt x="6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5"/>
                  <a:pt x="60" y="35"/>
                  <a:pt x="60" y="34"/>
                </a:cubicBezTo>
                <a:cubicBezTo>
                  <a:pt x="60" y="18"/>
                  <a:pt x="48" y="5"/>
                  <a:pt x="32" y="4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2" name="出自【趣你的PPT】(微信:qunideppt)：最优质的PPT资源库"/>
          <p:cNvSpPr/>
          <p:nvPr/>
        </p:nvSpPr>
        <p:spPr bwMode="auto">
          <a:xfrm>
            <a:off x="9447356" y="3202474"/>
            <a:ext cx="24175" cy="132323"/>
          </a:xfrm>
          <a:custGeom>
            <a:avLst/>
            <a:gdLst>
              <a:gd name="T0" fmla="*/ 0 w 8"/>
              <a:gd name="T1" fmla="*/ 8 h 44"/>
              <a:gd name="T2" fmla="*/ 0 w 8"/>
              <a:gd name="T3" fmla="*/ 36 h 44"/>
              <a:gd name="T4" fmla="*/ 8 w 8"/>
              <a:gd name="T5" fmla="*/ 44 h 44"/>
              <a:gd name="T6" fmla="*/ 8 w 8"/>
              <a:gd name="T7" fmla="*/ 0 h 44"/>
              <a:gd name="T8" fmla="*/ 0 w 8"/>
              <a:gd name="T9" fmla="*/ 8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44">
                <a:moveTo>
                  <a:pt x="0" y="8"/>
                </a:moveTo>
                <a:cubicBezTo>
                  <a:pt x="0" y="36"/>
                  <a:pt x="0" y="36"/>
                  <a:pt x="0" y="36"/>
                </a:cubicBezTo>
                <a:cubicBezTo>
                  <a:pt x="0" y="40"/>
                  <a:pt x="4" y="44"/>
                  <a:pt x="8" y="44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482982" y="3166848"/>
            <a:ext cx="120873" cy="167949"/>
          </a:xfrm>
          <a:custGeom>
            <a:avLst/>
            <a:gdLst>
              <a:gd name="T0" fmla="*/ 32 w 40"/>
              <a:gd name="T1" fmla="*/ 4 h 56"/>
              <a:gd name="T2" fmla="*/ 28 w 40"/>
              <a:gd name="T3" fmla="*/ 0 h 56"/>
              <a:gd name="T4" fmla="*/ 12 w 40"/>
              <a:gd name="T5" fmla="*/ 0 h 56"/>
              <a:gd name="T6" fmla="*/ 8 w 40"/>
              <a:gd name="T7" fmla="*/ 4 h 56"/>
              <a:gd name="T8" fmla="*/ 8 w 40"/>
              <a:gd name="T9" fmla="*/ 12 h 56"/>
              <a:gd name="T10" fmla="*/ 0 w 40"/>
              <a:gd name="T11" fmla="*/ 12 h 56"/>
              <a:gd name="T12" fmla="*/ 0 w 40"/>
              <a:gd name="T13" fmla="*/ 56 h 56"/>
              <a:gd name="T14" fmla="*/ 40 w 40"/>
              <a:gd name="T15" fmla="*/ 56 h 56"/>
              <a:gd name="T16" fmla="*/ 40 w 40"/>
              <a:gd name="T17" fmla="*/ 12 h 56"/>
              <a:gd name="T18" fmla="*/ 32 w 40"/>
              <a:gd name="T19" fmla="*/ 12 h 56"/>
              <a:gd name="T20" fmla="*/ 32 w 40"/>
              <a:gd name="T21" fmla="*/ 4 h 56"/>
              <a:gd name="T22" fmla="*/ 28 w 40"/>
              <a:gd name="T23" fmla="*/ 12 h 56"/>
              <a:gd name="T24" fmla="*/ 12 w 40"/>
              <a:gd name="T25" fmla="*/ 12 h 56"/>
              <a:gd name="T26" fmla="*/ 12 w 40"/>
              <a:gd name="T27" fmla="*/ 4 h 56"/>
              <a:gd name="T28" fmla="*/ 28 w 40"/>
              <a:gd name="T29" fmla="*/ 4 h 56"/>
              <a:gd name="T30" fmla="*/ 28 w 40"/>
              <a:gd name="T31" fmla="*/ 12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" h="56">
                <a:moveTo>
                  <a:pt x="32" y="4"/>
                </a:moveTo>
                <a:cubicBezTo>
                  <a:pt x="32" y="2"/>
                  <a:pt x="30" y="0"/>
                  <a:pt x="2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0" y="0"/>
                  <a:pt x="8" y="2"/>
                  <a:pt x="8" y="4"/>
                </a:cubicBezTo>
                <a:cubicBezTo>
                  <a:pt x="8" y="12"/>
                  <a:pt x="8" y="12"/>
                  <a:pt x="8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6"/>
                  <a:pt x="0" y="56"/>
                  <a:pt x="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12"/>
                  <a:pt x="40" y="12"/>
                  <a:pt x="40" y="12"/>
                </a:cubicBezTo>
                <a:cubicBezTo>
                  <a:pt x="32" y="12"/>
                  <a:pt x="32" y="12"/>
                  <a:pt x="32" y="12"/>
                </a:cubicBezTo>
                <a:lnTo>
                  <a:pt x="32" y="4"/>
                </a:lnTo>
                <a:close/>
                <a:moveTo>
                  <a:pt x="28" y="12"/>
                </a:moveTo>
                <a:cubicBezTo>
                  <a:pt x="12" y="12"/>
                  <a:pt x="12" y="12"/>
                  <a:pt x="12" y="12"/>
                </a:cubicBezTo>
                <a:cubicBezTo>
                  <a:pt x="12" y="4"/>
                  <a:pt x="12" y="4"/>
                  <a:pt x="12" y="4"/>
                </a:cubicBezTo>
                <a:cubicBezTo>
                  <a:pt x="28" y="4"/>
                  <a:pt x="28" y="4"/>
                  <a:pt x="28" y="4"/>
                </a:cubicBezTo>
                <a:lnTo>
                  <a:pt x="28" y="12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4" name="出自【趣你的PPT】(微信:qunideppt)：最优质的PPT资源库"/>
          <p:cNvSpPr/>
          <p:nvPr/>
        </p:nvSpPr>
        <p:spPr bwMode="auto">
          <a:xfrm>
            <a:off x="9616577" y="3202474"/>
            <a:ext cx="22902" cy="132323"/>
          </a:xfrm>
          <a:custGeom>
            <a:avLst/>
            <a:gdLst>
              <a:gd name="T0" fmla="*/ 0 w 8"/>
              <a:gd name="T1" fmla="*/ 0 h 44"/>
              <a:gd name="T2" fmla="*/ 0 w 8"/>
              <a:gd name="T3" fmla="*/ 44 h 44"/>
              <a:gd name="T4" fmla="*/ 8 w 8"/>
              <a:gd name="T5" fmla="*/ 36 h 44"/>
              <a:gd name="T6" fmla="*/ 8 w 8"/>
              <a:gd name="T7" fmla="*/ 8 h 44"/>
              <a:gd name="T8" fmla="*/ 0 w 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44">
                <a:moveTo>
                  <a:pt x="0" y="0"/>
                </a:moveTo>
                <a:cubicBezTo>
                  <a:pt x="0" y="44"/>
                  <a:pt x="0" y="44"/>
                  <a:pt x="0" y="44"/>
                </a:cubicBezTo>
                <a:cubicBezTo>
                  <a:pt x="4" y="44"/>
                  <a:pt x="8" y="40"/>
                  <a:pt x="8" y="36"/>
                </a:cubicBezTo>
                <a:cubicBezTo>
                  <a:pt x="8" y="8"/>
                  <a:pt x="8" y="8"/>
                  <a:pt x="8" y="8"/>
                </a:cubicBezTo>
                <a:cubicBezTo>
                  <a:pt x="8" y="4"/>
                  <a:pt x="4" y="0"/>
                  <a:pt x="0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6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9681167" y="3190848"/>
            <a:ext cx="82727" cy="82727"/>
          </a:xfrm>
          <a:prstGeom prst="rect">
            <a:avLst/>
          </a:pr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7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9778406" y="3190848"/>
            <a:ext cx="81275" cy="82727"/>
          </a:xfrm>
          <a:prstGeom prst="rect">
            <a:avLst/>
          </a:pr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668104" y="3054422"/>
            <a:ext cx="206090" cy="123364"/>
          </a:xfrm>
          <a:custGeom>
            <a:avLst/>
            <a:gdLst>
              <a:gd name="T0" fmla="*/ 36 w 60"/>
              <a:gd name="T1" fmla="*/ 20 h 36"/>
              <a:gd name="T2" fmla="*/ 36 w 60"/>
              <a:gd name="T3" fmla="*/ 20 h 36"/>
              <a:gd name="T4" fmla="*/ 52 w 60"/>
              <a:gd name="T5" fmla="*/ 10 h 36"/>
              <a:gd name="T6" fmla="*/ 42 w 60"/>
              <a:gd name="T7" fmla="*/ 0 h 36"/>
              <a:gd name="T8" fmla="*/ 32 w 60"/>
              <a:gd name="T9" fmla="*/ 16 h 36"/>
              <a:gd name="T10" fmla="*/ 32 w 60"/>
              <a:gd name="T11" fmla="*/ 16 h 36"/>
              <a:gd name="T12" fmla="*/ 28 w 60"/>
              <a:gd name="T13" fmla="*/ 16 h 36"/>
              <a:gd name="T14" fmla="*/ 28 w 60"/>
              <a:gd name="T15" fmla="*/ 16 h 36"/>
              <a:gd name="T16" fmla="*/ 18 w 60"/>
              <a:gd name="T17" fmla="*/ 0 h 36"/>
              <a:gd name="T18" fmla="*/ 8 w 60"/>
              <a:gd name="T19" fmla="*/ 10 h 36"/>
              <a:gd name="T20" fmla="*/ 24 w 60"/>
              <a:gd name="T21" fmla="*/ 20 h 36"/>
              <a:gd name="T22" fmla="*/ 24 w 60"/>
              <a:gd name="T23" fmla="*/ 20 h 36"/>
              <a:gd name="T24" fmla="*/ 0 w 60"/>
              <a:gd name="T25" fmla="*/ 20 h 36"/>
              <a:gd name="T26" fmla="*/ 0 w 60"/>
              <a:gd name="T27" fmla="*/ 36 h 36"/>
              <a:gd name="T28" fmla="*/ 28 w 60"/>
              <a:gd name="T29" fmla="*/ 36 h 36"/>
              <a:gd name="T30" fmla="*/ 28 w 60"/>
              <a:gd name="T31" fmla="*/ 20 h 36"/>
              <a:gd name="T32" fmla="*/ 32 w 60"/>
              <a:gd name="T33" fmla="*/ 20 h 36"/>
              <a:gd name="T34" fmla="*/ 32 w 60"/>
              <a:gd name="T35" fmla="*/ 36 h 36"/>
              <a:gd name="T36" fmla="*/ 60 w 60"/>
              <a:gd name="T37" fmla="*/ 36 h 36"/>
              <a:gd name="T38" fmla="*/ 60 w 60"/>
              <a:gd name="T39" fmla="*/ 20 h 36"/>
              <a:gd name="T40" fmla="*/ 36 w 60"/>
              <a:gd name="T41" fmla="*/ 20 h 36"/>
              <a:gd name="T42" fmla="*/ 12 w 60"/>
              <a:gd name="T43" fmla="*/ 10 h 36"/>
              <a:gd name="T44" fmla="*/ 18 w 60"/>
              <a:gd name="T45" fmla="*/ 4 h 36"/>
              <a:gd name="T46" fmla="*/ 24 w 60"/>
              <a:gd name="T47" fmla="*/ 16 h 36"/>
              <a:gd name="T48" fmla="*/ 12 w 60"/>
              <a:gd name="T49" fmla="*/ 10 h 36"/>
              <a:gd name="T50" fmla="*/ 42 w 60"/>
              <a:gd name="T51" fmla="*/ 4 h 36"/>
              <a:gd name="T52" fmla="*/ 48 w 60"/>
              <a:gd name="T53" fmla="*/ 10 h 36"/>
              <a:gd name="T54" fmla="*/ 36 w 60"/>
              <a:gd name="T55" fmla="*/ 16 h 36"/>
              <a:gd name="T56" fmla="*/ 42 w 60"/>
              <a:gd name="T57" fmla="*/ 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0" h="36">
                <a:moveTo>
                  <a:pt x="36" y="20"/>
                </a:moveTo>
                <a:cubicBezTo>
                  <a:pt x="36" y="20"/>
                  <a:pt x="36" y="20"/>
                  <a:pt x="36" y="20"/>
                </a:cubicBezTo>
                <a:cubicBezTo>
                  <a:pt x="42" y="19"/>
                  <a:pt x="52" y="17"/>
                  <a:pt x="52" y="10"/>
                </a:cubicBezTo>
                <a:cubicBezTo>
                  <a:pt x="52" y="5"/>
                  <a:pt x="47" y="0"/>
                  <a:pt x="42" y="0"/>
                </a:cubicBezTo>
                <a:cubicBezTo>
                  <a:pt x="37" y="0"/>
                  <a:pt x="33" y="4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7" y="4"/>
                  <a:pt x="23" y="0"/>
                  <a:pt x="18" y="0"/>
                </a:cubicBezTo>
                <a:cubicBezTo>
                  <a:pt x="13" y="0"/>
                  <a:pt x="8" y="5"/>
                  <a:pt x="8" y="10"/>
                </a:cubicBezTo>
                <a:cubicBezTo>
                  <a:pt x="8" y="17"/>
                  <a:pt x="18" y="19"/>
                  <a:pt x="2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36"/>
                  <a:pt x="0" y="36"/>
                  <a:pt x="0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20"/>
                  <a:pt x="28" y="20"/>
                  <a:pt x="28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36"/>
                  <a:pt x="32" y="36"/>
                  <a:pt x="32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20"/>
                  <a:pt x="60" y="20"/>
                  <a:pt x="60" y="20"/>
                </a:cubicBezTo>
                <a:lnTo>
                  <a:pt x="36" y="20"/>
                </a:lnTo>
                <a:close/>
                <a:moveTo>
                  <a:pt x="12" y="10"/>
                </a:moveTo>
                <a:cubicBezTo>
                  <a:pt x="12" y="7"/>
                  <a:pt x="15" y="4"/>
                  <a:pt x="18" y="4"/>
                </a:cubicBezTo>
                <a:cubicBezTo>
                  <a:pt x="21" y="4"/>
                  <a:pt x="23" y="8"/>
                  <a:pt x="24" y="16"/>
                </a:cubicBezTo>
                <a:cubicBezTo>
                  <a:pt x="18" y="15"/>
                  <a:pt x="12" y="13"/>
                  <a:pt x="12" y="10"/>
                </a:cubicBezTo>
                <a:close/>
                <a:moveTo>
                  <a:pt x="42" y="4"/>
                </a:moveTo>
                <a:cubicBezTo>
                  <a:pt x="45" y="4"/>
                  <a:pt x="48" y="7"/>
                  <a:pt x="48" y="10"/>
                </a:cubicBezTo>
                <a:cubicBezTo>
                  <a:pt x="48" y="13"/>
                  <a:pt x="42" y="15"/>
                  <a:pt x="36" y="16"/>
                </a:cubicBezTo>
                <a:cubicBezTo>
                  <a:pt x="37" y="8"/>
                  <a:pt x="39" y="4"/>
                  <a:pt x="42" y="4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0" name="出自【趣你的PPT】(微信:qunideppt)：最优质的PPT资源库"/>
          <p:cNvSpPr/>
          <p:nvPr/>
        </p:nvSpPr>
        <p:spPr bwMode="auto">
          <a:xfrm>
            <a:off x="9574795" y="2770854"/>
            <a:ext cx="232594" cy="221431"/>
          </a:xfrm>
          <a:custGeom>
            <a:avLst/>
            <a:gdLst>
              <a:gd name="T0" fmla="*/ 49 w 53"/>
              <a:gd name="T1" fmla="*/ 8 h 50"/>
              <a:gd name="T2" fmla="*/ 53 w 53"/>
              <a:gd name="T3" fmla="*/ 4 h 50"/>
              <a:gd name="T4" fmla="*/ 49 w 53"/>
              <a:gd name="T5" fmla="*/ 0 h 50"/>
              <a:gd name="T6" fmla="*/ 45 w 53"/>
              <a:gd name="T7" fmla="*/ 4 h 50"/>
              <a:gd name="T8" fmla="*/ 45 w 53"/>
              <a:gd name="T9" fmla="*/ 6 h 50"/>
              <a:gd name="T10" fmla="*/ 25 w 53"/>
              <a:gd name="T11" fmla="*/ 20 h 50"/>
              <a:gd name="T12" fmla="*/ 7 w 53"/>
              <a:gd name="T13" fmla="*/ 2 h 50"/>
              <a:gd name="T14" fmla="*/ 3 w 53"/>
              <a:gd name="T15" fmla="*/ 1 h 50"/>
              <a:gd name="T16" fmla="*/ 0 w 53"/>
              <a:gd name="T17" fmla="*/ 4 h 50"/>
              <a:gd name="T18" fmla="*/ 14 w 53"/>
              <a:gd name="T19" fmla="*/ 37 h 50"/>
              <a:gd name="T20" fmla="*/ 46 w 53"/>
              <a:gd name="T21" fmla="*/ 50 h 50"/>
              <a:gd name="T22" fmla="*/ 50 w 53"/>
              <a:gd name="T23" fmla="*/ 48 h 50"/>
              <a:gd name="T24" fmla="*/ 49 w 53"/>
              <a:gd name="T25" fmla="*/ 43 h 50"/>
              <a:gd name="T26" fmla="*/ 33 w 53"/>
              <a:gd name="T27" fmla="*/ 27 h 50"/>
              <a:gd name="T28" fmla="*/ 46 w 53"/>
              <a:gd name="T29" fmla="*/ 7 h 50"/>
              <a:gd name="T30" fmla="*/ 49 w 53"/>
              <a:gd name="T31" fmla="*/ 8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3" h="50">
                <a:moveTo>
                  <a:pt x="49" y="8"/>
                </a:moveTo>
                <a:cubicBezTo>
                  <a:pt x="51" y="8"/>
                  <a:pt x="53" y="6"/>
                  <a:pt x="53" y="4"/>
                </a:cubicBezTo>
                <a:cubicBezTo>
                  <a:pt x="53" y="2"/>
                  <a:pt x="51" y="0"/>
                  <a:pt x="49" y="0"/>
                </a:cubicBezTo>
                <a:cubicBezTo>
                  <a:pt x="46" y="0"/>
                  <a:pt x="45" y="2"/>
                  <a:pt x="45" y="4"/>
                </a:cubicBezTo>
                <a:cubicBezTo>
                  <a:pt x="45" y="5"/>
                  <a:pt x="45" y="6"/>
                  <a:pt x="45" y="6"/>
                </a:cubicBezTo>
                <a:cubicBezTo>
                  <a:pt x="25" y="20"/>
                  <a:pt x="25" y="20"/>
                  <a:pt x="25" y="20"/>
                </a:cubicBezTo>
                <a:cubicBezTo>
                  <a:pt x="7" y="2"/>
                  <a:pt x="7" y="2"/>
                  <a:pt x="7" y="2"/>
                </a:cubicBezTo>
                <a:cubicBezTo>
                  <a:pt x="6" y="0"/>
                  <a:pt x="4" y="0"/>
                  <a:pt x="3" y="1"/>
                </a:cubicBezTo>
                <a:cubicBezTo>
                  <a:pt x="1" y="1"/>
                  <a:pt x="0" y="3"/>
                  <a:pt x="0" y="4"/>
                </a:cubicBezTo>
                <a:cubicBezTo>
                  <a:pt x="0" y="16"/>
                  <a:pt x="5" y="28"/>
                  <a:pt x="14" y="37"/>
                </a:cubicBezTo>
                <a:cubicBezTo>
                  <a:pt x="22" y="46"/>
                  <a:pt x="34" y="50"/>
                  <a:pt x="46" y="50"/>
                </a:cubicBezTo>
                <a:cubicBezTo>
                  <a:pt x="48" y="50"/>
                  <a:pt x="49" y="49"/>
                  <a:pt x="50" y="48"/>
                </a:cubicBezTo>
                <a:cubicBezTo>
                  <a:pt x="51" y="46"/>
                  <a:pt x="50" y="44"/>
                  <a:pt x="49" y="43"/>
                </a:cubicBezTo>
                <a:cubicBezTo>
                  <a:pt x="33" y="27"/>
                  <a:pt x="33" y="27"/>
                  <a:pt x="33" y="27"/>
                </a:cubicBezTo>
                <a:cubicBezTo>
                  <a:pt x="46" y="7"/>
                  <a:pt x="46" y="7"/>
                  <a:pt x="46" y="7"/>
                </a:cubicBezTo>
                <a:cubicBezTo>
                  <a:pt x="47" y="8"/>
                  <a:pt x="48" y="8"/>
                  <a:pt x="49" y="8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1" name="出自【趣你的PPT】(微信:qunideppt)：最优质的PPT资源库"/>
          <p:cNvSpPr/>
          <p:nvPr/>
        </p:nvSpPr>
        <p:spPr bwMode="auto">
          <a:xfrm>
            <a:off x="9565490" y="2951346"/>
            <a:ext cx="113507" cy="102342"/>
          </a:xfrm>
          <a:custGeom>
            <a:avLst/>
            <a:gdLst>
              <a:gd name="T0" fmla="*/ 23 w 26"/>
              <a:gd name="T1" fmla="*/ 9 h 23"/>
              <a:gd name="T2" fmla="*/ 22 w 26"/>
              <a:gd name="T3" fmla="*/ 8 h 23"/>
              <a:gd name="T4" fmla="*/ 12 w 26"/>
              <a:gd name="T5" fmla="*/ 0 h 23"/>
              <a:gd name="T6" fmla="*/ 11 w 26"/>
              <a:gd name="T7" fmla="*/ 0 h 23"/>
              <a:gd name="T8" fmla="*/ 11 w 26"/>
              <a:gd name="T9" fmla="*/ 0 h 23"/>
              <a:gd name="T10" fmla="*/ 0 w 26"/>
              <a:gd name="T11" fmla="*/ 20 h 23"/>
              <a:gd name="T12" fmla="*/ 0 w 26"/>
              <a:gd name="T13" fmla="*/ 22 h 23"/>
              <a:gd name="T14" fmla="*/ 2 w 26"/>
              <a:gd name="T15" fmla="*/ 23 h 23"/>
              <a:gd name="T16" fmla="*/ 24 w 26"/>
              <a:gd name="T17" fmla="*/ 23 h 23"/>
              <a:gd name="T18" fmla="*/ 26 w 26"/>
              <a:gd name="T19" fmla="*/ 22 h 23"/>
              <a:gd name="T20" fmla="*/ 26 w 26"/>
              <a:gd name="T21" fmla="*/ 20 h 23"/>
              <a:gd name="T22" fmla="*/ 23 w 26"/>
              <a:gd name="T23" fmla="*/ 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" h="23">
                <a:moveTo>
                  <a:pt x="23" y="9"/>
                </a:moveTo>
                <a:cubicBezTo>
                  <a:pt x="22" y="8"/>
                  <a:pt x="22" y="8"/>
                  <a:pt x="22" y="8"/>
                </a:cubicBezTo>
                <a:cubicBezTo>
                  <a:pt x="18" y="6"/>
                  <a:pt x="15" y="3"/>
                  <a:pt x="1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2"/>
                </a:cubicBezTo>
                <a:cubicBezTo>
                  <a:pt x="1" y="23"/>
                  <a:pt x="1" y="23"/>
                  <a:pt x="2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5" y="23"/>
                  <a:pt x="25" y="23"/>
                  <a:pt x="26" y="22"/>
                </a:cubicBezTo>
                <a:cubicBezTo>
                  <a:pt x="26" y="22"/>
                  <a:pt x="26" y="21"/>
                  <a:pt x="26" y="20"/>
                </a:cubicBezTo>
                <a:lnTo>
                  <a:pt x="23" y="9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212810" y="2536229"/>
            <a:ext cx="300081" cy="343276"/>
          </a:xfrm>
          <a:custGeom>
            <a:avLst/>
            <a:gdLst>
              <a:gd name="T0" fmla="*/ 48 w 56"/>
              <a:gd name="T1" fmla="*/ 60 h 64"/>
              <a:gd name="T2" fmla="*/ 45 w 56"/>
              <a:gd name="T3" fmla="*/ 60 h 64"/>
              <a:gd name="T4" fmla="*/ 56 w 56"/>
              <a:gd name="T5" fmla="*/ 40 h 64"/>
              <a:gd name="T6" fmla="*/ 38 w 56"/>
              <a:gd name="T7" fmla="*/ 17 h 64"/>
              <a:gd name="T8" fmla="*/ 42 w 56"/>
              <a:gd name="T9" fmla="*/ 8 h 64"/>
              <a:gd name="T10" fmla="*/ 42 w 56"/>
              <a:gd name="T11" fmla="*/ 5 h 64"/>
              <a:gd name="T12" fmla="*/ 31 w 56"/>
              <a:gd name="T13" fmla="*/ 0 h 64"/>
              <a:gd name="T14" fmla="*/ 29 w 56"/>
              <a:gd name="T15" fmla="*/ 0 h 64"/>
              <a:gd name="T16" fmla="*/ 28 w 56"/>
              <a:gd name="T17" fmla="*/ 1 h 64"/>
              <a:gd name="T18" fmla="*/ 15 w 56"/>
              <a:gd name="T19" fmla="*/ 25 h 64"/>
              <a:gd name="T20" fmla="*/ 17 w 56"/>
              <a:gd name="T21" fmla="*/ 31 h 64"/>
              <a:gd name="T22" fmla="*/ 15 w 56"/>
              <a:gd name="T23" fmla="*/ 35 h 64"/>
              <a:gd name="T24" fmla="*/ 22 w 56"/>
              <a:gd name="T25" fmla="*/ 38 h 64"/>
              <a:gd name="T26" fmla="*/ 24 w 56"/>
              <a:gd name="T27" fmla="*/ 35 h 64"/>
              <a:gd name="T28" fmla="*/ 24 w 56"/>
              <a:gd name="T29" fmla="*/ 35 h 64"/>
              <a:gd name="T30" fmla="*/ 30 w 56"/>
              <a:gd name="T31" fmla="*/ 32 h 64"/>
              <a:gd name="T32" fmla="*/ 34 w 56"/>
              <a:gd name="T33" fmla="*/ 24 h 64"/>
              <a:gd name="T34" fmla="*/ 48 w 56"/>
              <a:gd name="T35" fmla="*/ 40 h 64"/>
              <a:gd name="T36" fmla="*/ 32 w 56"/>
              <a:gd name="T37" fmla="*/ 56 h 64"/>
              <a:gd name="T38" fmla="*/ 20 w 56"/>
              <a:gd name="T39" fmla="*/ 52 h 64"/>
              <a:gd name="T40" fmla="*/ 20 w 56"/>
              <a:gd name="T41" fmla="*/ 50 h 64"/>
              <a:gd name="T42" fmla="*/ 22 w 56"/>
              <a:gd name="T43" fmla="*/ 48 h 64"/>
              <a:gd name="T44" fmla="*/ 32 w 56"/>
              <a:gd name="T45" fmla="*/ 48 h 64"/>
              <a:gd name="T46" fmla="*/ 32 w 56"/>
              <a:gd name="T47" fmla="*/ 44 h 64"/>
              <a:gd name="T48" fmla="*/ 17 w 56"/>
              <a:gd name="T49" fmla="*/ 44 h 64"/>
              <a:gd name="T50" fmla="*/ 8 w 56"/>
              <a:gd name="T51" fmla="*/ 44 h 64"/>
              <a:gd name="T52" fmla="*/ 0 w 56"/>
              <a:gd name="T53" fmla="*/ 44 h 64"/>
              <a:gd name="T54" fmla="*/ 0 w 56"/>
              <a:gd name="T55" fmla="*/ 48 h 64"/>
              <a:gd name="T56" fmla="*/ 9 w 56"/>
              <a:gd name="T57" fmla="*/ 48 h 64"/>
              <a:gd name="T58" fmla="*/ 10 w 56"/>
              <a:gd name="T59" fmla="*/ 48 h 64"/>
              <a:gd name="T60" fmla="*/ 12 w 56"/>
              <a:gd name="T61" fmla="*/ 50 h 64"/>
              <a:gd name="T62" fmla="*/ 12 w 56"/>
              <a:gd name="T63" fmla="*/ 52 h 64"/>
              <a:gd name="T64" fmla="*/ 12 w 56"/>
              <a:gd name="T65" fmla="*/ 60 h 64"/>
              <a:gd name="T66" fmla="*/ 4 w 56"/>
              <a:gd name="T67" fmla="*/ 64 h 64"/>
              <a:gd name="T68" fmla="*/ 56 w 56"/>
              <a:gd name="T69" fmla="*/ 64 h 64"/>
              <a:gd name="T70" fmla="*/ 48 w 56"/>
              <a:gd name="T71" fmla="*/ 60 h 64"/>
              <a:gd name="T72" fmla="*/ 34 w 56"/>
              <a:gd name="T73" fmla="*/ 5 h 64"/>
              <a:gd name="T74" fmla="*/ 33 w 56"/>
              <a:gd name="T75" fmla="*/ 7 h 64"/>
              <a:gd name="T76" fmla="*/ 24 w 56"/>
              <a:gd name="T77" fmla="*/ 24 h 64"/>
              <a:gd name="T78" fmla="*/ 20 w 56"/>
              <a:gd name="T79" fmla="*/ 22 h 64"/>
              <a:gd name="T80" fmla="*/ 20 w 56"/>
              <a:gd name="T81" fmla="*/ 22 h 64"/>
              <a:gd name="T82" fmla="*/ 29 w 56"/>
              <a:gd name="T83" fmla="*/ 5 h 64"/>
              <a:gd name="T84" fmla="*/ 30 w 56"/>
              <a:gd name="T85" fmla="*/ 4 h 64"/>
              <a:gd name="T86" fmla="*/ 32 w 56"/>
              <a:gd name="T87" fmla="*/ 4 h 64"/>
              <a:gd name="T88" fmla="*/ 34 w 56"/>
              <a:gd name="T89" fmla="*/ 5 h 64"/>
              <a:gd name="T90" fmla="*/ 34 w 56"/>
              <a:gd name="T91" fmla="*/ 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6" h="64">
                <a:moveTo>
                  <a:pt x="48" y="60"/>
                </a:moveTo>
                <a:cubicBezTo>
                  <a:pt x="45" y="60"/>
                  <a:pt x="45" y="60"/>
                  <a:pt x="45" y="60"/>
                </a:cubicBezTo>
                <a:cubicBezTo>
                  <a:pt x="52" y="56"/>
                  <a:pt x="56" y="48"/>
                  <a:pt x="56" y="40"/>
                </a:cubicBezTo>
                <a:cubicBezTo>
                  <a:pt x="56" y="29"/>
                  <a:pt x="48" y="19"/>
                  <a:pt x="38" y="17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7"/>
                  <a:pt x="43" y="6"/>
                  <a:pt x="42" y="5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30" y="0"/>
                  <a:pt x="29" y="0"/>
                </a:cubicBezTo>
                <a:cubicBezTo>
                  <a:pt x="29" y="0"/>
                  <a:pt x="28" y="1"/>
                  <a:pt x="28" y="1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8"/>
                  <a:pt x="15" y="30"/>
                  <a:pt x="17" y="31"/>
                </a:cubicBezTo>
                <a:cubicBezTo>
                  <a:pt x="15" y="35"/>
                  <a:pt x="15" y="35"/>
                  <a:pt x="15" y="35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6" y="35"/>
                  <a:pt x="29" y="35"/>
                  <a:pt x="30" y="32"/>
                </a:cubicBezTo>
                <a:cubicBezTo>
                  <a:pt x="34" y="24"/>
                  <a:pt x="34" y="24"/>
                  <a:pt x="34" y="24"/>
                </a:cubicBezTo>
                <a:cubicBezTo>
                  <a:pt x="42" y="25"/>
                  <a:pt x="48" y="32"/>
                  <a:pt x="48" y="40"/>
                </a:cubicBezTo>
                <a:cubicBezTo>
                  <a:pt x="48" y="49"/>
                  <a:pt x="41" y="56"/>
                  <a:pt x="32" y="56"/>
                </a:cubicBezTo>
                <a:cubicBezTo>
                  <a:pt x="28" y="56"/>
                  <a:pt x="23" y="54"/>
                  <a:pt x="20" y="52"/>
                </a:cubicBezTo>
                <a:cubicBezTo>
                  <a:pt x="20" y="50"/>
                  <a:pt x="20" y="50"/>
                  <a:pt x="20" y="50"/>
                </a:cubicBezTo>
                <a:cubicBezTo>
                  <a:pt x="20" y="49"/>
                  <a:pt x="21" y="48"/>
                  <a:pt x="2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4"/>
                  <a:pt x="32" y="44"/>
                  <a:pt x="32" y="44"/>
                </a:cubicBezTo>
                <a:cubicBezTo>
                  <a:pt x="17" y="44"/>
                  <a:pt x="17" y="44"/>
                  <a:pt x="17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8"/>
                  <a:pt x="0" y="48"/>
                  <a:pt x="0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11" y="48"/>
                  <a:pt x="12" y="49"/>
                  <a:pt x="12" y="50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60"/>
                  <a:pt x="12" y="60"/>
                  <a:pt x="12" y="60"/>
                </a:cubicBezTo>
                <a:cubicBezTo>
                  <a:pt x="8" y="60"/>
                  <a:pt x="4" y="60"/>
                  <a:pt x="4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0"/>
                  <a:pt x="52" y="60"/>
                  <a:pt x="48" y="60"/>
                </a:cubicBezTo>
                <a:close/>
                <a:moveTo>
                  <a:pt x="34" y="5"/>
                </a:moveTo>
                <a:cubicBezTo>
                  <a:pt x="33" y="6"/>
                  <a:pt x="33" y="6"/>
                  <a:pt x="33" y="7"/>
                </a:cubicBezTo>
                <a:cubicBezTo>
                  <a:pt x="24" y="24"/>
                  <a:pt x="24" y="24"/>
                  <a:pt x="24" y="24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30" y="4"/>
                  <a:pt x="30" y="4"/>
                </a:cubicBezTo>
                <a:cubicBezTo>
                  <a:pt x="31" y="4"/>
                  <a:pt x="31" y="4"/>
                  <a:pt x="32" y="4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5"/>
                  <a:pt x="34" y="5"/>
                  <a:pt x="34" y="5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7" name="出自【趣你的PPT】(微信:qunideppt)：最优质的PPT资源库"/>
          <p:cNvSpPr/>
          <p:nvPr/>
        </p:nvSpPr>
        <p:spPr bwMode="auto">
          <a:xfrm>
            <a:off x="9542724" y="2574929"/>
            <a:ext cx="158572" cy="143325"/>
          </a:xfrm>
          <a:custGeom>
            <a:avLst/>
            <a:gdLst>
              <a:gd name="T0" fmla="*/ 36 w 44"/>
              <a:gd name="T1" fmla="*/ 32 h 40"/>
              <a:gd name="T2" fmla="*/ 32 w 44"/>
              <a:gd name="T3" fmla="*/ 32 h 40"/>
              <a:gd name="T4" fmla="*/ 32 w 44"/>
              <a:gd name="T5" fmla="*/ 0 h 40"/>
              <a:gd name="T6" fmla="*/ 24 w 44"/>
              <a:gd name="T7" fmla="*/ 0 h 40"/>
              <a:gd name="T8" fmla="*/ 24 w 44"/>
              <a:gd name="T9" fmla="*/ 32 h 40"/>
              <a:gd name="T10" fmla="*/ 20 w 44"/>
              <a:gd name="T11" fmla="*/ 32 h 40"/>
              <a:gd name="T12" fmla="*/ 20 w 44"/>
              <a:gd name="T13" fmla="*/ 0 h 40"/>
              <a:gd name="T14" fmla="*/ 12 w 44"/>
              <a:gd name="T15" fmla="*/ 0 h 40"/>
              <a:gd name="T16" fmla="*/ 12 w 44"/>
              <a:gd name="T17" fmla="*/ 32 h 40"/>
              <a:gd name="T18" fmla="*/ 8 w 44"/>
              <a:gd name="T19" fmla="*/ 32 h 40"/>
              <a:gd name="T20" fmla="*/ 8 w 44"/>
              <a:gd name="T21" fmla="*/ 0 h 40"/>
              <a:gd name="T22" fmla="*/ 0 w 44"/>
              <a:gd name="T23" fmla="*/ 0 h 40"/>
              <a:gd name="T24" fmla="*/ 0 w 44"/>
              <a:gd name="T25" fmla="*/ 38 h 40"/>
              <a:gd name="T26" fmla="*/ 2 w 44"/>
              <a:gd name="T27" fmla="*/ 40 h 40"/>
              <a:gd name="T28" fmla="*/ 42 w 44"/>
              <a:gd name="T29" fmla="*/ 40 h 40"/>
              <a:gd name="T30" fmla="*/ 44 w 44"/>
              <a:gd name="T31" fmla="*/ 38 h 40"/>
              <a:gd name="T32" fmla="*/ 44 w 44"/>
              <a:gd name="T33" fmla="*/ 0 h 40"/>
              <a:gd name="T34" fmla="*/ 36 w 44"/>
              <a:gd name="T35" fmla="*/ 0 h 40"/>
              <a:gd name="T36" fmla="*/ 36 w 44"/>
              <a:gd name="T37" fmla="*/ 3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4" h="40">
                <a:moveTo>
                  <a:pt x="36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2" y="0"/>
                  <a:pt x="32" y="0"/>
                  <a:pt x="3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32"/>
                  <a:pt x="24" y="32"/>
                  <a:pt x="24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0"/>
                  <a:pt x="20" y="0"/>
                  <a:pt x="20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32"/>
                  <a:pt x="12" y="32"/>
                  <a:pt x="12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0"/>
                  <a:pt x="8" y="0"/>
                  <a:pt x="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9"/>
                  <a:pt x="1" y="40"/>
                  <a:pt x="2" y="40"/>
                </a:cubicBezTo>
                <a:cubicBezTo>
                  <a:pt x="42" y="40"/>
                  <a:pt x="42" y="40"/>
                  <a:pt x="42" y="40"/>
                </a:cubicBezTo>
                <a:cubicBezTo>
                  <a:pt x="43" y="40"/>
                  <a:pt x="44" y="39"/>
                  <a:pt x="44" y="38"/>
                </a:cubicBezTo>
                <a:cubicBezTo>
                  <a:pt x="44" y="0"/>
                  <a:pt x="44" y="0"/>
                  <a:pt x="44" y="0"/>
                </a:cubicBezTo>
                <a:cubicBezTo>
                  <a:pt x="36" y="0"/>
                  <a:pt x="36" y="0"/>
                  <a:pt x="36" y="0"/>
                </a:cubicBezTo>
                <a:lnTo>
                  <a:pt x="36" y="32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513753" y="2488020"/>
            <a:ext cx="216512" cy="71663"/>
          </a:xfrm>
          <a:custGeom>
            <a:avLst/>
            <a:gdLst>
              <a:gd name="T0" fmla="*/ 56 w 60"/>
              <a:gd name="T1" fmla="*/ 8 h 20"/>
              <a:gd name="T2" fmla="*/ 40 w 60"/>
              <a:gd name="T3" fmla="*/ 8 h 20"/>
              <a:gd name="T4" fmla="*/ 40 w 60"/>
              <a:gd name="T5" fmla="*/ 2 h 20"/>
              <a:gd name="T6" fmla="*/ 38 w 60"/>
              <a:gd name="T7" fmla="*/ 0 h 20"/>
              <a:gd name="T8" fmla="*/ 22 w 60"/>
              <a:gd name="T9" fmla="*/ 0 h 20"/>
              <a:gd name="T10" fmla="*/ 20 w 60"/>
              <a:gd name="T11" fmla="*/ 2 h 20"/>
              <a:gd name="T12" fmla="*/ 20 w 60"/>
              <a:gd name="T13" fmla="*/ 8 h 20"/>
              <a:gd name="T14" fmla="*/ 4 w 60"/>
              <a:gd name="T15" fmla="*/ 8 h 20"/>
              <a:gd name="T16" fmla="*/ 0 w 60"/>
              <a:gd name="T17" fmla="*/ 12 h 20"/>
              <a:gd name="T18" fmla="*/ 0 w 60"/>
              <a:gd name="T19" fmla="*/ 16 h 20"/>
              <a:gd name="T20" fmla="*/ 4 w 60"/>
              <a:gd name="T21" fmla="*/ 20 h 20"/>
              <a:gd name="T22" fmla="*/ 56 w 60"/>
              <a:gd name="T23" fmla="*/ 20 h 20"/>
              <a:gd name="T24" fmla="*/ 60 w 60"/>
              <a:gd name="T25" fmla="*/ 16 h 20"/>
              <a:gd name="T26" fmla="*/ 60 w 60"/>
              <a:gd name="T27" fmla="*/ 12 h 20"/>
              <a:gd name="T28" fmla="*/ 56 w 60"/>
              <a:gd name="T29" fmla="*/ 8 h 20"/>
              <a:gd name="T30" fmla="*/ 24 w 60"/>
              <a:gd name="T31" fmla="*/ 8 h 20"/>
              <a:gd name="T32" fmla="*/ 24 w 60"/>
              <a:gd name="T33" fmla="*/ 4 h 20"/>
              <a:gd name="T34" fmla="*/ 36 w 60"/>
              <a:gd name="T35" fmla="*/ 4 h 20"/>
              <a:gd name="T36" fmla="*/ 36 w 60"/>
              <a:gd name="T37" fmla="*/ 8 h 20"/>
              <a:gd name="T38" fmla="*/ 24 w 60"/>
              <a:gd name="T39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0" h="20">
                <a:moveTo>
                  <a:pt x="56" y="8"/>
                </a:moveTo>
                <a:cubicBezTo>
                  <a:pt x="40" y="8"/>
                  <a:pt x="40" y="8"/>
                  <a:pt x="40" y="8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1"/>
                  <a:pt x="39" y="0"/>
                  <a:pt x="3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0" y="1"/>
                  <a:pt x="20" y="2"/>
                </a:cubicBezTo>
                <a:cubicBezTo>
                  <a:pt x="20" y="8"/>
                  <a:pt x="20" y="8"/>
                  <a:pt x="20" y="8"/>
                </a:cubicBezTo>
                <a:cubicBezTo>
                  <a:pt x="4" y="8"/>
                  <a:pt x="4" y="8"/>
                  <a:pt x="4" y="8"/>
                </a:cubicBezTo>
                <a:cubicBezTo>
                  <a:pt x="2" y="8"/>
                  <a:pt x="0" y="10"/>
                  <a:pt x="0" y="12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8"/>
                  <a:pt x="2" y="20"/>
                  <a:pt x="4" y="20"/>
                </a:cubicBezTo>
                <a:cubicBezTo>
                  <a:pt x="56" y="20"/>
                  <a:pt x="56" y="20"/>
                  <a:pt x="56" y="20"/>
                </a:cubicBezTo>
                <a:cubicBezTo>
                  <a:pt x="58" y="20"/>
                  <a:pt x="60" y="18"/>
                  <a:pt x="60" y="16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10"/>
                  <a:pt x="58" y="8"/>
                  <a:pt x="56" y="8"/>
                </a:cubicBezTo>
                <a:close/>
                <a:moveTo>
                  <a:pt x="24" y="8"/>
                </a:moveTo>
                <a:cubicBezTo>
                  <a:pt x="24" y="4"/>
                  <a:pt x="24" y="4"/>
                  <a:pt x="24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8"/>
                  <a:pt x="36" y="8"/>
                  <a:pt x="36" y="8"/>
                </a:cubicBezTo>
                <a:lnTo>
                  <a:pt x="24" y="8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9" name="出自【趣你的PPT】(微信:qunideppt)：最优质的PPT资源库"/>
          <p:cNvSpPr/>
          <p:nvPr/>
        </p:nvSpPr>
        <p:spPr bwMode="auto">
          <a:xfrm>
            <a:off x="9295592" y="2201951"/>
            <a:ext cx="271881" cy="263981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0" name="出自【趣你的PPT】(微信:qunideppt)：最优质的PPT资源库"/>
          <p:cNvSpPr>
            <a:spLocks noEditPoints="1"/>
          </p:cNvSpPr>
          <p:nvPr/>
        </p:nvSpPr>
        <p:spPr bwMode="auto">
          <a:xfrm rot="21545399">
            <a:off x="9109097" y="2282215"/>
            <a:ext cx="152164" cy="370580"/>
          </a:xfrm>
          <a:custGeom>
            <a:avLst/>
            <a:gdLst>
              <a:gd name="T0" fmla="*/ 120 w 147"/>
              <a:gd name="T1" fmla="*/ 22 h 358"/>
              <a:gd name="T2" fmla="*/ 108 w 147"/>
              <a:gd name="T3" fmla="*/ 0 h 358"/>
              <a:gd name="T4" fmla="*/ 40 w 147"/>
              <a:gd name="T5" fmla="*/ 0 h 358"/>
              <a:gd name="T6" fmla="*/ 25 w 147"/>
              <a:gd name="T7" fmla="*/ 22 h 358"/>
              <a:gd name="T8" fmla="*/ 42 w 147"/>
              <a:gd name="T9" fmla="*/ 73 h 358"/>
              <a:gd name="T10" fmla="*/ 0 w 147"/>
              <a:gd name="T11" fmla="*/ 278 h 358"/>
              <a:gd name="T12" fmla="*/ 72 w 147"/>
              <a:gd name="T13" fmla="*/ 358 h 358"/>
              <a:gd name="T14" fmla="*/ 147 w 147"/>
              <a:gd name="T15" fmla="*/ 278 h 358"/>
              <a:gd name="T16" fmla="*/ 104 w 147"/>
              <a:gd name="T17" fmla="*/ 73 h 358"/>
              <a:gd name="T18" fmla="*/ 120 w 147"/>
              <a:gd name="T19" fmla="*/ 22 h 358"/>
              <a:gd name="T20" fmla="*/ 49 w 147"/>
              <a:gd name="T21" fmla="*/ 17 h 358"/>
              <a:gd name="T22" fmla="*/ 96 w 147"/>
              <a:gd name="T23" fmla="*/ 17 h 358"/>
              <a:gd name="T24" fmla="*/ 101 w 147"/>
              <a:gd name="T25" fmla="*/ 24 h 358"/>
              <a:gd name="T26" fmla="*/ 87 w 147"/>
              <a:gd name="T27" fmla="*/ 62 h 358"/>
              <a:gd name="T28" fmla="*/ 57 w 147"/>
              <a:gd name="T29" fmla="*/ 62 h 358"/>
              <a:gd name="T30" fmla="*/ 45 w 147"/>
              <a:gd name="T31" fmla="*/ 24 h 358"/>
              <a:gd name="T32" fmla="*/ 49 w 147"/>
              <a:gd name="T33" fmla="*/ 17 h 358"/>
              <a:gd name="T34" fmla="*/ 32 w 147"/>
              <a:gd name="T35" fmla="*/ 211 h 358"/>
              <a:gd name="T36" fmla="*/ 109 w 147"/>
              <a:gd name="T37" fmla="*/ 292 h 358"/>
              <a:gd name="T38" fmla="*/ 94 w 147"/>
              <a:gd name="T39" fmla="*/ 307 h 358"/>
              <a:gd name="T40" fmla="*/ 27 w 147"/>
              <a:gd name="T41" fmla="*/ 240 h 358"/>
              <a:gd name="T42" fmla="*/ 32 w 147"/>
              <a:gd name="T43" fmla="*/ 211 h 358"/>
              <a:gd name="T44" fmla="*/ 33 w 147"/>
              <a:gd name="T45" fmla="*/ 201 h 358"/>
              <a:gd name="T46" fmla="*/ 40 w 147"/>
              <a:gd name="T47" fmla="*/ 172 h 358"/>
              <a:gd name="T48" fmla="*/ 125 w 147"/>
              <a:gd name="T49" fmla="*/ 261 h 358"/>
              <a:gd name="T50" fmla="*/ 126 w 147"/>
              <a:gd name="T51" fmla="*/ 273 h 358"/>
              <a:gd name="T52" fmla="*/ 114 w 147"/>
              <a:gd name="T53" fmla="*/ 285 h 358"/>
              <a:gd name="T54" fmla="*/ 33 w 147"/>
              <a:gd name="T55" fmla="*/ 201 h 358"/>
              <a:gd name="T56" fmla="*/ 42 w 147"/>
              <a:gd name="T57" fmla="*/ 162 h 358"/>
              <a:gd name="T58" fmla="*/ 47 w 147"/>
              <a:gd name="T59" fmla="*/ 137 h 358"/>
              <a:gd name="T60" fmla="*/ 111 w 147"/>
              <a:gd name="T61" fmla="*/ 201 h 358"/>
              <a:gd name="T62" fmla="*/ 121 w 147"/>
              <a:gd name="T63" fmla="*/ 245 h 358"/>
              <a:gd name="T64" fmla="*/ 42 w 147"/>
              <a:gd name="T65" fmla="*/ 162 h 358"/>
              <a:gd name="T66" fmla="*/ 49 w 147"/>
              <a:gd name="T67" fmla="*/ 127 h 358"/>
              <a:gd name="T68" fmla="*/ 55 w 147"/>
              <a:gd name="T69" fmla="*/ 96 h 358"/>
              <a:gd name="T70" fmla="*/ 101 w 147"/>
              <a:gd name="T71" fmla="*/ 145 h 358"/>
              <a:gd name="T72" fmla="*/ 108 w 147"/>
              <a:gd name="T73" fmla="*/ 186 h 358"/>
              <a:gd name="T74" fmla="*/ 49 w 147"/>
              <a:gd name="T75" fmla="*/ 127 h 358"/>
              <a:gd name="T76" fmla="*/ 23 w 147"/>
              <a:gd name="T77" fmla="*/ 250 h 358"/>
              <a:gd name="T78" fmla="*/ 87 w 147"/>
              <a:gd name="T79" fmla="*/ 314 h 358"/>
              <a:gd name="T80" fmla="*/ 72 w 147"/>
              <a:gd name="T81" fmla="*/ 331 h 358"/>
              <a:gd name="T82" fmla="*/ 20 w 147"/>
              <a:gd name="T83" fmla="*/ 273 h 358"/>
              <a:gd name="T84" fmla="*/ 23 w 147"/>
              <a:gd name="T85" fmla="*/ 250 h 358"/>
              <a:gd name="T86" fmla="*/ 87 w 147"/>
              <a:gd name="T87" fmla="*/ 81 h 358"/>
              <a:gd name="T88" fmla="*/ 98 w 147"/>
              <a:gd name="T89" fmla="*/ 128 h 358"/>
              <a:gd name="T90" fmla="*/ 57 w 147"/>
              <a:gd name="T91" fmla="*/ 86 h 358"/>
              <a:gd name="T92" fmla="*/ 59 w 147"/>
              <a:gd name="T93" fmla="*/ 81 h 358"/>
              <a:gd name="T94" fmla="*/ 87 w 147"/>
              <a:gd name="T95" fmla="*/ 81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7" h="358">
                <a:moveTo>
                  <a:pt x="120" y="22"/>
                </a:moveTo>
                <a:lnTo>
                  <a:pt x="108" y="0"/>
                </a:lnTo>
                <a:lnTo>
                  <a:pt x="40" y="0"/>
                </a:lnTo>
                <a:lnTo>
                  <a:pt x="25" y="22"/>
                </a:lnTo>
                <a:lnTo>
                  <a:pt x="42" y="73"/>
                </a:lnTo>
                <a:lnTo>
                  <a:pt x="0" y="278"/>
                </a:lnTo>
                <a:lnTo>
                  <a:pt x="72" y="358"/>
                </a:lnTo>
                <a:lnTo>
                  <a:pt x="147" y="278"/>
                </a:lnTo>
                <a:lnTo>
                  <a:pt x="104" y="73"/>
                </a:lnTo>
                <a:lnTo>
                  <a:pt x="120" y="22"/>
                </a:lnTo>
                <a:close/>
                <a:moveTo>
                  <a:pt x="49" y="17"/>
                </a:moveTo>
                <a:lnTo>
                  <a:pt x="96" y="17"/>
                </a:lnTo>
                <a:lnTo>
                  <a:pt x="101" y="24"/>
                </a:lnTo>
                <a:lnTo>
                  <a:pt x="87" y="62"/>
                </a:lnTo>
                <a:lnTo>
                  <a:pt x="57" y="62"/>
                </a:lnTo>
                <a:lnTo>
                  <a:pt x="45" y="24"/>
                </a:lnTo>
                <a:lnTo>
                  <a:pt x="49" y="17"/>
                </a:lnTo>
                <a:close/>
                <a:moveTo>
                  <a:pt x="32" y="211"/>
                </a:moveTo>
                <a:lnTo>
                  <a:pt x="109" y="292"/>
                </a:lnTo>
                <a:lnTo>
                  <a:pt x="94" y="307"/>
                </a:lnTo>
                <a:lnTo>
                  <a:pt x="27" y="240"/>
                </a:lnTo>
                <a:lnTo>
                  <a:pt x="32" y="211"/>
                </a:lnTo>
                <a:close/>
                <a:moveTo>
                  <a:pt x="33" y="201"/>
                </a:moveTo>
                <a:lnTo>
                  <a:pt x="40" y="172"/>
                </a:lnTo>
                <a:lnTo>
                  <a:pt x="125" y="261"/>
                </a:lnTo>
                <a:lnTo>
                  <a:pt x="126" y="273"/>
                </a:lnTo>
                <a:lnTo>
                  <a:pt x="114" y="285"/>
                </a:lnTo>
                <a:lnTo>
                  <a:pt x="33" y="201"/>
                </a:lnTo>
                <a:close/>
                <a:moveTo>
                  <a:pt x="42" y="162"/>
                </a:moveTo>
                <a:lnTo>
                  <a:pt x="47" y="137"/>
                </a:lnTo>
                <a:lnTo>
                  <a:pt x="111" y="201"/>
                </a:lnTo>
                <a:lnTo>
                  <a:pt x="121" y="245"/>
                </a:lnTo>
                <a:lnTo>
                  <a:pt x="42" y="162"/>
                </a:lnTo>
                <a:close/>
                <a:moveTo>
                  <a:pt x="49" y="127"/>
                </a:moveTo>
                <a:lnTo>
                  <a:pt x="55" y="96"/>
                </a:lnTo>
                <a:lnTo>
                  <a:pt x="101" y="145"/>
                </a:lnTo>
                <a:lnTo>
                  <a:pt x="108" y="186"/>
                </a:lnTo>
                <a:lnTo>
                  <a:pt x="49" y="127"/>
                </a:lnTo>
                <a:close/>
                <a:moveTo>
                  <a:pt x="23" y="250"/>
                </a:moveTo>
                <a:lnTo>
                  <a:pt x="87" y="314"/>
                </a:lnTo>
                <a:lnTo>
                  <a:pt x="72" y="331"/>
                </a:lnTo>
                <a:lnTo>
                  <a:pt x="20" y="273"/>
                </a:lnTo>
                <a:lnTo>
                  <a:pt x="23" y="250"/>
                </a:lnTo>
                <a:close/>
                <a:moveTo>
                  <a:pt x="87" y="81"/>
                </a:moveTo>
                <a:lnTo>
                  <a:pt x="98" y="128"/>
                </a:lnTo>
                <a:lnTo>
                  <a:pt x="57" y="86"/>
                </a:lnTo>
                <a:lnTo>
                  <a:pt x="59" y="81"/>
                </a:lnTo>
                <a:lnTo>
                  <a:pt x="87" y="81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5" name="出自【趣你的PPT】(微信:qunideppt)：最优质的PPT资源库"/>
          <p:cNvSpPr>
            <a:spLocks noEditPoints="1"/>
          </p:cNvSpPr>
          <p:nvPr/>
        </p:nvSpPr>
        <p:spPr bwMode="auto">
          <a:xfrm rot="21545399">
            <a:off x="9104272" y="1968028"/>
            <a:ext cx="279933" cy="261703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6" name="出自【趣你的PPT】(微信:qunideppt)：最优质的PPT资源库"/>
          <p:cNvSpPr>
            <a:spLocks noEditPoints="1"/>
          </p:cNvSpPr>
          <p:nvPr/>
        </p:nvSpPr>
        <p:spPr bwMode="auto">
          <a:xfrm rot="21545399">
            <a:off x="8845449" y="2134450"/>
            <a:ext cx="240073" cy="264570"/>
          </a:xfrm>
          <a:custGeom>
            <a:avLst/>
            <a:gdLst>
              <a:gd name="T0" fmla="*/ 132 w 145"/>
              <a:gd name="T1" fmla="*/ 0 h 160"/>
              <a:gd name="T2" fmla="*/ 13 w 145"/>
              <a:gd name="T3" fmla="*/ 0 h 160"/>
              <a:gd name="T4" fmla="*/ 0 w 145"/>
              <a:gd name="T5" fmla="*/ 13 h 160"/>
              <a:gd name="T6" fmla="*/ 0 w 145"/>
              <a:gd name="T7" fmla="*/ 147 h 160"/>
              <a:gd name="T8" fmla="*/ 13 w 145"/>
              <a:gd name="T9" fmla="*/ 160 h 160"/>
              <a:gd name="T10" fmla="*/ 132 w 145"/>
              <a:gd name="T11" fmla="*/ 160 h 160"/>
              <a:gd name="T12" fmla="*/ 145 w 145"/>
              <a:gd name="T13" fmla="*/ 147 h 160"/>
              <a:gd name="T14" fmla="*/ 145 w 145"/>
              <a:gd name="T15" fmla="*/ 13 h 160"/>
              <a:gd name="T16" fmla="*/ 132 w 145"/>
              <a:gd name="T17" fmla="*/ 0 h 160"/>
              <a:gd name="T18" fmla="*/ 10 w 145"/>
              <a:gd name="T19" fmla="*/ 147 h 160"/>
              <a:gd name="T20" fmla="*/ 10 w 145"/>
              <a:gd name="T21" fmla="*/ 13 h 160"/>
              <a:gd name="T22" fmla="*/ 13 w 145"/>
              <a:gd name="T23" fmla="*/ 10 h 160"/>
              <a:gd name="T24" fmla="*/ 36 w 145"/>
              <a:gd name="T25" fmla="*/ 10 h 160"/>
              <a:gd name="T26" fmla="*/ 36 w 145"/>
              <a:gd name="T27" fmla="*/ 150 h 160"/>
              <a:gd name="T28" fmla="*/ 13 w 145"/>
              <a:gd name="T29" fmla="*/ 150 h 160"/>
              <a:gd name="T30" fmla="*/ 10 w 145"/>
              <a:gd name="T31" fmla="*/ 147 h 160"/>
              <a:gd name="T32" fmla="*/ 134 w 145"/>
              <a:gd name="T33" fmla="*/ 147 h 160"/>
              <a:gd name="T34" fmla="*/ 132 w 145"/>
              <a:gd name="T35" fmla="*/ 150 h 160"/>
              <a:gd name="T36" fmla="*/ 41 w 145"/>
              <a:gd name="T37" fmla="*/ 150 h 160"/>
              <a:gd name="T38" fmla="*/ 41 w 145"/>
              <a:gd name="T39" fmla="*/ 10 h 160"/>
              <a:gd name="T40" fmla="*/ 85 w 145"/>
              <a:gd name="T41" fmla="*/ 10 h 160"/>
              <a:gd name="T42" fmla="*/ 85 w 145"/>
              <a:gd name="T43" fmla="*/ 48 h 160"/>
              <a:gd name="T44" fmla="*/ 98 w 145"/>
              <a:gd name="T45" fmla="*/ 36 h 160"/>
              <a:gd name="T46" fmla="*/ 111 w 145"/>
              <a:gd name="T47" fmla="*/ 48 h 160"/>
              <a:gd name="T48" fmla="*/ 111 w 145"/>
              <a:gd name="T49" fmla="*/ 10 h 160"/>
              <a:gd name="T50" fmla="*/ 132 w 145"/>
              <a:gd name="T51" fmla="*/ 10 h 160"/>
              <a:gd name="T52" fmla="*/ 134 w 145"/>
              <a:gd name="T53" fmla="*/ 13 h 160"/>
              <a:gd name="T54" fmla="*/ 134 w 145"/>
              <a:gd name="T55" fmla="*/ 14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5" h="160"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55"/>
                  <a:pt x="6" y="160"/>
                  <a:pt x="13" y="160"/>
                </a:cubicBezTo>
                <a:cubicBezTo>
                  <a:pt x="132" y="160"/>
                  <a:pt x="132" y="160"/>
                  <a:pt x="132" y="160"/>
                </a:cubicBezTo>
                <a:cubicBezTo>
                  <a:pt x="139" y="160"/>
                  <a:pt x="145" y="155"/>
                  <a:pt x="145" y="147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45" y="6"/>
                  <a:pt x="139" y="0"/>
                  <a:pt x="132" y="0"/>
                </a:cubicBezTo>
                <a:close/>
                <a:moveTo>
                  <a:pt x="10" y="147"/>
                </a:move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2" y="10"/>
                  <a:pt x="13" y="10"/>
                </a:cubicBezTo>
                <a:cubicBezTo>
                  <a:pt x="36" y="10"/>
                  <a:pt x="36" y="10"/>
                  <a:pt x="36" y="10"/>
                </a:cubicBezTo>
                <a:cubicBezTo>
                  <a:pt x="36" y="150"/>
                  <a:pt x="36" y="150"/>
                  <a:pt x="36" y="150"/>
                </a:cubicBezTo>
                <a:cubicBezTo>
                  <a:pt x="13" y="150"/>
                  <a:pt x="13" y="150"/>
                  <a:pt x="13" y="150"/>
                </a:cubicBezTo>
                <a:cubicBezTo>
                  <a:pt x="12" y="150"/>
                  <a:pt x="10" y="149"/>
                  <a:pt x="10" y="147"/>
                </a:cubicBezTo>
                <a:close/>
                <a:moveTo>
                  <a:pt x="134" y="147"/>
                </a:moveTo>
                <a:cubicBezTo>
                  <a:pt x="134" y="149"/>
                  <a:pt x="133" y="150"/>
                  <a:pt x="132" y="150"/>
                </a:cubicBezTo>
                <a:cubicBezTo>
                  <a:pt x="41" y="150"/>
                  <a:pt x="41" y="150"/>
                  <a:pt x="41" y="150"/>
                </a:cubicBezTo>
                <a:cubicBezTo>
                  <a:pt x="41" y="10"/>
                  <a:pt x="41" y="10"/>
                  <a:pt x="41" y="10"/>
                </a:cubicBezTo>
                <a:cubicBezTo>
                  <a:pt x="85" y="10"/>
                  <a:pt x="85" y="10"/>
                  <a:pt x="85" y="10"/>
                </a:cubicBezTo>
                <a:cubicBezTo>
                  <a:pt x="85" y="48"/>
                  <a:pt x="85" y="48"/>
                  <a:pt x="85" y="48"/>
                </a:cubicBezTo>
                <a:cubicBezTo>
                  <a:pt x="98" y="36"/>
                  <a:pt x="98" y="36"/>
                  <a:pt x="98" y="36"/>
                </a:cubicBezTo>
                <a:cubicBezTo>
                  <a:pt x="111" y="48"/>
                  <a:pt x="111" y="48"/>
                  <a:pt x="111" y="48"/>
                </a:cubicBezTo>
                <a:cubicBezTo>
                  <a:pt x="111" y="10"/>
                  <a:pt x="111" y="10"/>
                  <a:pt x="111" y="10"/>
                </a:cubicBezTo>
                <a:cubicBezTo>
                  <a:pt x="132" y="10"/>
                  <a:pt x="132" y="10"/>
                  <a:pt x="132" y="10"/>
                </a:cubicBezTo>
                <a:cubicBezTo>
                  <a:pt x="133" y="10"/>
                  <a:pt x="134" y="12"/>
                  <a:pt x="134" y="13"/>
                </a:cubicBezTo>
                <a:lnTo>
                  <a:pt x="134" y="147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7" name="出自【趣你的PPT】(微信:qunideppt)：最优质的PPT资源库"/>
          <p:cNvSpPr/>
          <p:nvPr/>
        </p:nvSpPr>
        <p:spPr bwMode="auto">
          <a:xfrm rot="21545399">
            <a:off x="8835317" y="1747795"/>
            <a:ext cx="342860" cy="331101"/>
          </a:xfrm>
          <a:custGeom>
            <a:avLst/>
            <a:gdLst>
              <a:gd name="T0" fmla="*/ 118 w 224"/>
              <a:gd name="T1" fmla="*/ 199 h 217"/>
              <a:gd name="T2" fmla="*/ 116 w 224"/>
              <a:gd name="T3" fmla="*/ 185 h 217"/>
              <a:gd name="T4" fmla="*/ 93 w 224"/>
              <a:gd name="T5" fmla="*/ 164 h 217"/>
              <a:gd name="T6" fmla="*/ 112 w 224"/>
              <a:gd name="T7" fmla="*/ 126 h 217"/>
              <a:gd name="T8" fmla="*/ 151 w 224"/>
              <a:gd name="T9" fmla="*/ 145 h 217"/>
              <a:gd name="T10" fmla="*/ 144 w 224"/>
              <a:gd name="T11" fmla="*/ 176 h 217"/>
              <a:gd name="T12" fmla="*/ 149 w 224"/>
              <a:gd name="T13" fmla="*/ 185 h 217"/>
              <a:gd name="T14" fmla="*/ 175 w 224"/>
              <a:gd name="T15" fmla="*/ 173 h 217"/>
              <a:gd name="T16" fmla="*/ 180 w 224"/>
              <a:gd name="T17" fmla="*/ 162 h 217"/>
              <a:gd name="T18" fmla="*/ 163 w 224"/>
              <a:gd name="T19" fmla="*/ 121 h 217"/>
              <a:gd name="T20" fmla="*/ 169 w 224"/>
              <a:gd name="T21" fmla="*/ 117 h 217"/>
              <a:gd name="T22" fmla="*/ 200 w 224"/>
              <a:gd name="T23" fmla="*/ 124 h 217"/>
              <a:gd name="T24" fmla="*/ 219 w 224"/>
              <a:gd name="T25" fmla="*/ 86 h 217"/>
              <a:gd name="T26" fmla="*/ 181 w 224"/>
              <a:gd name="T27" fmla="*/ 66 h 217"/>
              <a:gd name="T28" fmla="*/ 160 w 224"/>
              <a:gd name="T29" fmla="*/ 90 h 217"/>
              <a:gd name="T30" fmla="*/ 152 w 224"/>
              <a:gd name="T31" fmla="*/ 91 h 217"/>
              <a:gd name="T32" fmla="*/ 142 w 224"/>
              <a:gd name="T33" fmla="*/ 46 h 217"/>
              <a:gd name="T34" fmla="*/ 131 w 224"/>
              <a:gd name="T35" fmla="*/ 40 h 217"/>
              <a:gd name="T36" fmla="*/ 84 w 224"/>
              <a:gd name="T37" fmla="*/ 60 h 217"/>
              <a:gd name="T38" fmla="*/ 81 w 224"/>
              <a:gd name="T39" fmla="*/ 55 h 217"/>
              <a:gd name="T40" fmla="*/ 89 w 224"/>
              <a:gd name="T41" fmla="*/ 24 h 217"/>
              <a:gd name="T42" fmla="*/ 50 w 224"/>
              <a:gd name="T43" fmla="*/ 5 h 217"/>
              <a:gd name="T44" fmla="*/ 31 w 224"/>
              <a:gd name="T45" fmla="*/ 43 h 217"/>
              <a:gd name="T46" fmla="*/ 54 w 224"/>
              <a:gd name="T47" fmla="*/ 64 h 217"/>
              <a:gd name="T48" fmla="*/ 55 w 224"/>
              <a:gd name="T49" fmla="*/ 71 h 217"/>
              <a:gd name="T50" fmla="*/ 6 w 224"/>
              <a:gd name="T51" fmla="*/ 81 h 217"/>
              <a:gd name="T52" fmla="*/ 1 w 224"/>
              <a:gd name="T53" fmla="*/ 92 h 217"/>
              <a:gd name="T54" fmla="*/ 11 w 224"/>
              <a:gd name="T55" fmla="*/ 140 h 217"/>
              <a:gd name="T56" fmla="*/ 22 w 224"/>
              <a:gd name="T57" fmla="*/ 139 h 217"/>
              <a:gd name="T58" fmla="*/ 42 w 224"/>
              <a:gd name="T59" fmla="*/ 115 h 217"/>
              <a:gd name="T60" fmla="*/ 81 w 224"/>
              <a:gd name="T61" fmla="*/ 135 h 217"/>
              <a:gd name="T62" fmla="*/ 61 w 224"/>
              <a:gd name="T63" fmla="*/ 173 h 217"/>
              <a:gd name="T64" fmla="*/ 30 w 224"/>
              <a:gd name="T65" fmla="*/ 166 h 217"/>
              <a:gd name="T66" fmla="*/ 23 w 224"/>
              <a:gd name="T67" fmla="*/ 171 h 217"/>
              <a:gd name="T68" fmla="*/ 39 w 224"/>
              <a:gd name="T69" fmla="*/ 208 h 217"/>
              <a:gd name="T70" fmla="*/ 50 w 224"/>
              <a:gd name="T71" fmla="*/ 214 h 217"/>
              <a:gd name="T72" fmla="*/ 118 w 224"/>
              <a:gd name="T73" fmla="*/ 199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4" h="217">
                <a:moveTo>
                  <a:pt x="118" y="199"/>
                </a:moveTo>
                <a:cubicBezTo>
                  <a:pt x="116" y="185"/>
                  <a:pt x="116" y="185"/>
                  <a:pt x="116" y="185"/>
                </a:cubicBezTo>
                <a:cubicBezTo>
                  <a:pt x="106" y="183"/>
                  <a:pt x="97" y="175"/>
                  <a:pt x="93" y="164"/>
                </a:cubicBezTo>
                <a:cubicBezTo>
                  <a:pt x="88" y="148"/>
                  <a:pt x="96" y="131"/>
                  <a:pt x="112" y="126"/>
                </a:cubicBezTo>
                <a:cubicBezTo>
                  <a:pt x="129" y="121"/>
                  <a:pt x="146" y="129"/>
                  <a:pt x="151" y="145"/>
                </a:cubicBezTo>
                <a:cubicBezTo>
                  <a:pt x="155" y="157"/>
                  <a:pt x="151" y="169"/>
                  <a:pt x="144" y="176"/>
                </a:cubicBezTo>
                <a:cubicBezTo>
                  <a:pt x="149" y="185"/>
                  <a:pt x="149" y="185"/>
                  <a:pt x="149" y="185"/>
                </a:cubicBezTo>
                <a:cubicBezTo>
                  <a:pt x="164" y="178"/>
                  <a:pt x="175" y="173"/>
                  <a:pt x="175" y="173"/>
                </a:cubicBezTo>
                <a:cubicBezTo>
                  <a:pt x="179" y="171"/>
                  <a:pt x="182" y="166"/>
                  <a:pt x="180" y="162"/>
                </a:cubicBezTo>
                <a:cubicBezTo>
                  <a:pt x="180" y="162"/>
                  <a:pt x="172" y="143"/>
                  <a:pt x="163" y="121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176" y="125"/>
                  <a:pt x="188" y="128"/>
                  <a:pt x="200" y="124"/>
                </a:cubicBezTo>
                <a:cubicBezTo>
                  <a:pt x="216" y="119"/>
                  <a:pt x="224" y="102"/>
                  <a:pt x="219" y="86"/>
                </a:cubicBezTo>
                <a:cubicBezTo>
                  <a:pt x="214" y="70"/>
                  <a:pt x="197" y="61"/>
                  <a:pt x="181" y="66"/>
                </a:cubicBezTo>
                <a:cubicBezTo>
                  <a:pt x="170" y="70"/>
                  <a:pt x="162" y="79"/>
                  <a:pt x="160" y="90"/>
                </a:cubicBezTo>
                <a:cubicBezTo>
                  <a:pt x="152" y="91"/>
                  <a:pt x="152" y="91"/>
                  <a:pt x="152" y="91"/>
                </a:cubicBezTo>
                <a:cubicBezTo>
                  <a:pt x="147" y="74"/>
                  <a:pt x="143" y="57"/>
                  <a:pt x="142" y="46"/>
                </a:cubicBezTo>
                <a:cubicBezTo>
                  <a:pt x="139" y="42"/>
                  <a:pt x="136" y="38"/>
                  <a:pt x="131" y="40"/>
                </a:cubicBezTo>
                <a:cubicBezTo>
                  <a:pt x="131" y="40"/>
                  <a:pt x="110" y="50"/>
                  <a:pt x="84" y="60"/>
                </a:cubicBezTo>
                <a:cubicBezTo>
                  <a:pt x="81" y="55"/>
                  <a:pt x="81" y="55"/>
                  <a:pt x="81" y="55"/>
                </a:cubicBezTo>
                <a:cubicBezTo>
                  <a:pt x="89" y="48"/>
                  <a:pt x="92" y="36"/>
                  <a:pt x="89" y="24"/>
                </a:cubicBezTo>
                <a:cubicBezTo>
                  <a:pt x="83" y="8"/>
                  <a:pt x="66" y="0"/>
                  <a:pt x="50" y="5"/>
                </a:cubicBezTo>
                <a:cubicBezTo>
                  <a:pt x="34" y="10"/>
                  <a:pt x="25" y="27"/>
                  <a:pt x="31" y="43"/>
                </a:cubicBezTo>
                <a:cubicBezTo>
                  <a:pt x="34" y="54"/>
                  <a:pt x="44" y="62"/>
                  <a:pt x="54" y="64"/>
                </a:cubicBezTo>
                <a:cubicBezTo>
                  <a:pt x="55" y="71"/>
                  <a:pt x="55" y="71"/>
                  <a:pt x="55" y="71"/>
                </a:cubicBezTo>
                <a:cubicBezTo>
                  <a:pt x="35" y="78"/>
                  <a:pt x="16" y="83"/>
                  <a:pt x="6" y="81"/>
                </a:cubicBezTo>
                <a:cubicBezTo>
                  <a:pt x="2" y="84"/>
                  <a:pt x="0" y="88"/>
                  <a:pt x="1" y="92"/>
                </a:cubicBezTo>
                <a:cubicBezTo>
                  <a:pt x="0" y="103"/>
                  <a:pt x="5" y="121"/>
                  <a:pt x="11" y="140"/>
                </a:cubicBezTo>
                <a:cubicBezTo>
                  <a:pt x="22" y="139"/>
                  <a:pt x="22" y="139"/>
                  <a:pt x="22" y="139"/>
                </a:cubicBezTo>
                <a:cubicBezTo>
                  <a:pt x="24" y="128"/>
                  <a:pt x="31" y="119"/>
                  <a:pt x="42" y="115"/>
                </a:cubicBezTo>
                <a:cubicBezTo>
                  <a:pt x="58" y="110"/>
                  <a:pt x="75" y="119"/>
                  <a:pt x="81" y="135"/>
                </a:cubicBezTo>
                <a:cubicBezTo>
                  <a:pt x="86" y="151"/>
                  <a:pt x="77" y="168"/>
                  <a:pt x="61" y="173"/>
                </a:cubicBezTo>
                <a:cubicBezTo>
                  <a:pt x="50" y="177"/>
                  <a:pt x="38" y="174"/>
                  <a:pt x="30" y="166"/>
                </a:cubicBezTo>
                <a:cubicBezTo>
                  <a:pt x="23" y="171"/>
                  <a:pt x="23" y="171"/>
                  <a:pt x="23" y="171"/>
                </a:cubicBezTo>
                <a:cubicBezTo>
                  <a:pt x="31" y="192"/>
                  <a:pt x="39" y="208"/>
                  <a:pt x="39" y="208"/>
                </a:cubicBezTo>
                <a:cubicBezTo>
                  <a:pt x="40" y="213"/>
                  <a:pt x="40" y="212"/>
                  <a:pt x="50" y="214"/>
                </a:cubicBezTo>
                <a:cubicBezTo>
                  <a:pt x="65" y="217"/>
                  <a:pt x="93" y="209"/>
                  <a:pt x="118" y="199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0" name="出自【趣你的PPT】(微信:qunideppt)：最优质的PPT资源库"/>
          <p:cNvSpPr>
            <a:spLocks noEditPoints="1"/>
          </p:cNvSpPr>
          <p:nvPr/>
        </p:nvSpPr>
        <p:spPr bwMode="auto">
          <a:xfrm rot="21545399">
            <a:off x="8566307" y="2054281"/>
            <a:ext cx="230645" cy="213842"/>
          </a:xfrm>
          <a:custGeom>
            <a:avLst/>
            <a:gdLst>
              <a:gd name="T0" fmla="*/ 90 w 179"/>
              <a:gd name="T1" fmla="*/ 25 h 166"/>
              <a:gd name="T2" fmla="*/ 0 w 179"/>
              <a:gd name="T3" fmla="*/ 76 h 166"/>
              <a:gd name="T4" fmla="*/ 64 w 179"/>
              <a:gd name="T5" fmla="*/ 166 h 166"/>
              <a:gd name="T6" fmla="*/ 90 w 179"/>
              <a:gd name="T7" fmla="*/ 153 h 166"/>
              <a:gd name="T8" fmla="*/ 115 w 179"/>
              <a:gd name="T9" fmla="*/ 166 h 166"/>
              <a:gd name="T10" fmla="*/ 179 w 179"/>
              <a:gd name="T11" fmla="*/ 76 h 166"/>
              <a:gd name="T12" fmla="*/ 90 w 179"/>
              <a:gd name="T13" fmla="*/ 25 h 166"/>
              <a:gd name="T14" fmla="*/ 39 w 179"/>
              <a:gd name="T15" fmla="*/ 127 h 166"/>
              <a:gd name="T16" fmla="*/ 39 w 179"/>
              <a:gd name="T17" fmla="*/ 38 h 166"/>
              <a:gd name="T18" fmla="*/ 64 w 179"/>
              <a:gd name="T19" fmla="*/ 38 h 166"/>
              <a:gd name="T20" fmla="*/ 39 w 179"/>
              <a:gd name="T21" fmla="*/ 12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9" h="166">
                <a:moveTo>
                  <a:pt x="90" y="25"/>
                </a:moveTo>
                <a:cubicBezTo>
                  <a:pt x="23" y="0"/>
                  <a:pt x="0" y="38"/>
                  <a:pt x="0" y="76"/>
                </a:cubicBezTo>
                <a:cubicBezTo>
                  <a:pt x="0" y="115"/>
                  <a:pt x="46" y="166"/>
                  <a:pt x="64" y="166"/>
                </a:cubicBezTo>
                <a:cubicBezTo>
                  <a:pt x="90" y="166"/>
                  <a:pt x="90" y="153"/>
                  <a:pt x="90" y="153"/>
                </a:cubicBezTo>
                <a:cubicBezTo>
                  <a:pt x="90" y="153"/>
                  <a:pt x="89" y="166"/>
                  <a:pt x="115" y="166"/>
                </a:cubicBezTo>
                <a:cubicBezTo>
                  <a:pt x="134" y="166"/>
                  <a:pt x="179" y="115"/>
                  <a:pt x="179" y="76"/>
                </a:cubicBezTo>
                <a:cubicBezTo>
                  <a:pt x="179" y="38"/>
                  <a:pt x="157" y="0"/>
                  <a:pt x="90" y="25"/>
                </a:cubicBezTo>
                <a:close/>
                <a:moveTo>
                  <a:pt x="39" y="127"/>
                </a:moveTo>
                <a:cubicBezTo>
                  <a:pt x="0" y="76"/>
                  <a:pt x="39" y="38"/>
                  <a:pt x="39" y="38"/>
                </a:cubicBezTo>
                <a:cubicBezTo>
                  <a:pt x="64" y="38"/>
                  <a:pt x="64" y="38"/>
                  <a:pt x="64" y="38"/>
                </a:cubicBezTo>
                <a:cubicBezTo>
                  <a:pt x="64" y="38"/>
                  <a:pt x="39" y="64"/>
                  <a:pt x="39" y="127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1" name="出自【趣你的PPT】(微信:qunideppt)：最优质的PPT资源库"/>
          <p:cNvSpPr/>
          <p:nvPr/>
        </p:nvSpPr>
        <p:spPr bwMode="auto">
          <a:xfrm rot="21545399">
            <a:off x="8614764" y="2005927"/>
            <a:ext cx="65680" cy="65680"/>
          </a:xfrm>
          <a:custGeom>
            <a:avLst/>
            <a:gdLst>
              <a:gd name="T0" fmla="*/ 51 w 51"/>
              <a:gd name="T1" fmla="*/ 51 h 51"/>
              <a:gd name="T2" fmla="*/ 25 w 51"/>
              <a:gd name="T3" fmla="*/ 0 h 51"/>
              <a:gd name="T4" fmla="*/ 0 w 51"/>
              <a:gd name="T5" fmla="*/ 0 h 51"/>
              <a:gd name="T6" fmla="*/ 38 w 51"/>
              <a:gd name="T7" fmla="*/ 51 h 51"/>
              <a:gd name="T8" fmla="*/ 51 w 51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51">
                <a:moveTo>
                  <a:pt x="51" y="51"/>
                </a:moveTo>
                <a:cubicBezTo>
                  <a:pt x="38" y="25"/>
                  <a:pt x="25" y="0"/>
                  <a:pt x="25" y="0"/>
                </a:cubicBezTo>
                <a:cubicBezTo>
                  <a:pt x="0" y="0"/>
                  <a:pt x="0" y="0"/>
                  <a:pt x="0" y="0"/>
                </a:cubicBezTo>
                <a:cubicBezTo>
                  <a:pt x="38" y="51"/>
                  <a:pt x="38" y="51"/>
                  <a:pt x="38" y="51"/>
                </a:cubicBezTo>
                <a:lnTo>
                  <a:pt x="51" y="51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2" name="出自【趣你的PPT】(微信:qunideppt)：最优质的PPT资源库"/>
          <p:cNvSpPr/>
          <p:nvPr/>
        </p:nvSpPr>
        <p:spPr bwMode="auto">
          <a:xfrm rot="21545399">
            <a:off x="8680435" y="2004757"/>
            <a:ext cx="81718" cy="65680"/>
          </a:xfrm>
          <a:custGeom>
            <a:avLst/>
            <a:gdLst>
              <a:gd name="T0" fmla="*/ 63 w 63"/>
              <a:gd name="T1" fmla="*/ 0 h 51"/>
              <a:gd name="T2" fmla="*/ 0 w 63"/>
              <a:gd name="T3" fmla="*/ 51 h 51"/>
              <a:gd name="T4" fmla="*/ 63 w 63"/>
              <a:gd name="T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3" h="51">
                <a:moveTo>
                  <a:pt x="63" y="0"/>
                </a:moveTo>
                <a:cubicBezTo>
                  <a:pt x="63" y="0"/>
                  <a:pt x="0" y="0"/>
                  <a:pt x="0" y="51"/>
                </a:cubicBezTo>
                <a:cubicBezTo>
                  <a:pt x="0" y="51"/>
                  <a:pt x="63" y="51"/>
                  <a:pt x="63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502277" y="1625162"/>
            <a:ext cx="319913" cy="330820"/>
          </a:xfrm>
          <a:custGeom>
            <a:avLst/>
            <a:gdLst>
              <a:gd name="T0" fmla="*/ 186 w 186"/>
              <a:gd name="T1" fmla="*/ 108 h 192"/>
              <a:gd name="T2" fmla="*/ 170 w 186"/>
              <a:gd name="T3" fmla="*/ 89 h 192"/>
              <a:gd name="T4" fmla="*/ 171 w 186"/>
              <a:gd name="T5" fmla="*/ 77 h 192"/>
              <a:gd name="T6" fmla="*/ 94 w 186"/>
              <a:gd name="T7" fmla="*/ 0 h 192"/>
              <a:gd name="T8" fmla="*/ 17 w 186"/>
              <a:gd name="T9" fmla="*/ 77 h 192"/>
              <a:gd name="T10" fmla="*/ 18 w 186"/>
              <a:gd name="T11" fmla="*/ 87 h 192"/>
              <a:gd name="T12" fmla="*/ 0 w 186"/>
              <a:gd name="T13" fmla="*/ 106 h 192"/>
              <a:gd name="T14" fmla="*/ 19 w 186"/>
              <a:gd name="T15" fmla="*/ 125 h 192"/>
              <a:gd name="T16" fmla="*/ 22 w 186"/>
              <a:gd name="T17" fmla="*/ 125 h 192"/>
              <a:gd name="T18" fmla="*/ 22 w 186"/>
              <a:gd name="T19" fmla="*/ 133 h 192"/>
              <a:gd name="T20" fmla="*/ 30 w 186"/>
              <a:gd name="T21" fmla="*/ 141 h 192"/>
              <a:gd name="T22" fmla="*/ 43 w 186"/>
              <a:gd name="T23" fmla="*/ 141 h 192"/>
              <a:gd name="T24" fmla="*/ 51 w 186"/>
              <a:gd name="T25" fmla="*/ 133 h 192"/>
              <a:gd name="T26" fmla="*/ 51 w 186"/>
              <a:gd name="T27" fmla="*/ 81 h 192"/>
              <a:gd name="T28" fmla="*/ 43 w 186"/>
              <a:gd name="T29" fmla="*/ 73 h 192"/>
              <a:gd name="T30" fmla="*/ 30 w 186"/>
              <a:gd name="T31" fmla="*/ 73 h 192"/>
              <a:gd name="T32" fmla="*/ 26 w 186"/>
              <a:gd name="T33" fmla="*/ 74 h 192"/>
              <a:gd name="T34" fmla="*/ 94 w 186"/>
              <a:gd name="T35" fmla="*/ 18 h 192"/>
              <a:gd name="T36" fmla="*/ 162 w 186"/>
              <a:gd name="T37" fmla="*/ 76 h 192"/>
              <a:gd name="T38" fmla="*/ 156 w 186"/>
              <a:gd name="T39" fmla="*/ 73 h 192"/>
              <a:gd name="T40" fmla="*/ 143 w 186"/>
              <a:gd name="T41" fmla="*/ 73 h 192"/>
              <a:gd name="T42" fmla="*/ 135 w 186"/>
              <a:gd name="T43" fmla="*/ 81 h 192"/>
              <a:gd name="T44" fmla="*/ 135 w 186"/>
              <a:gd name="T45" fmla="*/ 133 h 192"/>
              <a:gd name="T46" fmla="*/ 143 w 186"/>
              <a:gd name="T47" fmla="*/ 141 h 192"/>
              <a:gd name="T48" fmla="*/ 156 w 186"/>
              <a:gd name="T49" fmla="*/ 141 h 192"/>
              <a:gd name="T50" fmla="*/ 159 w 186"/>
              <a:gd name="T51" fmla="*/ 140 h 192"/>
              <a:gd name="T52" fmla="*/ 122 w 186"/>
              <a:gd name="T53" fmla="*/ 174 h 192"/>
              <a:gd name="T54" fmla="*/ 106 w 186"/>
              <a:gd name="T55" fmla="*/ 163 h 192"/>
              <a:gd name="T56" fmla="*/ 89 w 186"/>
              <a:gd name="T57" fmla="*/ 178 h 192"/>
              <a:gd name="T58" fmla="*/ 106 w 186"/>
              <a:gd name="T59" fmla="*/ 192 h 192"/>
              <a:gd name="T60" fmla="*/ 122 w 186"/>
              <a:gd name="T61" fmla="*/ 183 h 192"/>
              <a:gd name="T62" fmla="*/ 171 w 186"/>
              <a:gd name="T63" fmla="*/ 126 h 192"/>
              <a:gd name="T64" fmla="*/ 186 w 186"/>
              <a:gd name="T65" fmla="*/ 108 h 192"/>
              <a:gd name="T66" fmla="*/ 164 w 186"/>
              <a:gd name="T67" fmla="*/ 126 h 192"/>
              <a:gd name="T68" fmla="*/ 164 w 186"/>
              <a:gd name="T69" fmla="*/ 126 h 192"/>
              <a:gd name="T70" fmla="*/ 164 w 186"/>
              <a:gd name="T71" fmla="*/ 127 h 192"/>
              <a:gd name="T72" fmla="*/ 164 w 186"/>
              <a:gd name="T73" fmla="*/ 12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6" h="192">
                <a:moveTo>
                  <a:pt x="186" y="108"/>
                </a:moveTo>
                <a:cubicBezTo>
                  <a:pt x="186" y="99"/>
                  <a:pt x="179" y="91"/>
                  <a:pt x="170" y="89"/>
                </a:cubicBezTo>
                <a:cubicBezTo>
                  <a:pt x="171" y="85"/>
                  <a:pt x="171" y="81"/>
                  <a:pt x="171" y="77"/>
                </a:cubicBezTo>
                <a:cubicBezTo>
                  <a:pt x="171" y="35"/>
                  <a:pt x="137" y="0"/>
                  <a:pt x="94" y="0"/>
                </a:cubicBezTo>
                <a:cubicBezTo>
                  <a:pt x="51" y="0"/>
                  <a:pt x="17" y="35"/>
                  <a:pt x="17" y="77"/>
                </a:cubicBezTo>
                <a:cubicBezTo>
                  <a:pt x="17" y="81"/>
                  <a:pt x="17" y="84"/>
                  <a:pt x="18" y="87"/>
                </a:cubicBezTo>
                <a:cubicBezTo>
                  <a:pt x="8" y="88"/>
                  <a:pt x="0" y="96"/>
                  <a:pt x="0" y="106"/>
                </a:cubicBezTo>
                <a:cubicBezTo>
                  <a:pt x="0" y="117"/>
                  <a:pt x="8" y="125"/>
                  <a:pt x="19" y="125"/>
                </a:cubicBezTo>
                <a:cubicBezTo>
                  <a:pt x="20" y="125"/>
                  <a:pt x="21" y="125"/>
                  <a:pt x="22" y="125"/>
                </a:cubicBezTo>
                <a:cubicBezTo>
                  <a:pt x="22" y="133"/>
                  <a:pt x="22" y="133"/>
                  <a:pt x="22" y="133"/>
                </a:cubicBezTo>
                <a:cubicBezTo>
                  <a:pt x="22" y="137"/>
                  <a:pt x="25" y="141"/>
                  <a:pt x="30" y="141"/>
                </a:cubicBezTo>
                <a:cubicBezTo>
                  <a:pt x="43" y="141"/>
                  <a:pt x="43" y="141"/>
                  <a:pt x="43" y="141"/>
                </a:cubicBezTo>
                <a:cubicBezTo>
                  <a:pt x="48" y="141"/>
                  <a:pt x="51" y="137"/>
                  <a:pt x="51" y="133"/>
                </a:cubicBezTo>
                <a:cubicBezTo>
                  <a:pt x="51" y="81"/>
                  <a:pt x="51" y="81"/>
                  <a:pt x="51" y="81"/>
                </a:cubicBezTo>
                <a:cubicBezTo>
                  <a:pt x="51" y="77"/>
                  <a:pt x="48" y="73"/>
                  <a:pt x="43" y="73"/>
                </a:cubicBezTo>
                <a:cubicBezTo>
                  <a:pt x="30" y="73"/>
                  <a:pt x="30" y="73"/>
                  <a:pt x="30" y="73"/>
                </a:cubicBezTo>
                <a:cubicBezTo>
                  <a:pt x="29" y="73"/>
                  <a:pt x="27" y="74"/>
                  <a:pt x="26" y="74"/>
                </a:cubicBezTo>
                <a:cubicBezTo>
                  <a:pt x="32" y="42"/>
                  <a:pt x="60" y="18"/>
                  <a:pt x="94" y="18"/>
                </a:cubicBezTo>
                <a:cubicBezTo>
                  <a:pt x="129" y="18"/>
                  <a:pt x="157" y="43"/>
                  <a:pt x="162" y="76"/>
                </a:cubicBezTo>
                <a:cubicBezTo>
                  <a:pt x="161" y="74"/>
                  <a:pt x="159" y="73"/>
                  <a:pt x="156" y="73"/>
                </a:cubicBezTo>
                <a:cubicBezTo>
                  <a:pt x="143" y="73"/>
                  <a:pt x="143" y="73"/>
                  <a:pt x="143" y="73"/>
                </a:cubicBezTo>
                <a:cubicBezTo>
                  <a:pt x="138" y="73"/>
                  <a:pt x="135" y="77"/>
                  <a:pt x="135" y="81"/>
                </a:cubicBezTo>
                <a:cubicBezTo>
                  <a:pt x="135" y="133"/>
                  <a:pt x="135" y="133"/>
                  <a:pt x="135" y="133"/>
                </a:cubicBezTo>
                <a:cubicBezTo>
                  <a:pt x="135" y="137"/>
                  <a:pt x="138" y="141"/>
                  <a:pt x="143" y="141"/>
                </a:cubicBezTo>
                <a:cubicBezTo>
                  <a:pt x="156" y="141"/>
                  <a:pt x="156" y="141"/>
                  <a:pt x="156" y="141"/>
                </a:cubicBezTo>
                <a:cubicBezTo>
                  <a:pt x="157" y="141"/>
                  <a:pt x="158" y="141"/>
                  <a:pt x="159" y="140"/>
                </a:cubicBezTo>
                <a:cubicBezTo>
                  <a:pt x="151" y="157"/>
                  <a:pt x="138" y="169"/>
                  <a:pt x="122" y="174"/>
                </a:cubicBezTo>
                <a:cubicBezTo>
                  <a:pt x="120" y="168"/>
                  <a:pt x="114" y="163"/>
                  <a:pt x="106" y="163"/>
                </a:cubicBezTo>
                <a:cubicBezTo>
                  <a:pt x="97" y="163"/>
                  <a:pt x="89" y="170"/>
                  <a:pt x="89" y="178"/>
                </a:cubicBezTo>
                <a:cubicBezTo>
                  <a:pt x="89" y="186"/>
                  <a:pt x="97" y="192"/>
                  <a:pt x="106" y="192"/>
                </a:cubicBezTo>
                <a:cubicBezTo>
                  <a:pt x="113" y="192"/>
                  <a:pt x="119" y="188"/>
                  <a:pt x="122" y="183"/>
                </a:cubicBezTo>
                <a:cubicBezTo>
                  <a:pt x="146" y="178"/>
                  <a:pt x="166" y="156"/>
                  <a:pt x="171" y="126"/>
                </a:cubicBezTo>
                <a:cubicBezTo>
                  <a:pt x="179" y="125"/>
                  <a:pt x="186" y="117"/>
                  <a:pt x="186" y="108"/>
                </a:cubicBezTo>
                <a:close/>
                <a:moveTo>
                  <a:pt x="164" y="126"/>
                </a:moveTo>
                <a:cubicBezTo>
                  <a:pt x="164" y="126"/>
                  <a:pt x="164" y="126"/>
                  <a:pt x="164" y="126"/>
                </a:cubicBezTo>
                <a:cubicBezTo>
                  <a:pt x="164" y="127"/>
                  <a:pt x="164" y="127"/>
                  <a:pt x="164" y="127"/>
                </a:cubicBezTo>
                <a:lnTo>
                  <a:pt x="164" y="126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5" name="出自【趣你的PPT】(微信:qunideppt)：最优质的PPT资源库"/>
          <p:cNvSpPr/>
          <p:nvPr/>
        </p:nvSpPr>
        <p:spPr bwMode="auto">
          <a:xfrm>
            <a:off x="8110569" y="1617488"/>
            <a:ext cx="330769" cy="332457"/>
          </a:xfrm>
          <a:custGeom>
            <a:avLst/>
            <a:gdLst>
              <a:gd name="T0" fmla="*/ 158 w 166"/>
              <a:gd name="T1" fmla="*/ 51 h 166"/>
              <a:gd name="T2" fmla="*/ 144 w 166"/>
              <a:gd name="T3" fmla="*/ 45 h 166"/>
              <a:gd name="T4" fmla="*/ 133 w 166"/>
              <a:gd name="T5" fmla="*/ 55 h 166"/>
              <a:gd name="T6" fmla="*/ 140 w 166"/>
              <a:gd name="T7" fmla="*/ 83 h 166"/>
              <a:gd name="T8" fmla="*/ 83 w 166"/>
              <a:gd name="T9" fmla="*/ 140 h 166"/>
              <a:gd name="T10" fmla="*/ 26 w 166"/>
              <a:gd name="T11" fmla="*/ 83 h 166"/>
              <a:gd name="T12" fmla="*/ 83 w 166"/>
              <a:gd name="T13" fmla="*/ 26 h 166"/>
              <a:gd name="T14" fmla="*/ 112 w 166"/>
              <a:gd name="T15" fmla="*/ 34 h 166"/>
              <a:gd name="T16" fmla="*/ 122 w 166"/>
              <a:gd name="T17" fmla="*/ 24 h 166"/>
              <a:gd name="T18" fmla="*/ 116 w 166"/>
              <a:gd name="T19" fmla="*/ 9 h 166"/>
              <a:gd name="T20" fmla="*/ 115 w 166"/>
              <a:gd name="T21" fmla="*/ 6 h 166"/>
              <a:gd name="T22" fmla="*/ 83 w 166"/>
              <a:gd name="T23" fmla="*/ 0 h 166"/>
              <a:gd name="T24" fmla="*/ 0 w 166"/>
              <a:gd name="T25" fmla="*/ 83 h 166"/>
              <a:gd name="T26" fmla="*/ 83 w 166"/>
              <a:gd name="T27" fmla="*/ 166 h 166"/>
              <a:gd name="T28" fmla="*/ 166 w 166"/>
              <a:gd name="T29" fmla="*/ 83 h 166"/>
              <a:gd name="T30" fmla="*/ 160 w 166"/>
              <a:gd name="T31" fmla="*/ 52 h 166"/>
              <a:gd name="T32" fmla="*/ 158 w 166"/>
              <a:gd name="T33" fmla="*/ 51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6" h="166">
                <a:moveTo>
                  <a:pt x="158" y="51"/>
                </a:moveTo>
                <a:cubicBezTo>
                  <a:pt x="144" y="45"/>
                  <a:pt x="144" y="45"/>
                  <a:pt x="144" y="45"/>
                </a:cubicBezTo>
                <a:cubicBezTo>
                  <a:pt x="133" y="55"/>
                  <a:pt x="133" y="55"/>
                  <a:pt x="133" y="55"/>
                </a:cubicBezTo>
                <a:cubicBezTo>
                  <a:pt x="137" y="64"/>
                  <a:pt x="140" y="73"/>
                  <a:pt x="140" y="83"/>
                </a:cubicBezTo>
                <a:cubicBezTo>
                  <a:pt x="140" y="114"/>
                  <a:pt x="114" y="140"/>
                  <a:pt x="83" y="140"/>
                </a:cubicBezTo>
                <a:cubicBezTo>
                  <a:pt x="51" y="140"/>
                  <a:pt x="26" y="114"/>
                  <a:pt x="26" y="83"/>
                </a:cubicBezTo>
                <a:cubicBezTo>
                  <a:pt x="26" y="51"/>
                  <a:pt x="51" y="26"/>
                  <a:pt x="83" y="26"/>
                </a:cubicBezTo>
                <a:cubicBezTo>
                  <a:pt x="93" y="26"/>
                  <a:pt x="103" y="29"/>
                  <a:pt x="112" y="34"/>
                </a:cubicBezTo>
                <a:cubicBezTo>
                  <a:pt x="122" y="24"/>
                  <a:pt x="122" y="24"/>
                  <a:pt x="122" y="24"/>
                </a:cubicBezTo>
                <a:cubicBezTo>
                  <a:pt x="116" y="9"/>
                  <a:pt x="116" y="9"/>
                  <a:pt x="116" y="9"/>
                </a:cubicBezTo>
                <a:cubicBezTo>
                  <a:pt x="115" y="6"/>
                  <a:pt x="115" y="6"/>
                  <a:pt x="115" y="6"/>
                </a:cubicBezTo>
                <a:cubicBezTo>
                  <a:pt x="105" y="2"/>
                  <a:pt x="94" y="0"/>
                  <a:pt x="83" y="0"/>
                </a:cubicBezTo>
                <a:cubicBezTo>
                  <a:pt x="37" y="0"/>
                  <a:pt x="0" y="37"/>
                  <a:pt x="0" y="83"/>
                </a:cubicBezTo>
                <a:cubicBezTo>
                  <a:pt x="0" y="129"/>
                  <a:pt x="37" y="166"/>
                  <a:pt x="83" y="166"/>
                </a:cubicBezTo>
                <a:cubicBezTo>
                  <a:pt x="129" y="166"/>
                  <a:pt x="166" y="129"/>
                  <a:pt x="166" y="83"/>
                </a:cubicBezTo>
                <a:cubicBezTo>
                  <a:pt x="166" y="72"/>
                  <a:pt x="164" y="61"/>
                  <a:pt x="160" y="52"/>
                </a:cubicBezTo>
                <a:lnTo>
                  <a:pt x="158" y="51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6" name="出自【趣你的PPT】(微信:qunideppt)：最优质的PPT资源库"/>
          <p:cNvSpPr/>
          <p:nvPr/>
        </p:nvSpPr>
        <p:spPr bwMode="auto">
          <a:xfrm>
            <a:off x="8267515" y="1567703"/>
            <a:ext cx="226138" cy="226138"/>
          </a:xfrm>
          <a:custGeom>
            <a:avLst/>
            <a:gdLst>
              <a:gd name="T0" fmla="*/ 97 w 113"/>
              <a:gd name="T1" fmla="*/ 16 h 113"/>
              <a:gd name="T2" fmla="*/ 88 w 113"/>
              <a:gd name="T3" fmla="*/ 16 h 113"/>
              <a:gd name="T4" fmla="*/ 84 w 113"/>
              <a:gd name="T5" fmla="*/ 20 h 113"/>
              <a:gd name="T6" fmla="*/ 75 w 113"/>
              <a:gd name="T7" fmla="*/ 0 h 113"/>
              <a:gd name="T8" fmla="*/ 45 w 113"/>
              <a:gd name="T9" fmla="*/ 31 h 113"/>
              <a:gd name="T10" fmla="*/ 53 w 113"/>
              <a:gd name="T11" fmla="*/ 51 h 113"/>
              <a:gd name="T12" fmla="*/ 2 w 113"/>
              <a:gd name="T13" fmla="*/ 102 h 113"/>
              <a:gd name="T14" fmla="*/ 2 w 113"/>
              <a:gd name="T15" fmla="*/ 111 h 113"/>
              <a:gd name="T16" fmla="*/ 11 w 113"/>
              <a:gd name="T17" fmla="*/ 111 h 113"/>
              <a:gd name="T18" fmla="*/ 63 w 113"/>
              <a:gd name="T19" fmla="*/ 60 h 113"/>
              <a:gd name="T20" fmla="*/ 82 w 113"/>
              <a:gd name="T21" fmla="*/ 68 h 113"/>
              <a:gd name="T22" fmla="*/ 113 w 113"/>
              <a:gd name="T23" fmla="*/ 38 h 113"/>
              <a:gd name="T24" fmla="*/ 93 w 113"/>
              <a:gd name="T25" fmla="*/ 29 h 113"/>
              <a:gd name="T26" fmla="*/ 97 w 113"/>
              <a:gd name="T27" fmla="*/ 25 h 113"/>
              <a:gd name="T28" fmla="*/ 97 w 113"/>
              <a:gd name="T29" fmla="*/ 1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3" h="113">
                <a:moveTo>
                  <a:pt x="97" y="16"/>
                </a:moveTo>
                <a:cubicBezTo>
                  <a:pt x="95" y="13"/>
                  <a:pt x="91" y="13"/>
                  <a:pt x="88" y="16"/>
                </a:cubicBezTo>
                <a:cubicBezTo>
                  <a:pt x="84" y="20"/>
                  <a:pt x="84" y="20"/>
                  <a:pt x="84" y="20"/>
                </a:cubicBezTo>
                <a:cubicBezTo>
                  <a:pt x="75" y="0"/>
                  <a:pt x="75" y="0"/>
                  <a:pt x="75" y="0"/>
                </a:cubicBezTo>
                <a:cubicBezTo>
                  <a:pt x="45" y="31"/>
                  <a:pt x="45" y="31"/>
                  <a:pt x="45" y="31"/>
                </a:cubicBezTo>
                <a:cubicBezTo>
                  <a:pt x="53" y="51"/>
                  <a:pt x="53" y="51"/>
                  <a:pt x="53" y="51"/>
                </a:cubicBezTo>
                <a:cubicBezTo>
                  <a:pt x="2" y="102"/>
                  <a:pt x="2" y="102"/>
                  <a:pt x="2" y="102"/>
                </a:cubicBezTo>
                <a:cubicBezTo>
                  <a:pt x="0" y="104"/>
                  <a:pt x="0" y="108"/>
                  <a:pt x="2" y="111"/>
                </a:cubicBezTo>
                <a:cubicBezTo>
                  <a:pt x="5" y="113"/>
                  <a:pt x="9" y="113"/>
                  <a:pt x="11" y="111"/>
                </a:cubicBezTo>
                <a:cubicBezTo>
                  <a:pt x="63" y="60"/>
                  <a:pt x="63" y="60"/>
                  <a:pt x="63" y="60"/>
                </a:cubicBezTo>
                <a:cubicBezTo>
                  <a:pt x="82" y="68"/>
                  <a:pt x="82" y="68"/>
                  <a:pt x="82" y="68"/>
                </a:cubicBezTo>
                <a:cubicBezTo>
                  <a:pt x="113" y="38"/>
                  <a:pt x="113" y="38"/>
                  <a:pt x="113" y="38"/>
                </a:cubicBezTo>
                <a:cubicBezTo>
                  <a:pt x="93" y="29"/>
                  <a:pt x="93" y="29"/>
                  <a:pt x="93" y="29"/>
                </a:cubicBezTo>
                <a:cubicBezTo>
                  <a:pt x="97" y="25"/>
                  <a:pt x="97" y="25"/>
                  <a:pt x="97" y="25"/>
                </a:cubicBezTo>
                <a:cubicBezTo>
                  <a:pt x="100" y="22"/>
                  <a:pt x="100" y="18"/>
                  <a:pt x="97" y="16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7" name="出自【趣你的PPT】(微信:qunideppt)：最优质的PPT资源库"/>
          <p:cNvSpPr/>
          <p:nvPr/>
        </p:nvSpPr>
        <p:spPr bwMode="auto">
          <a:xfrm>
            <a:off x="8194105" y="1701867"/>
            <a:ext cx="163697" cy="163697"/>
          </a:xfrm>
          <a:custGeom>
            <a:avLst/>
            <a:gdLst>
              <a:gd name="T0" fmla="*/ 55 w 82"/>
              <a:gd name="T1" fmla="*/ 50 h 82"/>
              <a:gd name="T2" fmla="*/ 33 w 82"/>
              <a:gd name="T3" fmla="*/ 50 h 82"/>
              <a:gd name="T4" fmla="*/ 33 w 82"/>
              <a:gd name="T5" fmla="*/ 28 h 82"/>
              <a:gd name="T6" fmla="*/ 58 w 82"/>
              <a:gd name="T7" fmla="*/ 4 h 82"/>
              <a:gd name="T8" fmla="*/ 41 w 82"/>
              <a:gd name="T9" fmla="*/ 0 h 82"/>
              <a:gd name="T10" fmla="*/ 0 w 82"/>
              <a:gd name="T11" fmla="*/ 41 h 82"/>
              <a:gd name="T12" fmla="*/ 41 w 82"/>
              <a:gd name="T13" fmla="*/ 82 h 82"/>
              <a:gd name="T14" fmla="*/ 82 w 82"/>
              <a:gd name="T15" fmla="*/ 41 h 82"/>
              <a:gd name="T16" fmla="*/ 79 w 82"/>
              <a:gd name="T17" fmla="*/ 26 h 82"/>
              <a:gd name="T18" fmla="*/ 55 w 82"/>
              <a:gd name="T19" fmla="*/ 5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82">
                <a:moveTo>
                  <a:pt x="55" y="50"/>
                </a:moveTo>
                <a:cubicBezTo>
                  <a:pt x="49" y="56"/>
                  <a:pt x="39" y="56"/>
                  <a:pt x="33" y="50"/>
                </a:cubicBezTo>
                <a:cubicBezTo>
                  <a:pt x="27" y="44"/>
                  <a:pt x="27" y="34"/>
                  <a:pt x="33" y="28"/>
                </a:cubicBezTo>
                <a:cubicBezTo>
                  <a:pt x="58" y="4"/>
                  <a:pt x="58" y="4"/>
                  <a:pt x="58" y="4"/>
                </a:cubicBezTo>
                <a:cubicBezTo>
                  <a:pt x="53" y="1"/>
                  <a:pt x="47" y="0"/>
                  <a:pt x="41" y="0"/>
                </a:cubicBezTo>
                <a:cubicBezTo>
                  <a:pt x="18" y="0"/>
                  <a:pt x="0" y="18"/>
                  <a:pt x="0" y="41"/>
                </a:cubicBezTo>
                <a:cubicBezTo>
                  <a:pt x="0" y="63"/>
                  <a:pt x="18" y="82"/>
                  <a:pt x="41" y="82"/>
                </a:cubicBezTo>
                <a:cubicBezTo>
                  <a:pt x="63" y="82"/>
                  <a:pt x="82" y="63"/>
                  <a:pt x="82" y="41"/>
                </a:cubicBezTo>
                <a:cubicBezTo>
                  <a:pt x="82" y="35"/>
                  <a:pt x="81" y="30"/>
                  <a:pt x="79" y="26"/>
                </a:cubicBezTo>
                <a:lnTo>
                  <a:pt x="55" y="5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8318114" y="2112180"/>
            <a:ext cx="59376" cy="59376"/>
          </a:xfrm>
          <a:prstGeom prst="ellipse">
            <a:avLst/>
          </a:pr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0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8450927" y="2112180"/>
            <a:ext cx="59376" cy="59376"/>
          </a:xfrm>
          <a:prstGeom prst="ellipse">
            <a:avLst/>
          </a:pr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288425" y="1963740"/>
            <a:ext cx="237502" cy="162502"/>
          </a:xfrm>
          <a:custGeom>
            <a:avLst/>
            <a:gdLst>
              <a:gd name="T0" fmla="*/ 62 w 64"/>
              <a:gd name="T1" fmla="*/ 0 h 44"/>
              <a:gd name="T2" fmla="*/ 22 w 64"/>
              <a:gd name="T3" fmla="*/ 0 h 44"/>
              <a:gd name="T4" fmla="*/ 20 w 64"/>
              <a:gd name="T5" fmla="*/ 2 h 44"/>
              <a:gd name="T6" fmla="*/ 20 w 64"/>
              <a:gd name="T7" fmla="*/ 8 h 44"/>
              <a:gd name="T8" fmla="*/ 10 w 64"/>
              <a:gd name="T9" fmla="*/ 8 h 44"/>
              <a:gd name="T10" fmla="*/ 7 w 64"/>
              <a:gd name="T11" fmla="*/ 10 h 44"/>
              <a:gd name="T12" fmla="*/ 1 w 64"/>
              <a:gd name="T13" fmla="*/ 22 h 44"/>
              <a:gd name="T14" fmla="*/ 0 w 64"/>
              <a:gd name="T15" fmla="*/ 26 h 44"/>
              <a:gd name="T16" fmla="*/ 0 w 64"/>
              <a:gd name="T17" fmla="*/ 38 h 44"/>
              <a:gd name="T18" fmla="*/ 1 w 64"/>
              <a:gd name="T19" fmla="*/ 41 h 44"/>
              <a:gd name="T20" fmla="*/ 3 w 64"/>
              <a:gd name="T21" fmla="*/ 43 h 44"/>
              <a:gd name="T22" fmla="*/ 5 w 64"/>
              <a:gd name="T23" fmla="*/ 44 h 44"/>
              <a:gd name="T24" fmla="*/ 16 w 64"/>
              <a:gd name="T25" fmla="*/ 36 h 44"/>
              <a:gd name="T26" fmla="*/ 27 w 64"/>
              <a:gd name="T27" fmla="*/ 44 h 44"/>
              <a:gd name="T28" fmla="*/ 41 w 64"/>
              <a:gd name="T29" fmla="*/ 44 h 44"/>
              <a:gd name="T30" fmla="*/ 52 w 64"/>
              <a:gd name="T31" fmla="*/ 36 h 44"/>
              <a:gd name="T32" fmla="*/ 63 w 64"/>
              <a:gd name="T33" fmla="*/ 44 h 44"/>
              <a:gd name="T34" fmla="*/ 64 w 64"/>
              <a:gd name="T35" fmla="*/ 42 h 44"/>
              <a:gd name="T36" fmla="*/ 64 w 64"/>
              <a:gd name="T37" fmla="*/ 2 h 44"/>
              <a:gd name="T38" fmla="*/ 62 w 64"/>
              <a:gd name="T39" fmla="*/ 0 h 44"/>
              <a:gd name="T40" fmla="*/ 20 w 64"/>
              <a:gd name="T41" fmla="*/ 24 h 44"/>
              <a:gd name="T42" fmla="*/ 8 w 64"/>
              <a:gd name="T43" fmla="*/ 24 h 44"/>
              <a:gd name="T44" fmla="*/ 12 w 64"/>
              <a:gd name="T45" fmla="*/ 12 h 44"/>
              <a:gd name="T46" fmla="*/ 20 w 64"/>
              <a:gd name="T47" fmla="*/ 12 h 44"/>
              <a:gd name="T48" fmla="*/ 20 w 64"/>
              <a:gd name="T49" fmla="*/ 2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4" h="44">
                <a:moveTo>
                  <a:pt x="62" y="0"/>
                </a:move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0" y="1"/>
                  <a:pt x="20" y="2"/>
                </a:cubicBezTo>
                <a:cubicBezTo>
                  <a:pt x="20" y="8"/>
                  <a:pt x="20" y="8"/>
                  <a:pt x="2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8"/>
                  <a:pt x="8" y="9"/>
                  <a:pt x="7" y="10"/>
                </a:cubicBezTo>
                <a:cubicBezTo>
                  <a:pt x="1" y="22"/>
                  <a:pt x="1" y="22"/>
                  <a:pt x="1" y="22"/>
                </a:cubicBezTo>
                <a:cubicBezTo>
                  <a:pt x="0" y="23"/>
                  <a:pt x="0" y="25"/>
                  <a:pt x="0" y="26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9"/>
                  <a:pt x="1" y="41"/>
                  <a:pt x="1" y="41"/>
                </a:cubicBezTo>
                <a:cubicBezTo>
                  <a:pt x="3" y="43"/>
                  <a:pt x="3" y="43"/>
                  <a:pt x="3" y="43"/>
                </a:cubicBezTo>
                <a:cubicBezTo>
                  <a:pt x="3" y="43"/>
                  <a:pt x="4" y="44"/>
                  <a:pt x="5" y="44"/>
                </a:cubicBezTo>
                <a:cubicBezTo>
                  <a:pt x="7" y="39"/>
                  <a:pt x="11" y="36"/>
                  <a:pt x="16" y="36"/>
                </a:cubicBezTo>
                <a:cubicBezTo>
                  <a:pt x="21" y="36"/>
                  <a:pt x="26" y="39"/>
                  <a:pt x="27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39"/>
                  <a:pt x="47" y="36"/>
                  <a:pt x="52" y="36"/>
                </a:cubicBezTo>
                <a:cubicBezTo>
                  <a:pt x="57" y="36"/>
                  <a:pt x="61" y="39"/>
                  <a:pt x="63" y="44"/>
                </a:cubicBezTo>
                <a:cubicBezTo>
                  <a:pt x="64" y="43"/>
                  <a:pt x="64" y="43"/>
                  <a:pt x="64" y="4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1"/>
                  <a:pt x="63" y="0"/>
                  <a:pt x="62" y="0"/>
                </a:cubicBezTo>
                <a:close/>
                <a:moveTo>
                  <a:pt x="20" y="24"/>
                </a:moveTo>
                <a:cubicBezTo>
                  <a:pt x="8" y="24"/>
                  <a:pt x="8" y="24"/>
                  <a:pt x="8" y="24"/>
                </a:cubicBezTo>
                <a:cubicBezTo>
                  <a:pt x="12" y="12"/>
                  <a:pt x="12" y="12"/>
                  <a:pt x="12" y="12"/>
                </a:cubicBezTo>
                <a:cubicBezTo>
                  <a:pt x="20" y="12"/>
                  <a:pt x="20" y="12"/>
                  <a:pt x="20" y="12"/>
                </a:cubicBezTo>
                <a:lnTo>
                  <a:pt x="20" y="24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012832" y="1922351"/>
            <a:ext cx="185915" cy="105634"/>
          </a:xfrm>
          <a:custGeom>
            <a:avLst/>
            <a:gdLst>
              <a:gd name="T0" fmla="*/ 4 w 56"/>
              <a:gd name="T1" fmla="*/ 32 h 32"/>
              <a:gd name="T2" fmla="*/ 52 w 56"/>
              <a:gd name="T3" fmla="*/ 32 h 32"/>
              <a:gd name="T4" fmla="*/ 56 w 56"/>
              <a:gd name="T5" fmla="*/ 28 h 32"/>
              <a:gd name="T6" fmla="*/ 52 w 56"/>
              <a:gd name="T7" fmla="*/ 24 h 32"/>
              <a:gd name="T8" fmla="*/ 40 w 56"/>
              <a:gd name="T9" fmla="*/ 24 h 32"/>
              <a:gd name="T10" fmla="*/ 36 w 56"/>
              <a:gd name="T11" fmla="*/ 20 h 32"/>
              <a:gd name="T12" fmla="*/ 36 w 56"/>
              <a:gd name="T13" fmla="*/ 4 h 32"/>
              <a:gd name="T14" fmla="*/ 32 w 56"/>
              <a:gd name="T15" fmla="*/ 0 h 32"/>
              <a:gd name="T16" fmla="*/ 24 w 56"/>
              <a:gd name="T17" fmla="*/ 0 h 32"/>
              <a:gd name="T18" fmla="*/ 20 w 56"/>
              <a:gd name="T19" fmla="*/ 4 h 32"/>
              <a:gd name="T20" fmla="*/ 20 w 56"/>
              <a:gd name="T21" fmla="*/ 20 h 32"/>
              <a:gd name="T22" fmla="*/ 16 w 56"/>
              <a:gd name="T23" fmla="*/ 24 h 32"/>
              <a:gd name="T24" fmla="*/ 4 w 56"/>
              <a:gd name="T25" fmla="*/ 24 h 32"/>
              <a:gd name="T26" fmla="*/ 0 w 56"/>
              <a:gd name="T27" fmla="*/ 28 h 32"/>
              <a:gd name="T28" fmla="*/ 4 w 56"/>
              <a:gd name="T29" fmla="*/ 32 h 32"/>
              <a:gd name="T30" fmla="*/ 26 w 56"/>
              <a:gd name="T31" fmla="*/ 4 h 32"/>
              <a:gd name="T32" fmla="*/ 30 w 56"/>
              <a:gd name="T33" fmla="*/ 4 h 32"/>
              <a:gd name="T34" fmla="*/ 32 w 56"/>
              <a:gd name="T35" fmla="*/ 6 h 32"/>
              <a:gd name="T36" fmla="*/ 30 w 56"/>
              <a:gd name="T37" fmla="*/ 8 h 32"/>
              <a:gd name="T38" fmla="*/ 26 w 56"/>
              <a:gd name="T39" fmla="*/ 8 h 32"/>
              <a:gd name="T40" fmla="*/ 24 w 56"/>
              <a:gd name="T41" fmla="*/ 6 h 32"/>
              <a:gd name="T42" fmla="*/ 26 w 56"/>
              <a:gd name="T43" fmla="*/ 4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6" h="32">
                <a:moveTo>
                  <a:pt x="4" y="32"/>
                </a:moveTo>
                <a:cubicBezTo>
                  <a:pt x="52" y="32"/>
                  <a:pt x="52" y="32"/>
                  <a:pt x="52" y="32"/>
                </a:cubicBezTo>
                <a:cubicBezTo>
                  <a:pt x="54" y="32"/>
                  <a:pt x="56" y="30"/>
                  <a:pt x="56" y="28"/>
                </a:cubicBezTo>
                <a:cubicBezTo>
                  <a:pt x="56" y="26"/>
                  <a:pt x="54" y="24"/>
                  <a:pt x="52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38" y="24"/>
                  <a:pt x="36" y="22"/>
                  <a:pt x="36" y="20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2"/>
                  <a:pt x="34" y="0"/>
                  <a:pt x="3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2" y="0"/>
                  <a:pt x="20" y="2"/>
                  <a:pt x="20" y="4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2"/>
                  <a:pt x="18" y="24"/>
                  <a:pt x="16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4"/>
                  <a:pt x="0" y="26"/>
                  <a:pt x="0" y="28"/>
                </a:cubicBezTo>
                <a:cubicBezTo>
                  <a:pt x="0" y="30"/>
                  <a:pt x="2" y="32"/>
                  <a:pt x="4" y="32"/>
                </a:cubicBezTo>
                <a:close/>
                <a:moveTo>
                  <a:pt x="26" y="4"/>
                </a:moveTo>
                <a:cubicBezTo>
                  <a:pt x="30" y="4"/>
                  <a:pt x="30" y="4"/>
                  <a:pt x="30" y="4"/>
                </a:cubicBezTo>
                <a:cubicBezTo>
                  <a:pt x="31" y="4"/>
                  <a:pt x="32" y="5"/>
                  <a:pt x="32" y="6"/>
                </a:cubicBezTo>
                <a:cubicBezTo>
                  <a:pt x="32" y="7"/>
                  <a:pt x="31" y="8"/>
                  <a:pt x="30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5" y="8"/>
                  <a:pt x="24" y="7"/>
                  <a:pt x="24" y="6"/>
                </a:cubicBezTo>
                <a:cubicBezTo>
                  <a:pt x="24" y="5"/>
                  <a:pt x="25" y="4"/>
                  <a:pt x="26" y="4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4" name="出自【趣你的PPT】(微信:qunideppt)：最优质的PPT资源库"/>
          <p:cNvSpPr/>
          <p:nvPr/>
        </p:nvSpPr>
        <p:spPr bwMode="auto">
          <a:xfrm>
            <a:off x="8012832" y="2042069"/>
            <a:ext cx="185915" cy="92957"/>
          </a:xfrm>
          <a:custGeom>
            <a:avLst/>
            <a:gdLst>
              <a:gd name="T0" fmla="*/ 50 w 56"/>
              <a:gd name="T1" fmla="*/ 0 h 28"/>
              <a:gd name="T2" fmla="*/ 6 w 56"/>
              <a:gd name="T3" fmla="*/ 0 h 28"/>
              <a:gd name="T4" fmla="*/ 4 w 56"/>
              <a:gd name="T5" fmla="*/ 2 h 28"/>
              <a:gd name="T6" fmla="*/ 0 w 56"/>
              <a:gd name="T7" fmla="*/ 28 h 28"/>
              <a:gd name="T8" fmla="*/ 12 w 56"/>
              <a:gd name="T9" fmla="*/ 28 h 28"/>
              <a:gd name="T10" fmla="*/ 16 w 56"/>
              <a:gd name="T11" fmla="*/ 16 h 28"/>
              <a:gd name="T12" fmla="*/ 16 w 56"/>
              <a:gd name="T13" fmla="*/ 28 h 28"/>
              <a:gd name="T14" fmla="*/ 40 w 56"/>
              <a:gd name="T15" fmla="*/ 28 h 28"/>
              <a:gd name="T16" fmla="*/ 40 w 56"/>
              <a:gd name="T17" fmla="*/ 16 h 28"/>
              <a:gd name="T18" fmla="*/ 44 w 56"/>
              <a:gd name="T19" fmla="*/ 28 h 28"/>
              <a:gd name="T20" fmla="*/ 56 w 56"/>
              <a:gd name="T21" fmla="*/ 28 h 28"/>
              <a:gd name="T22" fmla="*/ 52 w 56"/>
              <a:gd name="T23" fmla="*/ 2 h 28"/>
              <a:gd name="T24" fmla="*/ 50 w 56"/>
              <a:gd name="T2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" h="28">
                <a:moveTo>
                  <a:pt x="50" y="0"/>
                </a:moveTo>
                <a:cubicBezTo>
                  <a:pt x="6" y="0"/>
                  <a:pt x="6" y="0"/>
                  <a:pt x="6" y="0"/>
                </a:cubicBezTo>
                <a:cubicBezTo>
                  <a:pt x="5" y="0"/>
                  <a:pt x="4" y="1"/>
                  <a:pt x="4" y="2"/>
                </a:cubicBezTo>
                <a:cubicBezTo>
                  <a:pt x="0" y="28"/>
                  <a:pt x="0" y="28"/>
                  <a:pt x="0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28"/>
                  <a:pt x="16" y="28"/>
                  <a:pt x="16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16"/>
                  <a:pt x="40" y="16"/>
                  <a:pt x="40" y="16"/>
                </a:cubicBezTo>
                <a:cubicBezTo>
                  <a:pt x="44" y="28"/>
                  <a:pt x="44" y="28"/>
                  <a:pt x="44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1"/>
                  <a:pt x="51" y="0"/>
                  <a:pt x="50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725378" y="1894758"/>
            <a:ext cx="265555" cy="267313"/>
          </a:xfrm>
          <a:custGeom>
            <a:avLst/>
            <a:gdLst>
              <a:gd name="T0" fmla="*/ 0 w 151"/>
              <a:gd name="T1" fmla="*/ 0 h 152"/>
              <a:gd name="T2" fmla="*/ 19 w 151"/>
              <a:gd name="T3" fmla="*/ 133 h 152"/>
              <a:gd name="T4" fmla="*/ 76 w 151"/>
              <a:gd name="T5" fmla="*/ 152 h 152"/>
              <a:gd name="T6" fmla="*/ 132 w 151"/>
              <a:gd name="T7" fmla="*/ 133 h 152"/>
              <a:gd name="T8" fmla="*/ 151 w 151"/>
              <a:gd name="T9" fmla="*/ 0 h 152"/>
              <a:gd name="T10" fmla="*/ 0 w 151"/>
              <a:gd name="T11" fmla="*/ 0 h 152"/>
              <a:gd name="T12" fmla="*/ 121 w 151"/>
              <a:gd name="T13" fmla="*/ 38 h 152"/>
              <a:gd name="T14" fmla="*/ 54 w 151"/>
              <a:gd name="T15" fmla="*/ 38 h 152"/>
              <a:gd name="T16" fmla="*/ 57 w 151"/>
              <a:gd name="T17" fmla="*/ 57 h 152"/>
              <a:gd name="T18" fmla="*/ 118 w 151"/>
              <a:gd name="T19" fmla="*/ 57 h 152"/>
              <a:gd name="T20" fmla="*/ 113 w 151"/>
              <a:gd name="T21" fmla="*/ 114 h 152"/>
              <a:gd name="T22" fmla="*/ 76 w 151"/>
              <a:gd name="T23" fmla="*/ 123 h 152"/>
              <a:gd name="T24" fmla="*/ 38 w 151"/>
              <a:gd name="T25" fmla="*/ 114 h 152"/>
              <a:gd name="T26" fmla="*/ 35 w 151"/>
              <a:gd name="T27" fmla="*/ 85 h 152"/>
              <a:gd name="T28" fmla="*/ 57 w 151"/>
              <a:gd name="T29" fmla="*/ 85 h 152"/>
              <a:gd name="T30" fmla="*/ 59 w 151"/>
              <a:gd name="T31" fmla="*/ 99 h 152"/>
              <a:gd name="T32" fmla="*/ 76 w 151"/>
              <a:gd name="T33" fmla="*/ 104 h 152"/>
              <a:gd name="T34" fmla="*/ 94 w 151"/>
              <a:gd name="T35" fmla="*/ 99 h 152"/>
              <a:gd name="T36" fmla="*/ 97 w 151"/>
              <a:gd name="T37" fmla="*/ 76 h 152"/>
              <a:gd name="T38" fmla="*/ 33 w 151"/>
              <a:gd name="T39" fmla="*/ 76 h 152"/>
              <a:gd name="T40" fmla="*/ 28 w 151"/>
              <a:gd name="T41" fmla="*/ 19 h 152"/>
              <a:gd name="T42" fmla="*/ 123 w 151"/>
              <a:gd name="T43" fmla="*/ 19 h 152"/>
              <a:gd name="T44" fmla="*/ 121 w 151"/>
              <a:gd name="T45" fmla="*/ 3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1" h="152">
                <a:moveTo>
                  <a:pt x="0" y="0"/>
                </a:moveTo>
                <a:lnTo>
                  <a:pt x="19" y="133"/>
                </a:lnTo>
                <a:lnTo>
                  <a:pt x="76" y="152"/>
                </a:lnTo>
                <a:lnTo>
                  <a:pt x="132" y="133"/>
                </a:lnTo>
                <a:lnTo>
                  <a:pt x="151" y="0"/>
                </a:lnTo>
                <a:lnTo>
                  <a:pt x="0" y="0"/>
                </a:lnTo>
                <a:close/>
                <a:moveTo>
                  <a:pt x="121" y="38"/>
                </a:moveTo>
                <a:lnTo>
                  <a:pt x="54" y="38"/>
                </a:lnTo>
                <a:lnTo>
                  <a:pt x="57" y="57"/>
                </a:lnTo>
                <a:lnTo>
                  <a:pt x="118" y="57"/>
                </a:lnTo>
                <a:lnTo>
                  <a:pt x="113" y="114"/>
                </a:lnTo>
                <a:lnTo>
                  <a:pt x="76" y="123"/>
                </a:lnTo>
                <a:lnTo>
                  <a:pt x="38" y="114"/>
                </a:lnTo>
                <a:lnTo>
                  <a:pt x="35" y="85"/>
                </a:lnTo>
                <a:lnTo>
                  <a:pt x="57" y="85"/>
                </a:lnTo>
                <a:lnTo>
                  <a:pt x="59" y="99"/>
                </a:lnTo>
                <a:lnTo>
                  <a:pt x="76" y="104"/>
                </a:lnTo>
                <a:lnTo>
                  <a:pt x="94" y="99"/>
                </a:lnTo>
                <a:lnTo>
                  <a:pt x="97" y="76"/>
                </a:lnTo>
                <a:lnTo>
                  <a:pt x="33" y="76"/>
                </a:lnTo>
                <a:lnTo>
                  <a:pt x="28" y="19"/>
                </a:lnTo>
                <a:lnTo>
                  <a:pt x="123" y="19"/>
                </a:lnTo>
                <a:lnTo>
                  <a:pt x="121" y="38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798641" y="1580073"/>
            <a:ext cx="253517" cy="273295"/>
          </a:xfrm>
          <a:custGeom>
            <a:avLst/>
            <a:gdLst>
              <a:gd name="T0" fmla="*/ 56 w 60"/>
              <a:gd name="T1" fmla="*/ 16 h 64"/>
              <a:gd name="T2" fmla="*/ 24 w 60"/>
              <a:gd name="T3" fmla="*/ 16 h 64"/>
              <a:gd name="T4" fmla="*/ 24 w 60"/>
              <a:gd name="T5" fmla="*/ 12 h 64"/>
              <a:gd name="T6" fmla="*/ 30 w 60"/>
              <a:gd name="T7" fmla="*/ 12 h 64"/>
              <a:gd name="T8" fmla="*/ 36 w 60"/>
              <a:gd name="T9" fmla="*/ 6 h 64"/>
              <a:gd name="T10" fmla="*/ 30 w 60"/>
              <a:gd name="T11" fmla="*/ 0 h 64"/>
              <a:gd name="T12" fmla="*/ 20 w 60"/>
              <a:gd name="T13" fmla="*/ 0 h 64"/>
              <a:gd name="T14" fmla="*/ 16 w 60"/>
              <a:gd name="T15" fmla="*/ 4 h 64"/>
              <a:gd name="T16" fmla="*/ 16 w 60"/>
              <a:gd name="T17" fmla="*/ 16 h 64"/>
              <a:gd name="T18" fmla="*/ 4 w 60"/>
              <a:gd name="T19" fmla="*/ 16 h 64"/>
              <a:gd name="T20" fmla="*/ 0 w 60"/>
              <a:gd name="T21" fmla="*/ 20 h 64"/>
              <a:gd name="T22" fmla="*/ 0 w 60"/>
              <a:gd name="T23" fmla="*/ 44 h 64"/>
              <a:gd name="T24" fmla="*/ 4 w 60"/>
              <a:gd name="T25" fmla="*/ 48 h 64"/>
              <a:gd name="T26" fmla="*/ 24 w 60"/>
              <a:gd name="T27" fmla="*/ 48 h 64"/>
              <a:gd name="T28" fmla="*/ 24 w 60"/>
              <a:gd name="T29" fmla="*/ 64 h 64"/>
              <a:gd name="T30" fmla="*/ 40 w 60"/>
              <a:gd name="T31" fmla="*/ 64 h 64"/>
              <a:gd name="T32" fmla="*/ 40 w 60"/>
              <a:gd name="T33" fmla="*/ 48 h 64"/>
              <a:gd name="T34" fmla="*/ 56 w 60"/>
              <a:gd name="T35" fmla="*/ 48 h 64"/>
              <a:gd name="T36" fmla="*/ 60 w 60"/>
              <a:gd name="T37" fmla="*/ 44 h 64"/>
              <a:gd name="T38" fmla="*/ 60 w 60"/>
              <a:gd name="T39" fmla="*/ 20 h 64"/>
              <a:gd name="T40" fmla="*/ 56 w 60"/>
              <a:gd name="T41" fmla="*/ 16 h 64"/>
              <a:gd name="T42" fmla="*/ 32 w 60"/>
              <a:gd name="T43" fmla="*/ 60 h 64"/>
              <a:gd name="T44" fmla="*/ 28 w 60"/>
              <a:gd name="T45" fmla="*/ 60 h 64"/>
              <a:gd name="T46" fmla="*/ 28 w 60"/>
              <a:gd name="T47" fmla="*/ 48 h 64"/>
              <a:gd name="T48" fmla="*/ 32 w 60"/>
              <a:gd name="T49" fmla="*/ 48 h 64"/>
              <a:gd name="T50" fmla="*/ 32 w 60"/>
              <a:gd name="T51" fmla="*/ 60 h 64"/>
              <a:gd name="T52" fmla="*/ 56 w 60"/>
              <a:gd name="T53" fmla="*/ 44 h 64"/>
              <a:gd name="T54" fmla="*/ 4 w 60"/>
              <a:gd name="T55" fmla="*/ 44 h 64"/>
              <a:gd name="T56" fmla="*/ 4 w 60"/>
              <a:gd name="T57" fmla="*/ 20 h 64"/>
              <a:gd name="T58" fmla="*/ 16 w 60"/>
              <a:gd name="T59" fmla="*/ 20 h 64"/>
              <a:gd name="T60" fmla="*/ 16 w 60"/>
              <a:gd name="T61" fmla="*/ 32 h 64"/>
              <a:gd name="T62" fmla="*/ 20 w 60"/>
              <a:gd name="T63" fmla="*/ 36 h 64"/>
              <a:gd name="T64" fmla="*/ 24 w 60"/>
              <a:gd name="T65" fmla="*/ 32 h 64"/>
              <a:gd name="T66" fmla="*/ 24 w 60"/>
              <a:gd name="T67" fmla="*/ 20 h 64"/>
              <a:gd name="T68" fmla="*/ 56 w 60"/>
              <a:gd name="T69" fmla="*/ 20 h 64"/>
              <a:gd name="T70" fmla="*/ 56 w 60"/>
              <a:gd name="T71" fmla="*/ 4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0" h="64">
                <a:moveTo>
                  <a:pt x="56" y="16"/>
                </a:moveTo>
                <a:cubicBezTo>
                  <a:pt x="24" y="16"/>
                  <a:pt x="24" y="16"/>
                  <a:pt x="24" y="16"/>
                </a:cubicBezTo>
                <a:cubicBezTo>
                  <a:pt x="24" y="12"/>
                  <a:pt x="24" y="12"/>
                  <a:pt x="24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3" y="12"/>
                  <a:pt x="36" y="9"/>
                  <a:pt x="36" y="6"/>
                </a:cubicBezTo>
                <a:cubicBezTo>
                  <a:pt x="36" y="3"/>
                  <a:pt x="33" y="0"/>
                  <a:pt x="3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6"/>
                  <a:pt x="2" y="48"/>
                  <a:pt x="4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48"/>
                  <a:pt x="40" y="48"/>
                  <a:pt x="40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8" y="48"/>
                  <a:pt x="60" y="46"/>
                  <a:pt x="60" y="44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18"/>
                  <a:pt x="58" y="16"/>
                  <a:pt x="56" y="16"/>
                </a:cubicBezTo>
                <a:close/>
                <a:moveTo>
                  <a:pt x="32" y="60"/>
                </a:moveTo>
                <a:cubicBezTo>
                  <a:pt x="28" y="60"/>
                  <a:pt x="28" y="60"/>
                  <a:pt x="28" y="60"/>
                </a:cubicBezTo>
                <a:cubicBezTo>
                  <a:pt x="28" y="48"/>
                  <a:pt x="28" y="48"/>
                  <a:pt x="28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60"/>
                </a:lnTo>
                <a:close/>
                <a:moveTo>
                  <a:pt x="56" y="44"/>
                </a:moveTo>
                <a:cubicBezTo>
                  <a:pt x="4" y="44"/>
                  <a:pt x="4" y="44"/>
                  <a:pt x="4" y="44"/>
                </a:cubicBezTo>
                <a:cubicBezTo>
                  <a:pt x="4" y="20"/>
                  <a:pt x="4" y="20"/>
                  <a:pt x="4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4"/>
                  <a:pt x="18" y="36"/>
                  <a:pt x="20" y="36"/>
                </a:cubicBezTo>
                <a:cubicBezTo>
                  <a:pt x="22" y="36"/>
                  <a:pt x="24" y="34"/>
                  <a:pt x="24" y="32"/>
                </a:cubicBezTo>
                <a:cubicBezTo>
                  <a:pt x="24" y="20"/>
                  <a:pt x="24" y="20"/>
                  <a:pt x="24" y="20"/>
                </a:cubicBezTo>
                <a:cubicBezTo>
                  <a:pt x="56" y="20"/>
                  <a:pt x="56" y="20"/>
                  <a:pt x="56" y="20"/>
                </a:cubicBezTo>
                <a:lnTo>
                  <a:pt x="56" y="44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291608" y="1767139"/>
            <a:ext cx="210400" cy="210400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434785" y="2012029"/>
            <a:ext cx="256931" cy="255240"/>
          </a:xfrm>
          <a:custGeom>
            <a:avLst/>
            <a:gdLst>
              <a:gd name="T0" fmla="*/ 0 w 152"/>
              <a:gd name="T1" fmla="*/ 0 h 151"/>
              <a:gd name="T2" fmla="*/ 0 w 152"/>
              <a:gd name="T3" fmla="*/ 151 h 151"/>
              <a:gd name="T4" fmla="*/ 152 w 152"/>
              <a:gd name="T5" fmla="*/ 151 h 151"/>
              <a:gd name="T6" fmla="*/ 152 w 152"/>
              <a:gd name="T7" fmla="*/ 0 h 151"/>
              <a:gd name="T8" fmla="*/ 0 w 152"/>
              <a:gd name="T9" fmla="*/ 0 h 151"/>
              <a:gd name="T10" fmla="*/ 57 w 152"/>
              <a:gd name="T11" fmla="*/ 19 h 151"/>
              <a:gd name="T12" fmla="*/ 67 w 152"/>
              <a:gd name="T13" fmla="*/ 19 h 151"/>
              <a:gd name="T14" fmla="*/ 67 w 152"/>
              <a:gd name="T15" fmla="*/ 28 h 151"/>
              <a:gd name="T16" fmla="*/ 57 w 152"/>
              <a:gd name="T17" fmla="*/ 28 h 151"/>
              <a:gd name="T18" fmla="*/ 57 w 152"/>
              <a:gd name="T19" fmla="*/ 19 h 151"/>
              <a:gd name="T20" fmla="*/ 38 w 152"/>
              <a:gd name="T21" fmla="*/ 19 h 151"/>
              <a:gd name="T22" fmla="*/ 48 w 152"/>
              <a:gd name="T23" fmla="*/ 19 h 151"/>
              <a:gd name="T24" fmla="*/ 48 w 152"/>
              <a:gd name="T25" fmla="*/ 28 h 151"/>
              <a:gd name="T26" fmla="*/ 38 w 152"/>
              <a:gd name="T27" fmla="*/ 28 h 151"/>
              <a:gd name="T28" fmla="*/ 38 w 152"/>
              <a:gd name="T29" fmla="*/ 19 h 151"/>
              <a:gd name="T30" fmla="*/ 19 w 152"/>
              <a:gd name="T31" fmla="*/ 19 h 151"/>
              <a:gd name="T32" fmla="*/ 29 w 152"/>
              <a:gd name="T33" fmla="*/ 19 h 151"/>
              <a:gd name="T34" fmla="*/ 29 w 152"/>
              <a:gd name="T35" fmla="*/ 28 h 151"/>
              <a:gd name="T36" fmla="*/ 19 w 152"/>
              <a:gd name="T37" fmla="*/ 28 h 151"/>
              <a:gd name="T38" fmla="*/ 19 w 152"/>
              <a:gd name="T39" fmla="*/ 19 h 151"/>
              <a:gd name="T40" fmla="*/ 133 w 152"/>
              <a:gd name="T41" fmla="*/ 132 h 151"/>
              <a:gd name="T42" fmla="*/ 19 w 152"/>
              <a:gd name="T43" fmla="*/ 132 h 151"/>
              <a:gd name="T44" fmla="*/ 19 w 152"/>
              <a:gd name="T45" fmla="*/ 38 h 151"/>
              <a:gd name="T46" fmla="*/ 133 w 152"/>
              <a:gd name="T47" fmla="*/ 38 h 151"/>
              <a:gd name="T48" fmla="*/ 133 w 152"/>
              <a:gd name="T49" fmla="*/ 132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2" h="151">
                <a:moveTo>
                  <a:pt x="0" y="0"/>
                </a:moveTo>
                <a:lnTo>
                  <a:pt x="0" y="151"/>
                </a:lnTo>
                <a:lnTo>
                  <a:pt x="152" y="151"/>
                </a:lnTo>
                <a:lnTo>
                  <a:pt x="152" y="0"/>
                </a:lnTo>
                <a:lnTo>
                  <a:pt x="0" y="0"/>
                </a:lnTo>
                <a:close/>
                <a:moveTo>
                  <a:pt x="57" y="19"/>
                </a:moveTo>
                <a:lnTo>
                  <a:pt x="67" y="19"/>
                </a:lnTo>
                <a:lnTo>
                  <a:pt x="67" y="28"/>
                </a:lnTo>
                <a:lnTo>
                  <a:pt x="57" y="28"/>
                </a:lnTo>
                <a:lnTo>
                  <a:pt x="57" y="19"/>
                </a:lnTo>
                <a:close/>
                <a:moveTo>
                  <a:pt x="38" y="19"/>
                </a:moveTo>
                <a:lnTo>
                  <a:pt x="48" y="19"/>
                </a:lnTo>
                <a:lnTo>
                  <a:pt x="48" y="28"/>
                </a:lnTo>
                <a:lnTo>
                  <a:pt x="38" y="28"/>
                </a:lnTo>
                <a:lnTo>
                  <a:pt x="38" y="19"/>
                </a:lnTo>
                <a:close/>
                <a:moveTo>
                  <a:pt x="19" y="19"/>
                </a:moveTo>
                <a:lnTo>
                  <a:pt x="29" y="19"/>
                </a:lnTo>
                <a:lnTo>
                  <a:pt x="29" y="28"/>
                </a:lnTo>
                <a:lnTo>
                  <a:pt x="19" y="28"/>
                </a:lnTo>
                <a:lnTo>
                  <a:pt x="19" y="19"/>
                </a:lnTo>
                <a:close/>
                <a:moveTo>
                  <a:pt x="133" y="132"/>
                </a:moveTo>
                <a:lnTo>
                  <a:pt x="19" y="132"/>
                </a:lnTo>
                <a:lnTo>
                  <a:pt x="19" y="38"/>
                </a:lnTo>
                <a:lnTo>
                  <a:pt x="133" y="38"/>
                </a:lnTo>
                <a:lnTo>
                  <a:pt x="133" y="132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0" name="出自【趣你的PPT】(微信:qunideppt)：最优质的PPT资源库"/>
          <p:cNvSpPr/>
          <p:nvPr/>
        </p:nvSpPr>
        <p:spPr bwMode="auto">
          <a:xfrm>
            <a:off x="7549436" y="1667111"/>
            <a:ext cx="47306" cy="46062"/>
          </a:xfrm>
          <a:custGeom>
            <a:avLst/>
            <a:gdLst>
              <a:gd name="T0" fmla="*/ 14 w 16"/>
              <a:gd name="T1" fmla="*/ 0 h 16"/>
              <a:gd name="T2" fmla="*/ 2 w 16"/>
              <a:gd name="T3" fmla="*/ 0 h 16"/>
              <a:gd name="T4" fmla="*/ 0 w 16"/>
              <a:gd name="T5" fmla="*/ 2 h 16"/>
              <a:gd name="T6" fmla="*/ 0 w 16"/>
              <a:gd name="T7" fmla="*/ 14 h 16"/>
              <a:gd name="T8" fmla="*/ 2 w 16"/>
              <a:gd name="T9" fmla="*/ 16 h 16"/>
              <a:gd name="T10" fmla="*/ 14 w 16"/>
              <a:gd name="T11" fmla="*/ 16 h 16"/>
              <a:gd name="T12" fmla="*/ 16 w 16"/>
              <a:gd name="T13" fmla="*/ 14 h 16"/>
              <a:gd name="T14" fmla="*/ 16 w 16"/>
              <a:gd name="T15" fmla="*/ 2 h 16"/>
              <a:gd name="T16" fmla="*/ 14 w 1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6" y="15"/>
                  <a:pt x="16" y="14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1" name="出自【趣你的PPT】(微信:qunideppt)：最优质的PPT资源库"/>
          <p:cNvSpPr/>
          <p:nvPr/>
        </p:nvSpPr>
        <p:spPr bwMode="auto">
          <a:xfrm>
            <a:off x="7549436" y="1736826"/>
            <a:ext cx="47306" cy="47306"/>
          </a:xfrm>
          <a:custGeom>
            <a:avLst/>
            <a:gdLst>
              <a:gd name="T0" fmla="*/ 14 w 16"/>
              <a:gd name="T1" fmla="*/ 0 h 16"/>
              <a:gd name="T2" fmla="*/ 2 w 16"/>
              <a:gd name="T3" fmla="*/ 0 h 16"/>
              <a:gd name="T4" fmla="*/ 0 w 16"/>
              <a:gd name="T5" fmla="*/ 2 h 16"/>
              <a:gd name="T6" fmla="*/ 0 w 16"/>
              <a:gd name="T7" fmla="*/ 14 h 16"/>
              <a:gd name="T8" fmla="*/ 2 w 16"/>
              <a:gd name="T9" fmla="*/ 16 h 16"/>
              <a:gd name="T10" fmla="*/ 14 w 16"/>
              <a:gd name="T11" fmla="*/ 16 h 16"/>
              <a:gd name="T12" fmla="*/ 16 w 16"/>
              <a:gd name="T13" fmla="*/ 14 h 16"/>
              <a:gd name="T14" fmla="*/ 16 w 16"/>
              <a:gd name="T15" fmla="*/ 2 h 16"/>
              <a:gd name="T16" fmla="*/ 14 w 1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6" y="15"/>
                  <a:pt x="16" y="14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2" name="出自【趣你的PPT】(微信:qunideppt)：最优质的PPT资源库"/>
          <p:cNvSpPr/>
          <p:nvPr/>
        </p:nvSpPr>
        <p:spPr bwMode="auto">
          <a:xfrm>
            <a:off x="7549436" y="1807786"/>
            <a:ext cx="47306" cy="47306"/>
          </a:xfrm>
          <a:custGeom>
            <a:avLst/>
            <a:gdLst>
              <a:gd name="T0" fmla="*/ 14 w 16"/>
              <a:gd name="T1" fmla="*/ 0 h 16"/>
              <a:gd name="T2" fmla="*/ 2 w 16"/>
              <a:gd name="T3" fmla="*/ 0 h 16"/>
              <a:gd name="T4" fmla="*/ 0 w 16"/>
              <a:gd name="T5" fmla="*/ 2 h 16"/>
              <a:gd name="T6" fmla="*/ 0 w 16"/>
              <a:gd name="T7" fmla="*/ 14 h 16"/>
              <a:gd name="T8" fmla="*/ 2 w 16"/>
              <a:gd name="T9" fmla="*/ 16 h 16"/>
              <a:gd name="T10" fmla="*/ 14 w 16"/>
              <a:gd name="T11" fmla="*/ 16 h 16"/>
              <a:gd name="T12" fmla="*/ 16 w 16"/>
              <a:gd name="T13" fmla="*/ 14 h 16"/>
              <a:gd name="T14" fmla="*/ 16 w 16"/>
              <a:gd name="T15" fmla="*/ 2 h 16"/>
              <a:gd name="T16" fmla="*/ 14 w 1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6" y="15"/>
                  <a:pt x="16" y="14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3" name="出自【趣你的PPT】(微信:qunideppt)：最优质的PPT资源库"/>
          <p:cNvSpPr/>
          <p:nvPr/>
        </p:nvSpPr>
        <p:spPr bwMode="auto">
          <a:xfrm>
            <a:off x="7620396" y="1667111"/>
            <a:ext cx="117022" cy="46062"/>
          </a:xfrm>
          <a:custGeom>
            <a:avLst/>
            <a:gdLst>
              <a:gd name="T0" fmla="*/ 38 w 40"/>
              <a:gd name="T1" fmla="*/ 0 h 16"/>
              <a:gd name="T2" fmla="*/ 2 w 40"/>
              <a:gd name="T3" fmla="*/ 0 h 16"/>
              <a:gd name="T4" fmla="*/ 0 w 40"/>
              <a:gd name="T5" fmla="*/ 2 h 16"/>
              <a:gd name="T6" fmla="*/ 0 w 40"/>
              <a:gd name="T7" fmla="*/ 14 h 16"/>
              <a:gd name="T8" fmla="*/ 2 w 40"/>
              <a:gd name="T9" fmla="*/ 16 h 16"/>
              <a:gd name="T10" fmla="*/ 38 w 40"/>
              <a:gd name="T11" fmla="*/ 16 h 16"/>
              <a:gd name="T12" fmla="*/ 40 w 40"/>
              <a:gd name="T13" fmla="*/ 14 h 16"/>
              <a:gd name="T14" fmla="*/ 40 w 40"/>
              <a:gd name="T15" fmla="*/ 2 h 16"/>
              <a:gd name="T16" fmla="*/ 38 w 40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" h="16">
                <a:moveTo>
                  <a:pt x="38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9" y="16"/>
                  <a:pt x="40" y="15"/>
                  <a:pt x="40" y="14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1"/>
                  <a:pt x="39" y="0"/>
                  <a:pt x="38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4" name="出自【趣你的PPT】(微信:qunideppt)：最优质的PPT资源库"/>
          <p:cNvSpPr/>
          <p:nvPr/>
        </p:nvSpPr>
        <p:spPr bwMode="auto">
          <a:xfrm>
            <a:off x="7620396" y="1736826"/>
            <a:ext cx="117022" cy="47306"/>
          </a:xfrm>
          <a:custGeom>
            <a:avLst/>
            <a:gdLst>
              <a:gd name="T0" fmla="*/ 38 w 40"/>
              <a:gd name="T1" fmla="*/ 0 h 16"/>
              <a:gd name="T2" fmla="*/ 2 w 40"/>
              <a:gd name="T3" fmla="*/ 0 h 16"/>
              <a:gd name="T4" fmla="*/ 0 w 40"/>
              <a:gd name="T5" fmla="*/ 2 h 16"/>
              <a:gd name="T6" fmla="*/ 0 w 40"/>
              <a:gd name="T7" fmla="*/ 14 h 16"/>
              <a:gd name="T8" fmla="*/ 2 w 40"/>
              <a:gd name="T9" fmla="*/ 16 h 16"/>
              <a:gd name="T10" fmla="*/ 38 w 40"/>
              <a:gd name="T11" fmla="*/ 16 h 16"/>
              <a:gd name="T12" fmla="*/ 40 w 40"/>
              <a:gd name="T13" fmla="*/ 14 h 16"/>
              <a:gd name="T14" fmla="*/ 40 w 40"/>
              <a:gd name="T15" fmla="*/ 2 h 16"/>
              <a:gd name="T16" fmla="*/ 38 w 40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" h="16">
                <a:moveTo>
                  <a:pt x="38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9" y="16"/>
                  <a:pt x="40" y="15"/>
                  <a:pt x="40" y="14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1"/>
                  <a:pt x="39" y="0"/>
                  <a:pt x="38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5" name="出自【趣你的PPT】(微信:qunideppt)：最优质的PPT资源库"/>
          <p:cNvSpPr/>
          <p:nvPr/>
        </p:nvSpPr>
        <p:spPr bwMode="auto">
          <a:xfrm>
            <a:off x="7620396" y="1807786"/>
            <a:ext cx="117022" cy="47306"/>
          </a:xfrm>
          <a:custGeom>
            <a:avLst/>
            <a:gdLst>
              <a:gd name="T0" fmla="*/ 38 w 40"/>
              <a:gd name="T1" fmla="*/ 0 h 16"/>
              <a:gd name="T2" fmla="*/ 2 w 40"/>
              <a:gd name="T3" fmla="*/ 0 h 16"/>
              <a:gd name="T4" fmla="*/ 0 w 40"/>
              <a:gd name="T5" fmla="*/ 2 h 16"/>
              <a:gd name="T6" fmla="*/ 0 w 40"/>
              <a:gd name="T7" fmla="*/ 14 h 16"/>
              <a:gd name="T8" fmla="*/ 2 w 40"/>
              <a:gd name="T9" fmla="*/ 16 h 16"/>
              <a:gd name="T10" fmla="*/ 38 w 40"/>
              <a:gd name="T11" fmla="*/ 16 h 16"/>
              <a:gd name="T12" fmla="*/ 40 w 40"/>
              <a:gd name="T13" fmla="*/ 14 h 16"/>
              <a:gd name="T14" fmla="*/ 40 w 40"/>
              <a:gd name="T15" fmla="*/ 2 h 16"/>
              <a:gd name="T16" fmla="*/ 38 w 40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" h="16">
                <a:moveTo>
                  <a:pt x="38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9" y="16"/>
                  <a:pt x="40" y="15"/>
                  <a:pt x="40" y="14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1"/>
                  <a:pt x="39" y="0"/>
                  <a:pt x="38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284953" y="2035142"/>
            <a:ext cx="93748" cy="156246"/>
          </a:xfrm>
          <a:custGeom>
            <a:avLst/>
            <a:gdLst>
              <a:gd name="T0" fmla="*/ 12 w 24"/>
              <a:gd name="T1" fmla="*/ 0 h 40"/>
              <a:gd name="T2" fmla="*/ 0 w 24"/>
              <a:gd name="T3" fmla="*/ 12 h 40"/>
              <a:gd name="T4" fmla="*/ 4 w 24"/>
              <a:gd name="T5" fmla="*/ 21 h 40"/>
              <a:gd name="T6" fmla="*/ 4 w 24"/>
              <a:gd name="T7" fmla="*/ 40 h 40"/>
              <a:gd name="T8" fmla="*/ 12 w 24"/>
              <a:gd name="T9" fmla="*/ 32 h 40"/>
              <a:gd name="T10" fmla="*/ 20 w 24"/>
              <a:gd name="T11" fmla="*/ 40 h 40"/>
              <a:gd name="T12" fmla="*/ 20 w 24"/>
              <a:gd name="T13" fmla="*/ 21 h 40"/>
              <a:gd name="T14" fmla="*/ 24 w 24"/>
              <a:gd name="T15" fmla="*/ 12 h 40"/>
              <a:gd name="T16" fmla="*/ 12 w 24"/>
              <a:gd name="T17" fmla="*/ 0 h 40"/>
              <a:gd name="T18" fmla="*/ 12 w 24"/>
              <a:gd name="T19" fmla="*/ 20 h 40"/>
              <a:gd name="T20" fmla="*/ 4 w 24"/>
              <a:gd name="T21" fmla="*/ 12 h 40"/>
              <a:gd name="T22" fmla="*/ 12 w 24"/>
              <a:gd name="T23" fmla="*/ 4 h 40"/>
              <a:gd name="T24" fmla="*/ 20 w 24"/>
              <a:gd name="T25" fmla="*/ 12 h 40"/>
              <a:gd name="T26" fmla="*/ 12 w 24"/>
              <a:gd name="T27" fmla="*/ 2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" h="40">
                <a:moveTo>
                  <a:pt x="12" y="0"/>
                </a:moveTo>
                <a:cubicBezTo>
                  <a:pt x="5" y="0"/>
                  <a:pt x="0" y="5"/>
                  <a:pt x="0" y="12"/>
                </a:cubicBezTo>
                <a:cubicBezTo>
                  <a:pt x="0" y="16"/>
                  <a:pt x="2" y="19"/>
                  <a:pt x="4" y="21"/>
                </a:cubicBezTo>
                <a:cubicBezTo>
                  <a:pt x="4" y="40"/>
                  <a:pt x="4" y="40"/>
                  <a:pt x="4" y="40"/>
                </a:cubicBezTo>
                <a:cubicBezTo>
                  <a:pt x="12" y="32"/>
                  <a:pt x="12" y="32"/>
                  <a:pt x="12" y="32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21"/>
                  <a:pt x="20" y="21"/>
                  <a:pt x="20" y="21"/>
                </a:cubicBezTo>
                <a:cubicBezTo>
                  <a:pt x="22" y="19"/>
                  <a:pt x="24" y="16"/>
                  <a:pt x="24" y="12"/>
                </a:cubicBezTo>
                <a:cubicBezTo>
                  <a:pt x="24" y="5"/>
                  <a:pt x="19" y="0"/>
                  <a:pt x="12" y="0"/>
                </a:cubicBezTo>
                <a:close/>
                <a:moveTo>
                  <a:pt x="12" y="20"/>
                </a:moveTo>
                <a:cubicBezTo>
                  <a:pt x="8" y="20"/>
                  <a:pt x="4" y="16"/>
                  <a:pt x="4" y="12"/>
                </a:cubicBezTo>
                <a:cubicBezTo>
                  <a:pt x="4" y="8"/>
                  <a:pt x="8" y="4"/>
                  <a:pt x="12" y="4"/>
                </a:cubicBezTo>
                <a:cubicBezTo>
                  <a:pt x="16" y="4"/>
                  <a:pt x="20" y="8"/>
                  <a:pt x="20" y="12"/>
                </a:cubicBezTo>
                <a:cubicBezTo>
                  <a:pt x="20" y="16"/>
                  <a:pt x="16" y="20"/>
                  <a:pt x="12" y="2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8" name="出自【趣你的PPT】(微信:qunideppt)：最优质的PPT资源库"/>
          <p:cNvSpPr/>
          <p:nvPr/>
        </p:nvSpPr>
        <p:spPr bwMode="auto">
          <a:xfrm>
            <a:off x="7145154" y="1941394"/>
            <a:ext cx="202297" cy="249993"/>
          </a:xfrm>
          <a:custGeom>
            <a:avLst/>
            <a:gdLst>
              <a:gd name="T0" fmla="*/ 64 w 123"/>
              <a:gd name="T1" fmla="*/ 133 h 152"/>
              <a:gd name="T2" fmla="*/ 19 w 123"/>
              <a:gd name="T3" fmla="*/ 133 h 152"/>
              <a:gd name="T4" fmla="*/ 19 w 123"/>
              <a:gd name="T5" fmla="*/ 19 h 152"/>
              <a:gd name="T6" fmla="*/ 71 w 123"/>
              <a:gd name="T7" fmla="*/ 19 h 152"/>
              <a:gd name="T8" fmla="*/ 100 w 123"/>
              <a:gd name="T9" fmla="*/ 48 h 152"/>
              <a:gd name="T10" fmla="*/ 123 w 123"/>
              <a:gd name="T11" fmla="*/ 48 h 152"/>
              <a:gd name="T12" fmla="*/ 123 w 123"/>
              <a:gd name="T13" fmla="*/ 43 h 152"/>
              <a:gd name="T14" fmla="*/ 81 w 123"/>
              <a:gd name="T15" fmla="*/ 0 h 152"/>
              <a:gd name="T16" fmla="*/ 0 w 123"/>
              <a:gd name="T17" fmla="*/ 0 h 152"/>
              <a:gd name="T18" fmla="*/ 0 w 123"/>
              <a:gd name="T19" fmla="*/ 152 h 152"/>
              <a:gd name="T20" fmla="*/ 81 w 123"/>
              <a:gd name="T21" fmla="*/ 152 h 152"/>
              <a:gd name="T22" fmla="*/ 64 w 123"/>
              <a:gd name="T23" fmla="*/ 133 h 152"/>
              <a:gd name="T24" fmla="*/ 64 w 123"/>
              <a:gd name="T25" fmla="*/ 13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3" h="152">
                <a:moveTo>
                  <a:pt x="64" y="133"/>
                </a:moveTo>
                <a:lnTo>
                  <a:pt x="19" y="133"/>
                </a:lnTo>
                <a:lnTo>
                  <a:pt x="19" y="19"/>
                </a:lnTo>
                <a:lnTo>
                  <a:pt x="71" y="19"/>
                </a:lnTo>
                <a:lnTo>
                  <a:pt x="100" y="48"/>
                </a:lnTo>
                <a:lnTo>
                  <a:pt x="123" y="48"/>
                </a:lnTo>
                <a:lnTo>
                  <a:pt x="123" y="43"/>
                </a:lnTo>
                <a:lnTo>
                  <a:pt x="81" y="0"/>
                </a:lnTo>
                <a:lnTo>
                  <a:pt x="0" y="0"/>
                </a:lnTo>
                <a:lnTo>
                  <a:pt x="0" y="152"/>
                </a:lnTo>
                <a:lnTo>
                  <a:pt x="81" y="152"/>
                </a:lnTo>
                <a:lnTo>
                  <a:pt x="64" y="133"/>
                </a:lnTo>
                <a:lnTo>
                  <a:pt x="64" y="133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192850" y="2020340"/>
            <a:ext cx="77301" cy="14802"/>
          </a:xfrm>
          <a:prstGeom prst="rect">
            <a:avLst/>
          </a:pr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0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192850" y="2051589"/>
            <a:ext cx="77301" cy="14802"/>
          </a:xfrm>
          <a:prstGeom prst="rect">
            <a:avLst/>
          </a:pr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1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192850" y="2082838"/>
            <a:ext cx="77301" cy="14802"/>
          </a:xfrm>
          <a:prstGeom prst="rect">
            <a:avLst/>
          </a:pr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3" name="出自【趣你的PPT】(微信:qunideppt)：最优质的PPT资源库"/>
          <p:cNvSpPr/>
          <p:nvPr/>
        </p:nvSpPr>
        <p:spPr bwMode="auto">
          <a:xfrm rot="21346805">
            <a:off x="6918203" y="2030265"/>
            <a:ext cx="171541" cy="171541"/>
          </a:xfrm>
          <a:custGeom>
            <a:avLst/>
            <a:gdLst>
              <a:gd name="T0" fmla="*/ 37 w 39"/>
              <a:gd name="T1" fmla="*/ 2 h 39"/>
              <a:gd name="T2" fmla="*/ 31 w 39"/>
              <a:gd name="T3" fmla="*/ 3 h 39"/>
              <a:gd name="T4" fmla="*/ 12 w 39"/>
              <a:gd name="T5" fmla="*/ 22 h 39"/>
              <a:gd name="T6" fmla="*/ 0 w 39"/>
              <a:gd name="T7" fmla="*/ 29 h 39"/>
              <a:gd name="T8" fmla="*/ 10 w 39"/>
              <a:gd name="T9" fmla="*/ 39 h 39"/>
              <a:gd name="T10" fmla="*/ 17 w 39"/>
              <a:gd name="T11" fmla="*/ 27 h 39"/>
              <a:gd name="T12" fmla="*/ 36 w 39"/>
              <a:gd name="T13" fmla="*/ 8 h 39"/>
              <a:gd name="T14" fmla="*/ 37 w 39"/>
              <a:gd name="T15" fmla="*/ 2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39">
                <a:moveTo>
                  <a:pt x="37" y="2"/>
                </a:moveTo>
                <a:cubicBezTo>
                  <a:pt x="34" y="0"/>
                  <a:pt x="31" y="3"/>
                  <a:pt x="31" y="3"/>
                </a:cubicBezTo>
                <a:cubicBezTo>
                  <a:pt x="31" y="3"/>
                  <a:pt x="15" y="19"/>
                  <a:pt x="12" y="22"/>
                </a:cubicBezTo>
                <a:cubicBezTo>
                  <a:pt x="9" y="25"/>
                  <a:pt x="0" y="29"/>
                  <a:pt x="0" y="2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4" y="30"/>
                  <a:pt x="17" y="27"/>
                </a:cubicBezTo>
                <a:cubicBezTo>
                  <a:pt x="20" y="24"/>
                  <a:pt x="36" y="8"/>
                  <a:pt x="36" y="8"/>
                </a:cubicBezTo>
                <a:cubicBezTo>
                  <a:pt x="36" y="8"/>
                  <a:pt x="39" y="5"/>
                  <a:pt x="37" y="2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4" name="出自【趣你的PPT】(微信:qunideppt)：最优质的PPT资源库"/>
          <p:cNvSpPr>
            <a:spLocks noEditPoints="1"/>
          </p:cNvSpPr>
          <p:nvPr/>
        </p:nvSpPr>
        <p:spPr bwMode="auto">
          <a:xfrm rot="21346805">
            <a:off x="6821727" y="2180748"/>
            <a:ext cx="136115" cy="145437"/>
          </a:xfrm>
          <a:custGeom>
            <a:avLst/>
            <a:gdLst>
              <a:gd name="T0" fmla="*/ 12 w 31"/>
              <a:gd name="T1" fmla="*/ 7 h 33"/>
              <a:gd name="T2" fmla="*/ 0 w 31"/>
              <a:gd name="T3" fmla="*/ 27 h 33"/>
              <a:gd name="T4" fmla="*/ 31 w 31"/>
              <a:gd name="T5" fmla="*/ 10 h 33"/>
              <a:gd name="T6" fmla="*/ 21 w 31"/>
              <a:gd name="T7" fmla="*/ 0 h 33"/>
              <a:gd name="T8" fmla="*/ 12 w 31"/>
              <a:gd name="T9" fmla="*/ 7 h 33"/>
              <a:gd name="T10" fmla="*/ 9 w 31"/>
              <a:gd name="T11" fmla="*/ 24 h 33"/>
              <a:gd name="T12" fmla="*/ 20 w 31"/>
              <a:gd name="T13" fmla="*/ 4 h 33"/>
              <a:gd name="T14" fmla="*/ 9 w 31"/>
              <a:gd name="T15" fmla="*/ 24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33">
                <a:moveTo>
                  <a:pt x="12" y="7"/>
                </a:moveTo>
                <a:cubicBezTo>
                  <a:pt x="7" y="19"/>
                  <a:pt x="8" y="25"/>
                  <a:pt x="0" y="27"/>
                </a:cubicBezTo>
                <a:cubicBezTo>
                  <a:pt x="31" y="33"/>
                  <a:pt x="31" y="10"/>
                  <a:pt x="31" y="1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14" y="2"/>
                  <a:pt x="12" y="7"/>
                </a:cubicBezTo>
                <a:close/>
                <a:moveTo>
                  <a:pt x="9" y="24"/>
                </a:moveTo>
                <a:cubicBezTo>
                  <a:pt x="11" y="21"/>
                  <a:pt x="15" y="8"/>
                  <a:pt x="20" y="4"/>
                </a:cubicBezTo>
                <a:cubicBezTo>
                  <a:pt x="23" y="7"/>
                  <a:pt x="20" y="17"/>
                  <a:pt x="9" y="24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981441" y="2205185"/>
            <a:ext cx="299820" cy="301806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86643" y="2374196"/>
            <a:ext cx="264110" cy="231096"/>
          </a:xfrm>
          <a:custGeom>
            <a:avLst/>
            <a:gdLst>
              <a:gd name="T0" fmla="*/ 48 w 64"/>
              <a:gd name="T1" fmla="*/ 38 h 56"/>
              <a:gd name="T2" fmla="*/ 51 w 64"/>
              <a:gd name="T3" fmla="*/ 6 h 56"/>
              <a:gd name="T4" fmla="*/ 50 w 64"/>
              <a:gd name="T5" fmla="*/ 3 h 56"/>
              <a:gd name="T6" fmla="*/ 32 w 64"/>
              <a:gd name="T7" fmla="*/ 0 h 56"/>
              <a:gd name="T8" fmla="*/ 14 w 64"/>
              <a:gd name="T9" fmla="*/ 3 h 56"/>
              <a:gd name="T10" fmla="*/ 13 w 64"/>
              <a:gd name="T11" fmla="*/ 6 h 56"/>
              <a:gd name="T12" fmla="*/ 16 w 64"/>
              <a:gd name="T13" fmla="*/ 38 h 56"/>
              <a:gd name="T14" fmla="*/ 0 w 64"/>
              <a:gd name="T15" fmla="*/ 40 h 56"/>
              <a:gd name="T16" fmla="*/ 12 w 64"/>
              <a:gd name="T17" fmla="*/ 52 h 56"/>
              <a:gd name="T18" fmla="*/ 32 w 64"/>
              <a:gd name="T19" fmla="*/ 56 h 56"/>
              <a:gd name="T20" fmla="*/ 52 w 64"/>
              <a:gd name="T21" fmla="*/ 52 h 56"/>
              <a:gd name="T22" fmla="*/ 64 w 64"/>
              <a:gd name="T23" fmla="*/ 40 h 56"/>
              <a:gd name="T24" fmla="*/ 48 w 64"/>
              <a:gd name="T25" fmla="*/ 38 h 56"/>
              <a:gd name="T26" fmla="*/ 24 w 64"/>
              <a:gd name="T27" fmla="*/ 7 h 56"/>
              <a:gd name="T28" fmla="*/ 24 w 64"/>
              <a:gd name="T29" fmla="*/ 7 h 56"/>
              <a:gd name="T30" fmla="*/ 27 w 64"/>
              <a:gd name="T31" fmla="*/ 32 h 56"/>
              <a:gd name="T32" fmla="*/ 27 w 64"/>
              <a:gd name="T33" fmla="*/ 40 h 56"/>
              <a:gd name="T34" fmla="*/ 19 w 64"/>
              <a:gd name="T35" fmla="*/ 39 h 56"/>
              <a:gd name="T36" fmla="*/ 19 w 64"/>
              <a:gd name="T37" fmla="*/ 33 h 56"/>
              <a:gd name="T38" fmla="*/ 16 w 64"/>
              <a:gd name="T39" fmla="*/ 7 h 56"/>
              <a:gd name="T40" fmla="*/ 16 w 64"/>
              <a:gd name="T41" fmla="*/ 6 h 56"/>
              <a:gd name="T42" fmla="*/ 24 w 64"/>
              <a:gd name="T43" fmla="*/ 7 h 56"/>
              <a:gd name="T44" fmla="*/ 61 w 64"/>
              <a:gd name="T45" fmla="*/ 42 h 56"/>
              <a:gd name="T46" fmla="*/ 60 w 64"/>
              <a:gd name="T47" fmla="*/ 42 h 56"/>
              <a:gd name="T48" fmla="*/ 52 w 64"/>
              <a:gd name="T49" fmla="*/ 48 h 56"/>
              <a:gd name="T50" fmla="*/ 32 w 64"/>
              <a:gd name="T51" fmla="*/ 52 h 56"/>
              <a:gd name="T52" fmla="*/ 12 w 64"/>
              <a:gd name="T53" fmla="*/ 48 h 56"/>
              <a:gd name="T54" fmla="*/ 4 w 64"/>
              <a:gd name="T55" fmla="*/ 42 h 56"/>
              <a:gd name="T56" fmla="*/ 3 w 64"/>
              <a:gd name="T57" fmla="*/ 42 h 56"/>
              <a:gd name="T58" fmla="*/ 3 w 64"/>
              <a:gd name="T59" fmla="*/ 42 h 56"/>
              <a:gd name="T60" fmla="*/ 5 w 64"/>
              <a:gd name="T61" fmla="*/ 40 h 56"/>
              <a:gd name="T62" fmla="*/ 7 w 64"/>
              <a:gd name="T63" fmla="*/ 40 h 56"/>
              <a:gd name="T64" fmla="*/ 12 w 64"/>
              <a:gd name="T65" fmla="*/ 43 h 56"/>
              <a:gd name="T66" fmla="*/ 32 w 64"/>
              <a:gd name="T67" fmla="*/ 47 h 56"/>
              <a:gd name="T68" fmla="*/ 52 w 64"/>
              <a:gd name="T69" fmla="*/ 43 h 56"/>
              <a:gd name="T70" fmla="*/ 57 w 64"/>
              <a:gd name="T71" fmla="*/ 40 h 56"/>
              <a:gd name="T72" fmla="*/ 59 w 64"/>
              <a:gd name="T73" fmla="*/ 40 h 56"/>
              <a:gd name="T74" fmla="*/ 61 w 64"/>
              <a:gd name="T75" fmla="*/ 42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4" h="56">
                <a:moveTo>
                  <a:pt x="48" y="38"/>
                </a:moveTo>
                <a:cubicBezTo>
                  <a:pt x="48" y="26"/>
                  <a:pt x="48" y="16"/>
                  <a:pt x="51" y="6"/>
                </a:cubicBezTo>
                <a:cubicBezTo>
                  <a:pt x="52" y="5"/>
                  <a:pt x="51" y="4"/>
                  <a:pt x="50" y="3"/>
                </a:cubicBezTo>
                <a:cubicBezTo>
                  <a:pt x="47" y="2"/>
                  <a:pt x="41" y="0"/>
                  <a:pt x="32" y="0"/>
                </a:cubicBezTo>
                <a:cubicBezTo>
                  <a:pt x="23" y="0"/>
                  <a:pt x="17" y="2"/>
                  <a:pt x="14" y="3"/>
                </a:cubicBezTo>
                <a:cubicBezTo>
                  <a:pt x="13" y="4"/>
                  <a:pt x="12" y="5"/>
                  <a:pt x="13" y="6"/>
                </a:cubicBezTo>
                <a:cubicBezTo>
                  <a:pt x="16" y="16"/>
                  <a:pt x="16" y="26"/>
                  <a:pt x="16" y="38"/>
                </a:cubicBezTo>
                <a:cubicBezTo>
                  <a:pt x="6" y="36"/>
                  <a:pt x="0" y="35"/>
                  <a:pt x="0" y="40"/>
                </a:cubicBezTo>
                <a:cubicBezTo>
                  <a:pt x="0" y="43"/>
                  <a:pt x="4" y="48"/>
                  <a:pt x="12" y="52"/>
                </a:cubicBezTo>
                <a:cubicBezTo>
                  <a:pt x="17" y="54"/>
                  <a:pt x="24" y="56"/>
                  <a:pt x="32" y="56"/>
                </a:cubicBezTo>
                <a:cubicBezTo>
                  <a:pt x="40" y="56"/>
                  <a:pt x="47" y="54"/>
                  <a:pt x="52" y="52"/>
                </a:cubicBezTo>
                <a:cubicBezTo>
                  <a:pt x="60" y="48"/>
                  <a:pt x="64" y="43"/>
                  <a:pt x="64" y="40"/>
                </a:cubicBezTo>
                <a:cubicBezTo>
                  <a:pt x="64" y="35"/>
                  <a:pt x="58" y="36"/>
                  <a:pt x="48" y="38"/>
                </a:cubicBezTo>
                <a:close/>
                <a:moveTo>
                  <a:pt x="24" y="7"/>
                </a:moveTo>
                <a:cubicBezTo>
                  <a:pt x="24" y="7"/>
                  <a:pt x="24" y="7"/>
                  <a:pt x="24" y="7"/>
                </a:cubicBezTo>
                <a:cubicBezTo>
                  <a:pt x="26" y="15"/>
                  <a:pt x="27" y="23"/>
                  <a:pt x="27" y="32"/>
                </a:cubicBezTo>
                <a:cubicBezTo>
                  <a:pt x="27" y="35"/>
                  <a:pt x="27" y="37"/>
                  <a:pt x="27" y="40"/>
                </a:cubicBezTo>
                <a:cubicBezTo>
                  <a:pt x="26" y="39"/>
                  <a:pt x="20" y="39"/>
                  <a:pt x="19" y="39"/>
                </a:cubicBezTo>
                <a:cubicBezTo>
                  <a:pt x="19" y="37"/>
                  <a:pt x="19" y="35"/>
                  <a:pt x="19" y="33"/>
                </a:cubicBezTo>
                <a:cubicBezTo>
                  <a:pt x="19" y="24"/>
                  <a:pt x="18" y="15"/>
                  <a:pt x="16" y="7"/>
                </a:cubicBezTo>
                <a:cubicBezTo>
                  <a:pt x="16" y="6"/>
                  <a:pt x="16" y="6"/>
                  <a:pt x="16" y="6"/>
                </a:cubicBezTo>
                <a:cubicBezTo>
                  <a:pt x="17" y="7"/>
                  <a:pt x="22" y="7"/>
                  <a:pt x="24" y="7"/>
                </a:cubicBezTo>
                <a:close/>
                <a:moveTo>
                  <a:pt x="61" y="42"/>
                </a:moveTo>
                <a:cubicBezTo>
                  <a:pt x="60" y="42"/>
                  <a:pt x="60" y="42"/>
                  <a:pt x="60" y="42"/>
                </a:cubicBezTo>
                <a:cubicBezTo>
                  <a:pt x="58" y="45"/>
                  <a:pt x="55" y="46"/>
                  <a:pt x="52" y="48"/>
                </a:cubicBezTo>
                <a:cubicBezTo>
                  <a:pt x="47" y="51"/>
                  <a:pt x="40" y="52"/>
                  <a:pt x="32" y="52"/>
                </a:cubicBezTo>
                <a:cubicBezTo>
                  <a:pt x="25" y="52"/>
                  <a:pt x="17" y="51"/>
                  <a:pt x="12" y="48"/>
                </a:cubicBezTo>
                <a:cubicBezTo>
                  <a:pt x="9" y="46"/>
                  <a:pt x="6" y="45"/>
                  <a:pt x="4" y="42"/>
                </a:cubicBezTo>
                <a:cubicBezTo>
                  <a:pt x="3" y="42"/>
                  <a:pt x="3" y="42"/>
                  <a:pt x="3" y="42"/>
                </a:cubicBezTo>
                <a:cubicBezTo>
                  <a:pt x="3" y="42"/>
                  <a:pt x="3" y="42"/>
                  <a:pt x="3" y="42"/>
                </a:cubicBezTo>
                <a:cubicBezTo>
                  <a:pt x="3" y="41"/>
                  <a:pt x="4" y="40"/>
                  <a:pt x="5" y="40"/>
                </a:cubicBezTo>
                <a:cubicBezTo>
                  <a:pt x="6" y="39"/>
                  <a:pt x="7" y="39"/>
                  <a:pt x="7" y="40"/>
                </a:cubicBezTo>
                <a:cubicBezTo>
                  <a:pt x="9" y="41"/>
                  <a:pt x="10" y="42"/>
                  <a:pt x="12" y="43"/>
                </a:cubicBezTo>
                <a:cubicBezTo>
                  <a:pt x="17" y="45"/>
                  <a:pt x="25" y="47"/>
                  <a:pt x="32" y="47"/>
                </a:cubicBezTo>
                <a:cubicBezTo>
                  <a:pt x="39" y="47"/>
                  <a:pt x="47" y="45"/>
                  <a:pt x="52" y="43"/>
                </a:cubicBezTo>
                <a:cubicBezTo>
                  <a:pt x="54" y="42"/>
                  <a:pt x="55" y="41"/>
                  <a:pt x="57" y="40"/>
                </a:cubicBezTo>
                <a:cubicBezTo>
                  <a:pt x="58" y="39"/>
                  <a:pt x="59" y="39"/>
                  <a:pt x="59" y="40"/>
                </a:cubicBezTo>
                <a:cubicBezTo>
                  <a:pt x="60" y="40"/>
                  <a:pt x="61" y="41"/>
                  <a:pt x="61" y="42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5" name="出自【趣你的PPT】(微信:qunideppt)：最优质的PPT资源库"/>
          <p:cNvSpPr/>
          <p:nvPr/>
        </p:nvSpPr>
        <p:spPr bwMode="auto">
          <a:xfrm>
            <a:off x="7315753" y="2269859"/>
            <a:ext cx="110375" cy="109512"/>
          </a:xfrm>
          <a:custGeom>
            <a:avLst/>
            <a:gdLst>
              <a:gd name="T0" fmla="*/ 37 w 54"/>
              <a:gd name="T1" fmla="*/ 23 h 54"/>
              <a:gd name="T2" fmla="*/ 31 w 54"/>
              <a:gd name="T3" fmla="*/ 23 h 54"/>
              <a:gd name="T4" fmla="*/ 28 w 54"/>
              <a:gd name="T5" fmla="*/ 8 h 54"/>
              <a:gd name="T6" fmla="*/ 20 w 54"/>
              <a:gd name="T7" fmla="*/ 0 h 54"/>
              <a:gd name="T8" fmla="*/ 17 w 54"/>
              <a:gd name="T9" fmla="*/ 14 h 54"/>
              <a:gd name="T10" fmla="*/ 26 w 54"/>
              <a:gd name="T11" fmla="*/ 23 h 54"/>
              <a:gd name="T12" fmla="*/ 23 w 54"/>
              <a:gd name="T13" fmla="*/ 25 h 54"/>
              <a:gd name="T14" fmla="*/ 14 w 54"/>
              <a:gd name="T15" fmla="*/ 17 h 54"/>
              <a:gd name="T16" fmla="*/ 0 w 54"/>
              <a:gd name="T17" fmla="*/ 20 h 54"/>
              <a:gd name="T18" fmla="*/ 9 w 54"/>
              <a:gd name="T19" fmla="*/ 28 h 54"/>
              <a:gd name="T20" fmla="*/ 23 w 54"/>
              <a:gd name="T21" fmla="*/ 31 h 54"/>
              <a:gd name="T22" fmla="*/ 23 w 54"/>
              <a:gd name="T23" fmla="*/ 37 h 54"/>
              <a:gd name="T24" fmla="*/ 40 w 54"/>
              <a:gd name="T25" fmla="*/ 54 h 54"/>
              <a:gd name="T26" fmla="*/ 54 w 54"/>
              <a:gd name="T27" fmla="*/ 40 h 54"/>
              <a:gd name="T28" fmla="*/ 37 w 54"/>
              <a:gd name="T29" fmla="*/ 23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4" h="54">
                <a:moveTo>
                  <a:pt x="37" y="23"/>
                </a:moveTo>
                <a:cubicBezTo>
                  <a:pt x="35" y="21"/>
                  <a:pt x="33" y="21"/>
                  <a:pt x="31" y="23"/>
                </a:cubicBezTo>
                <a:cubicBezTo>
                  <a:pt x="31" y="23"/>
                  <a:pt x="37" y="17"/>
                  <a:pt x="28" y="8"/>
                </a:cubicBezTo>
                <a:cubicBezTo>
                  <a:pt x="26" y="6"/>
                  <a:pt x="20" y="0"/>
                  <a:pt x="20" y="0"/>
                </a:cubicBezTo>
                <a:cubicBezTo>
                  <a:pt x="17" y="14"/>
                  <a:pt x="17" y="14"/>
                  <a:pt x="17" y="14"/>
                </a:cubicBezTo>
                <a:cubicBezTo>
                  <a:pt x="26" y="23"/>
                  <a:pt x="26" y="23"/>
                  <a:pt x="26" y="23"/>
                </a:cubicBezTo>
                <a:cubicBezTo>
                  <a:pt x="23" y="25"/>
                  <a:pt x="23" y="25"/>
                  <a:pt x="23" y="25"/>
                </a:cubicBezTo>
                <a:cubicBezTo>
                  <a:pt x="14" y="17"/>
                  <a:pt x="14" y="17"/>
                  <a:pt x="14" y="1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6" y="25"/>
                  <a:pt x="9" y="28"/>
                </a:cubicBezTo>
                <a:cubicBezTo>
                  <a:pt x="17" y="37"/>
                  <a:pt x="23" y="31"/>
                  <a:pt x="23" y="31"/>
                </a:cubicBezTo>
                <a:cubicBezTo>
                  <a:pt x="21" y="33"/>
                  <a:pt x="21" y="35"/>
                  <a:pt x="23" y="37"/>
                </a:cubicBezTo>
                <a:cubicBezTo>
                  <a:pt x="40" y="54"/>
                  <a:pt x="40" y="54"/>
                  <a:pt x="40" y="54"/>
                </a:cubicBezTo>
                <a:cubicBezTo>
                  <a:pt x="54" y="40"/>
                  <a:pt x="54" y="40"/>
                  <a:pt x="54" y="40"/>
                </a:cubicBezTo>
                <a:lnTo>
                  <a:pt x="37" y="23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6" name="出自【趣你的PPT】(微信:qunideppt)：最优质的PPT资源库"/>
          <p:cNvSpPr/>
          <p:nvPr/>
        </p:nvSpPr>
        <p:spPr bwMode="auto">
          <a:xfrm>
            <a:off x="7403707" y="2355226"/>
            <a:ext cx="44840" cy="46565"/>
          </a:xfrm>
          <a:custGeom>
            <a:avLst/>
            <a:gdLst>
              <a:gd name="T0" fmla="*/ 17 w 22"/>
              <a:gd name="T1" fmla="*/ 3 h 23"/>
              <a:gd name="T2" fmla="*/ 14 w 22"/>
              <a:gd name="T3" fmla="*/ 0 h 23"/>
              <a:gd name="T4" fmla="*/ 0 w 22"/>
              <a:gd name="T5" fmla="*/ 15 h 23"/>
              <a:gd name="T6" fmla="*/ 2 w 22"/>
              <a:gd name="T7" fmla="*/ 17 h 23"/>
              <a:gd name="T8" fmla="*/ 21 w 22"/>
              <a:gd name="T9" fmla="*/ 22 h 23"/>
              <a:gd name="T10" fmla="*/ 17 w 22"/>
              <a:gd name="T11" fmla="*/ 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23">
                <a:moveTo>
                  <a:pt x="17" y="3"/>
                </a:moveTo>
                <a:cubicBezTo>
                  <a:pt x="14" y="0"/>
                  <a:pt x="14" y="0"/>
                  <a:pt x="14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2" y="17"/>
                </a:cubicBezTo>
                <a:cubicBezTo>
                  <a:pt x="8" y="23"/>
                  <a:pt x="21" y="22"/>
                  <a:pt x="21" y="22"/>
                </a:cubicBezTo>
                <a:cubicBezTo>
                  <a:pt x="21" y="22"/>
                  <a:pt x="22" y="9"/>
                  <a:pt x="17" y="3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064119" y="2608951"/>
            <a:ext cx="89052" cy="87197"/>
          </a:xfrm>
          <a:custGeom>
            <a:avLst/>
            <a:gdLst>
              <a:gd name="T0" fmla="*/ 10 w 20"/>
              <a:gd name="T1" fmla="*/ 0 h 20"/>
              <a:gd name="T2" fmla="*/ 0 w 20"/>
              <a:gd name="T3" fmla="*/ 10 h 20"/>
              <a:gd name="T4" fmla="*/ 10 w 20"/>
              <a:gd name="T5" fmla="*/ 20 h 20"/>
              <a:gd name="T6" fmla="*/ 20 w 20"/>
              <a:gd name="T7" fmla="*/ 10 h 20"/>
              <a:gd name="T8" fmla="*/ 10 w 20"/>
              <a:gd name="T9" fmla="*/ 0 h 20"/>
              <a:gd name="T10" fmla="*/ 7 w 20"/>
              <a:gd name="T11" fmla="*/ 16 h 20"/>
              <a:gd name="T12" fmla="*/ 5 w 20"/>
              <a:gd name="T13" fmla="*/ 11 h 20"/>
              <a:gd name="T14" fmla="*/ 11 w 20"/>
              <a:gd name="T15" fmla="*/ 5 h 20"/>
              <a:gd name="T16" fmla="*/ 16 w 20"/>
              <a:gd name="T17" fmla="*/ 8 h 20"/>
              <a:gd name="T18" fmla="*/ 7 w 20"/>
              <a:gd name="T19" fmla="*/ 1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20">
                <a:moveTo>
                  <a:pt x="10" y="0"/>
                </a:moveTo>
                <a:cubicBezTo>
                  <a:pt x="4" y="0"/>
                  <a:pt x="0" y="5"/>
                  <a:pt x="0" y="10"/>
                </a:cubicBezTo>
                <a:cubicBezTo>
                  <a:pt x="0" y="16"/>
                  <a:pt x="4" y="20"/>
                  <a:pt x="10" y="20"/>
                </a:cubicBezTo>
                <a:cubicBezTo>
                  <a:pt x="16" y="20"/>
                  <a:pt x="20" y="16"/>
                  <a:pt x="20" y="10"/>
                </a:cubicBezTo>
                <a:cubicBezTo>
                  <a:pt x="20" y="5"/>
                  <a:pt x="16" y="0"/>
                  <a:pt x="10" y="0"/>
                </a:cubicBezTo>
                <a:close/>
                <a:moveTo>
                  <a:pt x="7" y="16"/>
                </a:moveTo>
                <a:cubicBezTo>
                  <a:pt x="6" y="15"/>
                  <a:pt x="5" y="13"/>
                  <a:pt x="5" y="11"/>
                </a:cubicBezTo>
                <a:cubicBezTo>
                  <a:pt x="5" y="8"/>
                  <a:pt x="8" y="5"/>
                  <a:pt x="11" y="5"/>
                </a:cubicBezTo>
                <a:cubicBezTo>
                  <a:pt x="13" y="5"/>
                  <a:pt x="15" y="6"/>
                  <a:pt x="16" y="8"/>
                </a:cubicBezTo>
                <a:cubicBezTo>
                  <a:pt x="11" y="8"/>
                  <a:pt x="8" y="11"/>
                  <a:pt x="7" y="16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963935" y="2547726"/>
            <a:ext cx="244894" cy="192947"/>
          </a:xfrm>
          <a:custGeom>
            <a:avLst/>
            <a:gdLst>
              <a:gd name="T0" fmla="*/ 52 w 56"/>
              <a:gd name="T1" fmla="*/ 4 h 44"/>
              <a:gd name="T2" fmla="*/ 48 w 56"/>
              <a:gd name="T3" fmla="*/ 4 h 44"/>
              <a:gd name="T4" fmla="*/ 48 w 56"/>
              <a:gd name="T5" fmla="*/ 0 h 44"/>
              <a:gd name="T6" fmla="*/ 44 w 56"/>
              <a:gd name="T7" fmla="*/ 0 h 44"/>
              <a:gd name="T8" fmla="*/ 44 w 56"/>
              <a:gd name="T9" fmla="*/ 4 h 44"/>
              <a:gd name="T10" fmla="*/ 24 w 56"/>
              <a:gd name="T11" fmla="*/ 4 h 44"/>
              <a:gd name="T12" fmla="*/ 20 w 56"/>
              <a:gd name="T13" fmla="*/ 0 h 44"/>
              <a:gd name="T14" fmla="*/ 12 w 56"/>
              <a:gd name="T15" fmla="*/ 0 h 44"/>
              <a:gd name="T16" fmla="*/ 8 w 56"/>
              <a:gd name="T17" fmla="*/ 4 h 44"/>
              <a:gd name="T18" fmla="*/ 4 w 56"/>
              <a:gd name="T19" fmla="*/ 4 h 44"/>
              <a:gd name="T20" fmla="*/ 0 w 56"/>
              <a:gd name="T21" fmla="*/ 8 h 44"/>
              <a:gd name="T22" fmla="*/ 0 w 56"/>
              <a:gd name="T23" fmla="*/ 40 h 44"/>
              <a:gd name="T24" fmla="*/ 4 w 56"/>
              <a:gd name="T25" fmla="*/ 44 h 44"/>
              <a:gd name="T26" fmla="*/ 52 w 56"/>
              <a:gd name="T27" fmla="*/ 44 h 44"/>
              <a:gd name="T28" fmla="*/ 56 w 56"/>
              <a:gd name="T29" fmla="*/ 40 h 44"/>
              <a:gd name="T30" fmla="*/ 56 w 56"/>
              <a:gd name="T31" fmla="*/ 8 h 44"/>
              <a:gd name="T32" fmla="*/ 52 w 56"/>
              <a:gd name="T33" fmla="*/ 4 h 44"/>
              <a:gd name="T34" fmla="*/ 10 w 56"/>
              <a:gd name="T35" fmla="*/ 17 h 44"/>
              <a:gd name="T36" fmla="*/ 7 w 56"/>
              <a:gd name="T37" fmla="*/ 15 h 44"/>
              <a:gd name="T38" fmla="*/ 10 w 56"/>
              <a:gd name="T39" fmla="*/ 12 h 44"/>
              <a:gd name="T40" fmla="*/ 12 w 56"/>
              <a:gd name="T41" fmla="*/ 15 h 44"/>
              <a:gd name="T42" fmla="*/ 10 w 56"/>
              <a:gd name="T43" fmla="*/ 17 h 44"/>
              <a:gd name="T44" fmla="*/ 33 w 56"/>
              <a:gd name="T45" fmla="*/ 40 h 44"/>
              <a:gd name="T46" fmla="*/ 18 w 56"/>
              <a:gd name="T47" fmla="*/ 24 h 44"/>
              <a:gd name="T48" fmla="*/ 33 w 56"/>
              <a:gd name="T49" fmla="*/ 9 h 44"/>
              <a:gd name="T50" fmla="*/ 48 w 56"/>
              <a:gd name="T51" fmla="*/ 24 h 44"/>
              <a:gd name="T52" fmla="*/ 33 w 56"/>
              <a:gd name="T53" fmla="*/ 4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6" h="44">
                <a:moveTo>
                  <a:pt x="52" y="4"/>
                </a:moveTo>
                <a:cubicBezTo>
                  <a:pt x="48" y="4"/>
                  <a:pt x="48" y="4"/>
                  <a:pt x="48" y="4"/>
                </a:cubicBezTo>
                <a:cubicBezTo>
                  <a:pt x="48" y="0"/>
                  <a:pt x="48" y="0"/>
                  <a:pt x="48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4"/>
                  <a:pt x="44" y="4"/>
                  <a:pt x="4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2" y="0"/>
                  <a:pt x="20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0" y="0"/>
                  <a:pt x="8" y="2"/>
                  <a:pt x="8" y="4"/>
                </a:cubicBezTo>
                <a:cubicBezTo>
                  <a:pt x="4" y="4"/>
                  <a:pt x="4" y="4"/>
                  <a:pt x="4" y="4"/>
                </a:cubicBezTo>
                <a:cubicBezTo>
                  <a:pt x="2" y="4"/>
                  <a:pt x="0" y="6"/>
                  <a:pt x="0" y="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2"/>
                  <a:pt x="2" y="44"/>
                  <a:pt x="4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4" y="44"/>
                  <a:pt x="56" y="42"/>
                  <a:pt x="56" y="40"/>
                </a:cubicBezTo>
                <a:cubicBezTo>
                  <a:pt x="56" y="8"/>
                  <a:pt x="56" y="8"/>
                  <a:pt x="56" y="8"/>
                </a:cubicBezTo>
                <a:cubicBezTo>
                  <a:pt x="56" y="6"/>
                  <a:pt x="54" y="4"/>
                  <a:pt x="52" y="4"/>
                </a:cubicBezTo>
                <a:close/>
                <a:moveTo>
                  <a:pt x="10" y="17"/>
                </a:moveTo>
                <a:cubicBezTo>
                  <a:pt x="8" y="17"/>
                  <a:pt x="7" y="16"/>
                  <a:pt x="7" y="15"/>
                </a:cubicBezTo>
                <a:cubicBezTo>
                  <a:pt x="7" y="13"/>
                  <a:pt x="8" y="12"/>
                  <a:pt x="10" y="12"/>
                </a:cubicBezTo>
                <a:cubicBezTo>
                  <a:pt x="11" y="12"/>
                  <a:pt x="12" y="13"/>
                  <a:pt x="12" y="15"/>
                </a:cubicBezTo>
                <a:cubicBezTo>
                  <a:pt x="12" y="16"/>
                  <a:pt x="11" y="17"/>
                  <a:pt x="10" y="17"/>
                </a:cubicBezTo>
                <a:close/>
                <a:moveTo>
                  <a:pt x="33" y="40"/>
                </a:moveTo>
                <a:cubicBezTo>
                  <a:pt x="25" y="40"/>
                  <a:pt x="18" y="33"/>
                  <a:pt x="18" y="24"/>
                </a:cubicBezTo>
                <a:cubicBezTo>
                  <a:pt x="18" y="16"/>
                  <a:pt x="25" y="9"/>
                  <a:pt x="33" y="9"/>
                </a:cubicBezTo>
                <a:cubicBezTo>
                  <a:pt x="41" y="9"/>
                  <a:pt x="48" y="16"/>
                  <a:pt x="48" y="24"/>
                </a:cubicBezTo>
                <a:cubicBezTo>
                  <a:pt x="48" y="33"/>
                  <a:pt x="41" y="40"/>
                  <a:pt x="33" y="4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952678" y="2763955"/>
            <a:ext cx="124171" cy="62086"/>
          </a:xfrm>
          <a:custGeom>
            <a:avLst/>
            <a:gdLst>
              <a:gd name="T0" fmla="*/ 32 w 32"/>
              <a:gd name="T1" fmla="*/ 8 h 16"/>
              <a:gd name="T2" fmla="*/ 24 w 32"/>
              <a:gd name="T3" fmla="*/ 8 h 16"/>
              <a:gd name="T4" fmla="*/ 16 w 32"/>
              <a:gd name="T5" fmla="*/ 0 h 16"/>
              <a:gd name="T6" fmla="*/ 8 w 32"/>
              <a:gd name="T7" fmla="*/ 8 h 16"/>
              <a:gd name="T8" fmla="*/ 0 w 32"/>
              <a:gd name="T9" fmla="*/ 8 h 16"/>
              <a:gd name="T10" fmla="*/ 0 w 32"/>
              <a:gd name="T11" fmla="*/ 16 h 16"/>
              <a:gd name="T12" fmla="*/ 32 w 32"/>
              <a:gd name="T13" fmla="*/ 16 h 16"/>
              <a:gd name="T14" fmla="*/ 32 w 32"/>
              <a:gd name="T15" fmla="*/ 8 h 16"/>
              <a:gd name="T16" fmla="*/ 16 w 32"/>
              <a:gd name="T17" fmla="*/ 12 h 16"/>
              <a:gd name="T18" fmla="*/ 12 w 32"/>
              <a:gd name="T19" fmla="*/ 8 h 16"/>
              <a:gd name="T20" fmla="*/ 16 w 32"/>
              <a:gd name="T21" fmla="*/ 4 h 16"/>
              <a:gd name="T22" fmla="*/ 20 w 32"/>
              <a:gd name="T23" fmla="*/ 8 h 16"/>
              <a:gd name="T24" fmla="*/ 16 w 32"/>
              <a:gd name="T25" fmla="*/ 1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" h="16">
                <a:moveTo>
                  <a:pt x="32" y="8"/>
                </a:moveTo>
                <a:cubicBezTo>
                  <a:pt x="24" y="8"/>
                  <a:pt x="24" y="8"/>
                  <a:pt x="24" y="8"/>
                </a:cubicBezTo>
                <a:cubicBezTo>
                  <a:pt x="24" y="4"/>
                  <a:pt x="20" y="0"/>
                  <a:pt x="16" y="0"/>
                </a:cubicBezTo>
                <a:cubicBezTo>
                  <a:pt x="12" y="0"/>
                  <a:pt x="8" y="4"/>
                  <a:pt x="8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6"/>
                  <a:pt x="0" y="16"/>
                  <a:pt x="0" y="16"/>
                </a:cubicBezTo>
                <a:cubicBezTo>
                  <a:pt x="32" y="16"/>
                  <a:pt x="32" y="16"/>
                  <a:pt x="32" y="16"/>
                </a:cubicBezTo>
                <a:lnTo>
                  <a:pt x="32" y="8"/>
                </a:lnTo>
                <a:close/>
                <a:moveTo>
                  <a:pt x="16" y="12"/>
                </a:moveTo>
                <a:cubicBezTo>
                  <a:pt x="14" y="12"/>
                  <a:pt x="12" y="10"/>
                  <a:pt x="12" y="8"/>
                </a:cubicBezTo>
                <a:cubicBezTo>
                  <a:pt x="12" y="6"/>
                  <a:pt x="14" y="4"/>
                  <a:pt x="16" y="4"/>
                </a:cubicBezTo>
                <a:cubicBezTo>
                  <a:pt x="18" y="4"/>
                  <a:pt x="20" y="6"/>
                  <a:pt x="20" y="8"/>
                </a:cubicBezTo>
                <a:cubicBezTo>
                  <a:pt x="20" y="10"/>
                  <a:pt x="18" y="12"/>
                  <a:pt x="16" y="12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906931" y="2794997"/>
            <a:ext cx="215666" cy="217300"/>
          </a:xfrm>
          <a:custGeom>
            <a:avLst/>
            <a:gdLst>
              <a:gd name="T0" fmla="*/ 113 w 132"/>
              <a:gd name="T1" fmla="*/ 0 h 133"/>
              <a:gd name="T2" fmla="*/ 113 w 132"/>
              <a:gd name="T3" fmla="*/ 29 h 133"/>
              <a:gd name="T4" fmla="*/ 19 w 132"/>
              <a:gd name="T5" fmla="*/ 29 h 133"/>
              <a:gd name="T6" fmla="*/ 19 w 132"/>
              <a:gd name="T7" fmla="*/ 0 h 133"/>
              <a:gd name="T8" fmla="*/ 0 w 132"/>
              <a:gd name="T9" fmla="*/ 0 h 133"/>
              <a:gd name="T10" fmla="*/ 0 w 132"/>
              <a:gd name="T11" fmla="*/ 133 h 133"/>
              <a:gd name="T12" fmla="*/ 132 w 132"/>
              <a:gd name="T13" fmla="*/ 133 h 133"/>
              <a:gd name="T14" fmla="*/ 132 w 132"/>
              <a:gd name="T15" fmla="*/ 0 h 133"/>
              <a:gd name="T16" fmla="*/ 113 w 132"/>
              <a:gd name="T17" fmla="*/ 0 h 133"/>
              <a:gd name="T18" fmla="*/ 61 w 132"/>
              <a:gd name="T19" fmla="*/ 111 h 133"/>
              <a:gd name="T20" fmla="*/ 54 w 132"/>
              <a:gd name="T21" fmla="*/ 107 h 133"/>
              <a:gd name="T22" fmla="*/ 28 w 132"/>
              <a:gd name="T23" fmla="*/ 78 h 133"/>
              <a:gd name="T24" fmla="*/ 42 w 132"/>
              <a:gd name="T25" fmla="*/ 66 h 133"/>
              <a:gd name="T26" fmla="*/ 61 w 132"/>
              <a:gd name="T27" fmla="*/ 85 h 133"/>
              <a:gd name="T28" fmla="*/ 99 w 132"/>
              <a:gd name="T29" fmla="*/ 47 h 133"/>
              <a:gd name="T30" fmla="*/ 113 w 132"/>
              <a:gd name="T31" fmla="*/ 62 h 133"/>
              <a:gd name="T32" fmla="*/ 61 w 132"/>
              <a:gd name="T33" fmla="*/ 11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2" h="133">
                <a:moveTo>
                  <a:pt x="113" y="0"/>
                </a:moveTo>
                <a:lnTo>
                  <a:pt x="113" y="29"/>
                </a:lnTo>
                <a:lnTo>
                  <a:pt x="19" y="29"/>
                </a:lnTo>
                <a:lnTo>
                  <a:pt x="19" y="0"/>
                </a:lnTo>
                <a:lnTo>
                  <a:pt x="0" y="0"/>
                </a:lnTo>
                <a:lnTo>
                  <a:pt x="0" y="133"/>
                </a:lnTo>
                <a:lnTo>
                  <a:pt x="132" y="133"/>
                </a:lnTo>
                <a:lnTo>
                  <a:pt x="132" y="0"/>
                </a:lnTo>
                <a:lnTo>
                  <a:pt x="113" y="0"/>
                </a:lnTo>
                <a:close/>
                <a:moveTo>
                  <a:pt x="61" y="111"/>
                </a:moveTo>
                <a:lnTo>
                  <a:pt x="54" y="107"/>
                </a:lnTo>
                <a:lnTo>
                  <a:pt x="28" y="78"/>
                </a:lnTo>
                <a:lnTo>
                  <a:pt x="42" y="66"/>
                </a:lnTo>
                <a:lnTo>
                  <a:pt x="61" y="85"/>
                </a:lnTo>
                <a:lnTo>
                  <a:pt x="99" y="47"/>
                </a:lnTo>
                <a:lnTo>
                  <a:pt x="113" y="62"/>
                </a:lnTo>
                <a:lnTo>
                  <a:pt x="61" y="111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7" name="出自【趣你的PPT】(微信:qunideppt)：最优质的PPT资源库"/>
          <p:cNvSpPr/>
          <p:nvPr/>
        </p:nvSpPr>
        <p:spPr bwMode="auto">
          <a:xfrm>
            <a:off x="6697925" y="2744015"/>
            <a:ext cx="102415" cy="104093"/>
          </a:xfrm>
          <a:custGeom>
            <a:avLst/>
            <a:gdLst>
              <a:gd name="T0" fmla="*/ 4 w 26"/>
              <a:gd name="T1" fmla="*/ 25 h 26"/>
              <a:gd name="T2" fmla="*/ 24 w 26"/>
              <a:gd name="T3" fmla="*/ 15 h 26"/>
              <a:gd name="T4" fmla="*/ 24 w 26"/>
              <a:gd name="T5" fmla="*/ 11 h 26"/>
              <a:gd name="T6" fmla="*/ 4 w 26"/>
              <a:gd name="T7" fmla="*/ 1 h 26"/>
              <a:gd name="T8" fmla="*/ 0 w 26"/>
              <a:gd name="T9" fmla="*/ 3 h 26"/>
              <a:gd name="T10" fmla="*/ 0 w 26"/>
              <a:gd name="T11" fmla="*/ 23 h 26"/>
              <a:gd name="T12" fmla="*/ 4 w 26"/>
              <a:gd name="T13" fmla="*/ 2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26">
                <a:moveTo>
                  <a:pt x="4" y="25"/>
                </a:moveTo>
                <a:cubicBezTo>
                  <a:pt x="24" y="15"/>
                  <a:pt x="24" y="15"/>
                  <a:pt x="24" y="15"/>
                </a:cubicBezTo>
                <a:cubicBezTo>
                  <a:pt x="26" y="14"/>
                  <a:pt x="26" y="12"/>
                  <a:pt x="24" y="11"/>
                </a:cubicBezTo>
                <a:cubicBezTo>
                  <a:pt x="4" y="1"/>
                  <a:pt x="4" y="1"/>
                  <a:pt x="4" y="1"/>
                </a:cubicBezTo>
                <a:cubicBezTo>
                  <a:pt x="2" y="0"/>
                  <a:pt x="0" y="1"/>
                  <a:pt x="0" y="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5"/>
                  <a:pt x="2" y="26"/>
                  <a:pt x="4" y="25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19015" y="2644959"/>
            <a:ext cx="253517" cy="253517"/>
          </a:xfrm>
          <a:custGeom>
            <a:avLst/>
            <a:gdLst>
              <a:gd name="T0" fmla="*/ 58 w 64"/>
              <a:gd name="T1" fmla="*/ 0 h 64"/>
              <a:gd name="T2" fmla="*/ 6 w 64"/>
              <a:gd name="T3" fmla="*/ 0 h 64"/>
              <a:gd name="T4" fmla="*/ 0 w 64"/>
              <a:gd name="T5" fmla="*/ 6 h 64"/>
              <a:gd name="T6" fmla="*/ 0 w 64"/>
              <a:gd name="T7" fmla="*/ 58 h 64"/>
              <a:gd name="T8" fmla="*/ 6 w 64"/>
              <a:gd name="T9" fmla="*/ 64 h 64"/>
              <a:gd name="T10" fmla="*/ 58 w 64"/>
              <a:gd name="T11" fmla="*/ 64 h 64"/>
              <a:gd name="T12" fmla="*/ 64 w 64"/>
              <a:gd name="T13" fmla="*/ 58 h 64"/>
              <a:gd name="T14" fmla="*/ 64 w 64"/>
              <a:gd name="T15" fmla="*/ 6 h 64"/>
              <a:gd name="T16" fmla="*/ 58 w 64"/>
              <a:gd name="T17" fmla="*/ 0 h 64"/>
              <a:gd name="T18" fmla="*/ 40 w 64"/>
              <a:gd name="T19" fmla="*/ 4 h 64"/>
              <a:gd name="T20" fmla="*/ 44 w 64"/>
              <a:gd name="T21" fmla="*/ 12 h 64"/>
              <a:gd name="T22" fmla="*/ 36 w 64"/>
              <a:gd name="T23" fmla="*/ 12 h 64"/>
              <a:gd name="T24" fmla="*/ 32 w 64"/>
              <a:gd name="T25" fmla="*/ 4 h 64"/>
              <a:gd name="T26" fmla="*/ 40 w 64"/>
              <a:gd name="T27" fmla="*/ 4 h 64"/>
              <a:gd name="T28" fmla="*/ 24 w 64"/>
              <a:gd name="T29" fmla="*/ 4 h 64"/>
              <a:gd name="T30" fmla="*/ 28 w 64"/>
              <a:gd name="T31" fmla="*/ 12 h 64"/>
              <a:gd name="T32" fmla="*/ 20 w 64"/>
              <a:gd name="T33" fmla="*/ 12 h 64"/>
              <a:gd name="T34" fmla="*/ 16 w 64"/>
              <a:gd name="T35" fmla="*/ 4 h 64"/>
              <a:gd name="T36" fmla="*/ 24 w 64"/>
              <a:gd name="T37" fmla="*/ 4 h 64"/>
              <a:gd name="T38" fmla="*/ 4 w 64"/>
              <a:gd name="T39" fmla="*/ 6 h 64"/>
              <a:gd name="T40" fmla="*/ 6 w 64"/>
              <a:gd name="T41" fmla="*/ 4 h 64"/>
              <a:gd name="T42" fmla="*/ 8 w 64"/>
              <a:gd name="T43" fmla="*/ 4 h 64"/>
              <a:gd name="T44" fmla="*/ 12 w 64"/>
              <a:gd name="T45" fmla="*/ 12 h 64"/>
              <a:gd name="T46" fmla="*/ 4 w 64"/>
              <a:gd name="T47" fmla="*/ 12 h 64"/>
              <a:gd name="T48" fmla="*/ 4 w 64"/>
              <a:gd name="T49" fmla="*/ 6 h 64"/>
              <a:gd name="T50" fmla="*/ 60 w 64"/>
              <a:gd name="T51" fmla="*/ 58 h 64"/>
              <a:gd name="T52" fmla="*/ 58 w 64"/>
              <a:gd name="T53" fmla="*/ 60 h 64"/>
              <a:gd name="T54" fmla="*/ 6 w 64"/>
              <a:gd name="T55" fmla="*/ 60 h 64"/>
              <a:gd name="T56" fmla="*/ 4 w 64"/>
              <a:gd name="T57" fmla="*/ 58 h 64"/>
              <a:gd name="T58" fmla="*/ 4 w 64"/>
              <a:gd name="T59" fmla="*/ 16 h 64"/>
              <a:gd name="T60" fmla="*/ 60 w 64"/>
              <a:gd name="T61" fmla="*/ 16 h 64"/>
              <a:gd name="T62" fmla="*/ 60 w 64"/>
              <a:gd name="T63" fmla="*/ 58 h 64"/>
              <a:gd name="T64" fmla="*/ 52 w 64"/>
              <a:gd name="T65" fmla="*/ 12 h 64"/>
              <a:gd name="T66" fmla="*/ 48 w 64"/>
              <a:gd name="T67" fmla="*/ 4 h 64"/>
              <a:gd name="T68" fmla="*/ 56 w 64"/>
              <a:gd name="T69" fmla="*/ 4 h 64"/>
              <a:gd name="T70" fmla="*/ 60 w 64"/>
              <a:gd name="T71" fmla="*/ 12 h 64"/>
              <a:gd name="T72" fmla="*/ 52 w 64"/>
              <a:gd name="T73" fmla="*/ 1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4" h="64">
                <a:moveTo>
                  <a:pt x="58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1"/>
                  <a:pt x="3" y="64"/>
                  <a:pt x="6" y="64"/>
                </a:cubicBezTo>
                <a:cubicBezTo>
                  <a:pt x="58" y="64"/>
                  <a:pt x="58" y="64"/>
                  <a:pt x="58" y="64"/>
                </a:cubicBezTo>
                <a:cubicBezTo>
                  <a:pt x="61" y="64"/>
                  <a:pt x="64" y="61"/>
                  <a:pt x="64" y="58"/>
                </a:cubicBezTo>
                <a:cubicBezTo>
                  <a:pt x="64" y="6"/>
                  <a:pt x="64" y="6"/>
                  <a:pt x="64" y="6"/>
                </a:cubicBezTo>
                <a:cubicBezTo>
                  <a:pt x="64" y="3"/>
                  <a:pt x="61" y="0"/>
                  <a:pt x="58" y="0"/>
                </a:cubicBezTo>
                <a:close/>
                <a:moveTo>
                  <a:pt x="40" y="4"/>
                </a:moveTo>
                <a:cubicBezTo>
                  <a:pt x="44" y="12"/>
                  <a:pt x="44" y="12"/>
                  <a:pt x="44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2" y="4"/>
                  <a:pt x="32" y="4"/>
                  <a:pt x="32" y="4"/>
                </a:cubicBezTo>
                <a:lnTo>
                  <a:pt x="40" y="4"/>
                </a:lnTo>
                <a:close/>
                <a:moveTo>
                  <a:pt x="24" y="4"/>
                </a:moveTo>
                <a:cubicBezTo>
                  <a:pt x="28" y="12"/>
                  <a:pt x="28" y="12"/>
                  <a:pt x="28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16" y="4"/>
                  <a:pt x="16" y="4"/>
                  <a:pt x="16" y="4"/>
                </a:cubicBezTo>
                <a:lnTo>
                  <a:pt x="24" y="4"/>
                </a:lnTo>
                <a:close/>
                <a:moveTo>
                  <a:pt x="4" y="6"/>
                </a:moveTo>
                <a:cubicBezTo>
                  <a:pt x="4" y="5"/>
                  <a:pt x="5" y="4"/>
                  <a:pt x="6" y="4"/>
                </a:cubicBezTo>
                <a:cubicBezTo>
                  <a:pt x="8" y="4"/>
                  <a:pt x="8" y="4"/>
                  <a:pt x="8" y="4"/>
                </a:cubicBezTo>
                <a:cubicBezTo>
                  <a:pt x="12" y="12"/>
                  <a:pt x="12" y="12"/>
                  <a:pt x="12" y="12"/>
                </a:cubicBezTo>
                <a:cubicBezTo>
                  <a:pt x="4" y="12"/>
                  <a:pt x="4" y="12"/>
                  <a:pt x="4" y="12"/>
                </a:cubicBezTo>
                <a:lnTo>
                  <a:pt x="4" y="6"/>
                </a:lnTo>
                <a:close/>
                <a:moveTo>
                  <a:pt x="60" y="58"/>
                </a:moveTo>
                <a:cubicBezTo>
                  <a:pt x="60" y="59"/>
                  <a:pt x="59" y="60"/>
                  <a:pt x="58" y="60"/>
                </a:cubicBezTo>
                <a:cubicBezTo>
                  <a:pt x="6" y="60"/>
                  <a:pt x="6" y="60"/>
                  <a:pt x="6" y="60"/>
                </a:cubicBezTo>
                <a:cubicBezTo>
                  <a:pt x="5" y="60"/>
                  <a:pt x="4" y="59"/>
                  <a:pt x="4" y="58"/>
                </a:cubicBezTo>
                <a:cubicBezTo>
                  <a:pt x="4" y="16"/>
                  <a:pt x="4" y="16"/>
                  <a:pt x="4" y="16"/>
                </a:cubicBezTo>
                <a:cubicBezTo>
                  <a:pt x="60" y="16"/>
                  <a:pt x="60" y="16"/>
                  <a:pt x="60" y="16"/>
                </a:cubicBezTo>
                <a:lnTo>
                  <a:pt x="60" y="58"/>
                </a:lnTo>
                <a:close/>
                <a:moveTo>
                  <a:pt x="52" y="12"/>
                </a:moveTo>
                <a:cubicBezTo>
                  <a:pt x="48" y="4"/>
                  <a:pt x="48" y="4"/>
                  <a:pt x="48" y="4"/>
                </a:cubicBezTo>
                <a:cubicBezTo>
                  <a:pt x="56" y="4"/>
                  <a:pt x="56" y="4"/>
                  <a:pt x="56" y="4"/>
                </a:cubicBezTo>
                <a:cubicBezTo>
                  <a:pt x="60" y="12"/>
                  <a:pt x="60" y="12"/>
                  <a:pt x="60" y="12"/>
                </a:cubicBezTo>
                <a:lnTo>
                  <a:pt x="52" y="12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0" name="出自【趣你的PPT】(微信:qunideppt)：最优质的PPT资源库"/>
          <p:cNvSpPr/>
          <p:nvPr/>
        </p:nvSpPr>
        <p:spPr bwMode="auto">
          <a:xfrm>
            <a:off x="6652768" y="3715933"/>
            <a:ext cx="347217" cy="259839"/>
          </a:xfrm>
          <a:custGeom>
            <a:avLst/>
            <a:gdLst>
              <a:gd name="T0" fmla="*/ 56 w 64"/>
              <a:gd name="T1" fmla="*/ 18 h 48"/>
              <a:gd name="T2" fmla="*/ 56 w 64"/>
              <a:gd name="T3" fmla="*/ 18 h 48"/>
              <a:gd name="T4" fmla="*/ 38 w 64"/>
              <a:gd name="T5" fmla="*/ 0 h 48"/>
              <a:gd name="T6" fmla="*/ 22 w 64"/>
              <a:gd name="T7" fmla="*/ 9 h 48"/>
              <a:gd name="T8" fmla="*/ 18 w 64"/>
              <a:gd name="T9" fmla="*/ 8 h 48"/>
              <a:gd name="T10" fmla="*/ 8 w 64"/>
              <a:gd name="T11" fmla="*/ 18 h 48"/>
              <a:gd name="T12" fmla="*/ 8 w 64"/>
              <a:gd name="T13" fmla="*/ 18 h 48"/>
              <a:gd name="T14" fmla="*/ 0 w 64"/>
              <a:gd name="T15" fmla="*/ 32 h 48"/>
              <a:gd name="T16" fmla="*/ 16 w 64"/>
              <a:gd name="T17" fmla="*/ 48 h 48"/>
              <a:gd name="T18" fmla="*/ 20 w 64"/>
              <a:gd name="T19" fmla="*/ 48 h 48"/>
              <a:gd name="T20" fmla="*/ 20 w 64"/>
              <a:gd name="T21" fmla="*/ 44 h 48"/>
              <a:gd name="T22" fmla="*/ 16 w 64"/>
              <a:gd name="T23" fmla="*/ 44 h 48"/>
              <a:gd name="T24" fmla="*/ 4 w 64"/>
              <a:gd name="T25" fmla="*/ 32 h 48"/>
              <a:gd name="T26" fmla="*/ 10 w 64"/>
              <a:gd name="T27" fmla="*/ 22 h 48"/>
              <a:gd name="T28" fmla="*/ 12 w 64"/>
              <a:gd name="T29" fmla="*/ 21 h 48"/>
              <a:gd name="T30" fmla="*/ 12 w 64"/>
              <a:gd name="T31" fmla="*/ 18 h 48"/>
              <a:gd name="T32" fmla="*/ 12 w 64"/>
              <a:gd name="T33" fmla="*/ 18 h 48"/>
              <a:gd name="T34" fmla="*/ 18 w 64"/>
              <a:gd name="T35" fmla="*/ 12 h 48"/>
              <a:gd name="T36" fmla="*/ 21 w 64"/>
              <a:gd name="T37" fmla="*/ 13 h 48"/>
              <a:gd name="T38" fmla="*/ 24 w 64"/>
              <a:gd name="T39" fmla="*/ 14 h 48"/>
              <a:gd name="T40" fmla="*/ 26 w 64"/>
              <a:gd name="T41" fmla="*/ 11 h 48"/>
              <a:gd name="T42" fmla="*/ 38 w 64"/>
              <a:gd name="T43" fmla="*/ 4 h 48"/>
              <a:gd name="T44" fmla="*/ 52 w 64"/>
              <a:gd name="T45" fmla="*/ 18 h 48"/>
              <a:gd name="T46" fmla="*/ 52 w 64"/>
              <a:gd name="T47" fmla="*/ 18 h 48"/>
              <a:gd name="T48" fmla="*/ 52 w 64"/>
              <a:gd name="T49" fmla="*/ 21 h 48"/>
              <a:gd name="T50" fmla="*/ 54 w 64"/>
              <a:gd name="T51" fmla="*/ 22 h 48"/>
              <a:gd name="T52" fmla="*/ 60 w 64"/>
              <a:gd name="T53" fmla="*/ 32 h 48"/>
              <a:gd name="T54" fmla="*/ 48 w 64"/>
              <a:gd name="T55" fmla="*/ 44 h 48"/>
              <a:gd name="T56" fmla="*/ 44 w 64"/>
              <a:gd name="T57" fmla="*/ 44 h 48"/>
              <a:gd name="T58" fmla="*/ 44 w 64"/>
              <a:gd name="T59" fmla="*/ 48 h 48"/>
              <a:gd name="T60" fmla="*/ 48 w 64"/>
              <a:gd name="T61" fmla="*/ 48 h 48"/>
              <a:gd name="T62" fmla="*/ 64 w 64"/>
              <a:gd name="T63" fmla="*/ 32 h 48"/>
              <a:gd name="T64" fmla="*/ 56 w 64"/>
              <a:gd name="T65" fmla="*/ 1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4" h="48">
                <a:moveTo>
                  <a:pt x="56" y="18"/>
                </a:moveTo>
                <a:cubicBezTo>
                  <a:pt x="56" y="18"/>
                  <a:pt x="56" y="18"/>
                  <a:pt x="56" y="18"/>
                </a:cubicBezTo>
                <a:cubicBezTo>
                  <a:pt x="56" y="8"/>
                  <a:pt x="48" y="0"/>
                  <a:pt x="38" y="0"/>
                </a:cubicBezTo>
                <a:cubicBezTo>
                  <a:pt x="31" y="0"/>
                  <a:pt x="26" y="4"/>
                  <a:pt x="22" y="9"/>
                </a:cubicBezTo>
                <a:cubicBezTo>
                  <a:pt x="21" y="8"/>
                  <a:pt x="20" y="8"/>
                  <a:pt x="18" y="8"/>
                </a:cubicBezTo>
                <a:cubicBezTo>
                  <a:pt x="12" y="8"/>
                  <a:pt x="8" y="12"/>
                  <a:pt x="8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3" y="21"/>
                  <a:pt x="0" y="26"/>
                  <a:pt x="0" y="32"/>
                </a:cubicBezTo>
                <a:cubicBezTo>
                  <a:pt x="0" y="41"/>
                  <a:pt x="7" y="48"/>
                  <a:pt x="16" y="48"/>
                </a:cubicBezTo>
                <a:cubicBezTo>
                  <a:pt x="20" y="48"/>
                  <a:pt x="20" y="48"/>
                  <a:pt x="20" y="48"/>
                </a:cubicBezTo>
                <a:cubicBezTo>
                  <a:pt x="20" y="44"/>
                  <a:pt x="20" y="44"/>
                  <a:pt x="20" y="44"/>
                </a:cubicBezTo>
                <a:cubicBezTo>
                  <a:pt x="16" y="44"/>
                  <a:pt x="16" y="44"/>
                  <a:pt x="16" y="44"/>
                </a:cubicBezTo>
                <a:cubicBezTo>
                  <a:pt x="9" y="44"/>
                  <a:pt x="4" y="39"/>
                  <a:pt x="4" y="32"/>
                </a:cubicBezTo>
                <a:cubicBezTo>
                  <a:pt x="4" y="28"/>
                  <a:pt x="6" y="24"/>
                  <a:pt x="10" y="22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5"/>
                  <a:pt x="15" y="12"/>
                  <a:pt x="18" y="12"/>
                </a:cubicBezTo>
                <a:cubicBezTo>
                  <a:pt x="19" y="12"/>
                  <a:pt x="20" y="12"/>
                  <a:pt x="21" y="13"/>
                </a:cubicBezTo>
                <a:cubicBezTo>
                  <a:pt x="24" y="14"/>
                  <a:pt x="24" y="14"/>
                  <a:pt x="24" y="14"/>
                </a:cubicBezTo>
                <a:cubicBezTo>
                  <a:pt x="26" y="11"/>
                  <a:pt x="26" y="11"/>
                  <a:pt x="26" y="11"/>
                </a:cubicBezTo>
                <a:cubicBezTo>
                  <a:pt x="28" y="7"/>
                  <a:pt x="33" y="4"/>
                  <a:pt x="38" y="4"/>
                </a:cubicBezTo>
                <a:cubicBezTo>
                  <a:pt x="46" y="4"/>
                  <a:pt x="52" y="10"/>
                  <a:pt x="52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2" y="21"/>
                  <a:pt x="52" y="21"/>
                  <a:pt x="52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8" y="24"/>
                  <a:pt x="60" y="28"/>
                  <a:pt x="60" y="32"/>
                </a:cubicBezTo>
                <a:cubicBezTo>
                  <a:pt x="60" y="39"/>
                  <a:pt x="55" y="44"/>
                  <a:pt x="48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8"/>
                  <a:pt x="44" y="48"/>
                  <a:pt x="44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57" y="48"/>
                  <a:pt x="64" y="41"/>
                  <a:pt x="64" y="32"/>
                </a:cubicBezTo>
                <a:cubicBezTo>
                  <a:pt x="64" y="26"/>
                  <a:pt x="61" y="21"/>
                  <a:pt x="56" y="18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1" name="出自【趣你的PPT】(微信:qunideppt)：最优质的PPT资源库"/>
          <p:cNvSpPr/>
          <p:nvPr/>
        </p:nvSpPr>
        <p:spPr bwMode="auto">
          <a:xfrm>
            <a:off x="6760842" y="3824008"/>
            <a:ext cx="131069" cy="195454"/>
          </a:xfrm>
          <a:custGeom>
            <a:avLst/>
            <a:gdLst>
              <a:gd name="T0" fmla="*/ 28 w 57"/>
              <a:gd name="T1" fmla="*/ 0 h 85"/>
              <a:gd name="T2" fmla="*/ 0 w 57"/>
              <a:gd name="T3" fmla="*/ 38 h 85"/>
              <a:gd name="T4" fmla="*/ 19 w 57"/>
              <a:gd name="T5" fmla="*/ 38 h 85"/>
              <a:gd name="T6" fmla="*/ 19 w 57"/>
              <a:gd name="T7" fmla="*/ 85 h 85"/>
              <a:gd name="T8" fmla="*/ 38 w 57"/>
              <a:gd name="T9" fmla="*/ 85 h 85"/>
              <a:gd name="T10" fmla="*/ 38 w 57"/>
              <a:gd name="T11" fmla="*/ 38 h 85"/>
              <a:gd name="T12" fmla="*/ 57 w 57"/>
              <a:gd name="T13" fmla="*/ 38 h 85"/>
              <a:gd name="T14" fmla="*/ 28 w 57"/>
              <a:gd name="T15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" h="85">
                <a:moveTo>
                  <a:pt x="28" y="0"/>
                </a:moveTo>
                <a:lnTo>
                  <a:pt x="0" y="38"/>
                </a:lnTo>
                <a:lnTo>
                  <a:pt x="19" y="38"/>
                </a:lnTo>
                <a:lnTo>
                  <a:pt x="19" y="85"/>
                </a:lnTo>
                <a:lnTo>
                  <a:pt x="38" y="85"/>
                </a:lnTo>
                <a:lnTo>
                  <a:pt x="38" y="38"/>
                </a:lnTo>
                <a:lnTo>
                  <a:pt x="57" y="38"/>
                </a:lnTo>
                <a:lnTo>
                  <a:pt x="28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3" name="出自【趣你的PPT】(微信:qunideppt)：最优质的PPT资源库"/>
          <p:cNvSpPr/>
          <p:nvPr/>
        </p:nvSpPr>
        <p:spPr bwMode="auto">
          <a:xfrm>
            <a:off x="6644550" y="3074049"/>
            <a:ext cx="157507" cy="234879"/>
          </a:xfrm>
          <a:custGeom>
            <a:avLst/>
            <a:gdLst>
              <a:gd name="T0" fmla="*/ 38 w 57"/>
              <a:gd name="T1" fmla="*/ 0 h 85"/>
              <a:gd name="T2" fmla="*/ 19 w 57"/>
              <a:gd name="T3" fmla="*/ 0 h 85"/>
              <a:gd name="T4" fmla="*/ 19 w 57"/>
              <a:gd name="T5" fmla="*/ 47 h 85"/>
              <a:gd name="T6" fmla="*/ 0 w 57"/>
              <a:gd name="T7" fmla="*/ 47 h 85"/>
              <a:gd name="T8" fmla="*/ 28 w 57"/>
              <a:gd name="T9" fmla="*/ 85 h 85"/>
              <a:gd name="T10" fmla="*/ 57 w 57"/>
              <a:gd name="T11" fmla="*/ 47 h 85"/>
              <a:gd name="T12" fmla="*/ 38 w 57"/>
              <a:gd name="T13" fmla="*/ 47 h 85"/>
              <a:gd name="T14" fmla="*/ 38 w 57"/>
              <a:gd name="T15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" h="85">
                <a:moveTo>
                  <a:pt x="38" y="0"/>
                </a:moveTo>
                <a:lnTo>
                  <a:pt x="19" y="0"/>
                </a:lnTo>
                <a:lnTo>
                  <a:pt x="19" y="47"/>
                </a:lnTo>
                <a:lnTo>
                  <a:pt x="0" y="47"/>
                </a:lnTo>
                <a:lnTo>
                  <a:pt x="28" y="85"/>
                </a:lnTo>
                <a:lnTo>
                  <a:pt x="57" y="47"/>
                </a:lnTo>
                <a:lnTo>
                  <a:pt x="38" y="47"/>
                </a:lnTo>
                <a:lnTo>
                  <a:pt x="38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4" name="出自【趣你的PPT】(微信:qunideppt)：最优质的PPT资源库"/>
          <p:cNvSpPr/>
          <p:nvPr/>
        </p:nvSpPr>
        <p:spPr bwMode="auto">
          <a:xfrm>
            <a:off x="6514676" y="2944175"/>
            <a:ext cx="417255" cy="312251"/>
          </a:xfrm>
          <a:custGeom>
            <a:avLst/>
            <a:gdLst>
              <a:gd name="T0" fmla="*/ 56 w 64"/>
              <a:gd name="T1" fmla="*/ 18 h 48"/>
              <a:gd name="T2" fmla="*/ 56 w 64"/>
              <a:gd name="T3" fmla="*/ 18 h 48"/>
              <a:gd name="T4" fmla="*/ 38 w 64"/>
              <a:gd name="T5" fmla="*/ 0 h 48"/>
              <a:gd name="T6" fmla="*/ 22 w 64"/>
              <a:gd name="T7" fmla="*/ 9 h 48"/>
              <a:gd name="T8" fmla="*/ 18 w 64"/>
              <a:gd name="T9" fmla="*/ 8 h 48"/>
              <a:gd name="T10" fmla="*/ 8 w 64"/>
              <a:gd name="T11" fmla="*/ 18 h 48"/>
              <a:gd name="T12" fmla="*/ 8 w 64"/>
              <a:gd name="T13" fmla="*/ 18 h 48"/>
              <a:gd name="T14" fmla="*/ 0 w 64"/>
              <a:gd name="T15" fmla="*/ 32 h 48"/>
              <a:gd name="T16" fmla="*/ 16 w 64"/>
              <a:gd name="T17" fmla="*/ 48 h 48"/>
              <a:gd name="T18" fmla="*/ 16 w 64"/>
              <a:gd name="T19" fmla="*/ 44 h 48"/>
              <a:gd name="T20" fmla="*/ 4 w 64"/>
              <a:gd name="T21" fmla="*/ 32 h 48"/>
              <a:gd name="T22" fmla="*/ 10 w 64"/>
              <a:gd name="T23" fmla="*/ 22 h 48"/>
              <a:gd name="T24" fmla="*/ 12 w 64"/>
              <a:gd name="T25" fmla="*/ 21 h 48"/>
              <a:gd name="T26" fmla="*/ 12 w 64"/>
              <a:gd name="T27" fmla="*/ 18 h 48"/>
              <a:gd name="T28" fmla="*/ 12 w 64"/>
              <a:gd name="T29" fmla="*/ 18 h 48"/>
              <a:gd name="T30" fmla="*/ 18 w 64"/>
              <a:gd name="T31" fmla="*/ 12 h 48"/>
              <a:gd name="T32" fmla="*/ 21 w 64"/>
              <a:gd name="T33" fmla="*/ 13 h 48"/>
              <a:gd name="T34" fmla="*/ 24 w 64"/>
              <a:gd name="T35" fmla="*/ 14 h 48"/>
              <a:gd name="T36" fmla="*/ 26 w 64"/>
              <a:gd name="T37" fmla="*/ 11 h 48"/>
              <a:gd name="T38" fmla="*/ 38 w 64"/>
              <a:gd name="T39" fmla="*/ 4 h 48"/>
              <a:gd name="T40" fmla="*/ 52 w 64"/>
              <a:gd name="T41" fmla="*/ 18 h 48"/>
              <a:gd name="T42" fmla="*/ 52 w 64"/>
              <a:gd name="T43" fmla="*/ 18 h 48"/>
              <a:gd name="T44" fmla="*/ 52 w 64"/>
              <a:gd name="T45" fmla="*/ 21 h 48"/>
              <a:gd name="T46" fmla="*/ 54 w 64"/>
              <a:gd name="T47" fmla="*/ 22 h 48"/>
              <a:gd name="T48" fmla="*/ 60 w 64"/>
              <a:gd name="T49" fmla="*/ 32 h 48"/>
              <a:gd name="T50" fmla="*/ 48 w 64"/>
              <a:gd name="T51" fmla="*/ 44 h 48"/>
              <a:gd name="T52" fmla="*/ 48 w 64"/>
              <a:gd name="T53" fmla="*/ 48 h 48"/>
              <a:gd name="T54" fmla="*/ 64 w 64"/>
              <a:gd name="T55" fmla="*/ 32 h 48"/>
              <a:gd name="T56" fmla="*/ 56 w 64"/>
              <a:gd name="T57" fmla="*/ 1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4" h="48">
                <a:moveTo>
                  <a:pt x="56" y="18"/>
                </a:moveTo>
                <a:cubicBezTo>
                  <a:pt x="56" y="18"/>
                  <a:pt x="56" y="18"/>
                  <a:pt x="56" y="18"/>
                </a:cubicBezTo>
                <a:cubicBezTo>
                  <a:pt x="56" y="8"/>
                  <a:pt x="48" y="0"/>
                  <a:pt x="38" y="0"/>
                </a:cubicBezTo>
                <a:cubicBezTo>
                  <a:pt x="31" y="0"/>
                  <a:pt x="26" y="4"/>
                  <a:pt x="22" y="9"/>
                </a:cubicBezTo>
                <a:cubicBezTo>
                  <a:pt x="21" y="8"/>
                  <a:pt x="20" y="8"/>
                  <a:pt x="18" y="8"/>
                </a:cubicBezTo>
                <a:cubicBezTo>
                  <a:pt x="12" y="8"/>
                  <a:pt x="8" y="12"/>
                  <a:pt x="8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3" y="21"/>
                  <a:pt x="0" y="26"/>
                  <a:pt x="0" y="32"/>
                </a:cubicBezTo>
                <a:cubicBezTo>
                  <a:pt x="0" y="41"/>
                  <a:pt x="7" y="48"/>
                  <a:pt x="16" y="48"/>
                </a:cubicBezTo>
                <a:cubicBezTo>
                  <a:pt x="16" y="44"/>
                  <a:pt x="16" y="44"/>
                  <a:pt x="16" y="44"/>
                </a:cubicBezTo>
                <a:cubicBezTo>
                  <a:pt x="9" y="44"/>
                  <a:pt x="4" y="39"/>
                  <a:pt x="4" y="32"/>
                </a:cubicBezTo>
                <a:cubicBezTo>
                  <a:pt x="4" y="28"/>
                  <a:pt x="6" y="24"/>
                  <a:pt x="10" y="22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5"/>
                  <a:pt x="15" y="12"/>
                  <a:pt x="18" y="12"/>
                </a:cubicBezTo>
                <a:cubicBezTo>
                  <a:pt x="19" y="12"/>
                  <a:pt x="20" y="12"/>
                  <a:pt x="21" y="13"/>
                </a:cubicBezTo>
                <a:cubicBezTo>
                  <a:pt x="24" y="14"/>
                  <a:pt x="24" y="14"/>
                  <a:pt x="24" y="14"/>
                </a:cubicBezTo>
                <a:cubicBezTo>
                  <a:pt x="26" y="11"/>
                  <a:pt x="26" y="11"/>
                  <a:pt x="26" y="11"/>
                </a:cubicBezTo>
                <a:cubicBezTo>
                  <a:pt x="28" y="7"/>
                  <a:pt x="33" y="4"/>
                  <a:pt x="38" y="4"/>
                </a:cubicBezTo>
                <a:cubicBezTo>
                  <a:pt x="46" y="4"/>
                  <a:pt x="52" y="10"/>
                  <a:pt x="52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2" y="21"/>
                  <a:pt x="52" y="21"/>
                  <a:pt x="52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8" y="24"/>
                  <a:pt x="60" y="28"/>
                  <a:pt x="60" y="32"/>
                </a:cubicBezTo>
                <a:cubicBezTo>
                  <a:pt x="60" y="39"/>
                  <a:pt x="55" y="44"/>
                  <a:pt x="48" y="44"/>
                </a:cubicBezTo>
                <a:cubicBezTo>
                  <a:pt x="48" y="48"/>
                  <a:pt x="48" y="48"/>
                  <a:pt x="48" y="48"/>
                </a:cubicBezTo>
                <a:cubicBezTo>
                  <a:pt x="57" y="48"/>
                  <a:pt x="64" y="41"/>
                  <a:pt x="64" y="32"/>
                </a:cubicBezTo>
                <a:cubicBezTo>
                  <a:pt x="64" y="26"/>
                  <a:pt x="61" y="21"/>
                  <a:pt x="56" y="18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6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981634" y="3101976"/>
            <a:ext cx="57184" cy="59227"/>
          </a:xfrm>
          <a:prstGeom prst="ellipse">
            <a:avLst/>
          </a:pr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7" name="出自【趣你的PPT】(微信:qunideppt)：最优质的PPT资源库"/>
          <p:cNvSpPr/>
          <p:nvPr/>
        </p:nvSpPr>
        <p:spPr bwMode="auto">
          <a:xfrm>
            <a:off x="6953043" y="3185710"/>
            <a:ext cx="114367" cy="226693"/>
          </a:xfrm>
          <a:custGeom>
            <a:avLst/>
            <a:gdLst>
              <a:gd name="T0" fmla="*/ 18 w 24"/>
              <a:gd name="T1" fmla="*/ 0 h 47"/>
              <a:gd name="T2" fmla="*/ 12 w 24"/>
              <a:gd name="T3" fmla="*/ 11 h 47"/>
              <a:gd name="T4" fmla="*/ 6 w 24"/>
              <a:gd name="T5" fmla="*/ 0 h 47"/>
              <a:gd name="T6" fmla="*/ 0 w 24"/>
              <a:gd name="T7" fmla="*/ 2 h 47"/>
              <a:gd name="T8" fmla="*/ 0 w 24"/>
              <a:gd name="T9" fmla="*/ 23 h 47"/>
              <a:gd name="T10" fmla="*/ 6 w 24"/>
              <a:gd name="T11" fmla="*/ 23 h 47"/>
              <a:gd name="T12" fmla="*/ 8 w 24"/>
              <a:gd name="T13" fmla="*/ 47 h 47"/>
              <a:gd name="T14" fmla="*/ 16 w 24"/>
              <a:gd name="T15" fmla="*/ 47 h 47"/>
              <a:gd name="T16" fmla="*/ 18 w 24"/>
              <a:gd name="T17" fmla="*/ 23 h 47"/>
              <a:gd name="T18" fmla="*/ 24 w 24"/>
              <a:gd name="T19" fmla="*/ 23 h 47"/>
              <a:gd name="T20" fmla="*/ 24 w 24"/>
              <a:gd name="T21" fmla="*/ 2 h 47"/>
              <a:gd name="T22" fmla="*/ 18 w 24"/>
              <a:gd name="T23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47">
                <a:moveTo>
                  <a:pt x="18" y="0"/>
                </a:moveTo>
                <a:cubicBezTo>
                  <a:pt x="12" y="11"/>
                  <a:pt x="12" y="11"/>
                  <a:pt x="12" y="11"/>
                </a:cubicBezTo>
                <a:cubicBezTo>
                  <a:pt x="6" y="0"/>
                  <a:pt x="6" y="0"/>
                  <a:pt x="6" y="0"/>
                </a:cubicBezTo>
                <a:cubicBezTo>
                  <a:pt x="4" y="0"/>
                  <a:pt x="2" y="1"/>
                  <a:pt x="0" y="2"/>
                </a:cubicBezTo>
                <a:cubicBezTo>
                  <a:pt x="0" y="23"/>
                  <a:pt x="0" y="23"/>
                  <a:pt x="0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8" y="47"/>
                  <a:pt x="8" y="47"/>
                  <a:pt x="8" y="47"/>
                </a:cubicBezTo>
                <a:cubicBezTo>
                  <a:pt x="16" y="47"/>
                  <a:pt x="16" y="47"/>
                  <a:pt x="16" y="47"/>
                </a:cubicBezTo>
                <a:cubicBezTo>
                  <a:pt x="18" y="23"/>
                  <a:pt x="18" y="23"/>
                  <a:pt x="18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"/>
                  <a:pt x="24" y="2"/>
                  <a:pt x="24" y="2"/>
                </a:cubicBezTo>
                <a:cubicBezTo>
                  <a:pt x="22" y="1"/>
                  <a:pt x="20" y="0"/>
                  <a:pt x="18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04761" y="3380903"/>
            <a:ext cx="277653" cy="183884"/>
          </a:xfrm>
          <a:custGeom>
            <a:avLst/>
            <a:gdLst>
              <a:gd name="T0" fmla="*/ 92 w 96"/>
              <a:gd name="T1" fmla="*/ 0 h 64"/>
              <a:gd name="T2" fmla="*/ 4 w 96"/>
              <a:gd name="T3" fmla="*/ 0 h 64"/>
              <a:gd name="T4" fmla="*/ 0 w 96"/>
              <a:gd name="T5" fmla="*/ 4 h 64"/>
              <a:gd name="T6" fmla="*/ 0 w 96"/>
              <a:gd name="T7" fmla="*/ 60 h 64"/>
              <a:gd name="T8" fmla="*/ 4 w 96"/>
              <a:gd name="T9" fmla="*/ 64 h 64"/>
              <a:gd name="T10" fmla="*/ 92 w 96"/>
              <a:gd name="T11" fmla="*/ 64 h 64"/>
              <a:gd name="T12" fmla="*/ 96 w 96"/>
              <a:gd name="T13" fmla="*/ 60 h 64"/>
              <a:gd name="T14" fmla="*/ 96 w 96"/>
              <a:gd name="T15" fmla="*/ 4 h 64"/>
              <a:gd name="T16" fmla="*/ 92 w 96"/>
              <a:gd name="T17" fmla="*/ 0 h 64"/>
              <a:gd name="T18" fmla="*/ 92 w 96"/>
              <a:gd name="T19" fmla="*/ 60 h 64"/>
              <a:gd name="T20" fmla="*/ 4 w 96"/>
              <a:gd name="T21" fmla="*/ 60 h 64"/>
              <a:gd name="T22" fmla="*/ 4 w 96"/>
              <a:gd name="T23" fmla="*/ 4 h 64"/>
              <a:gd name="T24" fmla="*/ 92 w 96"/>
              <a:gd name="T25" fmla="*/ 4 h 64"/>
              <a:gd name="T26" fmla="*/ 92 w 96"/>
              <a:gd name="T27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" h="64">
                <a:moveTo>
                  <a:pt x="9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2"/>
                  <a:pt x="2" y="64"/>
                  <a:pt x="4" y="64"/>
                </a:cubicBezTo>
                <a:cubicBezTo>
                  <a:pt x="92" y="64"/>
                  <a:pt x="92" y="64"/>
                  <a:pt x="92" y="64"/>
                </a:cubicBezTo>
                <a:cubicBezTo>
                  <a:pt x="94" y="64"/>
                  <a:pt x="96" y="62"/>
                  <a:pt x="96" y="60"/>
                </a:cubicBezTo>
                <a:cubicBezTo>
                  <a:pt x="96" y="4"/>
                  <a:pt x="96" y="4"/>
                  <a:pt x="96" y="4"/>
                </a:cubicBezTo>
                <a:cubicBezTo>
                  <a:pt x="96" y="2"/>
                  <a:pt x="94" y="0"/>
                  <a:pt x="92" y="0"/>
                </a:cubicBezTo>
                <a:close/>
                <a:moveTo>
                  <a:pt x="92" y="60"/>
                </a:moveTo>
                <a:cubicBezTo>
                  <a:pt x="4" y="60"/>
                  <a:pt x="4" y="60"/>
                  <a:pt x="4" y="60"/>
                </a:cubicBezTo>
                <a:cubicBezTo>
                  <a:pt x="4" y="4"/>
                  <a:pt x="4" y="4"/>
                  <a:pt x="4" y="4"/>
                </a:cubicBezTo>
                <a:cubicBezTo>
                  <a:pt x="92" y="4"/>
                  <a:pt x="92" y="4"/>
                  <a:pt x="92" y="4"/>
                </a:cubicBezTo>
                <a:lnTo>
                  <a:pt x="92" y="60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558486" y="3334627"/>
            <a:ext cx="368986" cy="345848"/>
          </a:xfrm>
          <a:custGeom>
            <a:avLst/>
            <a:gdLst>
              <a:gd name="T0" fmla="*/ 116 w 128"/>
              <a:gd name="T1" fmla="*/ 0 h 120"/>
              <a:gd name="T2" fmla="*/ 12 w 128"/>
              <a:gd name="T3" fmla="*/ 0 h 120"/>
              <a:gd name="T4" fmla="*/ 0 w 128"/>
              <a:gd name="T5" fmla="*/ 12 h 120"/>
              <a:gd name="T6" fmla="*/ 0 w 128"/>
              <a:gd name="T7" fmla="*/ 92 h 120"/>
              <a:gd name="T8" fmla="*/ 12 w 128"/>
              <a:gd name="T9" fmla="*/ 104 h 120"/>
              <a:gd name="T10" fmla="*/ 52 w 128"/>
              <a:gd name="T11" fmla="*/ 104 h 120"/>
              <a:gd name="T12" fmla="*/ 52 w 128"/>
              <a:gd name="T13" fmla="*/ 109 h 120"/>
              <a:gd name="T14" fmla="*/ 27 w 128"/>
              <a:gd name="T15" fmla="*/ 112 h 120"/>
              <a:gd name="T16" fmla="*/ 24 w 128"/>
              <a:gd name="T17" fmla="*/ 116 h 120"/>
              <a:gd name="T18" fmla="*/ 28 w 128"/>
              <a:gd name="T19" fmla="*/ 120 h 120"/>
              <a:gd name="T20" fmla="*/ 100 w 128"/>
              <a:gd name="T21" fmla="*/ 120 h 120"/>
              <a:gd name="T22" fmla="*/ 104 w 128"/>
              <a:gd name="T23" fmla="*/ 116 h 120"/>
              <a:gd name="T24" fmla="*/ 101 w 128"/>
              <a:gd name="T25" fmla="*/ 112 h 120"/>
              <a:gd name="T26" fmla="*/ 76 w 128"/>
              <a:gd name="T27" fmla="*/ 109 h 120"/>
              <a:gd name="T28" fmla="*/ 76 w 128"/>
              <a:gd name="T29" fmla="*/ 104 h 120"/>
              <a:gd name="T30" fmla="*/ 116 w 128"/>
              <a:gd name="T31" fmla="*/ 104 h 120"/>
              <a:gd name="T32" fmla="*/ 128 w 128"/>
              <a:gd name="T33" fmla="*/ 92 h 120"/>
              <a:gd name="T34" fmla="*/ 128 w 128"/>
              <a:gd name="T35" fmla="*/ 12 h 120"/>
              <a:gd name="T36" fmla="*/ 116 w 128"/>
              <a:gd name="T37" fmla="*/ 0 h 120"/>
              <a:gd name="T38" fmla="*/ 120 w 128"/>
              <a:gd name="T39" fmla="*/ 92 h 120"/>
              <a:gd name="T40" fmla="*/ 116 w 128"/>
              <a:gd name="T41" fmla="*/ 96 h 120"/>
              <a:gd name="T42" fmla="*/ 80 w 128"/>
              <a:gd name="T43" fmla="*/ 96 h 120"/>
              <a:gd name="T44" fmla="*/ 48 w 128"/>
              <a:gd name="T45" fmla="*/ 96 h 120"/>
              <a:gd name="T46" fmla="*/ 12 w 128"/>
              <a:gd name="T47" fmla="*/ 96 h 120"/>
              <a:gd name="T48" fmla="*/ 8 w 128"/>
              <a:gd name="T49" fmla="*/ 92 h 120"/>
              <a:gd name="T50" fmla="*/ 8 w 128"/>
              <a:gd name="T51" fmla="*/ 12 h 120"/>
              <a:gd name="T52" fmla="*/ 12 w 128"/>
              <a:gd name="T53" fmla="*/ 8 h 120"/>
              <a:gd name="T54" fmla="*/ 116 w 128"/>
              <a:gd name="T55" fmla="*/ 8 h 120"/>
              <a:gd name="T56" fmla="*/ 120 w 128"/>
              <a:gd name="T57" fmla="*/ 12 h 120"/>
              <a:gd name="T58" fmla="*/ 120 w 128"/>
              <a:gd name="T59" fmla="*/ 9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" h="120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9"/>
                  <a:pt x="5" y="104"/>
                  <a:pt x="12" y="104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52" y="109"/>
                  <a:pt x="52" y="109"/>
                  <a:pt x="52" y="109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25" y="113"/>
                  <a:pt x="24" y="114"/>
                  <a:pt x="24" y="116"/>
                </a:cubicBezTo>
                <a:cubicBezTo>
                  <a:pt x="24" y="118"/>
                  <a:pt x="26" y="120"/>
                  <a:pt x="28" y="120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2" y="120"/>
                  <a:pt x="104" y="118"/>
                  <a:pt x="104" y="116"/>
                </a:cubicBezTo>
                <a:cubicBezTo>
                  <a:pt x="104" y="114"/>
                  <a:pt x="103" y="113"/>
                  <a:pt x="101" y="112"/>
                </a:cubicBezTo>
                <a:cubicBezTo>
                  <a:pt x="76" y="109"/>
                  <a:pt x="76" y="109"/>
                  <a:pt x="76" y="109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23" y="104"/>
                  <a:pt x="128" y="99"/>
                  <a:pt x="128" y="92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20" y="92"/>
                </a:moveTo>
                <a:cubicBezTo>
                  <a:pt x="120" y="94"/>
                  <a:pt x="118" y="96"/>
                  <a:pt x="116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12" y="96"/>
                  <a:pt x="12" y="96"/>
                  <a:pt x="12" y="96"/>
                </a:cubicBezTo>
                <a:cubicBezTo>
                  <a:pt x="10" y="96"/>
                  <a:pt x="8" y="94"/>
                  <a:pt x="8" y="9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8" y="8"/>
                  <a:pt x="120" y="10"/>
                  <a:pt x="120" y="12"/>
                </a:cubicBezTo>
                <a:lnTo>
                  <a:pt x="120" y="92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2" name="出自【趣你的PPT】(微信:qunideppt)：最优质的PPT资源库"/>
          <p:cNvSpPr>
            <a:spLocks noEditPoints="1"/>
          </p:cNvSpPr>
          <p:nvPr/>
        </p:nvSpPr>
        <p:spPr bwMode="auto">
          <a:xfrm rot="18900000">
            <a:off x="6926874" y="3525744"/>
            <a:ext cx="217286" cy="216568"/>
          </a:xfrm>
          <a:custGeom>
            <a:avLst/>
            <a:gdLst>
              <a:gd name="T0" fmla="*/ 88 w 128"/>
              <a:gd name="T1" fmla="*/ 0 h 128"/>
              <a:gd name="T2" fmla="*/ 48 w 128"/>
              <a:gd name="T3" fmla="*/ 40 h 128"/>
              <a:gd name="T4" fmla="*/ 51 w 128"/>
              <a:gd name="T5" fmla="*/ 55 h 128"/>
              <a:gd name="T6" fmla="*/ 2 w 128"/>
              <a:gd name="T7" fmla="*/ 103 h 128"/>
              <a:gd name="T8" fmla="*/ 0 w 128"/>
              <a:gd name="T9" fmla="*/ 108 h 128"/>
              <a:gd name="T10" fmla="*/ 0 w 128"/>
              <a:gd name="T11" fmla="*/ 120 h 128"/>
              <a:gd name="T12" fmla="*/ 8 w 128"/>
              <a:gd name="T13" fmla="*/ 128 h 128"/>
              <a:gd name="T14" fmla="*/ 20 w 128"/>
              <a:gd name="T15" fmla="*/ 128 h 128"/>
              <a:gd name="T16" fmla="*/ 25 w 128"/>
              <a:gd name="T17" fmla="*/ 126 h 128"/>
              <a:gd name="T18" fmla="*/ 31 w 128"/>
              <a:gd name="T19" fmla="*/ 120 h 128"/>
              <a:gd name="T20" fmla="*/ 40 w 128"/>
              <a:gd name="T21" fmla="*/ 120 h 128"/>
              <a:gd name="T22" fmla="*/ 48 w 128"/>
              <a:gd name="T23" fmla="*/ 112 h 128"/>
              <a:gd name="T24" fmla="*/ 48 w 128"/>
              <a:gd name="T25" fmla="*/ 104 h 128"/>
              <a:gd name="T26" fmla="*/ 56 w 128"/>
              <a:gd name="T27" fmla="*/ 104 h 128"/>
              <a:gd name="T28" fmla="*/ 64 w 128"/>
              <a:gd name="T29" fmla="*/ 96 h 128"/>
              <a:gd name="T30" fmla="*/ 64 w 128"/>
              <a:gd name="T31" fmla="*/ 87 h 128"/>
              <a:gd name="T32" fmla="*/ 73 w 128"/>
              <a:gd name="T33" fmla="*/ 77 h 128"/>
              <a:gd name="T34" fmla="*/ 88 w 128"/>
              <a:gd name="T35" fmla="*/ 80 h 128"/>
              <a:gd name="T36" fmla="*/ 128 w 128"/>
              <a:gd name="T37" fmla="*/ 40 h 128"/>
              <a:gd name="T38" fmla="*/ 88 w 128"/>
              <a:gd name="T39" fmla="*/ 0 h 128"/>
              <a:gd name="T40" fmla="*/ 88 w 128"/>
              <a:gd name="T41" fmla="*/ 72 h 128"/>
              <a:gd name="T42" fmla="*/ 72 w 128"/>
              <a:gd name="T43" fmla="*/ 67 h 128"/>
              <a:gd name="T44" fmla="*/ 70 w 128"/>
              <a:gd name="T45" fmla="*/ 69 h 128"/>
              <a:gd name="T46" fmla="*/ 66 w 128"/>
              <a:gd name="T47" fmla="*/ 73 h 128"/>
              <a:gd name="T48" fmla="*/ 58 w 128"/>
              <a:gd name="T49" fmla="*/ 81 h 128"/>
              <a:gd name="T50" fmla="*/ 56 w 128"/>
              <a:gd name="T51" fmla="*/ 87 h 128"/>
              <a:gd name="T52" fmla="*/ 56 w 128"/>
              <a:gd name="T53" fmla="*/ 96 h 128"/>
              <a:gd name="T54" fmla="*/ 48 w 128"/>
              <a:gd name="T55" fmla="*/ 96 h 128"/>
              <a:gd name="T56" fmla="*/ 40 w 128"/>
              <a:gd name="T57" fmla="*/ 104 h 128"/>
              <a:gd name="T58" fmla="*/ 40 w 128"/>
              <a:gd name="T59" fmla="*/ 112 h 128"/>
              <a:gd name="T60" fmla="*/ 31 w 128"/>
              <a:gd name="T61" fmla="*/ 112 h 128"/>
              <a:gd name="T62" fmla="*/ 25 w 128"/>
              <a:gd name="T63" fmla="*/ 114 h 128"/>
              <a:gd name="T64" fmla="*/ 19 w 128"/>
              <a:gd name="T65" fmla="*/ 120 h 128"/>
              <a:gd name="T66" fmla="*/ 8 w 128"/>
              <a:gd name="T67" fmla="*/ 120 h 128"/>
              <a:gd name="T68" fmla="*/ 8 w 128"/>
              <a:gd name="T69" fmla="*/ 109 h 128"/>
              <a:gd name="T70" fmla="*/ 55 w 128"/>
              <a:gd name="T71" fmla="*/ 62 h 128"/>
              <a:gd name="T72" fmla="*/ 55 w 128"/>
              <a:gd name="T73" fmla="*/ 62 h 128"/>
              <a:gd name="T74" fmla="*/ 61 w 128"/>
              <a:gd name="T75" fmla="*/ 56 h 128"/>
              <a:gd name="T76" fmla="*/ 56 w 128"/>
              <a:gd name="T77" fmla="*/ 40 h 128"/>
              <a:gd name="T78" fmla="*/ 88 w 128"/>
              <a:gd name="T79" fmla="*/ 8 h 128"/>
              <a:gd name="T80" fmla="*/ 120 w 128"/>
              <a:gd name="T81" fmla="*/ 40 h 128"/>
              <a:gd name="T82" fmla="*/ 88 w 128"/>
              <a:gd name="T83" fmla="*/ 7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88" y="0"/>
                </a:moveTo>
                <a:cubicBezTo>
                  <a:pt x="66" y="0"/>
                  <a:pt x="48" y="18"/>
                  <a:pt x="48" y="40"/>
                </a:cubicBezTo>
                <a:cubicBezTo>
                  <a:pt x="48" y="45"/>
                  <a:pt x="49" y="50"/>
                  <a:pt x="51" y="55"/>
                </a:cubicBezTo>
                <a:cubicBezTo>
                  <a:pt x="2" y="103"/>
                  <a:pt x="2" y="103"/>
                  <a:pt x="2" y="103"/>
                </a:cubicBezTo>
                <a:cubicBezTo>
                  <a:pt x="1" y="105"/>
                  <a:pt x="0" y="106"/>
                  <a:pt x="0" y="108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22" y="128"/>
                  <a:pt x="23" y="127"/>
                  <a:pt x="25" y="126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4" y="120"/>
                  <a:pt x="48" y="116"/>
                  <a:pt x="48" y="112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60" y="104"/>
                  <a:pt x="64" y="100"/>
                  <a:pt x="64" y="96"/>
                </a:cubicBezTo>
                <a:cubicBezTo>
                  <a:pt x="64" y="87"/>
                  <a:pt x="64" y="87"/>
                  <a:pt x="64" y="87"/>
                </a:cubicBezTo>
                <a:cubicBezTo>
                  <a:pt x="73" y="77"/>
                  <a:pt x="73" y="77"/>
                  <a:pt x="73" y="77"/>
                </a:cubicBezTo>
                <a:cubicBezTo>
                  <a:pt x="78" y="79"/>
                  <a:pt x="83" y="80"/>
                  <a:pt x="88" y="80"/>
                </a:cubicBezTo>
                <a:cubicBezTo>
                  <a:pt x="110" y="80"/>
                  <a:pt x="128" y="62"/>
                  <a:pt x="128" y="40"/>
                </a:cubicBezTo>
                <a:cubicBezTo>
                  <a:pt x="128" y="18"/>
                  <a:pt x="110" y="0"/>
                  <a:pt x="88" y="0"/>
                </a:cubicBezTo>
                <a:close/>
                <a:moveTo>
                  <a:pt x="88" y="72"/>
                </a:moveTo>
                <a:cubicBezTo>
                  <a:pt x="82" y="72"/>
                  <a:pt x="77" y="70"/>
                  <a:pt x="72" y="67"/>
                </a:cubicBezTo>
                <a:cubicBezTo>
                  <a:pt x="70" y="69"/>
                  <a:pt x="70" y="69"/>
                  <a:pt x="70" y="69"/>
                </a:cubicBezTo>
                <a:cubicBezTo>
                  <a:pt x="66" y="73"/>
                  <a:pt x="66" y="73"/>
                  <a:pt x="66" y="73"/>
                </a:cubicBezTo>
                <a:cubicBezTo>
                  <a:pt x="58" y="81"/>
                  <a:pt x="58" y="81"/>
                  <a:pt x="58" y="81"/>
                </a:cubicBezTo>
                <a:cubicBezTo>
                  <a:pt x="57" y="82"/>
                  <a:pt x="56" y="85"/>
                  <a:pt x="56" y="87"/>
                </a:cubicBezTo>
                <a:cubicBezTo>
                  <a:pt x="56" y="96"/>
                  <a:pt x="56" y="96"/>
                  <a:pt x="56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4" y="96"/>
                  <a:pt x="40" y="100"/>
                  <a:pt x="40" y="104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31" y="112"/>
                  <a:pt x="31" y="112"/>
                  <a:pt x="31" y="112"/>
                </a:cubicBezTo>
                <a:cubicBezTo>
                  <a:pt x="29" y="112"/>
                  <a:pt x="26" y="113"/>
                  <a:pt x="25" y="114"/>
                </a:cubicBezTo>
                <a:cubicBezTo>
                  <a:pt x="19" y="120"/>
                  <a:pt x="19" y="120"/>
                  <a:pt x="19" y="120"/>
                </a:cubicBezTo>
                <a:cubicBezTo>
                  <a:pt x="8" y="120"/>
                  <a:pt x="8" y="120"/>
                  <a:pt x="8" y="120"/>
                </a:cubicBezTo>
                <a:cubicBezTo>
                  <a:pt x="8" y="109"/>
                  <a:pt x="8" y="109"/>
                  <a:pt x="8" y="109"/>
                </a:cubicBezTo>
                <a:cubicBezTo>
                  <a:pt x="55" y="62"/>
                  <a:pt x="55" y="62"/>
                  <a:pt x="55" y="62"/>
                </a:cubicBezTo>
                <a:cubicBezTo>
                  <a:pt x="55" y="62"/>
                  <a:pt x="55" y="62"/>
                  <a:pt x="55" y="62"/>
                </a:cubicBezTo>
                <a:cubicBezTo>
                  <a:pt x="61" y="56"/>
                  <a:pt x="61" y="56"/>
                  <a:pt x="61" y="56"/>
                </a:cubicBezTo>
                <a:cubicBezTo>
                  <a:pt x="58" y="51"/>
                  <a:pt x="56" y="46"/>
                  <a:pt x="56" y="40"/>
                </a:cubicBezTo>
                <a:cubicBezTo>
                  <a:pt x="56" y="22"/>
                  <a:pt x="70" y="8"/>
                  <a:pt x="88" y="8"/>
                </a:cubicBezTo>
                <a:cubicBezTo>
                  <a:pt x="106" y="8"/>
                  <a:pt x="120" y="22"/>
                  <a:pt x="120" y="40"/>
                </a:cubicBezTo>
                <a:cubicBezTo>
                  <a:pt x="120" y="58"/>
                  <a:pt x="106" y="72"/>
                  <a:pt x="88" y="72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3" name="出自【趣你的PPT】(微信:qunideppt)：最优质的PPT资源库"/>
          <p:cNvSpPr>
            <a:spLocks noEditPoints="1"/>
          </p:cNvSpPr>
          <p:nvPr/>
        </p:nvSpPr>
        <p:spPr bwMode="auto">
          <a:xfrm rot="18900000">
            <a:off x="7008014" y="3529956"/>
            <a:ext cx="54500" cy="54500"/>
          </a:xfrm>
          <a:custGeom>
            <a:avLst/>
            <a:gdLst>
              <a:gd name="T0" fmla="*/ 31 w 32"/>
              <a:gd name="T1" fmla="*/ 17 h 32"/>
              <a:gd name="T2" fmla="*/ 15 w 32"/>
              <a:gd name="T3" fmla="*/ 1 h 32"/>
              <a:gd name="T4" fmla="*/ 12 w 32"/>
              <a:gd name="T5" fmla="*/ 0 h 32"/>
              <a:gd name="T6" fmla="*/ 0 w 32"/>
              <a:gd name="T7" fmla="*/ 12 h 32"/>
              <a:gd name="T8" fmla="*/ 0 w 32"/>
              <a:gd name="T9" fmla="*/ 13 h 32"/>
              <a:gd name="T10" fmla="*/ 1 w 32"/>
              <a:gd name="T11" fmla="*/ 15 h 32"/>
              <a:gd name="T12" fmla="*/ 17 w 32"/>
              <a:gd name="T13" fmla="*/ 31 h 32"/>
              <a:gd name="T14" fmla="*/ 20 w 32"/>
              <a:gd name="T15" fmla="*/ 32 h 32"/>
              <a:gd name="T16" fmla="*/ 32 w 32"/>
              <a:gd name="T17" fmla="*/ 20 h 32"/>
              <a:gd name="T18" fmla="*/ 32 w 32"/>
              <a:gd name="T19" fmla="*/ 19 h 32"/>
              <a:gd name="T20" fmla="*/ 31 w 32"/>
              <a:gd name="T21" fmla="*/ 17 h 32"/>
              <a:gd name="T22" fmla="*/ 19 w 32"/>
              <a:gd name="T23" fmla="*/ 28 h 32"/>
              <a:gd name="T24" fmla="*/ 4 w 32"/>
              <a:gd name="T25" fmla="*/ 13 h 32"/>
              <a:gd name="T26" fmla="*/ 13 w 32"/>
              <a:gd name="T27" fmla="*/ 4 h 32"/>
              <a:gd name="T28" fmla="*/ 28 w 32"/>
              <a:gd name="T29" fmla="*/ 19 h 32"/>
              <a:gd name="T30" fmla="*/ 19 w 32"/>
              <a:gd name="T31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" h="32">
                <a:moveTo>
                  <a:pt x="31" y="17"/>
                </a:moveTo>
                <a:cubicBezTo>
                  <a:pt x="27" y="11"/>
                  <a:pt x="21" y="5"/>
                  <a:pt x="15" y="1"/>
                </a:cubicBezTo>
                <a:cubicBezTo>
                  <a:pt x="14" y="0"/>
                  <a:pt x="13" y="0"/>
                  <a:pt x="12" y="0"/>
                </a:cubicBezTo>
                <a:cubicBezTo>
                  <a:pt x="6" y="2"/>
                  <a:pt x="2" y="6"/>
                  <a:pt x="0" y="12"/>
                </a:cubicBezTo>
                <a:cubicBezTo>
                  <a:pt x="0" y="12"/>
                  <a:pt x="0" y="12"/>
                  <a:pt x="0" y="13"/>
                </a:cubicBezTo>
                <a:cubicBezTo>
                  <a:pt x="0" y="14"/>
                  <a:pt x="0" y="14"/>
                  <a:pt x="1" y="15"/>
                </a:cubicBezTo>
                <a:cubicBezTo>
                  <a:pt x="5" y="21"/>
                  <a:pt x="11" y="27"/>
                  <a:pt x="17" y="31"/>
                </a:cubicBezTo>
                <a:cubicBezTo>
                  <a:pt x="18" y="32"/>
                  <a:pt x="19" y="32"/>
                  <a:pt x="20" y="32"/>
                </a:cubicBezTo>
                <a:cubicBezTo>
                  <a:pt x="26" y="30"/>
                  <a:pt x="30" y="26"/>
                  <a:pt x="32" y="20"/>
                </a:cubicBezTo>
                <a:cubicBezTo>
                  <a:pt x="32" y="20"/>
                  <a:pt x="32" y="20"/>
                  <a:pt x="32" y="19"/>
                </a:cubicBezTo>
                <a:cubicBezTo>
                  <a:pt x="32" y="18"/>
                  <a:pt x="32" y="18"/>
                  <a:pt x="31" y="17"/>
                </a:cubicBezTo>
                <a:close/>
                <a:moveTo>
                  <a:pt x="19" y="28"/>
                </a:moveTo>
                <a:cubicBezTo>
                  <a:pt x="13" y="24"/>
                  <a:pt x="8" y="19"/>
                  <a:pt x="4" y="13"/>
                </a:cubicBezTo>
                <a:cubicBezTo>
                  <a:pt x="6" y="8"/>
                  <a:pt x="8" y="6"/>
                  <a:pt x="13" y="4"/>
                </a:cubicBezTo>
                <a:cubicBezTo>
                  <a:pt x="19" y="8"/>
                  <a:pt x="24" y="13"/>
                  <a:pt x="28" y="19"/>
                </a:cubicBezTo>
                <a:cubicBezTo>
                  <a:pt x="26" y="24"/>
                  <a:pt x="24" y="26"/>
                  <a:pt x="19" y="28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5" name="出自【趣你的PPT】(微信:qunideppt)：最优质的PPT资源库"/>
          <p:cNvSpPr/>
          <p:nvPr/>
        </p:nvSpPr>
        <p:spPr bwMode="auto">
          <a:xfrm>
            <a:off x="7070953" y="3834436"/>
            <a:ext cx="78166" cy="50915"/>
          </a:xfrm>
          <a:custGeom>
            <a:avLst/>
            <a:gdLst>
              <a:gd name="T0" fmla="*/ 44 w 46"/>
              <a:gd name="T1" fmla="*/ 0 h 30"/>
              <a:gd name="T2" fmla="*/ 0 w 46"/>
              <a:gd name="T3" fmla="*/ 28 h 30"/>
              <a:gd name="T4" fmla="*/ 2 w 46"/>
              <a:gd name="T5" fmla="*/ 30 h 30"/>
              <a:gd name="T6" fmla="*/ 4 w 46"/>
              <a:gd name="T7" fmla="*/ 28 h 30"/>
              <a:gd name="T8" fmla="*/ 44 w 46"/>
              <a:gd name="T9" fmla="*/ 4 h 30"/>
              <a:gd name="T10" fmla="*/ 46 w 46"/>
              <a:gd name="T11" fmla="*/ 2 h 30"/>
              <a:gd name="T12" fmla="*/ 44 w 46"/>
              <a:gd name="T1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0">
                <a:moveTo>
                  <a:pt x="44" y="0"/>
                </a:moveTo>
                <a:cubicBezTo>
                  <a:pt x="20" y="0"/>
                  <a:pt x="0" y="13"/>
                  <a:pt x="0" y="28"/>
                </a:cubicBezTo>
                <a:cubicBezTo>
                  <a:pt x="0" y="29"/>
                  <a:pt x="1" y="30"/>
                  <a:pt x="2" y="30"/>
                </a:cubicBezTo>
                <a:cubicBezTo>
                  <a:pt x="3" y="30"/>
                  <a:pt x="4" y="29"/>
                  <a:pt x="4" y="28"/>
                </a:cubicBezTo>
                <a:cubicBezTo>
                  <a:pt x="4" y="15"/>
                  <a:pt x="23" y="4"/>
                  <a:pt x="44" y="4"/>
                </a:cubicBezTo>
                <a:cubicBezTo>
                  <a:pt x="45" y="4"/>
                  <a:pt x="46" y="3"/>
                  <a:pt x="46" y="2"/>
                </a:cubicBezTo>
                <a:cubicBezTo>
                  <a:pt x="46" y="1"/>
                  <a:pt x="45" y="0"/>
                  <a:pt x="44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037249" y="3800732"/>
            <a:ext cx="217286" cy="190035"/>
          </a:xfrm>
          <a:custGeom>
            <a:avLst/>
            <a:gdLst>
              <a:gd name="T0" fmla="*/ 64 w 128"/>
              <a:gd name="T1" fmla="*/ 0 h 112"/>
              <a:gd name="T2" fmla="*/ 0 w 128"/>
              <a:gd name="T3" fmla="*/ 48 h 112"/>
              <a:gd name="T4" fmla="*/ 28 w 128"/>
              <a:gd name="T5" fmla="*/ 88 h 112"/>
              <a:gd name="T6" fmla="*/ 28 w 128"/>
              <a:gd name="T7" fmla="*/ 88 h 112"/>
              <a:gd name="T8" fmla="*/ 20 w 128"/>
              <a:gd name="T9" fmla="*/ 107 h 112"/>
              <a:gd name="T10" fmla="*/ 20 w 128"/>
              <a:gd name="T11" fmla="*/ 107 h 112"/>
              <a:gd name="T12" fmla="*/ 20 w 128"/>
              <a:gd name="T13" fmla="*/ 108 h 112"/>
              <a:gd name="T14" fmla="*/ 24 w 128"/>
              <a:gd name="T15" fmla="*/ 112 h 112"/>
              <a:gd name="T16" fmla="*/ 25 w 128"/>
              <a:gd name="T17" fmla="*/ 112 h 112"/>
              <a:gd name="T18" fmla="*/ 52 w 128"/>
              <a:gd name="T19" fmla="*/ 95 h 112"/>
              <a:gd name="T20" fmla="*/ 64 w 128"/>
              <a:gd name="T21" fmla="*/ 96 h 112"/>
              <a:gd name="T22" fmla="*/ 128 w 128"/>
              <a:gd name="T23" fmla="*/ 48 h 112"/>
              <a:gd name="T24" fmla="*/ 64 w 128"/>
              <a:gd name="T25" fmla="*/ 0 h 112"/>
              <a:gd name="T26" fmla="*/ 64 w 128"/>
              <a:gd name="T27" fmla="*/ 88 h 112"/>
              <a:gd name="T28" fmla="*/ 53 w 128"/>
              <a:gd name="T29" fmla="*/ 87 h 112"/>
              <a:gd name="T30" fmla="*/ 52 w 128"/>
              <a:gd name="T31" fmla="*/ 87 h 112"/>
              <a:gd name="T32" fmla="*/ 45 w 128"/>
              <a:gd name="T33" fmla="*/ 90 h 112"/>
              <a:gd name="T34" fmla="*/ 33 w 128"/>
              <a:gd name="T35" fmla="*/ 100 h 112"/>
              <a:gd name="T36" fmla="*/ 36 w 128"/>
              <a:gd name="T37" fmla="*/ 88 h 112"/>
              <a:gd name="T38" fmla="*/ 36 w 128"/>
              <a:gd name="T39" fmla="*/ 88 h 112"/>
              <a:gd name="T40" fmla="*/ 32 w 128"/>
              <a:gd name="T41" fmla="*/ 81 h 112"/>
              <a:gd name="T42" fmla="*/ 8 w 128"/>
              <a:gd name="T43" fmla="*/ 48 h 112"/>
              <a:gd name="T44" fmla="*/ 64 w 128"/>
              <a:gd name="T45" fmla="*/ 8 h 112"/>
              <a:gd name="T46" fmla="*/ 120 w 128"/>
              <a:gd name="T47" fmla="*/ 48 h 112"/>
              <a:gd name="T48" fmla="*/ 64 w 128"/>
              <a:gd name="T49" fmla="*/ 8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" h="112">
                <a:moveTo>
                  <a:pt x="64" y="0"/>
                </a:moveTo>
                <a:cubicBezTo>
                  <a:pt x="29" y="0"/>
                  <a:pt x="0" y="21"/>
                  <a:pt x="0" y="48"/>
                </a:cubicBezTo>
                <a:cubicBezTo>
                  <a:pt x="0" y="65"/>
                  <a:pt x="11" y="79"/>
                  <a:pt x="28" y="88"/>
                </a:cubicBezTo>
                <a:cubicBezTo>
                  <a:pt x="28" y="88"/>
                  <a:pt x="28" y="88"/>
                  <a:pt x="28" y="88"/>
                </a:cubicBezTo>
                <a:cubicBezTo>
                  <a:pt x="28" y="95"/>
                  <a:pt x="23" y="103"/>
                  <a:pt x="20" y="107"/>
                </a:cubicBezTo>
                <a:cubicBezTo>
                  <a:pt x="20" y="107"/>
                  <a:pt x="20" y="107"/>
                  <a:pt x="20" y="107"/>
                </a:cubicBezTo>
                <a:cubicBezTo>
                  <a:pt x="20" y="107"/>
                  <a:pt x="20" y="108"/>
                  <a:pt x="20" y="108"/>
                </a:cubicBezTo>
                <a:cubicBezTo>
                  <a:pt x="20" y="110"/>
                  <a:pt x="22" y="112"/>
                  <a:pt x="24" y="112"/>
                </a:cubicBezTo>
                <a:cubicBezTo>
                  <a:pt x="24" y="112"/>
                  <a:pt x="25" y="112"/>
                  <a:pt x="25" y="112"/>
                </a:cubicBezTo>
                <a:cubicBezTo>
                  <a:pt x="37" y="110"/>
                  <a:pt x="49" y="98"/>
                  <a:pt x="52" y="95"/>
                </a:cubicBezTo>
                <a:cubicBezTo>
                  <a:pt x="56" y="96"/>
                  <a:pt x="60" y="96"/>
                  <a:pt x="64" y="96"/>
                </a:cubicBezTo>
                <a:cubicBezTo>
                  <a:pt x="99" y="96"/>
                  <a:pt x="128" y="75"/>
                  <a:pt x="128" y="48"/>
                </a:cubicBezTo>
                <a:cubicBezTo>
                  <a:pt x="128" y="21"/>
                  <a:pt x="99" y="0"/>
                  <a:pt x="64" y="0"/>
                </a:cubicBezTo>
                <a:close/>
                <a:moveTo>
                  <a:pt x="64" y="88"/>
                </a:moveTo>
                <a:cubicBezTo>
                  <a:pt x="60" y="88"/>
                  <a:pt x="57" y="88"/>
                  <a:pt x="53" y="87"/>
                </a:cubicBezTo>
                <a:cubicBezTo>
                  <a:pt x="52" y="87"/>
                  <a:pt x="52" y="87"/>
                  <a:pt x="52" y="87"/>
                </a:cubicBezTo>
                <a:cubicBezTo>
                  <a:pt x="49" y="87"/>
                  <a:pt x="47" y="88"/>
                  <a:pt x="45" y="90"/>
                </a:cubicBezTo>
                <a:cubicBezTo>
                  <a:pt x="44" y="92"/>
                  <a:pt x="39" y="97"/>
                  <a:pt x="33" y="100"/>
                </a:cubicBezTo>
                <a:cubicBezTo>
                  <a:pt x="35" y="97"/>
                  <a:pt x="36" y="93"/>
                  <a:pt x="36" y="88"/>
                </a:cubicBezTo>
                <a:cubicBezTo>
                  <a:pt x="36" y="88"/>
                  <a:pt x="36" y="88"/>
                  <a:pt x="36" y="88"/>
                </a:cubicBezTo>
                <a:cubicBezTo>
                  <a:pt x="36" y="85"/>
                  <a:pt x="34" y="82"/>
                  <a:pt x="32" y="81"/>
                </a:cubicBezTo>
                <a:cubicBezTo>
                  <a:pt x="17" y="73"/>
                  <a:pt x="8" y="61"/>
                  <a:pt x="8" y="48"/>
                </a:cubicBezTo>
                <a:cubicBezTo>
                  <a:pt x="8" y="26"/>
                  <a:pt x="33" y="8"/>
                  <a:pt x="64" y="8"/>
                </a:cubicBezTo>
                <a:cubicBezTo>
                  <a:pt x="95" y="8"/>
                  <a:pt x="120" y="26"/>
                  <a:pt x="120" y="48"/>
                </a:cubicBezTo>
                <a:cubicBezTo>
                  <a:pt x="120" y="70"/>
                  <a:pt x="95" y="88"/>
                  <a:pt x="64" y="88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2" name="出自【趣你的PPT】(微信:qunideppt)：最优质的PPT资源库"/>
          <p:cNvSpPr>
            <a:spLocks noEditPoints="1"/>
          </p:cNvSpPr>
          <p:nvPr/>
        </p:nvSpPr>
        <p:spPr bwMode="auto">
          <a:xfrm rot="404393">
            <a:off x="6785069" y="4070338"/>
            <a:ext cx="292196" cy="287631"/>
          </a:xfrm>
          <a:custGeom>
            <a:avLst/>
            <a:gdLst>
              <a:gd name="T0" fmla="*/ 69 w 114"/>
              <a:gd name="T1" fmla="*/ 112 h 112"/>
              <a:gd name="T2" fmla="*/ 66 w 114"/>
              <a:gd name="T3" fmla="*/ 111 h 112"/>
              <a:gd name="T4" fmla="*/ 1 w 114"/>
              <a:gd name="T5" fmla="*/ 46 h 112"/>
              <a:gd name="T6" fmla="*/ 0 w 114"/>
              <a:gd name="T7" fmla="*/ 44 h 112"/>
              <a:gd name="T8" fmla="*/ 0 w 114"/>
              <a:gd name="T9" fmla="*/ 4 h 112"/>
              <a:gd name="T10" fmla="*/ 4 w 114"/>
              <a:gd name="T11" fmla="*/ 0 h 112"/>
              <a:gd name="T12" fmla="*/ 45 w 114"/>
              <a:gd name="T13" fmla="*/ 0 h 112"/>
              <a:gd name="T14" fmla="*/ 48 w 114"/>
              <a:gd name="T15" fmla="*/ 1 h 112"/>
              <a:gd name="T16" fmla="*/ 112 w 114"/>
              <a:gd name="T17" fmla="*/ 65 h 112"/>
              <a:gd name="T18" fmla="*/ 112 w 114"/>
              <a:gd name="T19" fmla="*/ 71 h 112"/>
              <a:gd name="T20" fmla="*/ 72 w 114"/>
              <a:gd name="T21" fmla="*/ 111 h 112"/>
              <a:gd name="T22" fmla="*/ 69 w 114"/>
              <a:gd name="T23" fmla="*/ 112 h 112"/>
              <a:gd name="T24" fmla="*/ 8 w 114"/>
              <a:gd name="T25" fmla="*/ 42 h 112"/>
              <a:gd name="T26" fmla="*/ 69 w 114"/>
              <a:gd name="T27" fmla="*/ 102 h 112"/>
              <a:gd name="T28" fmla="*/ 104 w 114"/>
              <a:gd name="T29" fmla="*/ 68 h 112"/>
              <a:gd name="T30" fmla="*/ 44 w 114"/>
              <a:gd name="T31" fmla="*/ 8 h 112"/>
              <a:gd name="T32" fmla="*/ 8 w 114"/>
              <a:gd name="T33" fmla="*/ 8 h 112"/>
              <a:gd name="T34" fmla="*/ 8 w 114"/>
              <a:gd name="T35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2">
                <a:moveTo>
                  <a:pt x="69" y="112"/>
                </a:moveTo>
                <a:cubicBezTo>
                  <a:pt x="68" y="112"/>
                  <a:pt x="67" y="111"/>
                  <a:pt x="66" y="111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0" y="45"/>
                  <a:pt x="0" y="44"/>
                </a:cubicBezTo>
                <a:cubicBezTo>
                  <a:pt x="0" y="4"/>
                  <a:pt x="0" y="4"/>
                  <a:pt x="0" y="4"/>
                </a:cubicBezTo>
                <a:cubicBezTo>
                  <a:pt x="0" y="1"/>
                  <a:pt x="2" y="0"/>
                  <a:pt x="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6" y="0"/>
                  <a:pt x="47" y="0"/>
                  <a:pt x="48" y="1"/>
                </a:cubicBezTo>
                <a:cubicBezTo>
                  <a:pt x="112" y="65"/>
                  <a:pt x="112" y="65"/>
                  <a:pt x="112" y="65"/>
                </a:cubicBezTo>
                <a:cubicBezTo>
                  <a:pt x="114" y="66"/>
                  <a:pt x="114" y="69"/>
                  <a:pt x="112" y="71"/>
                </a:cubicBezTo>
                <a:cubicBezTo>
                  <a:pt x="72" y="111"/>
                  <a:pt x="72" y="111"/>
                  <a:pt x="72" y="111"/>
                </a:cubicBezTo>
                <a:cubicBezTo>
                  <a:pt x="71" y="111"/>
                  <a:pt x="70" y="112"/>
                  <a:pt x="69" y="112"/>
                </a:cubicBezTo>
                <a:close/>
                <a:moveTo>
                  <a:pt x="8" y="42"/>
                </a:moveTo>
                <a:cubicBezTo>
                  <a:pt x="69" y="102"/>
                  <a:pt x="69" y="102"/>
                  <a:pt x="69" y="102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44" y="8"/>
                  <a:pt x="44" y="8"/>
                  <a:pt x="44" y="8"/>
                </a:cubicBezTo>
                <a:cubicBezTo>
                  <a:pt x="8" y="8"/>
                  <a:pt x="8" y="8"/>
                  <a:pt x="8" y="8"/>
                </a:cubicBezTo>
                <a:lnTo>
                  <a:pt x="8" y="42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3" name="出自【趣你的PPT】(微信:qunideppt)：最优质的PPT资源库"/>
          <p:cNvSpPr>
            <a:spLocks noEditPoints="1"/>
          </p:cNvSpPr>
          <p:nvPr/>
        </p:nvSpPr>
        <p:spPr bwMode="auto">
          <a:xfrm rot="404393">
            <a:off x="6835069" y="4103170"/>
            <a:ext cx="60874" cy="62396"/>
          </a:xfrm>
          <a:custGeom>
            <a:avLst/>
            <a:gdLst>
              <a:gd name="T0" fmla="*/ 12 w 24"/>
              <a:gd name="T1" fmla="*/ 4 h 24"/>
              <a:gd name="T2" fmla="*/ 20 w 24"/>
              <a:gd name="T3" fmla="*/ 12 h 24"/>
              <a:gd name="T4" fmla="*/ 12 w 24"/>
              <a:gd name="T5" fmla="*/ 20 h 24"/>
              <a:gd name="T6" fmla="*/ 4 w 24"/>
              <a:gd name="T7" fmla="*/ 12 h 24"/>
              <a:gd name="T8" fmla="*/ 12 w 24"/>
              <a:gd name="T9" fmla="*/ 4 h 24"/>
              <a:gd name="T10" fmla="*/ 12 w 24"/>
              <a:gd name="T11" fmla="*/ 0 h 24"/>
              <a:gd name="T12" fmla="*/ 0 w 24"/>
              <a:gd name="T13" fmla="*/ 12 h 24"/>
              <a:gd name="T14" fmla="*/ 12 w 24"/>
              <a:gd name="T15" fmla="*/ 24 h 24"/>
              <a:gd name="T16" fmla="*/ 24 w 24"/>
              <a:gd name="T17" fmla="*/ 12 h 24"/>
              <a:gd name="T18" fmla="*/ 12 w 24"/>
              <a:gd name="T1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24">
                <a:moveTo>
                  <a:pt x="12" y="4"/>
                </a:moveTo>
                <a:cubicBezTo>
                  <a:pt x="17" y="4"/>
                  <a:pt x="20" y="7"/>
                  <a:pt x="20" y="12"/>
                </a:cubicBezTo>
                <a:cubicBezTo>
                  <a:pt x="20" y="16"/>
                  <a:pt x="17" y="20"/>
                  <a:pt x="12" y="20"/>
                </a:cubicBezTo>
                <a:cubicBezTo>
                  <a:pt x="8" y="20"/>
                  <a:pt x="4" y="16"/>
                  <a:pt x="4" y="12"/>
                </a:cubicBezTo>
                <a:cubicBezTo>
                  <a:pt x="4" y="7"/>
                  <a:pt x="8" y="4"/>
                  <a:pt x="12" y="4"/>
                </a:cubicBezTo>
                <a:moveTo>
                  <a:pt x="12" y="0"/>
                </a:moveTo>
                <a:cubicBezTo>
                  <a:pt x="6" y="0"/>
                  <a:pt x="0" y="5"/>
                  <a:pt x="0" y="12"/>
                </a:cubicBezTo>
                <a:cubicBezTo>
                  <a:pt x="0" y="18"/>
                  <a:pt x="6" y="24"/>
                  <a:pt x="12" y="24"/>
                </a:cubicBezTo>
                <a:cubicBezTo>
                  <a:pt x="19" y="24"/>
                  <a:pt x="24" y="18"/>
                  <a:pt x="24" y="12"/>
                </a:cubicBezTo>
                <a:cubicBezTo>
                  <a:pt x="24" y="5"/>
                  <a:pt x="19" y="0"/>
                  <a:pt x="12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4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052032" y="3975598"/>
            <a:ext cx="269633" cy="318657"/>
          </a:xfrm>
          <a:custGeom>
            <a:avLst/>
            <a:gdLst>
              <a:gd name="T0" fmla="*/ 572 w 572"/>
              <a:gd name="T1" fmla="*/ 489 h 676"/>
              <a:gd name="T2" fmla="*/ 572 w 572"/>
              <a:gd name="T3" fmla="*/ 186 h 676"/>
              <a:gd name="T4" fmla="*/ 286 w 572"/>
              <a:gd name="T5" fmla="*/ 0 h 676"/>
              <a:gd name="T6" fmla="*/ 0 w 572"/>
              <a:gd name="T7" fmla="*/ 186 h 676"/>
              <a:gd name="T8" fmla="*/ 0 w 572"/>
              <a:gd name="T9" fmla="*/ 489 h 676"/>
              <a:gd name="T10" fmla="*/ 286 w 572"/>
              <a:gd name="T11" fmla="*/ 676 h 676"/>
              <a:gd name="T12" fmla="*/ 572 w 572"/>
              <a:gd name="T13" fmla="*/ 489 h 676"/>
              <a:gd name="T14" fmla="*/ 528 w 572"/>
              <a:gd name="T15" fmla="*/ 202 h 676"/>
              <a:gd name="T16" fmla="*/ 287 w 572"/>
              <a:gd name="T17" fmla="*/ 359 h 676"/>
              <a:gd name="T18" fmla="*/ 190 w 572"/>
              <a:gd name="T19" fmla="*/ 295 h 676"/>
              <a:gd name="T20" fmla="*/ 429 w 572"/>
              <a:gd name="T21" fmla="*/ 138 h 676"/>
              <a:gd name="T22" fmla="*/ 528 w 572"/>
              <a:gd name="T23" fmla="*/ 202 h 676"/>
              <a:gd name="T24" fmla="*/ 137 w 572"/>
              <a:gd name="T25" fmla="*/ 259 h 676"/>
              <a:gd name="T26" fmla="*/ 47 w 572"/>
              <a:gd name="T27" fmla="*/ 200 h 676"/>
              <a:gd name="T28" fmla="*/ 286 w 572"/>
              <a:gd name="T29" fmla="*/ 45 h 676"/>
              <a:gd name="T30" fmla="*/ 375 w 572"/>
              <a:gd name="T31" fmla="*/ 103 h 676"/>
              <a:gd name="T32" fmla="*/ 137 w 572"/>
              <a:gd name="T33" fmla="*/ 259 h 676"/>
              <a:gd name="T34" fmla="*/ 38 w 572"/>
              <a:gd name="T35" fmla="*/ 469 h 676"/>
              <a:gd name="T36" fmla="*/ 38 w 572"/>
              <a:gd name="T37" fmla="*/ 222 h 676"/>
              <a:gd name="T38" fmla="*/ 127 w 572"/>
              <a:gd name="T39" fmla="*/ 280 h 676"/>
              <a:gd name="T40" fmla="*/ 127 w 572"/>
              <a:gd name="T41" fmla="*/ 386 h 676"/>
              <a:gd name="T42" fmla="*/ 180 w 572"/>
              <a:gd name="T43" fmla="*/ 417 h 676"/>
              <a:gd name="T44" fmla="*/ 180 w 572"/>
              <a:gd name="T45" fmla="*/ 315 h 676"/>
              <a:gd name="T46" fmla="*/ 274 w 572"/>
              <a:gd name="T47" fmla="*/ 376 h 676"/>
              <a:gd name="T48" fmla="*/ 274 w 572"/>
              <a:gd name="T49" fmla="*/ 624 h 676"/>
              <a:gd name="T50" fmla="*/ 38 w 572"/>
              <a:gd name="T51" fmla="*/ 469 h 676"/>
              <a:gd name="T52" fmla="*/ 295 w 572"/>
              <a:gd name="T53" fmla="*/ 378 h 676"/>
              <a:gd name="T54" fmla="*/ 535 w 572"/>
              <a:gd name="T55" fmla="*/ 221 h 676"/>
              <a:gd name="T56" fmla="*/ 535 w 572"/>
              <a:gd name="T57" fmla="*/ 469 h 676"/>
              <a:gd name="T58" fmla="*/ 295 w 572"/>
              <a:gd name="T59" fmla="*/ 626 h 676"/>
              <a:gd name="T60" fmla="*/ 295 w 572"/>
              <a:gd name="T61" fmla="*/ 378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2" h="676">
                <a:moveTo>
                  <a:pt x="572" y="489"/>
                </a:moveTo>
                <a:lnTo>
                  <a:pt x="572" y="186"/>
                </a:lnTo>
                <a:lnTo>
                  <a:pt x="286" y="0"/>
                </a:lnTo>
                <a:lnTo>
                  <a:pt x="0" y="186"/>
                </a:lnTo>
                <a:lnTo>
                  <a:pt x="0" y="489"/>
                </a:lnTo>
                <a:lnTo>
                  <a:pt x="286" y="676"/>
                </a:lnTo>
                <a:lnTo>
                  <a:pt x="572" y="489"/>
                </a:lnTo>
                <a:close/>
                <a:moveTo>
                  <a:pt x="528" y="202"/>
                </a:moveTo>
                <a:lnTo>
                  <a:pt x="287" y="359"/>
                </a:lnTo>
                <a:lnTo>
                  <a:pt x="190" y="295"/>
                </a:lnTo>
                <a:lnTo>
                  <a:pt x="429" y="138"/>
                </a:lnTo>
                <a:lnTo>
                  <a:pt x="528" y="202"/>
                </a:lnTo>
                <a:close/>
                <a:moveTo>
                  <a:pt x="137" y="259"/>
                </a:moveTo>
                <a:lnTo>
                  <a:pt x="47" y="200"/>
                </a:lnTo>
                <a:lnTo>
                  <a:pt x="286" y="45"/>
                </a:lnTo>
                <a:lnTo>
                  <a:pt x="375" y="103"/>
                </a:lnTo>
                <a:lnTo>
                  <a:pt x="137" y="259"/>
                </a:lnTo>
                <a:close/>
                <a:moveTo>
                  <a:pt x="38" y="469"/>
                </a:moveTo>
                <a:lnTo>
                  <a:pt x="38" y="222"/>
                </a:lnTo>
                <a:lnTo>
                  <a:pt x="127" y="280"/>
                </a:lnTo>
                <a:lnTo>
                  <a:pt x="127" y="386"/>
                </a:lnTo>
                <a:lnTo>
                  <a:pt x="180" y="417"/>
                </a:lnTo>
                <a:lnTo>
                  <a:pt x="180" y="315"/>
                </a:lnTo>
                <a:lnTo>
                  <a:pt x="274" y="376"/>
                </a:lnTo>
                <a:lnTo>
                  <a:pt x="274" y="624"/>
                </a:lnTo>
                <a:lnTo>
                  <a:pt x="38" y="469"/>
                </a:lnTo>
                <a:close/>
                <a:moveTo>
                  <a:pt x="295" y="378"/>
                </a:moveTo>
                <a:lnTo>
                  <a:pt x="535" y="221"/>
                </a:lnTo>
                <a:lnTo>
                  <a:pt x="535" y="469"/>
                </a:lnTo>
                <a:lnTo>
                  <a:pt x="295" y="626"/>
                </a:lnTo>
                <a:lnTo>
                  <a:pt x="295" y="378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5" name="出自【趣你的PPT】(微信:qunideppt)：最优质的PPT资源库"/>
          <p:cNvSpPr>
            <a:spLocks noEditPoints="1"/>
          </p:cNvSpPr>
          <p:nvPr/>
        </p:nvSpPr>
        <p:spPr bwMode="auto">
          <a:xfrm flipH="1">
            <a:off x="7049238" y="4315908"/>
            <a:ext cx="240891" cy="237545"/>
          </a:xfrm>
          <a:custGeom>
            <a:avLst/>
            <a:gdLst>
              <a:gd name="T0" fmla="*/ 59 w 61"/>
              <a:gd name="T1" fmla="*/ 2 h 60"/>
              <a:gd name="T2" fmla="*/ 52 w 61"/>
              <a:gd name="T3" fmla="*/ 0 h 60"/>
              <a:gd name="T4" fmla="*/ 25 w 61"/>
              <a:gd name="T5" fmla="*/ 0 h 60"/>
              <a:gd name="T6" fmla="*/ 10 w 61"/>
              <a:gd name="T7" fmla="*/ 12 h 60"/>
              <a:gd name="T8" fmla="*/ 10 w 61"/>
              <a:gd name="T9" fmla="*/ 40 h 60"/>
              <a:gd name="T10" fmla="*/ 9 w 61"/>
              <a:gd name="T11" fmla="*/ 44 h 60"/>
              <a:gd name="T12" fmla="*/ 8 w 61"/>
              <a:gd name="T13" fmla="*/ 44 h 60"/>
              <a:gd name="T14" fmla="*/ 0 w 61"/>
              <a:gd name="T15" fmla="*/ 52 h 60"/>
              <a:gd name="T16" fmla="*/ 8 w 61"/>
              <a:gd name="T17" fmla="*/ 60 h 60"/>
              <a:gd name="T18" fmla="*/ 38 w 61"/>
              <a:gd name="T19" fmla="*/ 60 h 60"/>
              <a:gd name="T20" fmla="*/ 46 w 61"/>
              <a:gd name="T21" fmla="*/ 40 h 60"/>
              <a:gd name="T22" fmla="*/ 46 w 61"/>
              <a:gd name="T23" fmla="*/ 16 h 60"/>
              <a:gd name="T24" fmla="*/ 52 w 61"/>
              <a:gd name="T25" fmla="*/ 16 h 60"/>
              <a:gd name="T26" fmla="*/ 61 w 61"/>
              <a:gd name="T27" fmla="*/ 8 h 60"/>
              <a:gd name="T28" fmla="*/ 59 w 61"/>
              <a:gd name="T29" fmla="*/ 2 h 60"/>
              <a:gd name="T30" fmla="*/ 42 w 61"/>
              <a:gd name="T31" fmla="*/ 11 h 60"/>
              <a:gd name="T32" fmla="*/ 42 w 61"/>
              <a:gd name="T33" fmla="*/ 12 h 60"/>
              <a:gd name="T34" fmla="*/ 42 w 61"/>
              <a:gd name="T35" fmla="*/ 40 h 60"/>
              <a:gd name="T36" fmla="*/ 38 w 61"/>
              <a:gd name="T37" fmla="*/ 56 h 60"/>
              <a:gd name="T38" fmla="*/ 8 w 61"/>
              <a:gd name="T39" fmla="*/ 56 h 60"/>
              <a:gd name="T40" fmla="*/ 6 w 61"/>
              <a:gd name="T41" fmla="*/ 55 h 60"/>
              <a:gd name="T42" fmla="*/ 4 w 61"/>
              <a:gd name="T43" fmla="*/ 52 h 60"/>
              <a:gd name="T44" fmla="*/ 6 w 61"/>
              <a:gd name="T45" fmla="*/ 48 h 60"/>
              <a:gd name="T46" fmla="*/ 8 w 61"/>
              <a:gd name="T47" fmla="*/ 48 h 60"/>
              <a:gd name="T48" fmla="*/ 34 w 61"/>
              <a:gd name="T49" fmla="*/ 48 h 60"/>
              <a:gd name="T50" fmla="*/ 36 w 61"/>
              <a:gd name="T51" fmla="*/ 46 h 60"/>
              <a:gd name="T52" fmla="*/ 34 w 61"/>
              <a:gd name="T53" fmla="*/ 44 h 60"/>
              <a:gd name="T54" fmla="*/ 13 w 61"/>
              <a:gd name="T55" fmla="*/ 44 h 60"/>
              <a:gd name="T56" fmla="*/ 14 w 61"/>
              <a:gd name="T57" fmla="*/ 40 h 60"/>
              <a:gd name="T58" fmla="*/ 14 w 61"/>
              <a:gd name="T59" fmla="*/ 12 h 60"/>
              <a:gd name="T60" fmla="*/ 25 w 61"/>
              <a:gd name="T61" fmla="*/ 4 h 60"/>
              <a:gd name="T62" fmla="*/ 43 w 61"/>
              <a:gd name="T63" fmla="*/ 4 h 60"/>
              <a:gd name="T64" fmla="*/ 42 w 61"/>
              <a:gd name="T65" fmla="*/ 11 h 60"/>
              <a:gd name="T66" fmla="*/ 56 w 61"/>
              <a:gd name="T67" fmla="*/ 11 h 60"/>
              <a:gd name="T68" fmla="*/ 52 w 61"/>
              <a:gd name="T69" fmla="*/ 12 h 60"/>
              <a:gd name="T70" fmla="*/ 46 w 61"/>
              <a:gd name="T71" fmla="*/ 12 h 60"/>
              <a:gd name="T72" fmla="*/ 46 w 61"/>
              <a:gd name="T73" fmla="*/ 10 h 60"/>
              <a:gd name="T74" fmla="*/ 47 w 61"/>
              <a:gd name="T75" fmla="*/ 5 h 60"/>
              <a:gd name="T76" fmla="*/ 51 w 61"/>
              <a:gd name="T77" fmla="*/ 4 h 60"/>
              <a:gd name="T78" fmla="*/ 52 w 61"/>
              <a:gd name="T79" fmla="*/ 4 h 60"/>
              <a:gd name="T80" fmla="*/ 57 w 61"/>
              <a:gd name="T81" fmla="*/ 8 h 60"/>
              <a:gd name="T82" fmla="*/ 56 w 61"/>
              <a:gd name="T83" fmla="*/ 1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1" h="60">
                <a:moveTo>
                  <a:pt x="59" y="2"/>
                </a:moveTo>
                <a:cubicBezTo>
                  <a:pt x="57" y="1"/>
                  <a:pt x="55" y="0"/>
                  <a:pt x="52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16" y="0"/>
                  <a:pt x="10" y="7"/>
                  <a:pt x="10" y="12"/>
                </a:cubicBezTo>
                <a:cubicBezTo>
                  <a:pt x="10" y="40"/>
                  <a:pt x="10" y="40"/>
                  <a:pt x="10" y="40"/>
                </a:cubicBezTo>
                <a:cubicBezTo>
                  <a:pt x="10" y="41"/>
                  <a:pt x="9" y="42"/>
                  <a:pt x="9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3" y="44"/>
                  <a:pt x="0" y="48"/>
                  <a:pt x="0" y="52"/>
                </a:cubicBezTo>
                <a:cubicBezTo>
                  <a:pt x="0" y="56"/>
                  <a:pt x="3" y="60"/>
                  <a:pt x="8" y="60"/>
                </a:cubicBezTo>
                <a:cubicBezTo>
                  <a:pt x="38" y="60"/>
                  <a:pt x="38" y="60"/>
                  <a:pt x="38" y="60"/>
                </a:cubicBezTo>
                <a:cubicBezTo>
                  <a:pt x="45" y="60"/>
                  <a:pt x="46" y="40"/>
                  <a:pt x="46" y="40"/>
                </a:cubicBezTo>
                <a:cubicBezTo>
                  <a:pt x="46" y="16"/>
                  <a:pt x="46" y="16"/>
                  <a:pt x="46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7" y="16"/>
                  <a:pt x="61" y="12"/>
                  <a:pt x="61" y="8"/>
                </a:cubicBezTo>
                <a:cubicBezTo>
                  <a:pt x="61" y="5"/>
                  <a:pt x="60" y="4"/>
                  <a:pt x="59" y="2"/>
                </a:cubicBezTo>
                <a:close/>
                <a:moveTo>
                  <a:pt x="42" y="11"/>
                </a:moveTo>
                <a:cubicBezTo>
                  <a:pt x="42" y="11"/>
                  <a:pt x="42" y="12"/>
                  <a:pt x="42" y="12"/>
                </a:cubicBezTo>
                <a:cubicBezTo>
                  <a:pt x="42" y="40"/>
                  <a:pt x="42" y="40"/>
                  <a:pt x="42" y="40"/>
                </a:cubicBezTo>
                <a:cubicBezTo>
                  <a:pt x="42" y="45"/>
                  <a:pt x="40" y="55"/>
                  <a:pt x="38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7" y="56"/>
                  <a:pt x="6" y="56"/>
                  <a:pt x="6" y="55"/>
                </a:cubicBezTo>
                <a:cubicBezTo>
                  <a:pt x="4" y="54"/>
                  <a:pt x="4" y="53"/>
                  <a:pt x="4" y="52"/>
                </a:cubicBezTo>
                <a:cubicBezTo>
                  <a:pt x="4" y="51"/>
                  <a:pt x="5" y="49"/>
                  <a:pt x="6" y="48"/>
                </a:cubicBezTo>
                <a:cubicBezTo>
                  <a:pt x="7" y="48"/>
                  <a:pt x="7" y="48"/>
                  <a:pt x="8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5" y="48"/>
                  <a:pt x="36" y="47"/>
                  <a:pt x="36" y="46"/>
                </a:cubicBezTo>
                <a:cubicBezTo>
                  <a:pt x="36" y="45"/>
                  <a:pt x="35" y="44"/>
                  <a:pt x="34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4" y="43"/>
                  <a:pt x="14" y="41"/>
                  <a:pt x="14" y="40"/>
                </a:cubicBezTo>
                <a:cubicBezTo>
                  <a:pt x="14" y="12"/>
                  <a:pt x="14" y="12"/>
                  <a:pt x="14" y="12"/>
                </a:cubicBezTo>
                <a:cubicBezTo>
                  <a:pt x="14" y="9"/>
                  <a:pt x="18" y="4"/>
                  <a:pt x="25" y="4"/>
                </a:cubicBezTo>
                <a:cubicBezTo>
                  <a:pt x="43" y="4"/>
                  <a:pt x="43" y="4"/>
                  <a:pt x="43" y="4"/>
                </a:cubicBezTo>
                <a:cubicBezTo>
                  <a:pt x="42" y="6"/>
                  <a:pt x="42" y="9"/>
                  <a:pt x="42" y="11"/>
                </a:cubicBezTo>
                <a:close/>
                <a:moveTo>
                  <a:pt x="56" y="11"/>
                </a:moveTo>
                <a:cubicBezTo>
                  <a:pt x="55" y="11"/>
                  <a:pt x="54" y="12"/>
                  <a:pt x="52" y="12"/>
                </a:cubicBezTo>
                <a:cubicBezTo>
                  <a:pt x="46" y="12"/>
                  <a:pt x="46" y="12"/>
                  <a:pt x="46" y="12"/>
                </a:cubicBezTo>
                <a:cubicBezTo>
                  <a:pt x="46" y="12"/>
                  <a:pt x="46" y="11"/>
                  <a:pt x="46" y="10"/>
                </a:cubicBezTo>
                <a:cubicBezTo>
                  <a:pt x="46" y="8"/>
                  <a:pt x="46" y="6"/>
                  <a:pt x="47" y="5"/>
                </a:cubicBezTo>
                <a:cubicBezTo>
                  <a:pt x="48" y="4"/>
                  <a:pt x="49" y="4"/>
                  <a:pt x="51" y="4"/>
                </a:cubicBezTo>
                <a:cubicBezTo>
                  <a:pt x="52" y="4"/>
                  <a:pt x="52" y="4"/>
                  <a:pt x="52" y="4"/>
                </a:cubicBezTo>
                <a:cubicBezTo>
                  <a:pt x="55" y="4"/>
                  <a:pt x="57" y="5"/>
                  <a:pt x="57" y="8"/>
                </a:cubicBezTo>
                <a:cubicBezTo>
                  <a:pt x="57" y="9"/>
                  <a:pt x="56" y="10"/>
                  <a:pt x="56" y="11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7" name="出自【趣你的PPT】(微信:qunideppt)：最优质的PPT资源库"/>
          <p:cNvSpPr/>
          <p:nvPr/>
        </p:nvSpPr>
        <p:spPr bwMode="auto">
          <a:xfrm>
            <a:off x="7261819" y="4246694"/>
            <a:ext cx="185841" cy="196484"/>
          </a:xfrm>
          <a:custGeom>
            <a:avLst/>
            <a:gdLst>
              <a:gd name="T0" fmla="*/ 47 w 121"/>
              <a:gd name="T1" fmla="*/ 128 h 128"/>
              <a:gd name="T2" fmla="*/ 22 w 121"/>
              <a:gd name="T3" fmla="*/ 118 h 128"/>
              <a:gd name="T4" fmla="*/ 14 w 121"/>
              <a:gd name="T5" fmla="*/ 110 h 128"/>
              <a:gd name="T6" fmla="*/ 14 w 121"/>
              <a:gd name="T7" fmla="*/ 58 h 128"/>
              <a:gd name="T8" fmla="*/ 58 w 121"/>
              <a:gd name="T9" fmla="*/ 14 h 128"/>
              <a:gd name="T10" fmla="*/ 89 w 121"/>
              <a:gd name="T11" fmla="*/ 0 h 128"/>
              <a:gd name="T12" fmla="*/ 119 w 121"/>
              <a:gd name="T13" fmla="*/ 18 h 128"/>
              <a:gd name="T14" fmla="*/ 118 w 121"/>
              <a:gd name="T15" fmla="*/ 27 h 128"/>
              <a:gd name="T16" fmla="*/ 109 w 121"/>
              <a:gd name="T17" fmla="*/ 26 h 128"/>
              <a:gd name="T18" fmla="*/ 88 w 121"/>
              <a:gd name="T19" fmla="*/ 12 h 128"/>
              <a:gd name="T20" fmla="*/ 66 w 121"/>
              <a:gd name="T21" fmla="*/ 22 h 128"/>
              <a:gd name="T22" fmla="*/ 22 w 121"/>
              <a:gd name="T23" fmla="*/ 66 h 128"/>
              <a:gd name="T24" fmla="*/ 22 w 121"/>
              <a:gd name="T25" fmla="*/ 102 h 128"/>
              <a:gd name="T26" fmla="*/ 30 w 121"/>
              <a:gd name="T27" fmla="*/ 110 h 128"/>
              <a:gd name="T28" fmla="*/ 48 w 121"/>
              <a:gd name="T29" fmla="*/ 116 h 128"/>
              <a:gd name="T30" fmla="*/ 70 w 121"/>
              <a:gd name="T31" fmla="*/ 106 h 128"/>
              <a:gd name="T32" fmla="*/ 102 w 121"/>
              <a:gd name="T33" fmla="*/ 74 h 128"/>
              <a:gd name="T34" fmla="*/ 110 w 121"/>
              <a:gd name="T35" fmla="*/ 74 h 128"/>
              <a:gd name="T36" fmla="*/ 110 w 121"/>
              <a:gd name="T37" fmla="*/ 82 h 128"/>
              <a:gd name="T38" fmla="*/ 78 w 121"/>
              <a:gd name="T39" fmla="*/ 114 h 128"/>
              <a:gd name="T40" fmla="*/ 49 w 121"/>
              <a:gd name="T41" fmla="*/ 128 h 128"/>
              <a:gd name="T42" fmla="*/ 47 w 121"/>
              <a:gd name="T43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1" h="128">
                <a:moveTo>
                  <a:pt x="47" y="128"/>
                </a:moveTo>
                <a:cubicBezTo>
                  <a:pt x="37" y="128"/>
                  <a:pt x="28" y="125"/>
                  <a:pt x="22" y="118"/>
                </a:cubicBezTo>
                <a:cubicBezTo>
                  <a:pt x="14" y="110"/>
                  <a:pt x="14" y="110"/>
                  <a:pt x="14" y="110"/>
                </a:cubicBezTo>
                <a:cubicBezTo>
                  <a:pt x="0" y="96"/>
                  <a:pt x="0" y="72"/>
                  <a:pt x="14" y="58"/>
                </a:cubicBezTo>
                <a:cubicBezTo>
                  <a:pt x="58" y="14"/>
                  <a:pt x="58" y="14"/>
                  <a:pt x="58" y="14"/>
                </a:cubicBezTo>
                <a:cubicBezTo>
                  <a:pt x="70" y="2"/>
                  <a:pt x="81" y="0"/>
                  <a:pt x="89" y="0"/>
                </a:cubicBezTo>
                <a:cubicBezTo>
                  <a:pt x="100" y="1"/>
                  <a:pt x="111" y="7"/>
                  <a:pt x="119" y="18"/>
                </a:cubicBezTo>
                <a:cubicBezTo>
                  <a:pt x="121" y="21"/>
                  <a:pt x="120" y="25"/>
                  <a:pt x="118" y="27"/>
                </a:cubicBezTo>
                <a:cubicBezTo>
                  <a:pt x="115" y="29"/>
                  <a:pt x="111" y="28"/>
                  <a:pt x="109" y="26"/>
                </a:cubicBezTo>
                <a:cubicBezTo>
                  <a:pt x="103" y="17"/>
                  <a:pt x="96" y="13"/>
                  <a:pt x="88" y="12"/>
                </a:cubicBezTo>
                <a:cubicBezTo>
                  <a:pt x="81" y="12"/>
                  <a:pt x="73" y="15"/>
                  <a:pt x="66" y="22"/>
                </a:cubicBezTo>
                <a:cubicBezTo>
                  <a:pt x="22" y="66"/>
                  <a:pt x="22" y="66"/>
                  <a:pt x="22" y="66"/>
                </a:cubicBezTo>
                <a:cubicBezTo>
                  <a:pt x="13" y="76"/>
                  <a:pt x="13" y="92"/>
                  <a:pt x="22" y="102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35" y="114"/>
                  <a:pt x="41" y="117"/>
                  <a:pt x="48" y="116"/>
                </a:cubicBezTo>
                <a:cubicBezTo>
                  <a:pt x="56" y="116"/>
                  <a:pt x="63" y="112"/>
                  <a:pt x="70" y="106"/>
                </a:cubicBezTo>
                <a:cubicBezTo>
                  <a:pt x="102" y="74"/>
                  <a:pt x="102" y="74"/>
                  <a:pt x="102" y="74"/>
                </a:cubicBezTo>
                <a:cubicBezTo>
                  <a:pt x="104" y="71"/>
                  <a:pt x="108" y="71"/>
                  <a:pt x="110" y="74"/>
                </a:cubicBezTo>
                <a:cubicBezTo>
                  <a:pt x="113" y="76"/>
                  <a:pt x="113" y="80"/>
                  <a:pt x="110" y="82"/>
                </a:cubicBezTo>
                <a:cubicBezTo>
                  <a:pt x="78" y="114"/>
                  <a:pt x="78" y="114"/>
                  <a:pt x="78" y="114"/>
                </a:cubicBezTo>
                <a:cubicBezTo>
                  <a:pt x="70" y="123"/>
                  <a:pt x="59" y="128"/>
                  <a:pt x="49" y="128"/>
                </a:cubicBezTo>
                <a:cubicBezTo>
                  <a:pt x="48" y="128"/>
                  <a:pt x="47" y="128"/>
                  <a:pt x="47" y="128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8" name="出自【趣你的PPT】(微信:qunideppt)：最优质的PPT资源库"/>
          <p:cNvSpPr/>
          <p:nvPr/>
        </p:nvSpPr>
        <p:spPr bwMode="auto">
          <a:xfrm>
            <a:off x="7389534" y="4147633"/>
            <a:ext cx="168649" cy="202216"/>
          </a:xfrm>
          <a:custGeom>
            <a:avLst/>
            <a:gdLst>
              <a:gd name="T0" fmla="*/ 29 w 110"/>
              <a:gd name="T1" fmla="*/ 132 h 132"/>
              <a:gd name="T2" fmla="*/ 26 w 110"/>
              <a:gd name="T3" fmla="*/ 132 h 132"/>
              <a:gd name="T4" fmla="*/ 2 w 110"/>
              <a:gd name="T5" fmla="*/ 118 h 132"/>
              <a:gd name="T6" fmla="*/ 4 w 110"/>
              <a:gd name="T7" fmla="*/ 110 h 132"/>
              <a:gd name="T8" fmla="*/ 12 w 110"/>
              <a:gd name="T9" fmla="*/ 112 h 132"/>
              <a:gd name="T10" fmla="*/ 27 w 110"/>
              <a:gd name="T11" fmla="*/ 120 h 132"/>
              <a:gd name="T12" fmla="*/ 43 w 110"/>
              <a:gd name="T13" fmla="*/ 115 h 132"/>
              <a:gd name="T14" fmla="*/ 91 w 110"/>
              <a:gd name="T15" fmla="*/ 67 h 132"/>
              <a:gd name="T16" fmla="*/ 98 w 110"/>
              <a:gd name="T17" fmla="*/ 51 h 132"/>
              <a:gd name="T18" fmla="*/ 91 w 110"/>
              <a:gd name="T19" fmla="*/ 35 h 132"/>
              <a:gd name="T20" fmla="*/ 83 w 110"/>
              <a:gd name="T21" fmla="*/ 27 h 132"/>
              <a:gd name="T22" fmla="*/ 47 w 110"/>
              <a:gd name="T23" fmla="*/ 23 h 132"/>
              <a:gd name="T24" fmla="*/ 11 w 110"/>
              <a:gd name="T25" fmla="*/ 59 h 132"/>
              <a:gd name="T26" fmla="*/ 3 w 110"/>
              <a:gd name="T27" fmla="*/ 59 h 132"/>
              <a:gd name="T28" fmla="*/ 3 w 110"/>
              <a:gd name="T29" fmla="*/ 51 h 132"/>
              <a:gd name="T30" fmla="*/ 39 w 110"/>
              <a:gd name="T31" fmla="*/ 15 h 132"/>
              <a:gd name="T32" fmla="*/ 91 w 110"/>
              <a:gd name="T33" fmla="*/ 19 h 132"/>
              <a:gd name="T34" fmla="*/ 99 w 110"/>
              <a:gd name="T35" fmla="*/ 27 h 132"/>
              <a:gd name="T36" fmla="*/ 110 w 110"/>
              <a:gd name="T37" fmla="*/ 51 h 132"/>
              <a:gd name="T38" fmla="*/ 99 w 110"/>
              <a:gd name="T39" fmla="*/ 75 h 132"/>
              <a:gd name="T40" fmla="*/ 51 w 110"/>
              <a:gd name="T41" fmla="*/ 123 h 132"/>
              <a:gd name="T42" fmla="*/ 29 w 110"/>
              <a:gd name="T43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0" h="132">
                <a:moveTo>
                  <a:pt x="29" y="132"/>
                </a:moveTo>
                <a:cubicBezTo>
                  <a:pt x="28" y="132"/>
                  <a:pt x="27" y="132"/>
                  <a:pt x="26" y="132"/>
                </a:cubicBezTo>
                <a:cubicBezTo>
                  <a:pt x="16" y="131"/>
                  <a:pt x="7" y="126"/>
                  <a:pt x="2" y="118"/>
                </a:cubicBezTo>
                <a:cubicBezTo>
                  <a:pt x="0" y="116"/>
                  <a:pt x="1" y="112"/>
                  <a:pt x="4" y="110"/>
                </a:cubicBezTo>
                <a:cubicBezTo>
                  <a:pt x="6" y="108"/>
                  <a:pt x="10" y="109"/>
                  <a:pt x="12" y="112"/>
                </a:cubicBezTo>
                <a:cubicBezTo>
                  <a:pt x="15" y="116"/>
                  <a:pt x="21" y="120"/>
                  <a:pt x="27" y="120"/>
                </a:cubicBezTo>
                <a:cubicBezTo>
                  <a:pt x="33" y="121"/>
                  <a:pt x="39" y="119"/>
                  <a:pt x="43" y="115"/>
                </a:cubicBezTo>
                <a:cubicBezTo>
                  <a:pt x="91" y="67"/>
                  <a:pt x="91" y="67"/>
                  <a:pt x="91" y="67"/>
                </a:cubicBezTo>
                <a:cubicBezTo>
                  <a:pt x="95" y="62"/>
                  <a:pt x="98" y="57"/>
                  <a:pt x="98" y="51"/>
                </a:cubicBezTo>
                <a:cubicBezTo>
                  <a:pt x="98" y="45"/>
                  <a:pt x="95" y="40"/>
                  <a:pt x="91" y="35"/>
                </a:cubicBezTo>
                <a:cubicBezTo>
                  <a:pt x="83" y="27"/>
                  <a:pt x="83" y="27"/>
                  <a:pt x="83" y="27"/>
                </a:cubicBezTo>
                <a:cubicBezTo>
                  <a:pt x="73" y="18"/>
                  <a:pt x="57" y="14"/>
                  <a:pt x="47" y="23"/>
                </a:cubicBezTo>
                <a:cubicBezTo>
                  <a:pt x="11" y="59"/>
                  <a:pt x="11" y="59"/>
                  <a:pt x="11" y="59"/>
                </a:cubicBezTo>
                <a:cubicBezTo>
                  <a:pt x="9" y="62"/>
                  <a:pt x="5" y="62"/>
                  <a:pt x="3" y="59"/>
                </a:cubicBezTo>
                <a:cubicBezTo>
                  <a:pt x="0" y="57"/>
                  <a:pt x="0" y="53"/>
                  <a:pt x="3" y="51"/>
                </a:cubicBezTo>
                <a:cubicBezTo>
                  <a:pt x="39" y="15"/>
                  <a:pt x="39" y="15"/>
                  <a:pt x="39" y="15"/>
                </a:cubicBezTo>
                <a:cubicBezTo>
                  <a:pt x="53" y="0"/>
                  <a:pt x="78" y="5"/>
                  <a:pt x="91" y="19"/>
                </a:cubicBezTo>
                <a:cubicBezTo>
                  <a:pt x="99" y="27"/>
                  <a:pt x="99" y="27"/>
                  <a:pt x="99" y="27"/>
                </a:cubicBezTo>
                <a:cubicBezTo>
                  <a:pt x="106" y="34"/>
                  <a:pt x="110" y="42"/>
                  <a:pt x="110" y="51"/>
                </a:cubicBezTo>
                <a:cubicBezTo>
                  <a:pt x="110" y="60"/>
                  <a:pt x="106" y="68"/>
                  <a:pt x="99" y="75"/>
                </a:cubicBezTo>
                <a:cubicBezTo>
                  <a:pt x="51" y="123"/>
                  <a:pt x="51" y="123"/>
                  <a:pt x="51" y="123"/>
                </a:cubicBezTo>
                <a:cubicBezTo>
                  <a:pt x="45" y="129"/>
                  <a:pt x="38" y="132"/>
                  <a:pt x="29" y="132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0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456264" y="4618965"/>
            <a:ext cx="28458" cy="28459"/>
          </a:xfrm>
          <a:prstGeom prst="ellipse">
            <a:avLst/>
          </a:pr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343890" y="4499294"/>
            <a:ext cx="232045" cy="218911"/>
          </a:xfrm>
          <a:custGeom>
            <a:avLst/>
            <a:gdLst>
              <a:gd name="T0" fmla="*/ 116 w 132"/>
              <a:gd name="T1" fmla="*/ 48 h 124"/>
              <a:gd name="T2" fmla="*/ 116 w 132"/>
              <a:gd name="T3" fmla="*/ 22 h 124"/>
              <a:gd name="T4" fmla="*/ 104 w 132"/>
              <a:gd name="T5" fmla="*/ 0 h 124"/>
              <a:gd name="T6" fmla="*/ 22 w 132"/>
              <a:gd name="T7" fmla="*/ 0 h 124"/>
              <a:gd name="T8" fmla="*/ 0 w 132"/>
              <a:gd name="T9" fmla="*/ 102 h 124"/>
              <a:gd name="T10" fmla="*/ 94 w 132"/>
              <a:gd name="T11" fmla="*/ 124 h 124"/>
              <a:gd name="T12" fmla="*/ 116 w 132"/>
              <a:gd name="T13" fmla="*/ 96 h 124"/>
              <a:gd name="T14" fmla="*/ 116 w 132"/>
              <a:gd name="T15" fmla="*/ 48 h 124"/>
              <a:gd name="T16" fmla="*/ 88 w 132"/>
              <a:gd name="T17" fmla="*/ 8 h 124"/>
              <a:gd name="T18" fmla="*/ 108 w 132"/>
              <a:gd name="T19" fmla="*/ 12 h 124"/>
              <a:gd name="T20" fmla="*/ 108 w 132"/>
              <a:gd name="T21" fmla="*/ 24 h 124"/>
              <a:gd name="T22" fmla="*/ 104 w 132"/>
              <a:gd name="T23" fmla="*/ 36 h 124"/>
              <a:gd name="T24" fmla="*/ 104 w 132"/>
              <a:gd name="T25" fmla="*/ 32 h 124"/>
              <a:gd name="T26" fmla="*/ 104 w 132"/>
              <a:gd name="T27" fmla="*/ 16 h 124"/>
              <a:gd name="T28" fmla="*/ 16 w 132"/>
              <a:gd name="T29" fmla="*/ 12 h 124"/>
              <a:gd name="T30" fmla="*/ 12 w 132"/>
              <a:gd name="T31" fmla="*/ 24 h 124"/>
              <a:gd name="T32" fmla="*/ 8 w 132"/>
              <a:gd name="T33" fmla="*/ 22 h 124"/>
              <a:gd name="T34" fmla="*/ 100 w 132"/>
              <a:gd name="T35" fmla="*/ 20 h 124"/>
              <a:gd name="T36" fmla="*/ 16 w 132"/>
              <a:gd name="T37" fmla="*/ 16 h 124"/>
              <a:gd name="T38" fmla="*/ 100 w 132"/>
              <a:gd name="T39" fmla="*/ 20 h 124"/>
              <a:gd name="T40" fmla="*/ 100 w 132"/>
              <a:gd name="T41" fmla="*/ 28 h 124"/>
              <a:gd name="T42" fmla="*/ 16 w 132"/>
              <a:gd name="T43" fmla="*/ 24 h 124"/>
              <a:gd name="T44" fmla="*/ 100 w 132"/>
              <a:gd name="T45" fmla="*/ 32 h 124"/>
              <a:gd name="T46" fmla="*/ 88 w 132"/>
              <a:gd name="T47" fmla="*/ 36 h 124"/>
              <a:gd name="T48" fmla="*/ 16 w 132"/>
              <a:gd name="T49" fmla="*/ 35 h 124"/>
              <a:gd name="T50" fmla="*/ 100 w 132"/>
              <a:gd name="T51" fmla="*/ 32 h 124"/>
              <a:gd name="T52" fmla="*/ 94 w 132"/>
              <a:gd name="T53" fmla="*/ 116 h 124"/>
              <a:gd name="T54" fmla="*/ 8 w 132"/>
              <a:gd name="T55" fmla="*/ 102 h 124"/>
              <a:gd name="T56" fmla="*/ 22 w 132"/>
              <a:gd name="T57" fmla="*/ 44 h 124"/>
              <a:gd name="T58" fmla="*/ 104 w 132"/>
              <a:gd name="T59" fmla="*/ 44 h 124"/>
              <a:gd name="T60" fmla="*/ 108 w 132"/>
              <a:gd name="T61" fmla="*/ 56 h 124"/>
              <a:gd name="T62" fmla="*/ 52 w 132"/>
              <a:gd name="T63" fmla="*/ 76 h 124"/>
              <a:gd name="T64" fmla="*/ 108 w 132"/>
              <a:gd name="T65" fmla="*/ 96 h 124"/>
              <a:gd name="T66" fmla="*/ 113 w 132"/>
              <a:gd name="T67" fmla="*/ 88 h 124"/>
              <a:gd name="T68" fmla="*/ 60 w 132"/>
              <a:gd name="T69" fmla="*/ 76 h 124"/>
              <a:gd name="T70" fmla="*/ 108 w 132"/>
              <a:gd name="T71" fmla="*/ 64 h 124"/>
              <a:gd name="T72" fmla="*/ 115 w 132"/>
              <a:gd name="T73" fmla="*/ 59 h 124"/>
              <a:gd name="T74" fmla="*/ 120 w 132"/>
              <a:gd name="T75" fmla="*/ 72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2" h="124">
                <a:moveTo>
                  <a:pt x="116" y="48"/>
                </a:moveTo>
                <a:cubicBezTo>
                  <a:pt x="116" y="48"/>
                  <a:pt x="116" y="48"/>
                  <a:pt x="116" y="48"/>
                </a:cubicBezTo>
                <a:cubicBezTo>
                  <a:pt x="116" y="24"/>
                  <a:pt x="116" y="24"/>
                  <a:pt x="116" y="24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5"/>
                  <a:pt x="111" y="0"/>
                  <a:pt x="104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114"/>
                  <a:pt x="10" y="124"/>
                  <a:pt x="22" y="124"/>
                </a:cubicBezTo>
                <a:cubicBezTo>
                  <a:pt x="94" y="124"/>
                  <a:pt x="94" y="124"/>
                  <a:pt x="94" y="124"/>
                </a:cubicBezTo>
                <a:cubicBezTo>
                  <a:pt x="106" y="124"/>
                  <a:pt x="116" y="114"/>
                  <a:pt x="116" y="102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32" y="84"/>
                  <a:pt x="132" y="60"/>
                  <a:pt x="116" y="48"/>
                </a:cubicBezTo>
                <a:close/>
                <a:moveTo>
                  <a:pt x="22" y="8"/>
                </a:moveTo>
                <a:cubicBezTo>
                  <a:pt x="88" y="8"/>
                  <a:pt x="88" y="8"/>
                  <a:pt x="88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6" y="8"/>
                  <a:pt x="108" y="10"/>
                  <a:pt x="108" y="1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08" y="37"/>
                  <a:pt x="108" y="37"/>
                  <a:pt x="108" y="37"/>
                </a:cubicBezTo>
                <a:cubicBezTo>
                  <a:pt x="107" y="36"/>
                  <a:pt x="105" y="36"/>
                  <a:pt x="104" y="36"/>
                </a:cubicBezTo>
                <a:cubicBezTo>
                  <a:pt x="104" y="36"/>
                  <a:pt x="104" y="36"/>
                  <a:pt x="104" y="36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14"/>
                  <a:pt x="102" y="12"/>
                  <a:pt x="100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4" y="12"/>
                  <a:pt x="12" y="14"/>
                  <a:pt x="12" y="16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32"/>
                  <a:pt x="12" y="32"/>
                  <a:pt x="12" y="32"/>
                </a:cubicBezTo>
                <a:cubicBezTo>
                  <a:pt x="10" y="29"/>
                  <a:pt x="8" y="26"/>
                  <a:pt x="8" y="22"/>
                </a:cubicBezTo>
                <a:cubicBezTo>
                  <a:pt x="8" y="14"/>
                  <a:pt x="14" y="8"/>
                  <a:pt x="22" y="8"/>
                </a:cubicBezTo>
                <a:close/>
                <a:moveTo>
                  <a:pt x="100" y="20"/>
                </a:moveTo>
                <a:cubicBezTo>
                  <a:pt x="16" y="20"/>
                  <a:pt x="16" y="20"/>
                  <a:pt x="16" y="20"/>
                </a:cubicBezTo>
                <a:cubicBezTo>
                  <a:pt x="16" y="16"/>
                  <a:pt x="16" y="16"/>
                  <a:pt x="16" y="16"/>
                </a:cubicBezTo>
                <a:cubicBezTo>
                  <a:pt x="100" y="16"/>
                  <a:pt x="100" y="16"/>
                  <a:pt x="100" y="16"/>
                </a:cubicBezTo>
                <a:lnTo>
                  <a:pt x="100" y="20"/>
                </a:lnTo>
                <a:close/>
                <a:moveTo>
                  <a:pt x="100" y="24"/>
                </a:moveTo>
                <a:cubicBezTo>
                  <a:pt x="100" y="28"/>
                  <a:pt x="100" y="28"/>
                  <a:pt x="100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4"/>
                  <a:pt x="16" y="24"/>
                  <a:pt x="16" y="24"/>
                </a:cubicBezTo>
                <a:lnTo>
                  <a:pt x="100" y="24"/>
                </a:lnTo>
                <a:close/>
                <a:moveTo>
                  <a:pt x="100" y="32"/>
                </a:moveTo>
                <a:cubicBezTo>
                  <a:pt x="100" y="36"/>
                  <a:pt x="100" y="36"/>
                  <a:pt x="100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0" y="36"/>
                  <a:pt x="18" y="35"/>
                  <a:pt x="16" y="35"/>
                </a:cubicBezTo>
                <a:cubicBezTo>
                  <a:pt x="16" y="32"/>
                  <a:pt x="16" y="32"/>
                  <a:pt x="16" y="32"/>
                </a:cubicBezTo>
                <a:lnTo>
                  <a:pt x="100" y="32"/>
                </a:lnTo>
                <a:close/>
                <a:moveTo>
                  <a:pt x="108" y="102"/>
                </a:moveTo>
                <a:cubicBezTo>
                  <a:pt x="108" y="110"/>
                  <a:pt x="102" y="116"/>
                  <a:pt x="94" y="116"/>
                </a:cubicBezTo>
                <a:cubicBezTo>
                  <a:pt x="22" y="116"/>
                  <a:pt x="22" y="116"/>
                  <a:pt x="22" y="116"/>
                </a:cubicBezTo>
                <a:cubicBezTo>
                  <a:pt x="14" y="116"/>
                  <a:pt x="8" y="110"/>
                  <a:pt x="8" y="102"/>
                </a:cubicBezTo>
                <a:cubicBezTo>
                  <a:pt x="8" y="39"/>
                  <a:pt x="8" y="39"/>
                  <a:pt x="8" y="39"/>
                </a:cubicBezTo>
                <a:cubicBezTo>
                  <a:pt x="12" y="42"/>
                  <a:pt x="17" y="44"/>
                  <a:pt x="22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6" y="44"/>
                  <a:pt x="108" y="46"/>
                  <a:pt x="108" y="48"/>
                </a:cubicBezTo>
                <a:cubicBezTo>
                  <a:pt x="108" y="56"/>
                  <a:pt x="108" y="56"/>
                  <a:pt x="108" y="56"/>
                </a:cubicBezTo>
                <a:cubicBezTo>
                  <a:pt x="72" y="56"/>
                  <a:pt x="72" y="56"/>
                  <a:pt x="72" y="56"/>
                </a:cubicBezTo>
                <a:cubicBezTo>
                  <a:pt x="61" y="56"/>
                  <a:pt x="52" y="65"/>
                  <a:pt x="52" y="76"/>
                </a:cubicBezTo>
                <a:cubicBezTo>
                  <a:pt x="52" y="87"/>
                  <a:pt x="61" y="96"/>
                  <a:pt x="72" y="96"/>
                </a:cubicBezTo>
                <a:cubicBezTo>
                  <a:pt x="108" y="96"/>
                  <a:pt x="108" y="96"/>
                  <a:pt x="108" y="96"/>
                </a:cubicBezTo>
                <a:lnTo>
                  <a:pt x="108" y="102"/>
                </a:lnTo>
                <a:close/>
                <a:moveTo>
                  <a:pt x="113" y="88"/>
                </a:moveTo>
                <a:cubicBezTo>
                  <a:pt x="72" y="88"/>
                  <a:pt x="72" y="88"/>
                  <a:pt x="72" y="88"/>
                </a:cubicBezTo>
                <a:cubicBezTo>
                  <a:pt x="65" y="88"/>
                  <a:pt x="60" y="83"/>
                  <a:pt x="60" y="76"/>
                </a:cubicBezTo>
                <a:cubicBezTo>
                  <a:pt x="60" y="69"/>
                  <a:pt x="65" y="64"/>
                  <a:pt x="72" y="6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10" y="64"/>
                  <a:pt x="113" y="63"/>
                  <a:pt x="114" y="61"/>
                </a:cubicBezTo>
                <a:cubicBezTo>
                  <a:pt x="115" y="60"/>
                  <a:pt x="115" y="60"/>
                  <a:pt x="115" y="59"/>
                </a:cubicBezTo>
                <a:cubicBezTo>
                  <a:pt x="115" y="59"/>
                  <a:pt x="116" y="59"/>
                  <a:pt x="116" y="59"/>
                </a:cubicBezTo>
                <a:cubicBezTo>
                  <a:pt x="118" y="62"/>
                  <a:pt x="120" y="67"/>
                  <a:pt x="120" y="72"/>
                </a:cubicBezTo>
                <a:cubicBezTo>
                  <a:pt x="120" y="78"/>
                  <a:pt x="118" y="84"/>
                  <a:pt x="113" y="88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2" name="出自【趣你的PPT】(微信:qunideppt)：最优质的PPT资源库"/>
          <p:cNvSpPr/>
          <p:nvPr/>
        </p:nvSpPr>
        <p:spPr bwMode="auto">
          <a:xfrm>
            <a:off x="7559707" y="4306450"/>
            <a:ext cx="353248" cy="353248"/>
          </a:xfrm>
          <a:custGeom>
            <a:avLst/>
            <a:gdLst>
              <a:gd name="T0" fmla="*/ 50 w 62"/>
              <a:gd name="T1" fmla="*/ 49 h 62"/>
              <a:gd name="T2" fmla="*/ 44 w 62"/>
              <a:gd name="T3" fmla="*/ 54 h 62"/>
              <a:gd name="T4" fmla="*/ 24 w 62"/>
              <a:gd name="T5" fmla="*/ 54 h 62"/>
              <a:gd name="T6" fmla="*/ 21 w 62"/>
              <a:gd name="T7" fmla="*/ 50 h 62"/>
              <a:gd name="T8" fmla="*/ 24 w 62"/>
              <a:gd name="T9" fmla="*/ 42 h 62"/>
              <a:gd name="T10" fmla="*/ 56 w 62"/>
              <a:gd name="T11" fmla="*/ 42 h 62"/>
              <a:gd name="T12" fmla="*/ 62 w 62"/>
              <a:gd name="T13" fmla="*/ 14 h 62"/>
              <a:gd name="T14" fmla="*/ 11 w 62"/>
              <a:gd name="T15" fmla="*/ 7 h 62"/>
              <a:gd name="T16" fmla="*/ 7 w 62"/>
              <a:gd name="T17" fmla="*/ 5 h 62"/>
              <a:gd name="T18" fmla="*/ 7 w 62"/>
              <a:gd name="T19" fmla="*/ 4 h 62"/>
              <a:gd name="T20" fmla="*/ 4 w 62"/>
              <a:gd name="T21" fmla="*/ 0 h 62"/>
              <a:gd name="T22" fmla="*/ 0 w 62"/>
              <a:gd name="T23" fmla="*/ 4 h 62"/>
              <a:gd name="T24" fmla="*/ 4 w 62"/>
              <a:gd name="T25" fmla="*/ 8 h 62"/>
              <a:gd name="T26" fmla="*/ 4 w 62"/>
              <a:gd name="T27" fmla="*/ 8 h 62"/>
              <a:gd name="T28" fmla="*/ 9 w 62"/>
              <a:gd name="T29" fmla="*/ 11 h 62"/>
              <a:gd name="T30" fmla="*/ 17 w 62"/>
              <a:gd name="T31" fmla="*/ 42 h 62"/>
              <a:gd name="T32" fmla="*/ 19 w 62"/>
              <a:gd name="T33" fmla="*/ 42 h 62"/>
              <a:gd name="T34" fmla="*/ 17 w 62"/>
              <a:gd name="T35" fmla="*/ 49 h 62"/>
              <a:gd name="T36" fmla="*/ 17 w 62"/>
              <a:gd name="T37" fmla="*/ 49 h 62"/>
              <a:gd name="T38" fmla="*/ 10 w 62"/>
              <a:gd name="T39" fmla="*/ 55 h 62"/>
              <a:gd name="T40" fmla="*/ 17 w 62"/>
              <a:gd name="T41" fmla="*/ 62 h 62"/>
              <a:gd name="T42" fmla="*/ 23 w 62"/>
              <a:gd name="T43" fmla="*/ 58 h 62"/>
              <a:gd name="T44" fmla="*/ 44 w 62"/>
              <a:gd name="T45" fmla="*/ 58 h 62"/>
              <a:gd name="T46" fmla="*/ 50 w 62"/>
              <a:gd name="T47" fmla="*/ 62 h 62"/>
              <a:gd name="T48" fmla="*/ 57 w 62"/>
              <a:gd name="T49" fmla="*/ 55 h 62"/>
              <a:gd name="T50" fmla="*/ 50 w 62"/>
              <a:gd name="T51" fmla="*/ 4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2">
                <a:moveTo>
                  <a:pt x="50" y="49"/>
                </a:moveTo>
                <a:cubicBezTo>
                  <a:pt x="47" y="49"/>
                  <a:pt x="45" y="51"/>
                  <a:pt x="4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3" y="52"/>
                  <a:pt x="22" y="51"/>
                  <a:pt x="21" y="50"/>
                </a:cubicBezTo>
                <a:cubicBezTo>
                  <a:pt x="24" y="42"/>
                  <a:pt x="24" y="42"/>
                  <a:pt x="24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62" y="14"/>
                  <a:pt x="62" y="14"/>
                  <a:pt x="62" y="14"/>
                </a:cubicBezTo>
                <a:cubicBezTo>
                  <a:pt x="11" y="7"/>
                  <a:pt x="11" y="7"/>
                  <a:pt x="11" y="7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6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6"/>
                  <a:pt x="1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9" y="11"/>
                  <a:pt x="9" y="11"/>
                  <a:pt x="9" y="11"/>
                </a:cubicBezTo>
                <a:cubicBezTo>
                  <a:pt x="17" y="42"/>
                  <a:pt x="17" y="42"/>
                  <a:pt x="17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3" y="49"/>
                  <a:pt x="10" y="52"/>
                  <a:pt x="10" y="55"/>
                </a:cubicBezTo>
                <a:cubicBezTo>
                  <a:pt x="10" y="59"/>
                  <a:pt x="13" y="62"/>
                  <a:pt x="17" y="62"/>
                </a:cubicBezTo>
                <a:cubicBezTo>
                  <a:pt x="20" y="62"/>
                  <a:pt x="22" y="60"/>
                  <a:pt x="2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5" y="60"/>
                  <a:pt x="47" y="62"/>
                  <a:pt x="50" y="62"/>
                </a:cubicBezTo>
                <a:cubicBezTo>
                  <a:pt x="54" y="62"/>
                  <a:pt x="57" y="59"/>
                  <a:pt x="57" y="55"/>
                </a:cubicBezTo>
                <a:cubicBezTo>
                  <a:pt x="57" y="52"/>
                  <a:pt x="54" y="49"/>
                  <a:pt x="50" y="49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3" name="出自【趣你的PPT】(微信:qunideppt)：最优质的PPT资源库"/>
          <p:cNvSpPr/>
          <p:nvPr/>
        </p:nvSpPr>
        <p:spPr bwMode="auto">
          <a:xfrm rot="5400000">
            <a:off x="7644284" y="4679908"/>
            <a:ext cx="155500" cy="234411"/>
          </a:xfrm>
          <a:custGeom>
            <a:avLst/>
            <a:gdLst>
              <a:gd name="T0" fmla="*/ 77 w 80"/>
              <a:gd name="T1" fmla="*/ 20 h 120"/>
              <a:gd name="T2" fmla="*/ 67 w 80"/>
              <a:gd name="T3" fmla="*/ 20 h 120"/>
              <a:gd name="T4" fmla="*/ 64 w 80"/>
              <a:gd name="T5" fmla="*/ 24 h 120"/>
              <a:gd name="T6" fmla="*/ 64 w 80"/>
              <a:gd name="T7" fmla="*/ 32 h 120"/>
              <a:gd name="T8" fmla="*/ 67 w 80"/>
              <a:gd name="T9" fmla="*/ 36 h 120"/>
              <a:gd name="T10" fmla="*/ 68 w 80"/>
              <a:gd name="T11" fmla="*/ 36 h 120"/>
              <a:gd name="T12" fmla="*/ 52 w 80"/>
              <a:gd name="T13" fmla="*/ 56 h 120"/>
              <a:gd name="T14" fmla="*/ 44 w 80"/>
              <a:gd name="T15" fmla="*/ 60 h 120"/>
              <a:gd name="T16" fmla="*/ 44 w 80"/>
              <a:gd name="T17" fmla="*/ 21 h 120"/>
              <a:gd name="T18" fmla="*/ 56 w 80"/>
              <a:gd name="T19" fmla="*/ 21 h 120"/>
              <a:gd name="T20" fmla="*/ 40 w 80"/>
              <a:gd name="T21" fmla="*/ 0 h 120"/>
              <a:gd name="T22" fmla="*/ 24 w 80"/>
              <a:gd name="T23" fmla="*/ 21 h 120"/>
              <a:gd name="T24" fmla="*/ 36 w 80"/>
              <a:gd name="T25" fmla="*/ 21 h 120"/>
              <a:gd name="T26" fmla="*/ 36 w 80"/>
              <a:gd name="T27" fmla="*/ 75 h 120"/>
              <a:gd name="T28" fmla="*/ 29 w 80"/>
              <a:gd name="T29" fmla="*/ 71 h 120"/>
              <a:gd name="T30" fmla="*/ 12 w 80"/>
              <a:gd name="T31" fmla="*/ 51 h 120"/>
              <a:gd name="T32" fmla="*/ 16 w 80"/>
              <a:gd name="T33" fmla="*/ 46 h 120"/>
              <a:gd name="T34" fmla="*/ 8 w 80"/>
              <a:gd name="T35" fmla="*/ 40 h 120"/>
              <a:gd name="T36" fmla="*/ 0 w 80"/>
              <a:gd name="T37" fmla="*/ 46 h 120"/>
              <a:gd name="T38" fmla="*/ 4 w 80"/>
              <a:gd name="T39" fmla="*/ 51 h 120"/>
              <a:gd name="T40" fmla="*/ 25 w 80"/>
              <a:gd name="T41" fmla="*/ 78 h 120"/>
              <a:gd name="T42" fmla="*/ 36 w 80"/>
              <a:gd name="T43" fmla="*/ 88 h 120"/>
              <a:gd name="T44" fmla="*/ 36 w 80"/>
              <a:gd name="T45" fmla="*/ 97 h 120"/>
              <a:gd name="T46" fmla="*/ 28 w 80"/>
              <a:gd name="T47" fmla="*/ 108 h 120"/>
              <a:gd name="T48" fmla="*/ 40 w 80"/>
              <a:gd name="T49" fmla="*/ 120 h 120"/>
              <a:gd name="T50" fmla="*/ 52 w 80"/>
              <a:gd name="T51" fmla="*/ 108 h 120"/>
              <a:gd name="T52" fmla="*/ 44 w 80"/>
              <a:gd name="T53" fmla="*/ 97 h 120"/>
              <a:gd name="T54" fmla="*/ 44 w 80"/>
              <a:gd name="T55" fmla="*/ 74 h 120"/>
              <a:gd name="T56" fmla="*/ 56 w 80"/>
              <a:gd name="T57" fmla="*/ 63 h 120"/>
              <a:gd name="T58" fmla="*/ 76 w 80"/>
              <a:gd name="T59" fmla="*/ 36 h 120"/>
              <a:gd name="T60" fmla="*/ 77 w 80"/>
              <a:gd name="T61" fmla="*/ 36 h 120"/>
              <a:gd name="T62" fmla="*/ 80 w 80"/>
              <a:gd name="T63" fmla="*/ 32 h 120"/>
              <a:gd name="T64" fmla="*/ 80 w 80"/>
              <a:gd name="T65" fmla="*/ 24 h 120"/>
              <a:gd name="T66" fmla="*/ 77 w 80"/>
              <a:gd name="T67" fmla="*/ 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0" h="120">
                <a:moveTo>
                  <a:pt x="77" y="20"/>
                </a:moveTo>
                <a:cubicBezTo>
                  <a:pt x="67" y="20"/>
                  <a:pt x="67" y="20"/>
                  <a:pt x="67" y="20"/>
                </a:cubicBezTo>
                <a:cubicBezTo>
                  <a:pt x="65" y="20"/>
                  <a:pt x="64" y="22"/>
                  <a:pt x="64" y="24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34"/>
                  <a:pt x="65" y="36"/>
                  <a:pt x="67" y="36"/>
                </a:cubicBezTo>
                <a:cubicBezTo>
                  <a:pt x="68" y="36"/>
                  <a:pt x="68" y="36"/>
                  <a:pt x="68" y="36"/>
                </a:cubicBezTo>
                <a:cubicBezTo>
                  <a:pt x="68" y="47"/>
                  <a:pt x="60" y="51"/>
                  <a:pt x="52" y="56"/>
                </a:cubicBezTo>
                <a:cubicBezTo>
                  <a:pt x="49" y="57"/>
                  <a:pt x="46" y="59"/>
                  <a:pt x="44" y="60"/>
                </a:cubicBezTo>
                <a:cubicBezTo>
                  <a:pt x="44" y="21"/>
                  <a:pt x="44" y="21"/>
                  <a:pt x="44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21"/>
                  <a:pt x="24" y="21"/>
                  <a:pt x="24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36" y="75"/>
                  <a:pt x="36" y="75"/>
                  <a:pt x="36" y="75"/>
                </a:cubicBezTo>
                <a:cubicBezTo>
                  <a:pt x="34" y="73"/>
                  <a:pt x="31" y="72"/>
                  <a:pt x="29" y="71"/>
                </a:cubicBezTo>
                <a:cubicBezTo>
                  <a:pt x="21" y="66"/>
                  <a:pt x="13" y="62"/>
                  <a:pt x="12" y="51"/>
                </a:cubicBezTo>
                <a:cubicBezTo>
                  <a:pt x="14" y="50"/>
                  <a:pt x="16" y="48"/>
                  <a:pt x="16" y="46"/>
                </a:cubicBezTo>
                <a:cubicBezTo>
                  <a:pt x="16" y="43"/>
                  <a:pt x="12" y="40"/>
                  <a:pt x="8" y="40"/>
                </a:cubicBezTo>
                <a:cubicBezTo>
                  <a:pt x="4" y="40"/>
                  <a:pt x="0" y="43"/>
                  <a:pt x="0" y="46"/>
                </a:cubicBezTo>
                <a:cubicBezTo>
                  <a:pt x="0" y="48"/>
                  <a:pt x="2" y="50"/>
                  <a:pt x="4" y="51"/>
                </a:cubicBezTo>
                <a:cubicBezTo>
                  <a:pt x="6" y="67"/>
                  <a:pt x="17" y="73"/>
                  <a:pt x="25" y="78"/>
                </a:cubicBezTo>
                <a:cubicBezTo>
                  <a:pt x="32" y="81"/>
                  <a:pt x="36" y="84"/>
                  <a:pt x="36" y="88"/>
                </a:cubicBezTo>
                <a:cubicBezTo>
                  <a:pt x="36" y="97"/>
                  <a:pt x="36" y="97"/>
                  <a:pt x="36" y="97"/>
                </a:cubicBezTo>
                <a:cubicBezTo>
                  <a:pt x="31" y="98"/>
                  <a:pt x="28" y="103"/>
                  <a:pt x="28" y="108"/>
                </a:cubicBezTo>
                <a:cubicBezTo>
                  <a:pt x="28" y="115"/>
                  <a:pt x="33" y="120"/>
                  <a:pt x="40" y="120"/>
                </a:cubicBezTo>
                <a:cubicBezTo>
                  <a:pt x="47" y="120"/>
                  <a:pt x="52" y="115"/>
                  <a:pt x="52" y="108"/>
                </a:cubicBezTo>
                <a:cubicBezTo>
                  <a:pt x="52" y="103"/>
                  <a:pt x="49" y="98"/>
                  <a:pt x="44" y="97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69"/>
                  <a:pt x="48" y="67"/>
                  <a:pt x="56" y="63"/>
                </a:cubicBezTo>
                <a:cubicBezTo>
                  <a:pt x="65" y="58"/>
                  <a:pt x="76" y="52"/>
                  <a:pt x="76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9" y="36"/>
                  <a:pt x="80" y="34"/>
                  <a:pt x="80" y="32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22"/>
                  <a:pt x="79" y="20"/>
                  <a:pt x="77" y="2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960260" y="4387847"/>
            <a:ext cx="283819" cy="285698"/>
          </a:xfrm>
          <a:custGeom>
            <a:avLst/>
            <a:gdLst>
              <a:gd name="T0" fmla="*/ 56 w 64"/>
              <a:gd name="T1" fmla="*/ 20 h 64"/>
              <a:gd name="T2" fmla="*/ 44 w 64"/>
              <a:gd name="T3" fmla="*/ 16 h 64"/>
              <a:gd name="T4" fmla="*/ 52 w 64"/>
              <a:gd name="T5" fmla="*/ 12 h 64"/>
              <a:gd name="T6" fmla="*/ 28 w 64"/>
              <a:gd name="T7" fmla="*/ 0 h 64"/>
              <a:gd name="T8" fmla="*/ 37 w 64"/>
              <a:gd name="T9" fmla="*/ 12 h 64"/>
              <a:gd name="T10" fmla="*/ 12 w 64"/>
              <a:gd name="T11" fmla="*/ 16 h 64"/>
              <a:gd name="T12" fmla="*/ 4 w 64"/>
              <a:gd name="T13" fmla="*/ 48 h 64"/>
              <a:gd name="T14" fmla="*/ 0 w 64"/>
              <a:gd name="T15" fmla="*/ 64 h 64"/>
              <a:gd name="T16" fmla="*/ 64 w 64"/>
              <a:gd name="T17" fmla="*/ 48 h 64"/>
              <a:gd name="T18" fmla="*/ 44 w 64"/>
              <a:gd name="T19" fmla="*/ 24 h 64"/>
              <a:gd name="T20" fmla="*/ 48 w 64"/>
              <a:gd name="T21" fmla="*/ 28 h 64"/>
              <a:gd name="T22" fmla="*/ 44 w 64"/>
              <a:gd name="T23" fmla="*/ 24 h 64"/>
              <a:gd name="T24" fmla="*/ 48 w 64"/>
              <a:gd name="T25" fmla="*/ 32 h 64"/>
              <a:gd name="T26" fmla="*/ 44 w 64"/>
              <a:gd name="T27" fmla="*/ 36 h 64"/>
              <a:gd name="T28" fmla="*/ 44 w 64"/>
              <a:gd name="T29" fmla="*/ 40 h 64"/>
              <a:gd name="T30" fmla="*/ 48 w 64"/>
              <a:gd name="T31" fmla="*/ 44 h 64"/>
              <a:gd name="T32" fmla="*/ 44 w 64"/>
              <a:gd name="T33" fmla="*/ 40 h 64"/>
              <a:gd name="T34" fmla="*/ 32 w 64"/>
              <a:gd name="T35" fmla="*/ 4 h 64"/>
              <a:gd name="T36" fmla="*/ 48 w 64"/>
              <a:gd name="T37" fmla="*/ 8 h 64"/>
              <a:gd name="T38" fmla="*/ 36 w 64"/>
              <a:gd name="T39" fmla="*/ 24 h 64"/>
              <a:gd name="T40" fmla="*/ 40 w 64"/>
              <a:gd name="T41" fmla="*/ 28 h 64"/>
              <a:gd name="T42" fmla="*/ 36 w 64"/>
              <a:gd name="T43" fmla="*/ 24 h 64"/>
              <a:gd name="T44" fmla="*/ 40 w 64"/>
              <a:gd name="T45" fmla="*/ 32 h 64"/>
              <a:gd name="T46" fmla="*/ 36 w 64"/>
              <a:gd name="T47" fmla="*/ 36 h 64"/>
              <a:gd name="T48" fmla="*/ 36 w 64"/>
              <a:gd name="T49" fmla="*/ 40 h 64"/>
              <a:gd name="T50" fmla="*/ 40 w 64"/>
              <a:gd name="T51" fmla="*/ 44 h 64"/>
              <a:gd name="T52" fmla="*/ 36 w 64"/>
              <a:gd name="T53" fmla="*/ 40 h 64"/>
              <a:gd name="T54" fmla="*/ 28 w 64"/>
              <a:gd name="T55" fmla="*/ 24 h 64"/>
              <a:gd name="T56" fmla="*/ 12 w 64"/>
              <a:gd name="T57" fmla="*/ 32 h 64"/>
              <a:gd name="T58" fmla="*/ 60 w 64"/>
              <a:gd name="T59" fmla="*/ 56 h 64"/>
              <a:gd name="T60" fmla="*/ 4 w 64"/>
              <a:gd name="T61" fmla="*/ 52 h 64"/>
              <a:gd name="T62" fmla="*/ 60 w 64"/>
              <a:gd name="T63" fmla="*/ 5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4" h="64">
                <a:moveTo>
                  <a:pt x="60" y="48"/>
                </a:moveTo>
                <a:cubicBezTo>
                  <a:pt x="56" y="20"/>
                  <a:pt x="56" y="20"/>
                  <a:pt x="56" y="20"/>
                </a:cubicBezTo>
                <a:cubicBezTo>
                  <a:pt x="56" y="18"/>
                  <a:pt x="54" y="16"/>
                  <a:pt x="52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2"/>
                  <a:pt x="44" y="12"/>
                  <a:pt x="44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0"/>
                  <a:pt x="52" y="0"/>
                  <a:pt x="52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12"/>
                  <a:pt x="28" y="12"/>
                  <a:pt x="28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6"/>
                  <a:pt x="37" y="16"/>
                  <a:pt x="37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0" y="16"/>
                  <a:pt x="8" y="18"/>
                  <a:pt x="8" y="20"/>
                </a:cubicBezTo>
                <a:cubicBezTo>
                  <a:pt x="4" y="48"/>
                  <a:pt x="4" y="48"/>
                  <a:pt x="4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48"/>
                  <a:pt x="64" y="48"/>
                  <a:pt x="64" y="48"/>
                </a:cubicBezTo>
                <a:lnTo>
                  <a:pt x="60" y="48"/>
                </a:lnTo>
                <a:close/>
                <a:moveTo>
                  <a:pt x="44" y="24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28"/>
                  <a:pt x="48" y="28"/>
                  <a:pt x="48" y="28"/>
                </a:cubicBezTo>
                <a:cubicBezTo>
                  <a:pt x="44" y="28"/>
                  <a:pt x="44" y="28"/>
                  <a:pt x="44" y="28"/>
                </a:cubicBezTo>
                <a:lnTo>
                  <a:pt x="44" y="24"/>
                </a:lnTo>
                <a:close/>
                <a:moveTo>
                  <a:pt x="44" y="32"/>
                </a:moveTo>
                <a:cubicBezTo>
                  <a:pt x="48" y="32"/>
                  <a:pt x="48" y="32"/>
                  <a:pt x="48" y="32"/>
                </a:cubicBezTo>
                <a:cubicBezTo>
                  <a:pt x="48" y="36"/>
                  <a:pt x="48" y="36"/>
                  <a:pt x="48" y="36"/>
                </a:cubicBezTo>
                <a:cubicBezTo>
                  <a:pt x="44" y="36"/>
                  <a:pt x="44" y="36"/>
                  <a:pt x="44" y="36"/>
                </a:cubicBezTo>
                <a:lnTo>
                  <a:pt x="44" y="32"/>
                </a:lnTo>
                <a:close/>
                <a:moveTo>
                  <a:pt x="44" y="40"/>
                </a:moveTo>
                <a:cubicBezTo>
                  <a:pt x="48" y="40"/>
                  <a:pt x="48" y="40"/>
                  <a:pt x="48" y="40"/>
                </a:cubicBezTo>
                <a:cubicBezTo>
                  <a:pt x="48" y="44"/>
                  <a:pt x="48" y="44"/>
                  <a:pt x="48" y="44"/>
                </a:cubicBezTo>
                <a:cubicBezTo>
                  <a:pt x="44" y="44"/>
                  <a:pt x="44" y="44"/>
                  <a:pt x="44" y="44"/>
                </a:cubicBezTo>
                <a:lnTo>
                  <a:pt x="44" y="40"/>
                </a:lnTo>
                <a:close/>
                <a:moveTo>
                  <a:pt x="32" y="8"/>
                </a:moveTo>
                <a:cubicBezTo>
                  <a:pt x="32" y="4"/>
                  <a:pt x="32" y="4"/>
                  <a:pt x="32" y="4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8"/>
                  <a:pt x="48" y="8"/>
                  <a:pt x="48" y="8"/>
                </a:cubicBezTo>
                <a:lnTo>
                  <a:pt x="32" y="8"/>
                </a:lnTo>
                <a:close/>
                <a:moveTo>
                  <a:pt x="36" y="24"/>
                </a:moveTo>
                <a:cubicBezTo>
                  <a:pt x="40" y="24"/>
                  <a:pt x="40" y="24"/>
                  <a:pt x="40" y="24"/>
                </a:cubicBezTo>
                <a:cubicBezTo>
                  <a:pt x="40" y="28"/>
                  <a:pt x="40" y="28"/>
                  <a:pt x="40" y="28"/>
                </a:cubicBezTo>
                <a:cubicBezTo>
                  <a:pt x="36" y="28"/>
                  <a:pt x="36" y="28"/>
                  <a:pt x="36" y="28"/>
                </a:cubicBezTo>
                <a:lnTo>
                  <a:pt x="36" y="24"/>
                </a:lnTo>
                <a:close/>
                <a:moveTo>
                  <a:pt x="36" y="32"/>
                </a:moveTo>
                <a:cubicBezTo>
                  <a:pt x="40" y="32"/>
                  <a:pt x="40" y="32"/>
                  <a:pt x="40" y="32"/>
                </a:cubicBezTo>
                <a:cubicBezTo>
                  <a:pt x="40" y="36"/>
                  <a:pt x="40" y="36"/>
                  <a:pt x="40" y="36"/>
                </a:cubicBezTo>
                <a:cubicBezTo>
                  <a:pt x="36" y="36"/>
                  <a:pt x="36" y="36"/>
                  <a:pt x="36" y="36"/>
                </a:cubicBezTo>
                <a:lnTo>
                  <a:pt x="36" y="32"/>
                </a:lnTo>
                <a:close/>
                <a:moveTo>
                  <a:pt x="36" y="40"/>
                </a:moveTo>
                <a:cubicBezTo>
                  <a:pt x="40" y="40"/>
                  <a:pt x="40" y="40"/>
                  <a:pt x="40" y="40"/>
                </a:cubicBezTo>
                <a:cubicBezTo>
                  <a:pt x="40" y="44"/>
                  <a:pt x="40" y="44"/>
                  <a:pt x="40" y="44"/>
                </a:cubicBezTo>
                <a:cubicBezTo>
                  <a:pt x="36" y="44"/>
                  <a:pt x="36" y="44"/>
                  <a:pt x="36" y="44"/>
                </a:cubicBezTo>
                <a:lnTo>
                  <a:pt x="36" y="40"/>
                </a:lnTo>
                <a:close/>
                <a:moveTo>
                  <a:pt x="12" y="24"/>
                </a:moveTo>
                <a:cubicBezTo>
                  <a:pt x="28" y="24"/>
                  <a:pt x="28" y="24"/>
                  <a:pt x="28" y="24"/>
                </a:cubicBezTo>
                <a:cubicBezTo>
                  <a:pt x="28" y="32"/>
                  <a:pt x="28" y="32"/>
                  <a:pt x="28" y="32"/>
                </a:cubicBezTo>
                <a:cubicBezTo>
                  <a:pt x="12" y="32"/>
                  <a:pt x="12" y="32"/>
                  <a:pt x="12" y="32"/>
                </a:cubicBezTo>
                <a:lnTo>
                  <a:pt x="12" y="24"/>
                </a:lnTo>
                <a:close/>
                <a:moveTo>
                  <a:pt x="60" y="56"/>
                </a:moveTo>
                <a:cubicBezTo>
                  <a:pt x="4" y="56"/>
                  <a:pt x="4" y="56"/>
                  <a:pt x="4" y="56"/>
                </a:cubicBezTo>
                <a:cubicBezTo>
                  <a:pt x="4" y="52"/>
                  <a:pt x="4" y="52"/>
                  <a:pt x="4" y="52"/>
                </a:cubicBezTo>
                <a:cubicBezTo>
                  <a:pt x="60" y="52"/>
                  <a:pt x="60" y="52"/>
                  <a:pt x="60" y="52"/>
                </a:cubicBezTo>
                <a:lnTo>
                  <a:pt x="60" y="56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8" name="出自【趣你的PPT】(微信:qunideppt)：最优质的PPT资源库"/>
          <p:cNvSpPr/>
          <p:nvPr/>
        </p:nvSpPr>
        <p:spPr bwMode="auto">
          <a:xfrm>
            <a:off x="7884508" y="4730408"/>
            <a:ext cx="183727" cy="186428"/>
          </a:xfrm>
          <a:custGeom>
            <a:avLst/>
            <a:gdLst>
              <a:gd name="T0" fmla="*/ 136 w 136"/>
              <a:gd name="T1" fmla="*/ 120 h 138"/>
              <a:gd name="T2" fmla="*/ 81 w 136"/>
              <a:gd name="T3" fmla="*/ 65 h 138"/>
              <a:gd name="T4" fmla="*/ 126 w 136"/>
              <a:gd name="T5" fmla="*/ 43 h 138"/>
              <a:gd name="T6" fmla="*/ 0 w 136"/>
              <a:gd name="T7" fmla="*/ 0 h 138"/>
              <a:gd name="T8" fmla="*/ 42 w 136"/>
              <a:gd name="T9" fmla="*/ 128 h 138"/>
              <a:gd name="T10" fmla="*/ 64 w 136"/>
              <a:gd name="T11" fmla="*/ 83 h 138"/>
              <a:gd name="T12" fmla="*/ 118 w 136"/>
              <a:gd name="T13" fmla="*/ 138 h 138"/>
              <a:gd name="T14" fmla="*/ 136 w 136"/>
              <a:gd name="T15" fmla="*/ 12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6" h="138">
                <a:moveTo>
                  <a:pt x="136" y="120"/>
                </a:moveTo>
                <a:lnTo>
                  <a:pt x="81" y="65"/>
                </a:lnTo>
                <a:lnTo>
                  <a:pt x="126" y="43"/>
                </a:lnTo>
                <a:lnTo>
                  <a:pt x="0" y="0"/>
                </a:lnTo>
                <a:lnTo>
                  <a:pt x="42" y="128"/>
                </a:lnTo>
                <a:lnTo>
                  <a:pt x="64" y="83"/>
                </a:lnTo>
                <a:lnTo>
                  <a:pt x="118" y="138"/>
                </a:lnTo>
                <a:lnTo>
                  <a:pt x="136" y="120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121806" y="4717186"/>
            <a:ext cx="303601" cy="132736"/>
          </a:xfrm>
          <a:custGeom>
            <a:avLst/>
            <a:gdLst>
              <a:gd name="T0" fmla="*/ 64 w 128"/>
              <a:gd name="T1" fmla="*/ 8 h 56"/>
              <a:gd name="T2" fmla="*/ 120 w 128"/>
              <a:gd name="T3" fmla="*/ 30 h 56"/>
              <a:gd name="T4" fmla="*/ 64 w 128"/>
              <a:gd name="T5" fmla="*/ 48 h 56"/>
              <a:gd name="T6" fmla="*/ 8 w 128"/>
              <a:gd name="T7" fmla="*/ 30 h 56"/>
              <a:gd name="T8" fmla="*/ 64 w 128"/>
              <a:gd name="T9" fmla="*/ 8 h 56"/>
              <a:gd name="T10" fmla="*/ 64 w 128"/>
              <a:gd name="T11" fmla="*/ 0 h 56"/>
              <a:gd name="T12" fmla="*/ 61 w 128"/>
              <a:gd name="T13" fmla="*/ 1 h 56"/>
              <a:gd name="T14" fmla="*/ 5 w 128"/>
              <a:gd name="T15" fmla="*/ 22 h 56"/>
              <a:gd name="T16" fmla="*/ 0 w 128"/>
              <a:gd name="T17" fmla="*/ 30 h 56"/>
              <a:gd name="T18" fmla="*/ 6 w 128"/>
              <a:gd name="T19" fmla="*/ 38 h 56"/>
              <a:gd name="T20" fmla="*/ 62 w 128"/>
              <a:gd name="T21" fmla="*/ 56 h 56"/>
              <a:gd name="T22" fmla="*/ 64 w 128"/>
              <a:gd name="T23" fmla="*/ 56 h 56"/>
              <a:gd name="T24" fmla="*/ 66 w 128"/>
              <a:gd name="T25" fmla="*/ 56 h 56"/>
              <a:gd name="T26" fmla="*/ 122 w 128"/>
              <a:gd name="T27" fmla="*/ 38 h 56"/>
              <a:gd name="T28" fmla="*/ 128 w 128"/>
              <a:gd name="T29" fmla="*/ 30 h 56"/>
              <a:gd name="T30" fmla="*/ 123 w 128"/>
              <a:gd name="T31" fmla="*/ 22 h 56"/>
              <a:gd name="T32" fmla="*/ 67 w 128"/>
              <a:gd name="T33" fmla="*/ 1 h 56"/>
              <a:gd name="T34" fmla="*/ 64 w 128"/>
              <a:gd name="T3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8" h="56">
                <a:moveTo>
                  <a:pt x="64" y="8"/>
                </a:moveTo>
                <a:cubicBezTo>
                  <a:pt x="120" y="30"/>
                  <a:pt x="120" y="30"/>
                  <a:pt x="120" y="30"/>
                </a:cubicBezTo>
                <a:cubicBezTo>
                  <a:pt x="64" y="48"/>
                  <a:pt x="64" y="48"/>
                  <a:pt x="64" y="48"/>
                </a:cubicBezTo>
                <a:cubicBezTo>
                  <a:pt x="8" y="30"/>
                  <a:pt x="8" y="30"/>
                  <a:pt x="8" y="30"/>
                </a:cubicBezTo>
                <a:cubicBezTo>
                  <a:pt x="64" y="8"/>
                  <a:pt x="64" y="8"/>
                  <a:pt x="64" y="8"/>
                </a:cubicBezTo>
                <a:moveTo>
                  <a:pt x="64" y="0"/>
                </a:moveTo>
                <a:cubicBezTo>
                  <a:pt x="63" y="0"/>
                  <a:pt x="62" y="0"/>
                  <a:pt x="61" y="1"/>
                </a:cubicBezTo>
                <a:cubicBezTo>
                  <a:pt x="5" y="22"/>
                  <a:pt x="5" y="22"/>
                  <a:pt x="5" y="22"/>
                </a:cubicBezTo>
                <a:cubicBezTo>
                  <a:pt x="2" y="24"/>
                  <a:pt x="0" y="27"/>
                  <a:pt x="0" y="30"/>
                </a:cubicBezTo>
                <a:cubicBezTo>
                  <a:pt x="0" y="34"/>
                  <a:pt x="2" y="37"/>
                  <a:pt x="6" y="38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56"/>
                  <a:pt x="63" y="56"/>
                  <a:pt x="64" y="56"/>
                </a:cubicBezTo>
                <a:cubicBezTo>
                  <a:pt x="65" y="56"/>
                  <a:pt x="66" y="56"/>
                  <a:pt x="66" y="56"/>
                </a:cubicBezTo>
                <a:cubicBezTo>
                  <a:pt x="122" y="38"/>
                  <a:pt x="122" y="38"/>
                  <a:pt x="122" y="38"/>
                </a:cubicBezTo>
                <a:cubicBezTo>
                  <a:pt x="126" y="37"/>
                  <a:pt x="128" y="34"/>
                  <a:pt x="128" y="30"/>
                </a:cubicBezTo>
                <a:cubicBezTo>
                  <a:pt x="128" y="27"/>
                  <a:pt x="126" y="24"/>
                  <a:pt x="123" y="22"/>
                </a:cubicBezTo>
                <a:cubicBezTo>
                  <a:pt x="67" y="1"/>
                  <a:pt x="67" y="1"/>
                  <a:pt x="67" y="1"/>
                </a:cubicBezTo>
                <a:cubicBezTo>
                  <a:pt x="66" y="0"/>
                  <a:pt x="65" y="0"/>
                  <a:pt x="64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2" name="出自【趣你的PPT】(微信:qunideppt)：最优质的PPT资源库"/>
          <p:cNvSpPr/>
          <p:nvPr/>
        </p:nvSpPr>
        <p:spPr bwMode="auto">
          <a:xfrm>
            <a:off x="8118982" y="4821681"/>
            <a:ext cx="306425" cy="66369"/>
          </a:xfrm>
          <a:custGeom>
            <a:avLst/>
            <a:gdLst>
              <a:gd name="T0" fmla="*/ 65 w 129"/>
              <a:gd name="T1" fmla="*/ 28 h 28"/>
              <a:gd name="T2" fmla="*/ 64 w 129"/>
              <a:gd name="T3" fmla="*/ 28 h 28"/>
              <a:gd name="T4" fmla="*/ 4 w 129"/>
              <a:gd name="T5" fmla="*/ 8 h 28"/>
              <a:gd name="T6" fmla="*/ 1 w 129"/>
              <a:gd name="T7" fmla="*/ 3 h 28"/>
              <a:gd name="T8" fmla="*/ 6 w 129"/>
              <a:gd name="T9" fmla="*/ 0 h 28"/>
              <a:gd name="T10" fmla="*/ 65 w 129"/>
              <a:gd name="T11" fmla="*/ 20 h 28"/>
              <a:gd name="T12" fmla="*/ 124 w 129"/>
              <a:gd name="T13" fmla="*/ 0 h 28"/>
              <a:gd name="T14" fmla="*/ 129 w 129"/>
              <a:gd name="T15" fmla="*/ 3 h 28"/>
              <a:gd name="T16" fmla="*/ 126 w 129"/>
              <a:gd name="T17" fmla="*/ 8 h 28"/>
              <a:gd name="T18" fmla="*/ 66 w 129"/>
              <a:gd name="T19" fmla="*/ 28 h 28"/>
              <a:gd name="T20" fmla="*/ 65 w 129"/>
              <a:gd name="T2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" h="28">
                <a:moveTo>
                  <a:pt x="65" y="28"/>
                </a:moveTo>
                <a:cubicBezTo>
                  <a:pt x="65" y="28"/>
                  <a:pt x="64" y="28"/>
                  <a:pt x="64" y="28"/>
                </a:cubicBezTo>
                <a:cubicBezTo>
                  <a:pt x="4" y="8"/>
                  <a:pt x="4" y="8"/>
                  <a:pt x="4" y="8"/>
                </a:cubicBezTo>
                <a:cubicBezTo>
                  <a:pt x="2" y="7"/>
                  <a:pt x="0" y="5"/>
                  <a:pt x="1" y="3"/>
                </a:cubicBezTo>
                <a:cubicBezTo>
                  <a:pt x="2" y="1"/>
                  <a:pt x="4" y="0"/>
                  <a:pt x="6" y="0"/>
                </a:cubicBezTo>
                <a:cubicBezTo>
                  <a:pt x="65" y="20"/>
                  <a:pt x="65" y="20"/>
                  <a:pt x="65" y="2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6" y="0"/>
                  <a:pt x="128" y="1"/>
                  <a:pt x="129" y="3"/>
                </a:cubicBezTo>
                <a:cubicBezTo>
                  <a:pt x="129" y="5"/>
                  <a:pt x="128" y="7"/>
                  <a:pt x="126" y="8"/>
                </a:cubicBezTo>
                <a:cubicBezTo>
                  <a:pt x="66" y="28"/>
                  <a:pt x="66" y="28"/>
                  <a:pt x="66" y="28"/>
                </a:cubicBezTo>
                <a:cubicBezTo>
                  <a:pt x="66" y="28"/>
                  <a:pt x="65" y="28"/>
                  <a:pt x="65" y="28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3" name="出自【趣你的PPT】(微信:qunideppt)：最优质的PPT资源库"/>
          <p:cNvSpPr/>
          <p:nvPr/>
        </p:nvSpPr>
        <p:spPr bwMode="auto">
          <a:xfrm>
            <a:off x="8118982" y="4859807"/>
            <a:ext cx="306425" cy="66369"/>
          </a:xfrm>
          <a:custGeom>
            <a:avLst/>
            <a:gdLst>
              <a:gd name="T0" fmla="*/ 65 w 129"/>
              <a:gd name="T1" fmla="*/ 28 h 28"/>
              <a:gd name="T2" fmla="*/ 64 w 129"/>
              <a:gd name="T3" fmla="*/ 28 h 28"/>
              <a:gd name="T4" fmla="*/ 4 w 129"/>
              <a:gd name="T5" fmla="*/ 8 h 28"/>
              <a:gd name="T6" fmla="*/ 1 w 129"/>
              <a:gd name="T7" fmla="*/ 3 h 28"/>
              <a:gd name="T8" fmla="*/ 6 w 129"/>
              <a:gd name="T9" fmla="*/ 0 h 28"/>
              <a:gd name="T10" fmla="*/ 65 w 129"/>
              <a:gd name="T11" fmla="*/ 20 h 28"/>
              <a:gd name="T12" fmla="*/ 124 w 129"/>
              <a:gd name="T13" fmla="*/ 0 h 28"/>
              <a:gd name="T14" fmla="*/ 129 w 129"/>
              <a:gd name="T15" fmla="*/ 3 h 28"/>
              <a:gd name="T16" fmla="*/ 126 w 129"/>
              <a:gd name="T17" fmla="*/ 8 h 28"/>
              <a:gd name="T18" fmla="*/ 66 w 129"/>
              <a:gd name="T19" fmla="*/ 28 h 28"/>
              <a:gd name="T20" fmla="*/ 65 w 129"/>
              <a:gd name="T2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" h="28">
                <a:moveTo>
                  <a:pt x="65" y="28"/>
                </a:moveTo>
                <a:cubicBezTo>
                  <a:pt x="65" y="28"/>
                  <a:pt x="64" y="28"/>
                  <a:pt x="64" y="28"/>
                </a:cubicBezTo>
                <a:cubicBezTo>
                  <a:pt x="4" y="8"/>
                  <a:pt x="4" y="8"/>
                  <a:pt x="4" y="8"/>
                </a:cubicBezTo>
                <a:cubicBezTo>
                  <a:pt x="2" y="7"/>
                  <a:pt x="0" y="5"/>
                  <a:pt x="1" y="3"/>
                </a:cubicBezTo>
                <a:cubicBezTo>
                  <a:pt x="2" y="1"/>
                  <a:pt x="4" y="0"/>
                  <a:pt x="6" y="0"/>
                </a:cubicBezTo>
                <a:cubicBezTo>
                  <a:pt x="65" y="20"/>
                  <a:pt x="65" y="20"/>
                  <a:pt x="65" y="2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6" y="0"/>
                  <a:pt x="128" y="1"/>
                  <a:pt x="129" y="3"/>
                </a:cubicBezTo>
                <a:cubicBezTo>
                  <a:pt x="129" y="5"/>
                  <a:pt x="128" y="7"/>
                  <a:pt x="126" y="8"/>
                </a:cubicBezTo>
                <a:cubicBezTo>
                  <a:pt x="66" y="28"/>
                  <a:pt x="66" y="28"/>
                  <a:pt x="66" y="28"/>
                </a:cubicBezTo>
                <a:cubicBezTo>
                  <a:pt x="66" y="28"/>
                  <a:pt x="65" y="28"/>
                  <a:pt x="65" y="28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282883" y="4370418"/>
            <a:ext cx="339622" cy="339622"/>
          </a:xfrm>
          <a:custGeom>
            <a:avLst/>
            <a:gdLst>
              <a:gd name="T0" fmla="*/ 64 w 112"/>
              <a:gd name="T1" fmla="*/ 12 h 112"/>
              <a:gd name="T2" fmla="*/ 78 w 112"/>
              <a:gd name="T3" fmla="*/ 23 h 112"/>
              <a:gd name="T4" fmla="*/ 84 w 112"/>
              <a:gd name="T5" fmla="*/ 18 h 112"/>
              <a:gd name="T6" fmla="*/ 93 w 112"/>
              <a:gd name="T7" fmla="*/ 25 h 112"/>
              <a:gd name="T8" fmla="*/ 89 w 112"/>
              <a:gd name="T9" fmla="*/ 34 h 112"/>
              <a:gd name="T10" fmla="*/ 100 w 112"/>
              <a:gd name="T11" fmla="*/ 48 h 112"/>
              <a:gd name="T12" fmla="*/ 104 w 112"/>
              <a:gd name="T13" fmla="*/ 60 h 112"/>
              <a:gd name="T14" fmla="*/ 95 w 112"/>
              <a:gd name="T15" fmla="*/ 64 h 112"/>
              <a:gd name="T16" fmla="*/ 93 w 112"/>
              <a:gd name="T17" fmla="*/ 81 h 112"/>
              <a:gd name="T18" fmla="*/ 87 w 112"/>
              <a:gd name="T19" fmla="*/ 93 h 112"/>
              <a:gd name="T20" fmla="*/ 81 w 112"/>
              <a:gd name="T21" fmla="*/ 93 h 112"/>
              <a:gd name="T22" fmla="*/ 64 w 112"/>
              <a:gd name="T23" fmla="*/ 95 h 112"/>
              <a:gd name="T24" fmla="*/ 60 w 112"/>
              <a:gd name="T25" fmla="*/ 104 h 112"/>
              <a:gd name="T26" fmla="*/ 48 w 112"/>
              <a:gd name="T27" fmla="*/ 100 h 112"/>
              <a:gd name="T28" fmla="*/ 34 w 112"/>
              <a:gd name="T29" fmla="*/ 89 h 112"/>
              <a:gd name="T30" fmla="*/ 28 w 112"/>
              <a:gd name="T31" fmla="*/ 94 h 112"/>
              <a:gd name="T32" fmla="*/ 19 w 112"/>
              <a:gd name="T33" fmla="*/ 87 h 112"/>
              <a:gd name="T34" fmla="*/ 23 w 112"/>
              <a:gd name="T35" fmla="*/ 78 h 112"/>
              <a:gd name="T36" fmla="*/ 12 w 112"/>
              <a:gd name="T37" fmla="*/ 64 h 112"/>
              <a:gd name="T38" fmla="*/ 8 w 112"/>
              <a:gd name="T39" fmla="*/ 52 h 112"/>
              <a:gd name="T40" fmla="*/ 17 w 112"/>
              <a:gd name="T41" fmla="*/ 48 h 112"/>
              <a:gd name="T42" fmla="*/ 19 w 112"/>
              <a:gd name="T43" fmla="*/ 31 h 112"/>
              <a:gd name="T44" fmla="*/ 25 w 112"/>
              <a:gd name="T45" fmla="*/ 19 h 112"/>
              <a:gd name="T46" fmla="*/ 31 w 112"/>
              <a:gd name="T47" fmla="*/ 19 h 112"/>
              <a:gd name="T48" fmla="*/ 48 w 112"/>
              <a:gd name="T49" fmla="*/ 17 h 112"/>
              <a:gd name="T50" fmla="*/ 52 w 112"/>
              <a:gd name="T51" fmla="*/ 8 h 112"/>
              <a:gd name="T52" fmla="*/ 60 w 112"/>
              <a:gd name="T53" fmla="*/ 0 h 112"/>
              <a:gd name="T54" fmla="*/ 40 w 112"/>
              <a:gd name="T55" fmla="*/ 11 h 112"/>
              <a:gd name="T56" fmla="*/ 28 w 112"/>
              <a:gd name="T57" fmla="*/ 10 h 112"/>
              <a:gd name="T58" fmla="*/ 14 w 112"/>
              <a:gd name="T59" fmla="*/ 19 h 112"/>
              <a:gd name="T60" fmla="*/ 13 w 112"/>
              <a:gd name="T61" fmla="*/ 35 h 112"/>
              <a:gd name="T62" fmla="*/ 0 w 112"/>
              <a:gd name="T63" fmla="*/ 52 h 112"/>
              <a:gd name="T64" fmla="*/ 11 w 112"/>
              <a:gd name="T65" fmla="*/ 72 h 112"/>
              <a:gd name="T66" fmla="*/ 10 w 112"/>
              <a:gd name="T67" fmla="*/ 84 h 112"/>
              <a:gd name="T68" fmla="*/ 19 w 112"/>
              <a:gd name="T69" fmla="*/ 98 h 112"/>
              <a:gd name="T70" fmla="*/ 35 w 112"/>
              <a:gd name="T71" fmla="*/ 99 h 112"/>
              <a:gd name="T72" fmla="*/ 52 w 112"/>
              <a:gd name="T73" fmla="*/ 112 h 112"/>
              <a:gd name="T74" fmla="*/ 72 w 112"/>
              <a:gd name="T75" fmla="*/ 101 h 112"/>
              <a:gd name="T76" fmla="*/ 84 w 112"/>
              <a:gd name="T77" fmla="*/ 102 h 112"/>
              <a:gd name="T78" fmla="*/ 98 w 112"/>
              <a:gd name="T79" fmla="*/ 93 h 112"/>
              <a:gd name="T80" fmla="*/ 99 w 112"/>
              <a:gd name="T81" fmla="*/ 77 h 112"/>
              <a:gd name="T82" fmla="*/ 112 w 112"/>
              <a:gd name="T83" fmla="*/ 60 h 112"/>
              <a:gd name="T84" fmla="*/ 101 w 112"/>
              <a:gd name="T85" fmla="*/ 40 h 112"/>
              <a:gd name="T86" fmla="*/ 102 w 112"/>
              <a:gd name="T87" fmla="*/ 28 h 112"/>
              <a:gd name="T88" fmla="*/ 93 w 112"/>
              <a:gd name="T89" fmla="*/ 14 h 112"/>
              <a:gd name="T90" fmla="*/ 77 w 112"/>
              <a:gd name="T91" fmla="*/ 13 h 112"/>
              <a:gd name="T92" fmla="*/ 60 w 112"/>
              <a:gd name="T93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2" h="112">
                <a:moveTo>
                  <a:pt x="60" y="8"/>
                </a:moveTo>
                <a:cubicBezTo>
                  <a:pt x="62" y="8"/>
                  <a:pt x="64" y="10"/>
                  <a:pt x="64" y="12"/>
                </a:cubicBezTo>
                <a:cubicBezTo>
                  <a:pt x="64" y="17"/>
                  <a:pt x="64" y="17"/>
                  <a:pt x="64" y="17"/>
                </a:cubicBezTo>
                <a:cubicBezTo>
                  <a:pt x="69" y="18"/>
                  <a:pt x="74" y="20"/>
                  <a:pt x="78" y="23"/>
                </a:cubicBezTo>
                <a:cubicBezTo>
                  <a:pt x="81" y="19"/>
                  <a:pt x="81" y="19"/>
                  <a:pt x="81" y="19"/>
                </a:cubicBezTo>
                <a:cubicBezTo>
                  <a:pt x="82" y="18"/>
                  <a:pt x="83" y="18"/>
                  <a:pt x="84" y="18"/>
                </a:cubicBezTo>
                <a:cubicBezTo>
                  <a:pt x="85" y="18"/>
                  <a:pt x="86" y="18"/>
                  <a:pt x="87" y="19"/>
                </a:cubicBezTo>
                <a:cubicBezTo>
                  <a:pt x="93" y="25"/>
                  <a:pt x="93" y="25"/>
                  <a:pt x="93" y="25"/>
                </a:cubicBezTo>
                <a:cubicBezTo>
                  <a:pt x="94" y="26"/>
                  <a:pt x="94" y="29"/>
                  <a:pt x="93" y="31"/>
                </a:cubicBezTo>
                <a:cubicBezTo>
                  <a:pt x="89" y="34"/>
                  <a:pt x="89" y="34"/>
                  <a:pt x="89" y="34"/>
                </a:cubicBezTo>
                <a:cubicBezTo>
                  <a:pt x="92" y="38"/>
                  <a:pt x="94" y="43"/>
                  <a:pt x="95" y="48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2" y="48"/>
                  <a:pt x="104" y="50"/>
                  <a:pt x="104" y="5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104" y="62"/>
                  <a:pt x="102" y="64"/>
                  <a:pt x="100" y="64"/>
                </a:cubicBezTo>
                <a:cubicBezTo>
                  <a:pt x="95" y="64"/>
                  <a:pt x="95" y="64"/>
                  <a:pt x="95" y="64"/>
                </a:cubicBezTo>
                <a:cubicBezTo>
                  <a:pt x="94" y="69"/>
                  <a:pt x="92" y="74"/>
                  <a:pt x="89" y="78"/>
                </a:cubicBezTo>
                <a:cubicBezTo>
                  <a:pt x="93" y="81"/>
                  <a:pt x="93" y="81"/>
                  <a:pt x="93" y="81"/>
                </a:cubicBezTo>
                <a:cubicBezTo>
                  <a:pt x="94" y="83"/>
                  <a:pt x="94" y="86"/>
                  <a:pt x="93" y="87"/>
                </a:cubicBezTo>
                <a:cubicBezTo>
                  <a:pt x="87" y="93"/>
                  <a:pt x="87" y="93"/>
                  <a:pt x="87" y="93"/>
                </a:cubicBezTo>
                <a:cubicBezTo>
                  <a:pt x="86" y="94"/>
                  <a:pt x="85" y="94"/>
                  <a:pt x="84" y="94"/>
                </a:cubicBezTo>
                <a:cubicBezTo>
                  <a:pt x="83" y="94"/>
                  <a:pt x="82" y="94"/>
                  <a:pt x="81" y="93"/>
                </a:cubicBezTo>
                <a:cubicBezTo>
                  <a:pt x="78" y="89"/>
                  <a:pt x="78" y="89"/>
                  <a:pt x="78" y="89"/>
                </a:cubicBezTo>
                <a:cubicBezTo>
                  <a:pt x="74" y="92"/>
                  <a:pt x="69" y="94"/>
                  <a:pt x="64" y="95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64" y="102"/>
                  <a:pt x="62" y="104"/>
                  <a:pt x="60" y="104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50" y="104"/>
                  <a:pt x="48" y="102"/>
                  <a:pt x="48" y="100"/>
                </a:cubicBezTo>
                <a:cubicBezTo>
                  <a:pt x="48" y="95"/>
                  <a:pt x="48" y="95"/>
                  <a:pt x="48" y="95"/>
                </a:cubicBezTo>
                <a:cubicBezTo>
                  <a:pt x="43" y="94"/>
                  <a:pt x="38" y="92"/>
                  <a:pt x="34" y="89"/>
                </a:cubicBezTo>
                <a:cubicBezTo>
                  <a:pt x="31" y="93"/>
                  <a:pt x="31" y="93"/>
                  <a:pt x="31" y="93"/>
                </a:cubicBezTo>
                <a:cubicBezTo>
                  <a:pt x="30" y="94"/>
                  <a:pt x="29" y="94"/>
                  <a:pt x="28" y="94"/>
                </a:cubicBezTo>
                <a:cubicBezTo>
                  <a:pt x="27" y="94"/>
                  <a:pt x="26" y="94"/>
                  <a:pt x="25" y="93"/>
                </a:cubicBezTo>
                <a:cubicBezTo>
                  <a:pt x="19" y="87"/>
                  <a:pt x="19" y="87"/>
                  <a:pt x="19" y="87"/>
                </a:cubicBezTo>
                <a:cubicBezTo>
                  <a:pt x="18" y="86"/>
                  <a:pt x="18" y="83"/>
                  <a:pt x="19" y="81"/>
                </a:cubicBezTo>
                <a:cubicBezTo>
                  <a:pt x="23" y="78"/>
                  <a:pt x="23" y="78"/>
                  <a:pt x="23" y="78"/>
                </a:cubicBezTo>
                <a:cubicBezTo>
                  <a:pt x="20" y="74"/>
                  <a:pt x="18" y="69"/>
                  <a:pt x="17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0" y="64"/>
                  <a:pt x="8" y="62"/>
                  <a:pt x="8" y="60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50"/>
                  <a:pt x="10" y="48"/>
                  <a:pt x="12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8" y="43"/>
                  <a:pt x="20" y="38"/>
                  <a:pt x="23" y="34"/>
                </a:cubicBezTo>
                <a:cubicBezTo>
                  <a:pt x="19" y="31"/>
                  <a:pt x="19" y="31"/>
                  <a:pt x="19" y="31"/>
                </a:cubicBezTo>
                <a:cubicBezTo>
                  <a:pt x="18" y="29"/>
                  <a:pt x="18" y="26"/>
                  <a:pt x="19" y="25"/>
                </a:cubicBezTo>
                <a:cubicBezTo>
                  <a:pt x="25" y="19"/>
                  <a:pt x="25" y="19"/>
                  <a:pt x="25" y="19"/>
                </a:cubicBezTo>
                <a:cubicBezTo>
                  <a:pt x="26" y="18"/>
                  <a:pt x="27" y="18"/>
                  <a:pt x="28" y="18"/>
                </a:cubicBezTo>
                <a:cubicBezTo>
                  <a:pt x="29" y="18"/>
                  <a:pt x="30" y="18"/>
                  <a:pt x="31" y="19"/>
                </a:cubicBezTo>
                <a:cubicBezTo>
                  <a:pt x="34" y="23"/>
                  <a:pt x="34" y="23"/>
                  <a:pt x="34" y="23"/>
                </a:cubicBezTo>
                <a:cubicBezTo>
                  <a:pt x="38" y="20"/>
                  <a:pt x="43" y="18"/>
                  <a:pt x="48" y="17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0"/>
                  <a:pt x="50" y="8"/>
                  <a:pt x="52" y="8"/>
                </a:cubicBezTo>
                <a:cubicBezTo>
                  <a:pt x="60" y="8"/>
                  <a:pt x="60" y="8"/>
                  <a:pt x="60" y="8"/>
                </a:cubicBezTo>
                <a:moveTo>
                  <a:pt x="60" y="0"/>
                </a:moveTo>
                <a:cubicBezTo>
                  <a:pt x="52" y="0"/>
                  <a:pt x="52" y="0"/>
                  <a:pt x="52" y="0"/>
                </a:cubicBezTo>
                <a:cubicBezTo>
                  <a:pt x="46" y="0"/>
                  <a:pt x="41" y="5"/>
                  <a:pt x="40" y="11"/>
                </a:cubicBezTo>
                <a:cubicBezTo>
                  <a:pt x="38" y="11"/>
                  <a:pt x="37" y="12"/>
                  <a:pt x="35" y="13"/>
                </a:cubicBezTo>
                <a:cubicBezTo>
                  <a:pt x="33" y="11"/>
                  <a:pt x="31" y="10"/>
                  <a:pt x="28" y="10"/>
                </a:cubicBezTo>
                <a:cubicBezTo>
                  <a:pt x="25" y="10"/>
                  <a:pt x="21" y="11"/>
                  <a:pt x="19" y="14"/>
                </a:cubicBezTo>
                <a:cubicBezTo>
                  <a:pt x="14" y="19"/>
                  <a:pt x="14" y="19"/>
                  <a:pt x="14" y="19"/>
                </a:cubicBezTo>
                <a:cubicBezTo>
                  <a:pt x="11" y="22"/>
                  <a:pt x="10" y="25"/>
                  <a:pt x="10" y="28"/>
                </a:cubicBezTo>
                <a:cubicBezTo>
                  <a:pt x="10" y="31"/>
                  <a:pt x="11" y="33"/>
                  <a:pt x="13" y="35"/>
                </a:cubicBezTo>
                <a:cubicBezTo>
                  <a:pt x="12" y="37"/>
                  <a:pt x="11" y="38"/>
                  <a:pt x="11" y="40"/>
                </a:cubicBezTo>
                <a:cubicBezTo>
                  <a:pt x="5" y="41"/>
                  <a:pt x="0" y="46"/>
                  <a:pt x="0" y="52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6"/>
                  <a:pt x="5" y="71"/>
                  <a:pt x="11" y="72"/>
                </a:cubicBezTo>
                <a:cubicBezTo>
                  <a:pt x="11" y="74"/>
                  <a:pt x="12" y="75"/>
                  <a:pt x="13" y="77"/>
                </a:cubicBezTo>
                <a:cubicBezTo>
                  <a:pt x="11" y="79"/>
                  <a:pt x="10" y="81"/>
                  <a:pt x="10" y="84"/>
                </a:cubicBezTo>
                <a:cubicBezTo>
                  <a:pt x="10" y="87"/>
                  <a:pt x="11" y="91"/>
                  <a:pt x="14" y="93"/>
                </a:cubicBezTo>
                <a:cubicBezTo>
                  <a:pt x="19" y="98"/>
                  <a:pt x="19" y="98"/>
                  <a:pt x="19" y="98"/>
                </a:cubicBezTo>
                <a:cubicBezTo>
                  <a:pt x="21" y="101"/>
                  <a:pt x="25" y="102"/>
                  <a:pt x="28" y="102"/>
                </a:cubicBezTo>
                <a:cubicBezTo>
                  <a:pt x="31" y="102"/>
                  <a:pt x="33" y="101"/>
                  <a:pt x="35" y="99"/>
                </a:cubicBezTo>
                <a:cubicBezTo>
                  <a:pt x="37" y="100"/>
                  <a:pt x="38" y="101"/>
                  <a:pt x="40" y="101"/>
                </a:cubicBezTo>
                <a:cubicBezTo>
                  <a:pt x="41" y="107"/>
                  <a:pt x="46" y="112"/>
                  <a:pt x="52" y="112"/>
                </a:cubicBezTo>
                <a:cubicBezTo>
                  <a:pt x="60" y="112"/>
                  <a:pt x="60" y="112"/>
                  <a:pt x="60" y="112"/>
                </a:cubicBezTo>
                <a:cubicBezTo>
                  <a:pt x="66" y="112"/>
                  <a:pt x="71" y="107"/>
                  <a:pt x="72" y="101"/>
                </a:cubicBezTo>
                <a:cubicBezTo>
                  <a:pt x="74" y="101"/>
                  <a:pt x="75" y="100"/>
                  <a:pt x="77" y="99"/>
                </a:cubicBezTo>
                <a:cubicBezTo>
                  <a:pt x="79" y="101"/>
                  <a:pt x="81" y="102"/>
                  <a:pt x="84" y="102"/>
                </a:cubicBezTo>
                <a:cubicBezTo>
                  <a:pt x="87" y="102"/>
                  <a:pt x="91" y="101"/>
                  <a:pt x="93" y="98"/>
                </a:cubicBezTo>
                <a:cubicBezTo>
                  <a:pt x="98" y="93"/>
                  <a:pt x="98" y="93"/>
                  <a:pt x="98" y="93"/>
                </a:cubicBezTo>
                <a:cubicBezTo>
                  <a:pt x="101" y="91"/>
                  <a:pt x="102" y="87"/>
                  <a:pt x="102" y="84"/>
                </a:cubicBezTo>
                <a:cubicBezTo>
                  <a:pt x="102" y="81"/>
                  <a:pt x="101" y="79"/>
                  <a:pt x="99" y="77"/>
                </a:cubicBezTo>
                <a:cubicBezTo>
                  <a:pt x="100" y="75"/>
                  <a:pt x="101" y="74"/>
                  <a:pt x="101" y="72"/>
                </a:cubicBezTo>
                <a:cubicBezTo>
                  <a:pt x="107" y="71"/>
                  <a:pt x="112" y="66"/>
                  <a:pt x="112" y="60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12" y="46"/>
                  <a:pt x="107" y="41"/>
                  <a:pt x="101" y="40"/>
                </a:cubicBezTo>
                <a:cubicBezTo>
                  <a:pt x="101" y="38"/>
                  <a:pt x="100" y="37"/>
                  <a:pt x="99" y="35"/>
                </a:cubicBezTo>
                <a:cubicBezTo>
                  <a:pt x="101" y="33"/>
                  <a:pt x="102" y="31"/>
                  <a:pt x="102" y="28"/>
                </a:cubicBezTo>
                <a:cubicBezTo>
                  <a:pt x="102" y="25"/>
                  <a:pt x="101" y="22"/>
                  <a:pt x="98" y="19"/>
                </a:cubicBezTo>
                <a:cubicBezTo>
                  <a:pt x="93" y="14"/>
                  <a:pt x="93" y="14"/>
                  <a:pt x="93" y="14"/>
                </a:cubicBezTo>
                <a:cubicBezTo>
                  <a:pt x="91" y="11"/>
                  <a:pt x="87" y="10"/>
                  <a:pt x="84" y="10"/>
                </a:cubicBezTo>
                <a:cubicBezTo>
                  <a:pt x="81" y="10"/>
                  <a:pt x="79" y="11"/>
                  <a:pt x="77" y="13"/>
                </a:cubicBezTo>
                <a:cubicBezTo>
                  <a:pt x="75" y="12"/>
                  <a:pt x="74" y="11"/>
                  <a:pt x="72" y="11"/>
                </a:cubicBezTo>
                <a:cubicBezTo>
                  <a:pt x="71" y="5"/>
                  <a:pt x="66" y="0"/>
                  <a:pt x="60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373208" y="4460743"/>
            <a:ext cx="157166" cy="158972"/>
          </a:xfrm>
          <a:custGeom>
            <a:avLst/>
            <a:gdLst>
              <a:gd name="T0" fmla="*/ 26 w 52"/>
              <a:gd name="T1" fmla="*/ 52 h 52"/>
              <a:gd name="T2" fmla="*/ 0 w 52"/>
              <a:gd name="T3" fmla="*/ 26 h 52"/>
              <a:gd name="T4" fmla="*/ 26 w 52"/>
              <a:gd name="T5" fmla="*/ 0 h 52"/>
              <a:gd name="T6" fmla="*/ 52 w 52"/>
              <a:gd name="T7" fmla="*/ 26 h 52"/>
              <a:gd name="T8" fmla="*/ 26 w 52"/>
              <a:gd name="T9" fmla="*/ 52 h 52"/>
              <a:gd name="T10" fmla="*/ 26 w 52"/>
              <a:gd name="T11" fmla="*/ 4 h 52"/>
              <a:gd name="T12" fmla="*/ 4 w 52"/>
              <a:gd name="T13" fmla="*/ 26 h 52"/>
              <a:gd name="T14" fmla="*/ 26 w 52"/>
              <a:gd name="T15" fmla="*/ 48 h 52"/>
              <a:gd name="T16" fmla="*/ 48 w 52"/>
              <a:gd name="T17" fmla="*/ 26 h 52"/>
              <a:gd name="T18" fmla="*/ 26 w 52"/>
              <a:gd name="T19" fmla="*/ 4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2" h="52">
                <a:moveTo>
                  <a:pt x="26" y="52"/>
                </a:moveTo>
                <a:cubicBezTo>
                  <a:pt x="12" y="52"/>
                  <a:pt x="0" y="40"/>
                  <a:pt x="0" y="26"/>
                </a:cubicBezTo>
                <a:cubicBezTo>
                  <a:pt x="0" y="12"/>
                  <a:pt x="12" y="0"/>
                  <a:pt x="26" y="0"/>
                </a:cubicBezTo>
                <a:cubicBezTo>
                  <a:pt x="40" y="0"/>
                  <a:pt x="52" y="12"/>
                  <a:pt x="52" y="26"/>
                </a:cubicBezTo>
                <a:cubicBezTo>
                  <a:pt x="52" y="40"/>
                  <a:pt x="40" y="52"/>
                  <a:pt x="26" y="52"/>
                </a:cubicBezTo>
                <a:close/>
                <a:moveTo>
                  <a:pt x="26" y="4"/>
                </a:moveTo>
                <a:cubicBezTo>
                  <a:pt x="14" y="4"/>
                  <a:pt x="4" y="14"/>
                  <a:pt x="4" y="26"/>
                </a:cubicBezTo>
                <a:cubicBezTo>
                  <a:pt x="4" y="38"/>
                  <a:pt x="14" y="48"/>
                  <a:pt x="26" y="48"/>
                </a:cubicBezTo>
                <a:cubicBezTo>
                  <a:pt x="38" y="48"/>
                  <a:pt x="48" y="38"/>
                  <a:pt x="48" y="26"/>
                </a:cubicBezTo>
                <a:cubicBezTo>
                  <a:pt x="48" y="14"/>
                  <a:pt x="38" y="4"/>
                  <a:pt x="26" y="4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409338" y="4496873"/>
            <a:ext cx="84906" cy="84906"/>
          </a:xfrm>
          <a:custGeom>
            <a:avLst/>
            <a:gdLst>
              <a:gd name="T0" fmla="*/ 14 w 28"/>
              <a:gd name="T1" fmla="*/ 28 h 28"/>
              <a:gd name="T2" fmla="*/ 0 w 28"/>
              <a:gd name="T3" fmla="*/ 14 h 28"/>
              <a:gd name="T4" fmla="*/ 14 w 28"/>
              <a:gd name="T5" fmla="*/ 0 h 28"/>
              <a:gd name="T6" fmla="*/ 28 w 28"/>
              <a:gd name="T7" fmla="*/ 14 h 28"/>
              <a:gd name="T8" fmla="*/ 14 w 28"/>
              <a:gd name="T9" fmla="*/ 28 h 28"/>
              <a:gd name="T10" fmla="*/ 14 w 28"/>
              <a:gd name="T11" fmla="*/ 4 h 28"/>
              <a:gd name="T12" fmla="*/ 4 w 28"/>
              <a:gd name="T13" fmla="*/ 14 h 28"/>
              <a:gd name="T14" fmla="*/ 14 w 28"/>
              <a:gd name="T15" fmla="*/ 24 h 28"/>
              <a:gd name="T16" fmla="*/ 24 w 28"/>
              <a:gd name="T17" fmla="*/ 14 h 28"/>
              <a:gd name="T18" fmla="*/ 14 w 28"/>
              <a:gd name="T19" fmla="*/ 4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" h="28">
                <a:moveTo>
                  <a:pt x="14" y="28"/>
                </a:moveTo>
                <a:cubicBezTo>
                  <a:pt x="6" y="28"/>
                  <a:pt x="0" y="22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22" y="0"/>
                  <a:pt x="28" y="6"/>
                  <a:pt x="28" y="14"/>
                </a:cubicBezTo>
                <a:cubicBezTo>
                  <a:pt x="28" y="22"/>
                  <a:pt x="22" y="28"/>
                  <a:pt x="14" y="28"/>
                </a:cubicBezTo>
                <a:close/>
                <a:moveTo>
                  <a:pt x="14" y="4"/>
                </a:moveTo>
                <a:cubicBezTo>
                  <a:pt x="8" y="4"/>
                  <a:pt x="4" y="8"/>
                  <a:pt x="4" y="14"/>
                </a:cubicBezTo>
                <a:cubicBezTo>
                  <a:pt x="4" y="20"/>
                  <a:pt x="8" y="24"/>
                  <a:pt x="14" y="24"/>
                </a:cubicBezTo>
                <a:cubicBezTo>
                  <a:pt x="20" y="24"/>
                  <a:pt x="24" y="20"/>
                  <a:pt x="24" y="14"/>
                </a:cubicBezTo>
                <a:cubicBezTo>
                  <a:pt x="24" y="8"/>
                  <a:pt x="20" y="4"/>
                  <a:pt x="14" y="4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497679" y="4661261"/>
            <a:ext cx="223740" cy="217286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719452" y="4433366"/>
            <a:ext cx="311168" cy="311168"/>
          </a:xfrm>
          <a:custGeom>
            <a:avLst/>
            <a:gdLst>
              <a:gd name="T0" fmla="*/ 0 w 136"/>
              <a:gd name="T1" fmla="*/ 68 h 136"/>
              <a:gd name="T2" fmla="*/ 136 w 136"/>
              <a:gd name="T3" fmla="*/ 68 h 136"/>
              <a:gd name="T4" fmla="*/ 63 w 136"/>
              <a:gd name="T5" fmla="*/ 40 h 136"/>
              <a:gd name="T6" fmla="*/ 63 w 136"/>
              <a:gd name="T7" fmla="*/ 12 h 136"/>
              <a:gd name="T8" fmla="*/ 63 w 136"/>
              <a:gd name="T9" fmla="*/ 51 h 136"/>
              <a:gd name="T10" fmla="*/ 41 w 136"/>
              <a:gd name="T11" fmla="*/ 63 h 136"/>
              <a:gd name="T12" fmla="*/ 63 w 136"/>
              <a:gd name="T13" fmla="*/ 51 h 136"/>
              <a:gd name="T14" fmla="*/ 63 w 136"/>
              <a:gd name="T15" fmla="*/ 86 h 136"/>
              <a:gd name="T16" fmla="*/ 41 w 136"/>
              <a:gd name="T17" fmla="*/ 73 h 136"/>
              <a:gd name="T18" fmla="*/ 63 w 136"/>
              <a:gd name="T19" fmla="*/ 96 h 136"/>
              <a:gd name="T20" fmla="*/ 45 w 136"/>
              <a:gd name="T21" fmla="*/ 100 h 136"/>
              <a:gd name="T22" fmla="*/ 74 w 136"/>
              <a:gd name="T23" fmla="*/ 96 h 136"/>
              <a:gd name="T24" fmla="*/ 74 w 136"/>
              <a:gd name="T25" fmla="*/ 124 h 136"/>
              <a:gd name="T26" fmla="*/ 74 w 136"/>
              <a:gd name="T27" fmla="*/ 86 h 136"/>
              <a:gd name="T28" fmla="*/ 96 w 136"/>
              <a:gd name="T29" fmla="*/ 73 h 136"/>
              <a:gd name="T30" fmla="*/ 74 w 136"/>
              <a:gd name="T31" fmla="*/ 86 h 136"/>
              <a:gd name="T32" fmla="*/ 74 w 136"/>
              <a:gd name="T33" fmla="*/ 51 h 136"/>
              <a:gd name="T34" fmla="*/ 96 w 136"/>
              <a:gd name="T35" fmla="*/ 63 h 136"/>
              <a:gd name="T36" fmla="*/ 74 w 136"/>
              <a:gd name="T37" fmla="*/ 40 h 136"/>
              <a:gd name="T38" fmla="*/ 92 w 136"/>
              <a:gd name="T39" fmla="*/ 36 h 136"/>
              <a:gd name="T40" fmla="*/ 94 w 136"/>
              <a:gd name="T41" fmla="*/ 16 h 136"/>
              <a:gd name="T42" fmla="*/ 101 w 136"/>
              <a:gd name="T43" fmla="*/ 31 h 136"/>
              <a:gd name="T44" fmla="*/ 36 w 136"/>
              <a:gd name="T45" fmla="*/ 31 h 136"/>
              <a:gd name="T46" fmla="*/ 43 w 136"/>
              <a:gd name="T47" fmla="*/ 16 h 136"/>
              <a:gd name="T48" fmla="*/ 33 w 136"/>
              <a:gd name="T49" fmla="*/ 42 h 136"/>
              <a:gd name="T50" fmla="*/ 11 w 136"/>
              <a:gd name="T51" fmla="*/ 63 h 136"/>
              <a:gd name="T52" fmla="*/ 33 w 136"/>
              <a:gd name="T53" fmla="*/ 42 h 136"/>
              <a:gd name="T54" fmla="*/ 33 w 136"/>
              <a:gd name="T55" fmla="*/ 95 h 136"/>
              <a:gd name="T56" fmla="*/ 11 w 136"/>
              <a:gd name="T57" fmla="*/ 73 h 136"/>
              <a:gd name="T58" fmla="*/ 36 w 136"/>
              <a:gd name="T59" fmla="*/ 105 h 136"/>
              <a:gd name="T60" fmla="*/ 29 w 136"/>
              <a:gd name="T61" fmla="*/ 110 h 136"/>
              <a:gd name="T62" fmla="*/ 101 w 136"/>
              <a:gd name="T63" fmla="*/ 105 h 136"/>
              <a:gd name="T64" fmla="*/ 94 w 136"/>
              <a:gd name="T65" fmla="*/ 120 h 136"/>
              <a:gd name="T66" fmla="*/ 104 w 136"/>
              <a:gd name="T67" fmla="*/ 95 h 136"/>
              <a:gd name="T68" fmla="*/ 126 w 136"/>
              <a:gd name="T69" fmla="*/ 73 h 136"/>
              <a:gd name="T70" fmla="*/ 104 w 136"/>
              <a:gd name="T71" fmla="*/ 95 h 136"/>
              <a:gd name="T72" fmla="*/ 104 w 136"/>
              <a:gd name="T73" fmla="*/ 42 h 136"/>
              <a:gd name="T74" fmla="*/ 126 w 136"/>
              <a:gd name="T75" fmla="*/ 6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" h="136">
                <a:moveTo>
                  <a:pt x="68" y="0"/>
                </a:moveTo>
                <a:cubicBezTo>
                  <a:pt x="31" y="0"/>
                  <a:pt x="0" y="30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6" y="136"/>
                  <a:pt x="136" y="105"/>
                  <a:pt x="136" y="68"/>
                </a:cubicBezTo>
                <a:cubicBezTo>
                  <a:pt x="136" y="30"/>
                  <a:pt x="106" y="0"/>
                  <a:pt x="68" y="0"/>
                </a:cubicBezTo>
                <a:close/>
                <a:moveTo>
                  <a:pt x="63" y="40"/>
                </a:moveTo>
                <a:cubicBezTo>
                  <a:pt x="57" y="40"/>
                  <a:pt x="51" y="38"/>
                  <a:pt x="45" y="36"/>
                </a:cubicBezTo>
                <a:cubicBezTo>
                  <a:pt x="49" y="23"/>
                  <a:pt x="56" y="15"/>
                  <a:pt x="63" y="12"/>
                </a:cubicBezTo>
                <a:lnTo>
                  <a:pt x="63" y="40"/>
                </a:lnTo>
                <a:close/>
                <a:moveTo>
                  <a:pt x="63" y="51"/>
                </a:moveTo>
                <a:cubicBezTo>
                  <a:pt x="63" y="63"/>
                  <a:pt x="63" y="63"/>
                  <a:pt x="63" y="63"/>
                </a:cubicBezTo>
                <a:cubicBezTo>
                  <a:pt x="41" y="63"/>
                  <a:pt x="41" y="63"/>
                  <a:pt x="41" y="63"/>
                </a:cubicBezTo>
                <a:cubicBezTo>
                  <a:pt x="41" y="57"/>
                  <a:pt x="41" y="51"/>
                  <a:pt x="43" y="46"/>
                </a:cubicBezTo>
                <a:cubicBezTo>
                  <a:pt x="49" y="49"/>
                  <a:pt x="56" y="50"/>
                  <a:pt x="63" y="51"/>
                </a:cubicBezTo>
                <a:close/>
                <a:moveTo>
                  <a:pt x="63" y="73"/>
                </a:moveTo>
                <a:cubicBezTo>
                  <a:pt x="63" y="86"/>
                  <a:pt x="63" y="86"/>
                  <a:pt x="63" y="86"/>
                </a:cubicBezTo>
                <a:cubicBezTo>
                  <a:pt x="56" y="86"/>
                  <a:pt x="49" y="88"/>
                  <a:pt x="43" y="90"/>
                </a:cubicBezTo>
                <a:cubicBezTo>
                  <a:pt x="42" y="85"/>
                  <a:pt x="41" y="79"/>
                  <a:pt x="41" y="73"/>
                </a:cubicBezTo>
                <a:lnTo>
                  <a:pt x="63" y="73"/>
                </a:lnTo>
                <a:close/>
                <a:moveTo>
                  <a:pt x="63" y="96"/>
                </a:moveTo>
                <a:cubicBezTo>
                  <a:pt x="63" y="124"/>
                  <a:pt x="63" y="124"/>
                  <a:pt x="63" y="124"/>
                </a:cubicBezTo>
                <a:cubicBezTo>
                  <a:pt x="56" y="121"/>
                  <a:pt x="50" y="113"/>
                  <a:pt x="45" y="100"/>
                </a:cubicBezTo>
                <a:cubicBezTo>
                  <a:pt x="51" y="98"/>
                  <a:pt x="57" y="97"/>
                  <a:pt x="63" y="96"/>
                </a:cubicBezTo>
                <a:close/>
                <a:moveTo>
                  <a:pt x="74" y="96"/>
                </a:moveTo>
                <a:cubicBezTo>
                  <a:pt x="80" y="97"/>
                  <a:pt x="86" y="98"/>
                  <a:pt x="91" y="100"/>
                </a:cubicBezTo>
                <a:cubicBezTo>
                  <a:pt x="87" y="113"/>
                  <a:pt x="80" y="121"/>
                  <a:pt x="74" y="124"/>
                </a:cubicBezTo>
                <a:lnTo>
                  <a:pt x="74" y="96"/>
                </a:lnTo>
                <a:close/>
                <a:moveTo>
                  <a:pt x="74" y="86"/>
                </a:moveTo>
                <a:cubicBezTo>
                  <a:pt x="74" y="73"/>
                  <a:pt x="74" y="73"/>
                  <a:pt x="74" y="73"/>
                </a:cubicBezTo>
                <a:cubicBezTo>
                  <a:pt x="96" y="73"/>
                  <a:pt x="96" y="73"/>
                  <a:pt x="96" y="73"/>
                </a:cubicBezTo>
                <a:cubicBezTo>
                  <a:pt x="96" y="79"/>
                  <a:pt x="95" y="85"/>
                  <a:pt x="94" y="90"/>
                </a:cubicBezTo>
                <a:cubicBezTo>
                  <a:pt x="87" y="88"/>
                  <a:pt x="81" y="86"/>
                  <a:pt x="74" y="86"/>
                </a:cubicBezTo>
                <a:close/>
                <a:moveTo>
                  <a:pt x="74" y="63"/>
                </a:moveTo>
                <a:cubicBezTo>
                  <a:pt x="74" y="51"/>
                  <a:pt x="74" y="51"/>
                  <a:pt x="74" y="51"/>
                </a:cubicBezTo>
                <a:cubicBezTo>
                  <a:pt x="81" y="50"/>
                  <a:pt x="88" y="49"/>
                  <a:pt x="94" y="46"/>
                </a:cubicBezTo>
                <a:cubicBezTo>
                  <a:pt x="95" y="51"/>
                  <a:pt x="96" y="57"/>
                  <a:pt x="96" y="63"/>
                </a:cubicBezTo>
                <a:lnTo>
                  <a:pt x="74" y="63"/>
                </a:lnTo>
                <a:close/>
                <a:moveTo>
                  <a:pt x="74" y="40"/>
                </a:moveTo>
                <a:cubicBezTo>
                  <a:pt x="74" y="12"/>
                  <a:pt x="74" y="12"/>
                  <a:pt x="74" y="12"/>
                </a:cubicBezTo>
                <a:cubicBezTo>
                  <a:pt x="81" y="15"/>
                  <a:pt x="87" y="23"/>
                  <a:pt x="92" y="36"/>
                </a:cubicBezTo>
                <a:cubicBezTo>
                  <a:pt x="86" y="38"/>
                  <a:pt x="80" y="40"/>
                  <a:pt x="74" y="40"/>
                </a:cubicBezTo>
                <a:close/>
                <a:moveTo>
                  <a:pt x="94" y="16"/>
                </a:moveTo>
                <a:cubicBezTo>
                  <a:pt x="99" y="19"/>
                  <a:pt x="104" y="22"/>
                  <a:pt x="108" y="26"/>
                </a:cubicBezTo>
                <a:cubicBezTo>
                  <a:pt x="106" y="28"/>
                  <a:pt x="103" y="30"/>
                  <a:pt x="101" y="31"/>
                </a:cubicBezTo>
                <a:cubicBezTo>
                  <a:pt x="99" y="26"/>
                  <a:pt x="97" y="21"/>
                  <a:pt x="94" y="16"/>
                </a:cubicBezTo>
                <a:close/>
                <a:moveTo>
                  <a:pt x="36" y="31"/>
                </a:moveTo>
                <a:cubicBezTo>
                  <a:pt x="33" y="30"/>
                  <a:pt x="31" y="28"/>
                  <a:pt x="29" y="26"/>
                </a:cubicBezTo>
                <a:cubicBezTo>
                  <a:pt x="33" y="22"/>
                  <a:pt x="38" y="19"/>
                  <a:pt x="43" y="16"/>
                </a:cubicBezTo>
                <a:cubicBezTo>
                  <a:pt x="40" y="21"/>
                  <a:pt x="38" y="26"/>
                  <a:pt x="36" y="31"/>
                </a:cubicBezTo>
                <a:close/>
                <a:moveTo>
                  <a:pt x="33" y="42"/>
                </a:moveTo>
                <a:cubicBezTo>
                  <a:pt x="31" y="48"/>
                  <a:pt x="30" y="55"/>
                  <a:pt x="30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12" y="52"/>
                  <a:pt x="16" y="43"/>
                  <a:pt x="22" y="34"/>
                </a:cubicBezTo>
                <a:cubicBezTo>
                  <a:pt x="25" y="37"/>
                  <a:pt x="29" y="40"/>
                  <a:pt x="33" y="42"/>
                </a:cubicBezTo>
                <a:close/>
                <a:moveTo>
                  <a:pt x="30" y="73"/>
                </a:moveTo>
                <a:cubicBezTo>
                  <a:pt x="30" y="81"/>
                  <a:pt x="31" y="88"/>
                  <a:pt x="33" y="95"/>
                </a:cubicBezTo>
                <a:cubicBezTo>
                  <a:pt x="29" y="97"/>
                  <a:pt x="25" y="99"/>
                  <a:pt x="22" y="102"/>
                </a:cubicBezTo>
                <a:cubicBezTo>
                  <a:pt x="16" y="94"/>
                  <a:pt x="12" y="84"/>
                  <a:pt x="11" y="73"/>
                </a:cubicBezTo>
                <a:lnTo>
                  <a:pt x="30" y="73"/>
                </a:lnTo>
                <a:close/>
                <a:moveTo>
                  <a:pt x="36" y="105"/>
                </a:moveTo>
                <a:cubicBezTo>
                  <a:pt x="38" y="110"/>
                  <a:pt x="40" y="115"/>
                  <a:pt x="43" y="120"/>
                </a:cubicBezTo>
                <a:cubicBezTo>
                  <a:pt x="38" y="117"/>
                  <a:pt x="33" y="114"/>
                  <a:pt x="29" y="110"/>
                </a:cubicBezTo>
                <a:cubicBezTo>
                  <a:pt x="31" y="108"/>
                  <a:pt x="34" y="106"/>
                  <a:pt x="36" y="105"/>
                </a:cubicBezTo>
                <a:close/>
                <a:moveTo>
                  <a:pt x="101" y="105"/>
                </a:moveTo>
                <a:cubicBezTo>
                  <a:pt x="103" y="106"/>
                  <a:pt x="106" y="108"/>
                  <a:pt x="108" y="110"/>
                </a:cubicBezTo>
                <a:cubicBezTo>
                  <a:pt x="104" y="114"/>
                  <a:pt x="99" y="117"/>
                  <a:pt x="94" y="120"/>
                </a:cubicBezTo>
                <a:cubicBezTo>
                  <a:pt x="96" y="115"/>
                  <a:pt x="99" y="110"/>
                  <a:pt x="101" y="105"/>
                </a:cubicBezTo>
                <a:close/>
                <a:moveTo>
                  <a:pt x="104" y="95"/>
                </a:moveTo>
                <a:cubicBezTo>
                  <a:pt x="105" y="88"/>
                  <a:pt x="106" y="81"/>
                  <a:pt x="107" y="73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25" y="84"/>
                  <a:pt x="121" y="94"/>
                  <a:pt x="115" y="102"/>
                </a:cubicBezTo>
                <a:cubicBezTo>
                  <a:pt x="111" y="99"/>
                  <a:pt x="108" y="97"/>
                  <a:pt x="104" y="95"/>
                </a:cubicBezTo>
                <a:close/>
                <a:moveTo>
                  <a:pt x="107" y="63"/>
                </a:moveTo>
                <a:cubicBezTo>
                  <a:pt x="106" y="55"/>
                  <a:pt x="105" y="48"/>
                  <a:pt x="104" y="42"/>
                </a:cubicBezTo>
                <a:cubicBezTo>
                  <a:pt x="108" y="40"/>
                  <a:pt x="112" y="37"/>
                  <a:pt x="115" y="34"/>
                </a:cubicBezTo>
                <a:cubicBezTo>
                  <a:pt x="121" y="43"/>
                  <a:pt x="125" y="52"/>
                  <a:pt x="126" y="63"/>
                </a:cubicBezTo>
                <a:lnTo>
                  <a:pt x="107" y="63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3" name="出自【趣你的PPT】(微信:qunideppt)：最优质的PPT资源库"/>
          <p:cNvSpPr/>
          <p:nvPr/>
        </p:nvSpPr>
        <p:spPr bwMode="auto">
          <a:xfrm rot="20646933">
            <a:off x="8685849" y="4204519"/>
            <a:ext cx="152560" cy="152560"/>
          </a:xfrm>
          <a:custGeom>
            <a:avLst/>
            <a:gdLst>
              <a:gd name="T0" fmla="*/ 37 w 39"/>
              <a:gd name="T1" fmla="*/ 2 h 39"/>
              <a:gd name="T2" fmla="*/ 31 w 39"/>
              <a:gd name="T3" fmla="*/ 3 h 39"/>
              <a:gd name="T4" fmla="*/ 12 w 39"/>
              <a:gd name="T5" fmla="*/ 22 h 39"/>
              <a:gd name="T6" fmla="*/ 0 w 39"/>
              <a:gd name="T7" fmla="*/ 29 h 39"/>
              <a:gd name="T8" fmla="*/ 10 w 39"/>
              <a:gd name="T9" fmla="*/ 39 h 39"/>
              <a:gd name="T10" fmla="*/ 17 w 39"/>
              <a:gd name="T11" fmla="*/ 27 h 39"/>
              <a:gd name="T12" fmla="*/ 36 w 39"/>
              <a:gd name="T13" fmla="*/ 8 h 39"/>
              <a:gd name="T14" fmla="*/ 37 w 39"/>
              <a:gd name="T15" fmla="*/ 2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39">
                <a:moveTo>
                  <a:pt x="37" y="2"/>
                </a:moveTo>
                <a:cubicBezTo>
                  <a:pt x="34" y="0"/>
                  <a:pt x="31" y="3"/>
                  <a:pt x="31" y="3"/>
                </a:cubicBezTo>
                <a:cubicBezTo>
                  <a:pt x="31" y="3"/>
                  <a:pt x="15" y="19"/>
                  <a:pt x="12" y="22"/>
                </a:cubicBezTo>
                <a:cubicBezTo>
                  <a:pt x="9" y="25"/>
                  <a:pt x="0" y="29"/>
                  <a:pt x="0" y="2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4" y="30"/>
                  <a:pt x="17" y="27"/>
                </a:cubicBezTo>
                <a:cubicBezTo>
                  <a:pt x="20" y="24"/>
                  <a:pt x="36" y="8"/>
                  <a:pt x="36" y="8"/>
                </a:cubicBezTo>
                <a:cubicBezTo>
                  <a:pt x="36" y="8"/>
                  <a:pt x="39" y="5"/>
                  <a:pt x="37" y="2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4" name="出自【趣你的PPT】(微信:qunideppt)：最优质的PPT资源库"/>
          <p:cNvSpPr>
            <a:spLocks noEditPoints="1"/>
          </p:cNvSpPr>
          <p:nvPr/>
        </p:nvSpPr>
        <p:spPr bwMode="auto">
          <a:xfrm rot="20646933">
            <a:off x="8626856" y="4356359"/>
            <a:ext cx="121053" cy="129344"/>
          </a:xfrm>
          <a:custGeom>
            <a:avLst/>
            <a:gdLst>
              <a:gd name="T0" fmla="*/ 12 w 31"/>
              <a:gd name="T1" fmla="*/ 7 h 33"/>
              <a:gd name="T2" fmla="*/ 0 w 31"/>
              <a:gd name="T3" fmla="*/ 27 h 33"/>
              <a:gd name="T4" fmla="*/ 31 w 31"/>
              <a:gd name="T5" fmla="*/ 10 h 33"/>
              <a:gd name="T6" fmla="*/ 21 w 31"/>
              <a:gd name="T7" fmla="*/ 0 h 33"/>
              <a:gd name="T8" fmla="*/ 12 w 31"/>
              <a:gd name="T9" fmla="*/ 7 h 33"/>
              <a:gd name="T10" fmla="*/ 9 w 31"/>
              <a:gd name="T11" fmla="*/ 24 h 33"/>
              <a:gd name="T12" fmla="*/ 20 w 31"/>
              <a:gd name="T13" fmla="*/ 4 h 33"/>
              <a:gd name="T14" fmla="*/ 9 w 31"/>
              <a:gd name="T15" fmla="*/ 24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33">
                <a:moveTo>
                  <a:pt x="12" y="7"/>
                </a:moveTo>
                <a:cubicBezTo>
                  <a:pt x="7" y="19"/>
                  <a:pt x="8" y="25"/>
                  <a:pt x="0" y="27"/>
                </a:cubicBezTo>
                <a:cubicBezTo>
                  <a:pt x="31" y="33"/>
                  <a:pt x="31" y="10"/>
                  <a:pt x="31" y="1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14" y="2"/>
                  <a:pt x="12" y="7"/>
                </a:cubicBezTo>
                <a:close/>
                <a:moveTo>
                  <a:pt x="9" y="24"/>
                </a:moveTo>
                <a:cubicBezTo>
                  <a:pt x="11" y="21"/>
                  <a:pt x="15" y="8"/>
                  <a:pt x="20" y="4"/>
                </a:cubicBezTo>
                <a:cubicBezTo>
                  <a:pt x="23" y="7"/>
                  <a:pt x="20" y="17"/>
                  <a:pt x="9" y="24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842760" y="4181083"/>
            <a:ext cx="283065" cy="158294"/>
          </a:xfrm>
          <a:custGeom>
            <a:avLst/>
            <a:gdLst>
              <a:gd name="T0" fmla="*/ 142 w 152"/>
              <a:gd name="T1" fmla="*/ 28 h 85"/>
              <a:gd name="T2" fmla="*/ 142 w 152"/>
              <a:gd name="T3" fmla="*/ 0 h 85"/>
              <a:gd name="T4" fmla="*/ 0 w 152"/>
              <a:gd name="T5" fmla="*/ 0 h 85"/>
              <a:gd name="T6" fmla="*/ 0 w 152"/>
              <a:gd name="T7" fmla="*/ 85 h 85"/>
              <a:gd name="T8" fmla="*/ 142 w 152"/>
              <a:gd name="T9" fmla="*/ 85 h 85"/>
              <a:gd name="T10" fmla="*/ 142 w 152"/>
              <a:gd name="T11" fmla="*/ 66 h 85"/>
              <a:gd name="T12" fmla="*/ 152 w 152"/>
              <a:gd name="T13" fmla="*/ 66 h 85"/>
              <a:gd name="T14" fmla="*/ 152 w 152"/>
              <a:gd name="T15" fmla="*/ 28 h 85"/>
              <a:gd name="T16" fmla="*/ 142 w 152"/>
              <a:gd name="T17" fmla="*/ 28 h 85"/>
              <a:gd name="T18" fmla="*/ 123 w 152"/>
              <a:gd name="T19" fmla="*/ 66 h 85"/>
              <a:gd name="T20" fmla="*/ 19 w 152"/>
              <a:gd name="T21" fmla="*/ 66 h 85"/>
              <a:gd name="T22" fmla="*/ 19 w 152"/>
              <a:gd name="T23" fmla="*/ 19 h 85"/>
              <a:gd name="T24" fmla="*/ 123 w 152"/>
              <a:gd name="T25" fmla="*/ 19 h 85"/>
              <a:gd name="T26" fmla="*/ 123 w 152"/>
              <a:gd name="T27" fmla="*/ 6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2" h="85">
                <a:moveTo>
                  <a:pt x="142" y="28"/>
                </a:moveTo>
                <a:lnTo>
                  <a:pt x="142" y="0"/>
                </a:lnTo>
                <a:lnTo>
                  <a:pt x="0" y="0"/>
                </a:lnTo>
                <a:lnTo>
                  <a:pt x="0" y="85"/>
                </a:lnTo>
                <a:lnTo>
                  <a:pt x="142" y="85"/>
                </a:lnTo>
                <a:lnTo>
                  <a:pt x="142" y="66"/>
                </a:lnTo>
                <a:lnTo>
                  <a:pt x="152" y="66"/>
                </a:lnTo>
                <a:lnTo>
                  <a:pt x="152" y="28"/>
                </a:lnTo>
                <a:lnTo>
                  <a:pt x="142" y="28"/>
                </a:lnTo>
                <a:close/>
                <a:moveTo>
                  <a:pt x="123" y="66"/>
                </a:moveTo>
                <a:lnTo>
                  <a:pt x="19" y="66"/>
                </a:lnTo>
                <a:lnTo>
                  <a:pt x="19" y="19"/>
                </a:lnTo>
                <a:lnTo>
                  <a:pt x="123" y="19"/>
                </a:lnTo>
                <a:lnTo>
                  <a:pt x="123" y="66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7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8896765" y="4233227"/>
            <a:ext cx="158294" cy="54006"/>
          </a:xfrm>
          <a:prstGeom prst="rect">
            <a:avLst/>
          </a:pr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106625" y="4275689"/>
            <a:ext cx="149484" cy="297002"/>
          </a:xfrm>
          <a:custGeom>
            <a:avLst/>
            <a:gdLst>
              <a:gd name="T0" fmla="*/ 24 w 32"/>
              <a:gd name="T1" fmla="*/ 34 h 64"/>
              <a:gd name="T2" fmla="*/ 24 w 32"/>
              <a:gd name="T3" fmla="*/ 28 h 64"/>
              <a:gd name="T4" fmla="*/ 24 w 32"/>
              <a:gd name="T5" fmla="*/ 8 h 64"/>
              <a:gd name="T6" fmla="*/ 16 w 32"/>
              <a:gd name="T7" fmla="*/ 0 h 64"/>
              <a:gd name="T8" fmla="*/ 8 w 32"/>
              <a:gd name="T9" fmla="*/ 8 h 64"/>
              <a:gd name="T10" fmla="*/ 8 w 32"/>
              <a:gd name="T11" fmla="*/ 28 h 64"/>
              <a:gd name="T12" fmla="*/ 8 w 32"/>
              <a:gd name="T13" fmla="*/ 34 h 64"/>
              <a:gd name="T14" fmla="*/ 0 w 32"/>
              <a:gd name="T15" fmla="*/ 48 h 64"/>
              <a:gd name="T16" fmla="*/ 16 w 32"/>
              <a:gd name="T17" fmla="*/ 64 h 64"/>
              <a:gd name="T18" fmla="*/ 32 w 32"/>
              <a:gd name="T19" fmla="*/ 48 h 64"/>
              <a:gd name="T20" fmla="*/ 24 w 32"/>
              <a:gd name="T21" fmla="*/ 34 h 64"/>
              <a:gd name="T22" fmla="*/ 12 w 32"/>
              <a:gd name="T23" fmla="*/ 24 h 64"/>
              <a:gd name="T24" fmla="*/ 16 w 32"/>
              <a:gd name="T25" fmla="*/ 24 h 64"/>
              <a:gd name="T26" fmla="*/ 16 w 32"/>
              <a:gd name="T27" fmla="*/ 20 h 64"/>
              <a:gd name="T28" fmla="*/ 12 w 32"/>
              <a:gd name="T29" fmla="*/ 20 h 64"/>
              <a:gd name="T30" fmla="*/ 12 w 32"/>
              <a:gd name="T31" fmla="*/ 16 h 64"/>
              <a:gd name="T32" fmla="*/ 16 w 32"/>
              <a:gd name="T33" fmla="*/ 16 h 64"/>
              <a:gd name="T34" fmla="*/ 16 w 32"/>
              <a:gd name="T35" fmla="*/ 12 h 64"/>
              <a:gd name="T36" fmla="*/ 12 w 32"/>
              <a:gd name="T37" fmla="*/ 12 h 64"/>
              <a:gd name="T38" fmla="*/ 12 w 32"/>
              <a:gd name="T39" fmla="*/ 8 h 64"/>
              <a:gd name="T40" fmla="*/ 16 w 32"/>
              <a:gd name="T41" fmla="*/ 4 h 64"/>
              <a:gd name="T42" fmla="*/ 20 w 32"/>
              <a:gd name="T43" fmla="*/ 8 h 64"/>
              <a:gd name="T44" fmla="*/ 20 w 32"/>
              <a:gd name="T45" fmla="*/ 28 h 64"/>
              <a:gd name="T46" fmla="*/ 12 w 32"/>
              <a:gd name="T47" fmla="*/ 28 h 64"/>
              <a:gd name="T48" fmla="*/ 12 w 32"/>
              <a:gd name="T49" fmla="*/ 24 h 64"/>
              <a:gd name="T50" fmla="*/ 16 w 32"/>
              <a:gd name="T51" fmla="*/ 60 h 64"/>
              <a:gd name="T52" fmla="*/ 4 w 32"/>
              <a:gd name="T53" fmla="*/ 48 h 64"/>
              <a:gd name="T54" fmla="*/ 4 w 32"/>
              <a:gd name="T55" fmla="*/ 46 h 64"/>
              <a:gd name="T56" fmla="*/ 16 w 32"/>
              <a:gd name="T57" fmla="*/ 56 h 64"/>
              <a:gd name="T58" fmla="*/ 28 w 32"/>
              <a:gd name="T59" fmla="*/ 46 h 64"/>
              <a:gd name="T60" fmla="*/ 28 w 32"/>
              <a:gd name="T61" fmla="*/ 48 h 64"/>
              <a:gd name="T62" fmla="*/ 16 w 32"/>
              <a:gd name="T63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" h="64">
                <a:moveTo>
                  <a:pt x="24" y="34"/>
                </a:moveTo>
                <a:cubicBezTo>
                  <a:pt x="24" y="28"/>
                  <a:pt x="24" y="28"/>
                  <a:pt x="24" y="2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4"/>
                  <a:pt x="20" y="0"/>
                  <a:pt x="16" y="0"/>
                </a:cubicBezTo>
                <a:cubicBezTo>
                  <a:pt x="12" y="0"/>
                  <a:pt x="8" y="4"/>
                  <a:pt x="8" y="8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34"/>
                  <a:pt x="8" y="34"/>
                  <a:pt x="8" y="34"/>
                </a:cubicBezTo>
                <a:cubicBezTo>
                  <a:pt x="3" y="37"/>
                  <a:pt x="0" y="42"/>
                  <a:pt x="0" y="48"/>
                </a:cubicBezTo>
                <a:cubicBezTo>
                  <a:pt x="0" y="57"/>
                  <a:pt x="7" y="64"/>
                  <a:pt x="16" y="64"/>
                </a:cubicBezTo>
                <a:cubicBezTo>
                  <a:pt x="25" y="64"/>
                  <a:pt x="32" y="57"/>
                  <a:pt x="32" y="48"/>
                </a:cubicBezTo>
                <a:cubicBezTo>
                  <a:pt x="32" y="42"/>
                  <a:pt x="29" y="37"/>
                  <a:pt x="24" y="34"/>
                </a:cubicBezTo>
                <a:close/>
                <a:moveTo>
                  <a:pt x="12" y="24"/>
                </a:moveTo>
                <a:cubicBezTo>
                  <a:pt x="16" y="24"/>
                  <a:pt x="16" y="24"/>
                  <a:pt x="16" y="24"/>
                </a:cubicBezTo>
                <a:cubicBezTo>
                  <a:pt x="16" y="20"/>
                  <a:pt x="16" y="20"/>
                  <a:pt x="16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6"/>
                  <a:pt x="12" y="16"/>
                  <a:pt x="12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2"/>
                  <a:pt x="16" y="12"/>
                  <a:pt x="16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6"/>
                  <a:pt x="14" y="4"/>
                  <a:pt x="16" y="4"/>
                </a:cubicBezTo>
                <a:cubicBezTo>
                  <a:pt x="18" y="4"/>
                  <a:pt x="20" y="6"/>
                  <a:pt x="20" y="8"/>
                </a:cubicBezTo>
                <a:cubicBezTo>
                  <a:pt x="20" y="28"/>
                  <a:pt x="20" y="28"/>
                  <a:pt x="20" y="28"/>
                </a:cubicBezTo>
                <a:cubicBezTo>
                  <a:pt x="12" y="28"/>
                  <a:pt x="12" y="28"/>
                  <a:pt x="12" y="28"/>
                </a:cubicBezTo>
                <a:lnTo>
                  <a:pt x="12" y="24"/>
                </a:lnTo>
                <a:close/>
                <a:moveTo>
                  <a:pt x="16" y="60"/>
                </a:moveTo>
                <a:cubicBezTo>
                  <a:pt x="9" y="60"/>
                  <a:pt x="4" y="55"/>
                  <a:pt x="4" y="48"/>
                </a:cubicBezTo>
                <a:cubicBezTo>
                  <a:pt x="4" y="47"/>
                  <a:pt x="4" y="47"/>
                  <a:pt x="4" y="46"/>
                </a:cubicBezTo>
                <a:cubicBezTo>
                  <a:pt x="5" y="52"/>
                  <a:pt x="10" y="56"/>
                  <a:pt x="16" y="56"/>
                </a:cubicBezTo>
                <a:cubicBezTo>
                  <a:pt x="22" y="56"/>
                  <a:pt x="27" y="52"/>
                  <a:pt x="28" y="46"/>
                </a:cubicBezTo>
                <a:cubicBezTo>
                  <a:pt x="28" y="47"/>
                  <a:pt x="28" y="47"/>
                  <a:pt x="28" y="48"/>
                </a:cubicBezTo>
                <a:cubicBezTo>
                  <a:pt x="28" y="55"/>
                  <a:pt x="23" y="60"/>
                  <a:pt x="16" y="6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5" name="出自【趣你的PPT】(微信:qunideppt)：最优质的PPT资源库"/>
          <p:cNvSpPr/>
          <p:nvPr/>
        </p:nvSpPr>
        <p:spPr bwMode="auto">
          <a:xfrm>
            <a:off x="8609159" y="3700781"/>
            <a:ext cx="137523" cy="188286"/>
          </a:xfrm>
          <a:custGeom>
            <a:avLst/>
            <a:gdLst>
              <a:gd name="T0" fmla="*/ 118 w 141"/>
              <a:gd name="T1" fmla="*/ 145 h 193"/>
              <a:gd name="T2" fmla="*/ 81 w 141"/>
              <a:gd name="T3" fmla="*/ 145 h 193"/>
              <a:gd name="T4" fmla="*/ 50 w 141"/>
              <a:gd name="T5" fmla="*/ 122 h 193"/>
              <a:gd name="T6" fmla="*/ 51 w 141"/>
              <a:gd name="T7" fmla="*/ 98 h 193"/>
              <a:gd name="T8" fmla="*/ 113 w 141"/>
              <a:gd name="T9" fmla="*/ 98 h 193"/>
              <a:gd name="T10" fmla="*/ 140 w 141"/>
              <a:gd name="T11" fmla="*/ 77 h 193"/>
              <a:gd name="T12" fmla="*/ 121 w 141"/>
              <a:gd name="T13" fmla="*/ 49 h 193"/>
              <a:gd name="T14" fmla="*/ 52 w 141"/>
              <a:gd name="T15" fmla="*/ 49 h 193"/>
              <a:gd name="T16" fmla="*/ 26 w 141"/>
              <a:gd name="T17" fmla="*/ 0 h 193"/>
              <a:gd name="T18" fmla="*/ 5 w 141"/>
              <a:gd name="T19" fmla="*/ 14 h 193"/>
              <a:gd name="T20" fmla="*/ 1 w 141"/>
              <a:gd name="T21" fmla="*/ 57 h 193"/>
              <a:gd name="T22" fmla="*/ 1 w 141"/>
              <a:gd name="T23" fmla="*/ 65 h 193"/>
              <a:gd name="T24" fmla="*/ 2 w 141"/>
              <a:gd name="T25" fmla="*/ 92 h 193"/>
              <a:gd name="T26" fmla="*/ 2 w 141"/>
              <a:gd name="T27" fmla="*/ 121 h 193"/>
              <a:gd name="T28" fmla="*/ 61 w 141"/>
              <a:gd name="T29" fmla="*/ 192 h 193"/>
              <a:gd name="T30" fmla="*/ 115 w 141"/>
              <a:gd name="T31" fmla="*/ 193 h 193"/>
              <a:gd name="T32" fmla="*/ 141 w 141"/>
              <a:gd name="T33" fmla="*/ 171 h 193"/>
              <a:gd name="T34" fmla="*/ 118 w 141"/>
              <a:gd name="T35" fmla="*/ 145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1" h="193">
                <a:moveTo>
                  <a:pt x="118" y="145"/>
                </a:moveTo>
                <a:cubicBezTo>
                  <a:pt x="81" y="145"/>
                  <a:pt x="81" y="145"/>
                  <a:pt x="81" y="145"/>
                </a:cubicBezTo>
                <a:cubicBezTo>
                  <a:pt x="55" y="145"/>
                  <a:pt x="50" y="133"/>
                  <a:pt x="50" y="122"/>
                </a:cubicBezTo>
                <a:cubicBezTo>
                  <a:pt x="50" y="117"/>
                  <a:pt x="51" y="108"/>
                  <a:pt x="51" y="98"/>
                </a:cubicBezTo>
                <a:cubicBezTo>
                  <a:pt x="113" y="98"/>
                  <a:pt x="113" y="98"/>
                  <a:pt x="113" y="98"/>
                </a:cubicBezTo>
                <a:cubicBezTo>
                  <a:pt x="123" y="98"/>
                  <a:pt x="140" y="94"/>
                  <a:pt x="140" y="77"/>
                </a:cubicBezTo>
                <a:cubicBezTo>
                  <a:pt x="140" y="60"/>
                  <a:pt x="132" y="49"/>
                  <a:pt x="121" y="49"/>
                </a:cubicBezTo>
                <a:cubicBezTo>
                  <a:pt x="52" y="49"/>
                  <a:pt x="52" y="49"/>
                  <a:pt x="52" y="49"/>
                </a:cubicBezTo>
                <a:cubicBezTo>
                  <a:pt x="52" y="24"/>
                  <a:pt x="50" y="0"/>
                  <a:pt x="26" y="0"/>
                </a:cubicBezTo>
                <a:cubicBezTo>
                  <a:pt x="16" y="0"/>
                  <a:pt x="8" y="4"/>
                  <a:pt x="5" y="14"/>
                </a:cubicBezTo>
                <a:cubicBezTo>
                  <a:pt x="0" y="27"/>
                  <a:pt x="1" y="43"/>
                  <a:pt x="1" y="57"/>
                </a:cubicBezTo>
                <a:cubicBezTo>
                  <a:pt x="1" y="59"/>
                  <a:pt x="1" y="62"/>
                  <a:pt x="1" y="65"/>
                </a:cubicBezTo>
                <a:cubicBezTo>
                  <a:pt x="1" y="74"/>
                  <a:pt x="2" y="83"/>
                  <a:pt x="2" y="92"/>
                </a:cubicBezTo>
                <a:cubicBezTo>
                  <a:pt x="2" y="102"/>
                  <a:pt x="2" y="111"/>
                  <a:pt x="2" y="121"/>
                </a:cubicBezTo>
                <a:cubicBezTo>
                  <a:pt x="2" y="176"/>
                  <a:pt x="52" y="192"/>
                  <a:pt x="61" y="192"/>
                </a:cubicBezTo>
                <a:cubicBezTo>
                  <a:pt x="71" y="192"/>
                  <a:pt x="108" y="193"/>
                  <a:pt x="115" y="193"/>
                </a:cubicBezTo>
                <a:cubicBezTo>
                  <a:pt x="122" y="193"/>
                  <a:pt x="141" y="191"/>
                  <a:pt x="141" y="171"/>
                </a:cubicBezTo>
                <a:cubicBezTo>
                  <a:pt x="141" y="152"/>
                  <a:pt x="128" y="145"/>
                  <a:pt x="118" y="145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6" name="出自【趣你的PPT】(微信:qunideppt)：最优质的PPT资源库"/>
          <p:cNvSpPr/>
          <p:nvPr/>
        </p:nvSpPr>
        <p:spPr bwMode="auto">
          <a:xfrm>
            <a:off x="8828826" y="2907948"/>
            <a:ext cx="88605" cy="188286"/>
          </a:xfrm>
          <a:custGeom>
            <a:avLst/>
            <a:gdLst>
              <a:gd name="T0" fmla="*/ 90 w 90"/>
              <a:gd name="T1" fmla="*/ 62 h 193"/>
              <a:gd name="T2" fmla="*/ 60 w 90"/>
              <a:gd name="T3" fmla="*/ 62 h 193"/>
              <a:gd name="T4" fmla="*/ 60 w 90"/>
              <a:gd name="T5" fmla="*/ 42 h 193"/>
              <a:gd name="T6" fmla="*/ 68 w 90"/>
              <a:gd name="T7" fmla="*/ 33 h 193"/>
              <a:gd name="T8" fmla="*/ 90 w 90"/>
              <a:gd name="T9" fmla="*/ 33 h 193"/>
              <a:gd name="T10" fmla="*/ 90 w 90"/>
              <a:gd name="T11" fmla="*/ 0 h 193"/>
              <a:gd name="T12" fmla="*/ 60 w 90"/>
              <a:gd name="T13" fmla="*/ 0 h 193"/>
              <a:gd name="T14" fmla="*/ 20 w 90"/>
              <a:gd name="T15" fmla="*/ 40 h 193"/>
              <a:gd name="T16" fmla="*/ 20 w 90"/>
              <a:gd name="T17" fmla="*/ 62 h 193"/>
              <a:gd name="T18" fmla="*/ 0 w 90"/>
              <a:gd name="T19" fmla="*/ 62 h 193"/>
              <a:gd name="T20" fmla="*/ 0 w 90"/>
              <a:gd name="T21" fmla="*/ 96 h 193"/>
              <a:gd name="T22" fmla="*/ 20 w 90"/>
              <a:gd name="T23" fmla="*/ 96 h 193"/>
              <a:gd name="T24" fmla="*/ 20 w 90"/>
              <a:gd name="T25" fmla="*/ 193 h 193"/>
              <a:gd name="T26" fmla="*/ 60 w 90"/>
              <a:gd name="T27" fmla="*/ 193 h 193"/>
              <a:gd name="T28" fmla="*/ 60 w 90"/>
              <a:gd name="T29" fmla="*/ 96 h 193"/>
              <a:gd name="T30" fmla="*/ 87 w 90"/>
              <a:gd name="T31" fmla="*/ 96 h 193"/>
              <a:gd name="T32" fmla="*/ 90 w 90"/>
              <a:gd name="T33" fmla="*/ 62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0" h="193">
                <a:moveTo>
                  <a:pt x="90" y="62"/>
                </a:moveTo>
                <a:cubicBezTo>
                  <a:pt x="60" y="62"/>
                  <a:pt x="60" y="62"/>
                  <a:pt x="60" y="62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35"/>
                  <a:pt x="65" y="33"/>
                  <a:pt x="68" y="33"/>
                </a:cubicBezTo>
                <a:cubicBezTo>
                  <a:pt x="72" y="33"/>
                  <a:pt x="90" y="33"/>
                  <a:pt x="90" y="33"/>
                </a:cubicBezTo>
                <a:cubicBezTo>
                  <a:pt x="90" y="0"/>
                  <a:pt x="90" y="0"/>
                  <a:pt x="9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20" y="24"/>
                  <a:pt x="20" y="40"/>
                </a:cubicBezTo>
                <a:cubicBezTo>
                  <a:pt x="20" y="62"/>
                  <a:pt x="20" y="62"/>
                  <a:pt x="2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96"/>
                  <a:pt x="0" y="96"/>
                  <a:pt x="0" y="96"/>
                </a:cubicBezTo>
                <a:cubicBezTo>
                  <a:pt x="20" y="96"/>
                  <a:pt x="20" y="96"/>
                  <a:pt x="20" y="96"/>
                </a:cubicBezTo>
                <a:cubicBezTo>
                  <a:pt x="20" y="140"/>
                  <a:pt x="20" y="193"/>
                  <a:pt x="20" y="193"/>
                </a:cubicBezTo>
                <a:cubicBezTo>
                  <a:pt x="60" y="193"/>
                  <a:pt x="60" y="193"/>
                  <a:pt x="60" y="193"/>
                </a:cubicBezTo>
                <a:cubicBezTo>
                  <a:pt x="60" y="193"/>
                  <a:pt x="60" y="139"/>
                  <a:pt x="60" y="96"/>
                </a:cubicBezTo>
                <a:cubicBezTo>
                  <a:pt x="87" y="96"/>
                  <a:pt x="87" y="96"/>
                  <a:pt x="87" y="96"/>
                </a:cubicBezTo>
                <a:lnTo>
                  <a:pt x="90" y="62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749451" y="3174689"/>
            <a:ext cx="192901" cy="193824"/>
          </a:xfrm>
          <a:custGeom>
            <a:avLst/>
            <a:gdLst>
              <a:gd name="T0" fmla="*/ 190 w 198"/>
              <a:gd name="T1" fmla="*/ 61 h 198"/>
              <a:gd name="T2" fmla="*/ 169 w 198"/>
              <a:gd name="T3" fmla="*/ 29 h 198"/>
              <a:gd name="T4" fmla="*/ 138 w 198"/>
              <a:gd name="T5" fmla="*/ 8 h 198"/>
              <a:gd name="T6" fmla="*/ 99 w 198"/>
              <a:gd name="T7" fmla="*/ 0 h 198"/>
              <a:gd name="T8" fmla="*/ 61 w 198"/>
              <a:gd name="T9" fmla="*/ 8 h 198"/>
              <a:gd name="T10" fmla="*/ 29 w 198"/>
              <a:gd name="T11" fmla="*/ 29 h 198"/>
              <a:gd name="T12" fmla="*/ 8 w 198"/>
              <a:gd name="T13" fmla="*/ 61 h 198"/>
              <a:gd name="T14" fmla="*/ 0 w 198"/>
              <a:gd name="T15" fmla="*/ 99 h 198"/>
              <a:gd name="T16" fmla="*/ 8 w 198"/>
              <a:gd name="T17" fmla="*/ 138 h 198"/>
              <a:gd name="T18" fmla="*/ 29 w 198"/>
              <a:gd name="T19" fmla="*/ 169 h 198"/>
              <a:gd name="T20" fmla="*/ 61 w 198"/>
              <a:gd name="T21" fmla="*/ 190 h 198"/>
              <a:gd name="T22" fmla="*/ 99 w 198"/>
              <a:gd name="T23" fmla="*/ 198 h 198"/>
              <a:gd name="T24" fmla="*/ 138 w 198"/>
              <a:gd name="T25" fmla="*/ 190 h 198"/>
              <a:gd name="T26" fmla="*/ 169 w 198"/>
              <a:gd name="T27" fmla="*/ 169 h 198"/>
              <a:gd name="T28" fmla="*/ 190 w 198"/>
              <a:gd name="T29" fmla="*/ 138 h 198"/>
              <a:gd name="T30" fmla="*/ 198 w 198"/>
              <a:gd name="T31" fmla="*/ 99 h 198"/>
              <a:gd name="T32" fmla="*/ 184 w 198"/>
              <a:gd name="T33" fmla="*/ 98 h 198"/>
              <a:gd name="T34" fmla="*/ 123 w 198"/>
              <a:gd name="T35" fmla="*/ 91 h 198"/>
              <a:gd name="T36" fmla="*/ 164 w 198"/>
              <a:gd name="T37" fmla="*/ 45 h 198"/>
              <a:gd name="T38" fmla="*/ 155 w 198"/>
              <a:gd name="T39" fmla="*/ 36 h 198"/>
              <a:gd name="T40" fmla="*/ 79 w 198"/>
              <a:gd name="T41" fmla="*/ 17 h 198"/>
              <a:gd name="T42" fmla="*/ 155 w 198"/>
              <a:gd name="T43" fmla="*/ 36 h 198"/>
              <a:gd name="T44" fmla="*/ 79 w 198"/>
              <a:gd name="T45" fmla="*/ 17 h 198"/>
              <a:gd name="T46" fmla="*/ 79 w 198"/>
              <a:gd name="T47" fmla="*/ 17 h 198"/>
              <a:gd name="T48" fmla="*/ 94 w 198"/>
              <a:gd name="T49" fmla="*/ 71 h 198"/>
              <a:gd name="T50" fmla="*/ 63 w 198"/>
              <a:gd name="T51" fmla="*/ 23 h 198"/>
              <a:gd name="T52" fmla="*/ 15 w 198"/>
              <a:gd name="T53" fmla="*/ 96 h 198"/>
              <a:gd name="T54" fmla="*/ 108 w 198"/>
              <a:gd name="T55" fmla="*/ 99 h 198"/>
              <a:gd name="T56" fmla="*/ 36 w 198"/>
              <a:gd name="T57" fmla="*/ 156 h 198"/>
              <a:gd name="T58" fmla="*/ 15 w 198"/>
              <a:gd name="T59" fmla="*/ 99 h 198"/>
              <a:gd name="T60" fmla="*/ 45 w 198"/>
              <a:gd name="T61" fmla="*/ 164 h 198"/>
              <a:gd name="T62" fmla="*/ 114 w 198"/>
              <a:gd name="T63" fmla="*/ 113 h 198"/>
              <a:gd name="T64" fmla="*/ 132 w 198"/>
              <a:gd name="T65" fmla="*/ 177 h 198"/>
              <a:gd name="T66" fmla="*/ 146 w 198"/>
              <a:gd name="T67" fmla="*/ 169 h 198"/>
              <a:gd name="T68" fmla="*/ 183 w 198"/>
              <a:gd name="T69" fmla="*/ 11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8" h="198">
                <a:moveTo>
                  <a:pt x="196" y="79"/>
                </a:moveTo>
                <a:cubicBezTo>
                  <a:pt x="195" y="73"/>
                  <a:pt x="193" y="67"/>
                  <a:pt x="190" y="61"/>
                </a:cubicBezTo>
                <a:cubicBezTo>
                  <a:pt x="188" y="55"/>
                  <a:pt x="185" y="49"/>
                  <a:pt x="181" y="44"/>
                </a:cubicBezTo>
                <a:cubicBezTo>
                  <a:pt x="178" y="39"/>
                  <a:pt x="174" y="34"/>
                  <a:pt x="169" y="29"/>
                </a:cubicBezTo>
                <a:cubicBezTo>
                  <a:pt x="165" y="25"/>
                  <a:pt x="160" y="21"/>
                  <a:pt x="154" y="17"/>
                </a:cubicBezTo>
                <a:cubicBezTo>
                  <a:pt x="149" y="14"/>
                  <a:pt x="144" y="10"/>
                  <a:pt x="138" y="8"/>
                </a:cubicBezTo>
                <a:cubicBezTo>
                  <a:pt x="132" y="5"/>
                  <a:pt x="125" y="4"/>
                  <a:pt x="119" y="2"/>
                </a:cubicBezTo>
                <a:cubicBezTo>
                  <a:pt x="113" y="1"/>
                  <a:pt x="106" y="0"/>
                  <a:pt x="99" y="0"/>
                </a:cubicBezTo>
                <a:cubicBezTo>
                  <a:pt x="92" y="0"/>
                  <a:pt x="86" y="1"/>
                  <a:pt x="79" y="2"/>
                </a:cubicBezTo>
                <a:cubicBezTo>
                  <a:pt x="73" y="4"/>
                  <a:pt x="67" y="5"/>
                  <a:pt x="61" y="8"/>
                </a:cubicBezTo>
                <a:cubicBezTo>
                  <a:pt x="55" y="10"/>
                  <a:pt x="49" y="14"/>
                  <a:pt x="44" y="17"/>
                </a:cubicBezTo>
                <a:cubicBezTo>
                  <a:pt x="39" y="21"/>
                  <a:pt x="34" y="25"/>
                  <a:pt x="29" y="29"/>
                </a:cubicBezTo>
                <a:cubicBezTo>
                  <a:pt x="25" y="34"/>
                  <a:pt x="21" y="39"/>
                  <a:pt x="17" y="44"/>
                </a:cubicBezTo>
                <a:cubicBezTo>
                  <a:pt x="14" y="49"/>
                  <a:pt x="11" y="55"/>
                  <a:pt x="8" y="61"/>
                </a:cubicBezTo>
                <a:cubicBezTo>
                  <a:pt x="6" y="67"/>
                  <a:pt x="4" y="73"/>
                  <a:pt x="2" y="79"/>
                </a:cubicBezTo>
                <a:cubicBezTo>
                  <a:pt x="1" y="86"/>
                  <a:pt x="0" y="92"/>
                  <a:pt x="0" y="99"/>
                </a:cubicBezTo>
                <a:cubicBezTo>
                  <a:pt x="0" y="106"/>
                  <a:pt x="1" y="113"/>
                  <a:pt x="2" y="119"/>
                </a:cubicBezTo>
                <a:cubicBezTo>
                  <a:pt x="4" y="125"/>
                  <a:pt x="6" y="132"/>
                  <a:pt x="8" y="138"/>
                </a:cubicBezTo>
                <a:cubicBezTo>
                  <a:pt x="11" y="143"/>
                  <a:pt x="14" y="149"/>
                  <a:pt x="17" y="154"/>
                </a:cubicBezTo>
                <a:cubicBezTo>
                  <a:pt x="21" y="160"/>
                  <a:pt x="25" y="165"/>
                  <a:pt x="29" y="169"/>
                </a:cubicBezTo>
                <a:cubicBezTo>
                  <a:pt x="34" y="174"/>
                  <a:pt x="39" y="178"/>
                  <a:pt x="44" y="181"/>
                </a:cubicBezTo>
                <a:cubicBezTo>
                  <a:pt x="49" y="185"/>
                  <a:pt x="55" y="188"/>
                  <a:pt x="61" y="190"/>
                </a:cubicBezTo>
                <a:cubicBezTo>
                  <a:pt x="67" y="193"/>
                  <a:pt x="73" y="195"/>
                  <a:pt x="79" y="196"/>
                </a:cubicBezTo>
                <a:cubicBezTo>
                  <a:pt x="86" y="197"/>
                  <a:pt x="92" y="198"/>
                  <a:pt x="99" y="198"/>
                </a:cubicBezTo>
                <a:cubicBezTo>
                  <a:pt x="106" y="198"/>
                  <a:pt x="113" y="197"/>
                  <a:pt x="119" y="196"/>
                </a:cubicBezTo>
                <a:cubicBezTo>
                  <a:pt x="125" y="195"/>
                  <a:pt x="132" y="193"/>
                  <a:pt x="138" y="190"/>
                </a:cubicBezTo>
                <a:cubicBezTo>
                  <a:pt x="144" y="188"/>
                  <a:pt x="149" y="185"/>
                  <a:pt x="154" y="181"/>
                </a:cubicBezTo>
                <a:cubicBezTo>
                  <a:pt x="160" y="178"/>
                  <a:pt x="165" y="174"/>
                  <a:pt x="169" y="169"/>
                </a:cubicBezTo>
                <a:cubicBezTo>
                  <a:pt x="174" y="165"/>
                  <a:pt x="178" y="160"/>
                  <a:pt x="181" y="154"/>
                </a:cubicBezTo>
                <a:cubicBezTo>
                  <a:pt x="185" y="149"/>
                  <a:pt x="188" y="143"/>
                  <a:pt x="190" y="138"/>
                </a:cubicBezTo>
                <a:cubicBezTo>
                  <a:pt x="193" y="132"/>
                  <a:pt x="195" y="125"/>
                  <a:pt x="196" y="119"/>
                </a:cubicBezTo>
                <a:cubicBezTo>
                  <a:pt x="197" y="113"/>
                  <a:pt x="198" y="106"/>
                  <a:pt x="198" y="99"/>
                </a:cubicBezTo>
                <a:cubicBezTo>
                  <a:pt x="198" y="92"/>
                  <a:pt x="197" y="86"/>
                  <a:pt x="196" y="79"/>
                </a:cubicBezTo>
                <a:close/>
                <a:moveTo>
                  <a:pt x="184" y="98"/>
                </a:moveTo>
                <a:cubicBezTo>
                  <a:pt x="182" y="98"/>
                  <a:pt x="154" y="92"/>
                  <a:pt x="125" y="96"/>
                </a:cubicBezTo>
                <a:cubicBezTo>
                  <a:pt x="124" y="94"/>
                  <a:pt x="124" y="93"/>
                  <a:pt x="123" y="91"/>
                </a:cubicBezTo>
                <a:cubicBezTo>
                  <a:pt x="121" y="87"/>
                  <a:pt x="119" y="83"/>
                  <a:pt x="117" y="79"/>
                </a:cubicBezTo>
                <a:cubicBezTo>
                  <a:pt x="151" y="65"/>
                  <a:pt x="164" y="46"/>
                  <a:pt x="164" y="45"/>
                </a:cubicBezTo>
                <a:cubicBezTo>
                  <a:pt x="176" y="60"/>
                  <a:pt x="183" y="78"/>
                  <a:pt x="184" y="98"/>
                </a:cubicBezTo>
                <a:close/>
                <a:moveTo>
                  <a:pt x="155" y="36"/>
                </a:moveTo>
                <a:cubicBezTo>
                  <a:pt x="155" y="36"/>
                  <a:pt x="143" y="54"/>
                  <a:pt x="111" y="66"/>
                </a:cubicBezTo>
                <a:cubicBezTo>
                  <a:pt x="96" y="40"/>
                  <a:pt x="81" y="19"/>
                  <a:pt x="79" y="17"/>
                </a:cubicBezTo>
                <a:cubicBezTo>
                  <a:pt x="86" y="16"/>
                  <a:pt x="92" y="15"/>
                  <a:pt x="99" y="15"/>
                </a:cubicBezTo>
                <a:cubicBezTo>
                  <a:pt x="121" y="15"/>
                  <a:pt x="140" y="23"/>
                  <a:pt x="155" y="36"/>
                </a:cubicBezTo>
                <a:close/>
                <a:moveTo>
                  <a:pt x="79" y="17"/>
                </a:moveTo>
                <a:cubicBezTo>
                  <a:pt x="79" y="17"/>
                  <a:pt x="79" y="17"/>
                  <a:pt x="79" y="17"/>
                </a:cubicBezTo>
                <a:cubicBezTo>
                  <a:pt x="79" y="17"/>
                  <a:pt x="79" y="17"/>
                  <a:pt x="79" y="17"/>
                </a:cubicBezTo>
                <a:cubicBezTo>
                  <a:pt x="79" y="17"/>
                  <a:pt x="79" y="17"/>
                  <a:pt x="79" y="17"/>
                </a:cubicBezTo>
                <a:close/>
                <a:moveTo>
                  <a:pt x="63" y="23"/>
                </a:moveTo>
                <a:cubicBezTo>
                  <a:pt x="64" y="24"/>
                  <a:pt x="80" y="45"/>
                  <a:pt x="94" y="71"/>
                </a:cubicBezTo>
                <a:cubicBezTo>
                  <a:pt x="54" y="82"/>
                  <a:pt x="19" y="82"/>
                  <a:pt x="17" y="82"/>
                </a:cubicBezTo>
                <a:cubicBezTo>
                  <a:pt x="22" y="56"/>
                  <a:pt x="40" y="34"/>
                  <a:pt x="63" y="23"/>
                </a:cubicBezTo>
                <a:close/>
                <a:moveTo>
                  <a:pt x="15" y="99"/>
                </a:moveTo>
                <a:cubicBezTo>
                  <a:pt x="15" y="98"/>
                  <a:pt x="15" y="97"/>
                  <a:pt x="15" y="96"/>
                </a:cubicBezTo>
                <a:cubicBezTo>
                  <a:pt x="16" y="96"/>
                  <a:pt x="58" y="97"/>
                  <a:pt x="101" y="84"/>
                </a:cubicBezTo>
                <a:cubicBezTo>
                  <a:pt x="104" y="89"/>
                  <a:pt x="106" y="94"/>
                  <a:pt x="108" y="99"/>
                </a:cubicBezTo>
                <a:cubicBezTo>
                  <a:pt x="107" y="99"/>
                  <a:pt x="106" y="99"/>
                  <a:pt x="105" y="100"/>
                </a:cubicBezTo>
                <a:cubicBezTo>
                  <a:pt x="59" y="115"/>
                  <a:pt x="36" y="156"/>
                  <a:pt x="36" y="156"/>
                </a:cubicBezTo>
                <a:cubicBezTo>
                  <a:pt x="36" y="156"/>
                  <a:pt x="36" y="156"/>
                  <a:pt x="36" y="156"/>
                </a:cubicBezTo>
                <a:cubicBezTo>
                  <a:pt x="23" y="141"/>
                  <a:pt x="15" y="121"/>
                  <a:pt x="15" y="99"/>
                </a:cubicBezTo>
                <a:close/>
                <a:moveTo>
                  <a:pt x="99" y="184"/>
                </a:moveTo>
                <a:cubicBezTo>
                  <a:pt x="79" y="184"/>
                  <a:pt x="60" y="176"/>
                  <a:pt x="45" y="164"/>
                </a:cubicBezTo>
                <a:cubicBezTo>
                  <a:pt x="46" y="165"/>
                  <a:pt x="47" y="166"/>
                  <a:pt x="47" y="166"/>
                </a:cubicBezTo>
                <a:cubicBezTo>
                  <a:pt x="47" y="166"/>
                  <a:pt x="63" y="130"/>
                  <a:pt x="114" y="113"/>
                </a:cubicBezTo>
                <a:cubicBezTo>
                  <a:pt x="114" y="113"/>
                  <a:pt x="114" y="113"/>
                  <a:pt x="114" y="113"/>
                </a:cubicBezTo>
                <a:cubicBezTo>
                  <a:pt x="126" y="144"/>
                  <a:pt x="131" y="169"/>
                  <a:pt x="132" y="177"/>
                </a:cubicBezTo>
                <a:cubicBezTo>
                  <a:pt x="122" y="181"/>
                  <a:pt x="111" y="184"/>
                  <a:pt x="99" y="184"/>
                </a:cubicBezTo>
                <a:close/>
                <a:moveTo>
                  <a:pt x="146" y="169"/>
                </a:moveTo>
                <a:cubicBezTo>
                  <a:pt x="145" y="164"/>
                  <a:pt x="141" y="139"/>
                  <a:pt x="130" y="109"/>
                </a:cubicBezTo>
                <a:cubicBezTo>
                  <a:pt x="157" y="104"/>
                  <a:pt x="181" y="112"/>
                  <a:pt x="183" y="113"/>
                </a:cubicBezTo>
                <a:cubicBezTo>
                  <a:pt x="179" y="136"/>
                  <a:pt x="165" y="156"/>
                  <a:pt x="146" y="169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593893" y="2735355"/>
            <a:ext cx="192901" cy="193824"/>
          </a:xfrm>
          <a:custGeom>
            <a:avLst/>
            <a:gdLst>
              <a:gd name="T0" fmla="*/ 183 w 198"/>
              <a:gd name="T1" fmla="*/ 0 h 199"/>
              <a:gd name="T2" fmla="*/ 15 w 198"/>
              <a:gd name="T3" fmla="*/ 0 h 199"/>
              <a:gd name="T4" fmla="*/ 0 w 198"/>
              <a:gd name="T5" fmla="*/ 14 h 199"/>
              <a:gd name="T6" fmla="*/ 0 w 198"/>
              <a:gd name="T7" fmla="*/ 185 h 199"/>
              <a:gd name="T8" fmla="*/ 15 w 198"/>
              <a:gd name="T9" fmla="*/ 199 h 199"/>
              <a:gd name="T10" fmla="*/ 183 w 198"/>
              <a:gd name="T11" fmla="*/ 199 h 199"/>
              <a:gd name="T12" fmla="*/ 198 w 198"/>
              <a:gd name="T13" fmla="*/ 185 h 199"/>
              <a:gd name="T14" fmla="*/ 198 w 198"/>
              <a:gd name="T15" fmla="*/ 14 h 199"/>
              <a:gd name="T16" fmla="*/ 183 w 198"/>
              <a:gd name="T17" fmla="*/ 0 h 199"/>
              <a:gd name="T18" fmla="*/ 60 w 198"/>
              <a:gd name="T19" fmla="*/ 166 h 199"/>
              <a:gd name="T20" fmla="*/ 30 w 198"/>
              <a:gd name="T21" fmla="*/ 166 h 199"/>
              <a:gd name="T22" fmla="*/ 30 w 198"/>
              <a:gd name="T23" fmla="*/ 77 h 199"/>
              <a:gd name="T24" fmla="*/ 60 w 198"/>
              <a:gd name="T25" fmla="*/ 77 h 199"/>
              <a:gd name="T26" fmla="*/ 60 w 198"/>
              <a:gd name="T27" fmla="*/ 166 h 199"/>
              <a:gd name="T28" fmla="*/ 45 w 198"/>
              <a:gd name="T29" fmla="*/ 64 h 199"/>
              <a:gd name="T30" fmla="*/ 45 w 198"/>
              <a:gd name="T31" fmla="*/ 64 h 199"/>
              <a:gd name="T32" fmla="*/ 29 w 198"/>
              <a:gd name="T33" fmla="*/ 49 h 199"/>
              <a:gd name="T34" fmla="*/ 45 w 198"/>
              <a:gd name="T35" fmla="*/ 33 h 199"/>
              <a:gd name="T36" fmla="*/ 62 w 198"/>
              <a:gd name="T37" fmla="*/ 49 h 199"/>
              <a:gd name="T38" fmla="*/ 45 w 198"/>
              <a:gd name="T39" fmla="*/ 64 h 199"/>
              <a:gd name="T40" fmla="*/ 168 w 198"/>
              <a:gd name="T41" fmla="*/ 166 h 199"/>
              <a:gd name="T42" fmla="*/ 138 w 198"/>
              <a:gd name="T43" fmla="*/ 166 h 199"/>
              <a:gd name="T44" fmla="*/ 138 w 198"/>
              <a:gd name="T45" fmla="*/ 118 h 199"/>
              <a:gd name="T46" fmla="*/ 123 w 198"/>
              <a:gd name="T47" fmla="*/ 98 h 199"/>
              <a:gd name="T48" fmla="*/ 108 w 198"/>
              <a:gd name="T49" fmla="*/ 109 h 199"/>
              <a:gd name="T50" fmla="*/ 107 w 198"/>
              <a:gd name="T51" fmla="*/ 116 h 199"/>
              <a:gd name="T52" fmla="*/ 107 w 198"/>
              <a:gd name="T53" fmla="*/ 166 h 199"/>
              <a:gd name="T54" fmla="*/ 77 w 198"/>
              <a:gd name="T55" fmla="*/ 166 h 199"/>
              <a:gd name="T56" fmla="*/ 77 w 198"/>
              <a:gd name="T57" fmla="*/ 77 h 199"/>
              <a:gd name="T58" fmla="*/ 107 w 198"/>
              <a:gd name="T59" fmla="*/ 77 h 199"/>
              <a:gd name="T60" fmla="*/ 107 w 198"/>
              <a:gd name="T61" fmla="*/ 89 h 199"/>
              <a:gd name="T62" fmla="*/ 134 w 198"/>
              <a:gd name="T63" fmla="*/ 74 h 199"/>
              <a:gd name="T64" fmla="*/ 168 w 198"/>
              <a:gd name="T65" fmla="*/ 115 h 199"/>
              <a:gd name="T66" fmla="*/ 168 w 198"/>
              <a:gd name="T67" fmla="*/ 166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8" h="199">
                <a:moveTo>
                  <a:pt x="18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192"/>
                  <a:pt x="7" y="199"/>
                  <a:pt x="15" y="199"/>
                </a:cubicBezTo>
                <a:cubicBezTo>
                  <a:pt x="183" y="199"/>
                  <a:pt x="183" y="199"/>
                  <a:pt x="183" y="199"/>
                </a:cubicBezTo>
                <a:cubicBezTo>
                  <a:pt x="191" y="199"/>
                  <a:pt x="198" y="192"/>
                  <a:pt x="198" y="185"/>
                </a:cubicBezTo>
                <a:cubicBezTo>
                  <a:pt x="198" y="14"/>
                  <a:pt x="198" y="14"/>
                  <a:pt x="198" y="14"/>
                </a:cubicBezTo>
                <a:cubicBezTo>
                  <a:pt x="198" y="6"/>
                  <a:pt x="191" y="0"/>
                  <a:pt x="183" y="0"/>
                </a:cubicBezTo>
                <a:close/>
                <a:moveTo>
                  <a:pt x="60" y="166"/>
                </a:moveTo>
                <a:cubicBezTo>
                  <a:pt x="30" y="166"/>
                  <a:pt x="30" y="166"/>
                  <a:pt x="30" y="166"/>
                </a:cubicBezTo>
                <a:cubicBezTo>
                  <a:pt x="30" y="77"/>
                  <a:pt x="30" y="77"/>
                  <a:pt x="30" y="77"/>
                </a:cubicBezTo>
                <a:cubicBezTo>
                  <a:pt x="60" y="77"/>
                  <a:pt x="60" y="77"/>
                  <a:pt x="60" y="77"/>
                </a:cubicBezTo>
                <a:lnTo>
                  <a:pt x="60" y="166"/>
                </a:lnTo>
                <a:close/>
                <a:moveTo>
                  <a:pt x="45" y="64"/>
                </a:moveTo>
                <a:cubicBezTo>
                  <a:pt x="45" y="64"/>
                  <a:pt x="45" y="64"/>
                  <a:pt x="45" y="64"/>
                </a:cubicBezTo>
                <a:cubicBezTo>
                  <a:pt x="35" y="64"/>
                  <a:pt x="29" y="57"/>
                  <a:pt x="29" y="49"/>
                </a:cubicBezTo>
                <a:cubicBezTo>
                  <a:pt x="29" y="40"/>
                  <a:pt x="35" y="33"/>
                  <a:pt x="45" y="33"/>
                </a:cubicBezTo>
                <a:cubicBezTo>
                  <a:pt x="56" y="33"/>
                  <a:pt x="62" y="40"/>
                  <a:pt x="62" y="49"/>
                </a:cubicBezTo>
                <a:cubicBezTo>
                  <a:pt x="62" y="57"/>
                  <a:pt x="56" y="64"/>
                  <a:pt x="45" y="64"/>
                </a:cubicBezTo>
                <a:close/>
                <a:moveTo>
                  <a:pt x="168" y="166"/>
                </a:moveTo>
                <a:cubicBezTo>
                  <a:pt x="138" y="166"/>
                  <a:pt x="138" y="166"/>
                  <a:pt x="138" y="166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38" y="106"/>
                  <a:pt x="134" y="98"/>
                  <a:pt x="123" y="98"/>
                </a:cubicBezTo>
                <a:cubicBezTo>
                  <a:pt x="115" y="98"/>
                  <a:pt x="110" y="104"/>
                  <a:pt x="108" y="109"/>
                </a:cubicBezTo>
                <a:cubicBezTo>
                  <a:pt x="107" y="111"/>
                  <a:pt x="107" y="114"/>
                  <a:pt x="107" y="116"/>
                </a:cubicBezTo>
                <a:cubicBezTo>
                  <a:pt x="107" y="166"/>
                  <a:pt x="107" y="166"/>
                  <a:pt x="107" y="166"/>
                </a:cubicBezTo>
                <a:cubicBezTo>
                  <a:pt x="77" y="166"/>
                  <a:pt x="77" y="166"/>
                  <a:pt x="77" y="166"/>
                </a:cubicBezTo>
                <a:cubicBezTo>
                  <a:pt x="77" y="166"/>
                  <a:pt x="77" y="85"/>
                  <a:pt x="77" y="77"/>
                </a:cubicBezTo>
                <a:cubicBezTo>
                  <a:pt x="107" y="77"/>
                  <a:pt x="107" y="77"/>
                  <a:pt x="107" y="77"/>
                </a:cubicBezTo>
                <a:cubicBezTo>
                  <a:pt x="107" y="89"/>
                  <a:pt x="107" y="89"/>
                  <a:pt x="107" y="89"/>
                </a:cubicBezTo>
                <a:cubicBezTo>
                  <a:pt x="111" y="83"/>
                  <a:pt x="118" y="74"/>
                  <a:pt x="134" y="74"/>
                </a:cubicBezTo>
                <a:cubicBezTo>
                  <a:pt x="153" y="74"/>
                  <a:pt x="168" y="87"/>
                  <a:pt x="168" y="115"/>
                </a:cubicBezTo>
                <a:lnTo>
                  <a:pt x="168" y="166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9" name="出自【趣你的PPT】(微信:qunideppt)：最优质的PPT资源库"/>
          <p:cNvSpPr/>
          <p:nvPr/>
        </p:nvSpPr>
        <p:spPr bwMode="auto">
          <a:xfrm>
            <a:off x="7357612" y="3096235"/>
            <a:ext cx="203054" cy="196593"/>
          </a:xfrm>
          <a:custGeom>
            <a:avLst/>
            <a:gdLst>
              <a:gd name="T0" fmla="*/ 0 w 208"/>
              <a:gd name="T1" fmla="*/ 68 h 202"/>
              <a:gd name="T2" fmla="*/ 8 w 208"/>
              <a:gd name="T3" fmla="*/ 79 h 202"/>
              <a:gd name="T4" fmla="*/ 30 w 208"/>
              <a:gd name="T5" fmla="*/ 72 h 202"/>
              <a:gd name="T6" fmla="*/ 64 w 208"/>
              <a:gd name="T7" fmla="*/ 172 h 202"/>
              <a:gd name="T8" fmla="*/ 105 w 208"/>
              <a:gd name="T9" fmla="*/ 190 h 202"/>
              <a:gd name="T10" fmla="*/ 197 w 208"/>
              <a:gd name="T11" fmla="*/ 63 h 202"/>
              <a:gd name="T12" fmla="*/ 113 w 208"/>
              <a:gd name="T13" fmla="*/ 68 h 202"/>
              <a:gd name="T14" fmla="*/ 137 w 208"/>
              <a:gd name="T15" fmla="*/ 95 h 202"/>
              <a:gd name="T16" fmla="*/ 109 w 208"/>
              <a:gd name="T17" fmla="*/ 130 h 202"/>
              <a:gd name="T18" fmla="*/ 93 w 208"/>
              <a:gd name="T19" fmla="*/ 91 h 202"/>
              <a:gd name="T20" fmla="*/ 59 w 208"/>
              <a:gd name="T21" fmla="*/ 23 h 202"/>
              <a:gd name="T22" fmla="*/ 0 w 208"/>
              <a:gd name="T23" fmla="*/ 68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8" h="202">
                <a:moveTo>
                  <a:pt x="0" y="68"/>
                </a:moveTo>
                <a:cubicBezTo>
                  <a:pt x="8" y="79"/>
                  <a:pt x="8" y="79"/>
                  <a:pt x="8" y="79"/>
                </a:cubicBezTo>
                <a:cubicBezTo>
                  <a:pt x="8" y="79"/>
                  <a:pt x="24" y="66"/>
                  <a:pt x="30" y="72"/>
                </a:cubicBezTo>
                <a:cubicBezTo>
                  <a:pt x="36" y="79"/>
                  <a:pt x="57" y="157"/>
                  <a:pt x="64" y="172"/>
                </a:cubicBezTo>
                <a:cubicBezTo>
                  <a:pt x="70" y="185"/>
                  <a:pt x="87" y="202"/>
                  <a:pt x="105" y="190"/>
                </a:cubicBezTo>
                <a:cubicBezTo>
                  <a:pt x="124" y="178"/>
                  <a:pt x="186" y="125"/>
                  <a:pt x="197" y="63"/>
                </a:cubicBezTo>
                <a:cubicBezTo>
                  <a:pt x="208" y="0"/>
                  <a:pt x="122" y="13"/>
                  <a:pt x="113" y="68"/>
                </a:cubicBezTo>
                <a:cubicBezTo>
                  <a:pt x="136" y="54"/>
                  <a:pt x="148" y="73"/>
                  <a:pt x="137" y="95"/>
                </a:cubicBezTo>
                <a:cubicBezTo>
                  <a:pt x="125" y="116"/>
                  <a:pt x="114" y="130"/>
                  <a:pt x="109" y="130"/>
                </a:cubicBezTo>
                <a:cubicBezTo>
                  <a:pt x="103" y="130"/>
                  <a:pt x="99" y="116"/>
                  <a:pt x="93" y="91"/>
                </a:cubicBezTo>
                <a:cubicBezTo>
                  <a:pt x="86" y="65"/>
                  <a:pt x="86" y="17"/>
                  <a:pt x="59" y="23"/>
                </a:cubicBezTo>
                <a:cubicBezTo>
                  <a:pt x="34" y="28"/>
                  <a:pt x="0" y="68"/>
                  <a:pt x="0" y="68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0" name="出自【趣你的PPT】(微信:qunideppt)：最优质的PPT资源库"/>
          <p:cNvSpPr/>
          <p:nvPr/>
        </p:nvSpPr>
        <p:spPr bwMode="auto">
          <a:xfrm>
            <a:off x="8047994" y="3837380"/>
            <a:ext cx="120909" cy="191978"/>
          </a:xfrm>
          <a:custGeom>
            <a:avLst/>
            <a:gdLst>
              <a:gd name="T0" fmla="*/ 71 w 124"/>
              <a:gd name="T1" fmla="*/ 0 h 197"/>
              <a:gd name="T2" fmla="*/ 71 w 124"/>
              <a:gd name="T3" fmla="*/ 45 h 197"/>
              <a:gd name="T4" fmla="*/ 116 w 124"/>
              <a:gd name="T5" fmla="*/ 45 h 197"/>
              <a:gd name="T6" fmla="*/ 116 w 124"/>
              <a:gd name="T7" fmla="*/ 80 h 197"/>
              <a:gd name="T8" fmla="*/ 71 w 124"/>
              <a:gd name="T9" fmla="*/ 80 h 197"/>
              <a:gd name="T10" fmla="*/ 71 w 124"/>
              <a:gd name="T11" fmla="*/ 131 h 197"/>
              <a:gd name="T12" fmla="*/ 72 w 124"/>
              <a:gd name="T13" fmla="*/ 152 h 197"/>
              <a:gd name="T14" fmla="*/ 79 w 124"/>
              <a:gd name="T15" fmla="*/ 161 h 197"/>
              <a:gd name="T16" fmla="*/ 94 w 124"/>
              <a:gd name="T17" fmla="*/ 165 h 197"/>
              <a:gd name="T18" fmla="*/ 124 w 124"/>
              <a:gd name="T19" fmla="*/ 155 h 197"/>
              <a:gd name="T20" fmla="*/ 124 w 124"/>
              <a:gd name="T21" fmla="*/ 186 h 197"/>
              <a:gd name="T22" fmla="*/ 101 w 124"/>
              <a:gd name="T23" fmla="*/ 194 h 197"/>
              <a:gd name="T24" fmla="*/ 79 w 124"/>
              <a:gd name="T25" fmla="*/ 197 h 197"/>
              <a:gd name="T26" fmla="*/ 58 w 124"/>
              <a:gd name="T27" fmla="*/ 193 h 197"/>
              <a:gd name="T28" fmla="*/ 40 w 124"/>
              <a:gd name="T29" fmla="*/ 184 h 197"/>
              <a:gd name="T30" fmla="*/ 30 w 124"/>
              <a:gd name="T31" fmla="*/ 170 h 197"/>
              <a:gd name="T32" fmla="*/ 27 w 124"/>
              <a:gd name="T33" fmla="*/ 149 h 197"/>
              <a:gd name="T34" fmla="*/ 27 w 124"/>
              <a:gd name="T35" fmla="*/ 80 h 197"/>
              <a:gd name="T36" fmla="*/ 0 w 124"/>
              <a:gd name="T37" fmla="*/ 80 h 197"/>
              <a:gd name="T38" fmla="*/ 0 w 124"/>
              <a:gd name="T39" fmla="*/ 53 h 197"/>
              <a:gd name="T40" fmla="*/ 23 w 124"/>
              <a:gd name="T41" fmla="*/ 42 h 197"/>
              <a:gd name="T42" fmla="*/ 36 w 124"/>
              <a:gd name="T43" fmla="*/ 25 h 197"/>
              <a:gd name="T44" fmla="*/ 43 w 124"/>
              <a:gd name="T45" fmla="*/ 0 h 197"/>
              <a:gd name="T46" fmla="*/ 71 w 124"/>
              <a:gd name="T47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4" h="197">
                <a:moveTo>
                  <a:pt x="71" y="0"/>
                </a:moveTo>
                <a:cubicBezTo>
                  <a:pt x="71" y="45"/>
                  <a:pt x="71" y="45"/>
                  <a:pt x="71" y="45"/>
                </a:cubicBezTo>
                <a:cubicBezTo>
                  <a:pt x="116" y="45"/>
                  <a:pt x="116" y="45"/>
                  <a:pt x="116" y="45"/>
                </a:cubicBezTo>
                <a:cubicBezTo>
                  <a:pt x="116" y="80"/>
                  <a:pt x="116" y="80"/>
                  <a:pt x="116" y="80"/>
                </a:cubicBezTo>
                <a:cubicBezTo>
                  <a:pt x="71" y="80"/>
                  <a:pt x="71" y="80"/>
                  <a:pt x="71" y="80"/>
                </a:cubicBezTo>
                <a:cubicBezTo>
                  <a:pt x="71" y="131"/>
                  <a:pt x="71" y="131"/>
                  <a:pt x="71" y="131"/>
                </a:cubicBezTo>
                <a:cubicBezTo>
                  <a:pt x="71" y="142"/>
                  <a:pt x="71" y="149"/>
                  <a:pt x="72" y="152"/>
                </a:cubicBezTo>
                <a:cubicBezTo>
                  <a:pt x="73" y="155"/>
                  <a:pt x="76" y="159"/>
                  <a:pt x="79" y="161"/>
                </a:cubicBezTo>
                <a:cubicBezTo>
                  <a:pt x="84" y="163"/>
                  <a:pt x="89" y="165"/>
                  <a:pt x="94" y="165"/>
                </a:cubicBezTo>
                <a:cubicBezTo>
                  <a:pt x="104" y="165"/>
                  <a:pt x="114" y="161"/>
                  <a:pt x="124" y="155"/>
                </a:cubicBezTo>
                <a:cubicBezTo>
                  <a:pt x="124" y="186"/>
                  <a:pt x="124" y="186"/>
                  <a:pt x="124" y="186"/>
                </a:cubicBezTo>
                <a:cubicBezTo>
                  <a:pt x="116" y="190"/>
                  <a:pt x="108" y="193"/>
                  <a:pt x="101" y="194"/>
                </a:cubicBezTo>
                <a:cubicBezTo>
                  <a:pt x="94" y="196"/>
                  <a:pt x="87" y="197"/>
                  <a:pt x="79" y="197"/>
                </a:cubicBezTo>
                <a:cubicBezTo>
                  <a:pt x="70" y="197"/>
                  <a:pt x="65" y="195"/>
                  <a:pt x="58" y="193"/>
                </a:cubicBezTo>
                <a:cubicBezTo>
                  <a:pt x="51" y="191"/>
                  <a:pt x="45" y="188"/>
                  <a:pt x="40" y="184"/>
                </a:cubicBezTo>
                <a:cubicBezTo>
                  <a:pt x="35" y="179"/>
                  <a:pt x="32" y="175"/>
                  <a:pt x="30" y="170"/>
                </a:cubicBezTo>
                <a:cubicBezTo>
                  <a:pt x="28" y="165"/>
                  <a:pt x="27" y="158"/>
                  <a:pt x="27" y="149"/>
                </a:cubicBezTo>
                <a:cubicBezTo>
                  <a:pt x="27" y="80"/>
                  <a:pt x="27" y="80"/>
                  <a:pt x="27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53"/>
                  <a:pt x="0" y="53"/>
                  <a:pt x="0" y="53"/>
                </a:cubicBezTo>
                <a:cubicBezTo>
                  <a:pt x="8" y="50"/>
                  <a:pt x="17" y="46"/>
                  <a:pt x="23" y="42"/>
                </a:cubicBezTo>
                <a:cubicBezTo>
                  <a:pt x="28" y="37"/>
                  <a:pt x="33" y="31"/>
                  <a:pt x="36" y="25"/>
                </a:cubicBezTo>
                <a:cubicBezTo>
                  <a:pt x="39" y="18"/>
                  <a:pt x="42" y="10"/>
                  <a:pt x="43" y="0"/>
                </a:cubicBezTo>
                <a:lnTo>
                  <a:pt x="71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471137" y="3593716"/>
            <a:ext cx="212283" cy="107065"/>
          </a:xfrm>
          <a:custGeom>
            <a:avLst/>
            <a:gdLst>
              <a:gd name="T0" fmla="*/ 92 w 218"/>
              <a:gd name="T1" fmla="*/ 32 h 109"/>
              <a:gd name="T2" fmla="*/ 174 w 218"/>
              <a:gd name="T3" fmla="*/ 46 h 109"/>
              <a:gd name="T4" fmla="*/ 143 w 218"/>
              <a:gd name="T5" fmla="*/ 54 h 109"/>
              <a:gd name="T6" fmla="*/ 135 w 218"/>
              <a:gd name="T7" fmla="*/ 38 h 109"/>
              <a:gd name="T8" fmla="*/ 107 w 218"/>
              <a:gd name="T9" fmla="*/ 37 h 109"/>
              <a:gd name="T10" fmla="*/ 128 w 218"/>
              <a:gd name="T11" fmla="*/ 80 h 109"/>
              <a:gd name="T12" fmla="*/ 218 w 218"/>
              <a:gd name="T13" fmla="*/ 54 h 109"/>
              <a:gd name="T14" fmla="*/ 87 w 218"/>
              <a:gd name="T15" fmla="*/ 19 h 109"/>
              <a:gd name="T16" fmla="*/ 86 w 218"/>
              <a:gd name="T17" fmla="*/ 19 h 109"/>
              <a:gd name="T18" fmla="*/ 76 w 218"/>
              <a:gd name="T19" fmla="*/ 0 h 109"/>
              <a:gd name="T20" fmla="*/ 48 w 218"/>
              <a:gd name="T21" fmla="*/ 3 h 109"/>
              <a:gd name="T22" fmla="*/ 59 w 218"/>
              <a:gd name="T23" fmla="*/ 27 h 109"/>
              <a:gd name="T24" fmla="*/ 26 w 218"/>
              <a:gd name="T25" fmla="*/ 109 h 109"/>
              <a:gd name="T26" fmla="*/ 117 w 218"/>
              <a:gd name="T27" fmla="*/ 83 h 109"/>
              <a:gd name="T28" fmla="*/ 92 w 218"/>
              <a:gd name="T29" fmla="*/ 32 h 109"/>
              <a:gd name="T30" fmla="*/ 51 w 218"/>
              <a:gd name="T31" fmla="*/ 79 h 109"/>
              <a:gd name="T32" fmla="*/ 67 w 218"/>
              <a:gd name="T33" fmla="*/ 43 h 109"/>
              <a:gd name="T34" fmla="*/ 81 w 218"/>
              <a:gd name="T35" fmla="*/ 71 h 109"/>
              <a:gd name="T36" fmla="*/ 51 w 218"/>
              <a:gd name="T37" fmla="*/ 7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8" h="109">
                <a:moveTo>
                  <a:pt x="92" y="32"/>
                </a:moveTo>
                <a:cubicBezTo>
                  <a:pt x="137" y="20"/>
                  <a:pt x="174" y="46"/>
                  <a:pt x="174" y="46"/>
                </a:cubicBezTo>
                <a:cubicBezTo>
                  <a:pt x="143" y="54"/>
                  <a:pt x="143" y="54"/>
                  <a:pt x="143" y="54"/>
                </a:cubicBezTo>
                <a:cubicBezTo>
                  <a:pt x="135" y="38"/>
                  <a:pt x="135" y="38"/>
                  <a:pt x="135" y="38"/>
                </a:cubicBezTo>
                <a:cubicBezTo>
                  <a:pt x="126" y="36"/>
                  <a:pt x="117" y="36"/>
                  <a:pt x="107" y="37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218" y="54"/>
                  <a:pt x="218" y="54"/>
                  <a:pt x="218" y="54"/>
                </a:cubicBezTo>
                <a:cubicBezTo>
                  <a:pt x="218" y="54"/>
                  <a:pt x="185" y="2"/>
                  <a:pt x="87" y="19"/>
                </a:cubicBezTo>
                <a:cubicBezTo>
                  <a:pt x="87" y="19"/>
                  <a:pt x="86" y="19"/>
                  <a:pt x="86" y="19"/>
                </a:cubicBezTo>
                <a:cubicBezTo>
                  <a:pt x="76" y="0"/>
                  <a:pt x="76" y="0"/>
                  <a:pt x="76" y="0"/>
                </a:cubicBezTo>
                <a:cubicBezTo>
                  <a:pt x="48" y="3"/>
                  <a:pt x="48" y="3"/>
                  <a:pt x="48" y="3"/>
                </a:cubicBezTo>
                <a:cubicBezTo>
                  <a:pt x="59" y="27"/>
                  <a:pt x="59" y="27"/>
                  <a:pt x="59" y="27"/>
                </a:cubicBezTo>
                <a:cubicBezTo>
                  <a:pt x="0" y="51"/>
                  <a:pt x="26" y="109"/>
                  <a:pt x="26" y="109"/>
                </a:cubicBezTo>
                <a:cubicBezTo>
                  <a:pt x="117" y="83"/>
                  <a:pt x="117" y="83"/>
                  <a:pt x="117" y="83"/>
                </a:cubicBezTo>
                <a:lnTo>
                  <a:pt x="92" y="32"/>
                </a:lnTo>
                <a:close/>
                <a:moveTo>
                  <a:pt x="51" y="79"/>
                </a:moveTo>
                <a:cubicBezTo>
                  <a:pt x="51" y="79"/>
                  <a:pt x="42" y="60"/>
                  <a:pt x="67" y="43"/>
                </a:cubicBezTo>
                <a:cubicBezTo>
                  <a:pt x="81" y="71"/>
                  <a:pt x="81" y="71"/>
                  <a:pt x="81" y="71"/>
                </a:cubicBezTo>
                <a:lnTo>
                  <a:pt x="51" y="79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2" name="出自【趣你的PPT】(微信:qunideppt)：最优质的PPT资源库"/>
          <p:cNvSpPr/>
          <p:nvPr/>
        </p:nvSpPr>
        <p:spPr bwMode="auto">
          <a:xfrm>
            <a:off x="8162442" y="2441850"/>
            <a:ext cx="191978" cy="156905"/>
          </a:xfrm>
          <a:custGeom>
            <a:avLst/>
            <a:gdLst>
              <a:gd name="T0" fmla="*/ 197 w 197"/>
              <a:gd name="T1" fmla="*/ 19 h 160"/>
              <a:gd name="T2" fmla="*/ 174 w 197"/>
              <a:gd name="T3" fmla="*/ 26 h 160"/>
              <a:gd name="T4" fmla="*/ 192 w 197"/>
              <a:gd name="T5" fmla="*/ 3 h 160"/>
              <a:gd name="T6" fmla="*/ 166 w 197"/>
              <a:gd name="T7" fmla="*/ 13 h 160"/>
              <a:gd name="T8" fmla="*/ 137 w 197"/>
              <a:gd name="T9" fmla="*/ 0 h 160"/>
              <a:gd name="T10" fmla="*/ 96 w 197"/>
              <a:gd name="T11" fmla="*/ 41 h 160"/>
              <a:gd name="T12" fmla="*/ 97 w 197"/>
              <a:gd name="T13" fmla="*/ 50 h 160"/>
              <a:gd name="T14" fmla="*/ 14 w 197"/>
              <a:gd name="T15" fmla="*/ 8 h 160"/>
              <a:gd name="T16" fmla="*/ 8 w 197"/>
              <a:gd name="T17" fmla="*/ 28 h 160"/>
              <a:gd name="T18" fmla="*/ 26 w 197"/>
              <a:gd name="T19" fmla="*/ 62 h 160"/>
              <a:gd name="T20" fmla="*/ 8 w 197"/>
              <a:gd name="T21" fmla="*/ 57 h 160"/>
              <a:gd name="T22" fmla="*/ 8 w 197"/>
              <a:gd name="T23" fmla="*/ 57 h 160"/>
              <a:gd name="T24" fmla="*/ 41 w 197"/>
              <a:gd name="T25" fmla="*/ 97 h 160"/>
              <a:gd name="T26" fmla="*/ 30 w 197"/>
              <a:gd name="T27" fmla="*/ 98 h 160"/>
              <a:gd name="T28" fmla="*/ 22 w 197"/>
              <a:gd name="T29" fmla="*/ 97 h 160"/>
              <a:gd name="T30" fmla="*/ 60 w 197"/>
              <a:gd name="T31" fmla="*/ 125 h 160"/>
              <a:gd name="T32" fmla="*/ 10 w 197"/>
              <a:gd name="T33" fmla="*/ 143 h 160"/>
              <a:gd name="T34" fmla="*/ 0 w 197"/>
              <a:gd name="T35" fmla="*/ 142 h 160"/>
              <a:gd name="T36" fmla="*/ 62 w 197"/>
              <a:gd name="T37" fmla="*/ 160 h 160"/>
              <a:gd name="T38" fmla="*/ 177 w 197"/>
              <a:gd name="T39" fmla="*/ 45 h 160"/>
              <a:gd name="T40" fmla="*/ 177 w 197"/>
              <a:gd name="T41" fmla="*/ 40 h 160"/>
              <a:gd name="T42" fmla="*/ 197 w 197"/>
              <a:gd name="T43" fmla="*/ 1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7" h="160">
                <a:moveTo>
                  <a:pt x="197" y="19"/>
                </a:moveTo>
                <a:cubicBezTo>
                  <a:pt x="190" y="22"/>
                  <a:pt x="182" y="25"/>
                  <a:pt x="174" y="26"/>
                </a:cubicBezTo>
                <a:cubicBezTo>
                  <a:pt x="182" y="21"/>
                  <a:pt x="189" y="13"/>
                  <a:pt x="192" y="3"/>
                </a:cubicBezTo>
                <a:cubicBezTo>
                  <a:pt x="184" y="8"/>
                  <a:pt x="175" y="11"/>
                  <a:pt x="166" y="13"/>
                </a:cubicBezTo>
                <a:cubicBezTo>
                  <a:pt x="159" y="5"/>
                  <a:pt x="148" y="0"/>
                  <a:pt x="137" y="0"/>
                </a:cubicBezTo>
                <a:cubicBezTo>
                  <a:pt x="114" y="0"/>
                  <a:pt x="96" y="18"/>
                  <a:pt x="96" y="41"/>
                </a:cubicBezTo>
                <a:cubicBezTo>
                  <a:pt x="96" y="44"/>
                  <a:pt x="97" y="47"/>
                  <a:pt x="97" y="50"/>
                </a:cubicBezTo>
                <a:cubicBezTo>
                  <a:pt x="64" y="48"/>
                  <a:pt x="34" y="32"/>
                  <a:pt x="14" y="8"/>
                </a:cubicBezTo>
                <a:cubicBezTo>
                  <a:pt x="10" y="14"/>
                  <a:pt x="8" y="21"/>
                  <a:pt x="8" y="28"/>
                </a:cubicBezTo>
                <a:cubicBezTo>
                  <a:pt x="8" y="42"/>
                  <a:pt x="16" y="54"/>
                  <a:pt x="26" y="62"/>
                </a:cubicBezTo>
                <a:cubicBezTo>
                  <a:pt x="20" y="61"/>
                  <a:pt x="14" y="60"/>
                  <a:pt x="8" y="57"/>
                </a:cubicBezTo>
                <a:cubicBezTo>
                  <a:pt x="8" y="57"/>
                  <a:pt x="8" y="57"/>
                  <a:pt x="8" y="57"/>
                </a:cubicBezTo>
                <a:cubicBezTo>
                  <a:pt x="8" y="77"/>
                  <a:pt x="22" y="93"/>
                  <a:pt x="41" y="97"/>
                </a:cubicBezTo>
                <a:cubicBezTo>
                  <a:pt x="37" y="98"/>
                  <a:pt x="34" y="98"/>
                  <a:pt x="30" y="98"/>
                </a:cubicBezTo>
                <a:cubicBezTo>
                  <a:pt x="27" y="98"/>
                  <a:pt x="25" y="98"/>
                  <a:pt x="22" y="97"/>
                </a:cubicBezTo>
                <a:cubicBezTo>
                  <a:pt x="27" y="113"/>
                  <a:pt x="42" y="125"/>
                  <a:pt x="60" y="125"/>
                </a:cubicBezTo>
                <a:cubicBezTo>
                  <a:pt x="46" y="136"/>
                  <a:pt x="29" y="143"/>
                  <a:pt x="10" y="143"/>
                </a:cubicBezTo>
                <a:cubicBezTo>
                  <a:pt x="7" y="143"/>
                  <a:pt x="3" y="143"/>
                  <a:pt x="0" y="142"/>
                </a:cubicBezTo>
                <a:cubicBezTo>
                  <a:pt x="18" y="154"/>
                  <a:pt x="39" y="160"/>
                  <a:pt x="62" y="160"/>
                </a:cubicBezTo>
                <a:cubicBezTo>
                  <a:pt x="137" y="160"/>
                  <a:pt x="177" y="99"/>
                  <a:pt x="177" y="45"/>
                </a:cubicBezTo>
                <a:cubicBezTo>
                  <a:pt x="177" y="44"/>
                  <a:pt x="177" y="42"/>
                  <a:pt x="177" y="40"/>
                </a:cubicBezTo>
                <a:cubicBezTo>
                  <a:pt x="185" y="34"/>
                  <a:pt x="192" y="27"/>
                  <a:pt x="197" y="19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出自【趣你的PPT】(微信:qunideppt)：最优质的PPT资源库"/>
          <p:cNvSpPr txBox="1"/>
          <p:nvPr/>
        </p:nvSpPr>
        <p:spPr>
          <a:xfrm>
            <a:off x="7637718" y="3021854"/>
            <a:ext cx="11180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1F2B37"/>
                </a:solidFill>
                <a:cs typeface="+mn-ea"/>
                <a:sym typeface="+mn-lt"/>
              </a:rPr>
              <a:t>Research </a:t>
            </a:r>
          </a:p>
          <a:p>
            <a:pPr algn="ctr"/>
            <a:r>
              <a:rPr lang="en-US" altLang="zh-CN" sz="2000" b="1" dirty="0">
                <a:solidFill>
                  <a:srgbClr val="1F2B37"/>
                </a:solidFill>
                <a:cs typeface="+mn-ea"/>
                <a:sym typeface="+mn-lt"/>
              </a:rPr>
              <a:t>plan</a:t>
            </a:r>
            <a:endParaRPr lang="zh-CN" altLang="en-US" sz="2000" dirty="0">
              <a:solidFill>
                <a:srgbClr val="1F2B37"/>
              </a:solidFill>
              <a:cs typeface="+mn-ea"/>
              <a:sym typeface="+mn-lt"/>
            </a:endParaRPr>
          </a:p>
        </p:txBody>
      </p:sp>
      <p:sp>
        <p:nvSpPr>
          <p:cNvPr id="138" name="椭圆 137"/>
          <p:cNvSpPr/>
          <p:nvPr/>
        </p:nvSpPr>
        <p:spPr>
          <a:xfrm>
            <a:off x="1759071" y="1819825"/>
            <a:ext cx="562384" cy="562384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0" name="Freeform 543"/>
          <p:cNvSpPr/>
          <p:nvPr/>
        </p:nvSpPr>
        <p:spPr bwMode="auto">
          <a:xfrm>
            <a:off x="1905548" y="2123686"/>
            <a:ext cx="296873" cy="62202"/>
          </a:xfrm>
          <a:custGeom>
            <a:avLst/>
            <a:gdLst>
              <a:gd name="T0" fmla="*/ 61 w 210"/>
              <a:gd name="T1" fmla="*/ 44 h 44"/>
              <a:gd name="T2" fmla="*/ 210 w 210"/>
              <a:gd name="T3" fmla="*/ 44 h 44"/>
              <a:gd name="T4" fmla="*/ 177 w 210"/>
              <a:gd name="T5" fmla="*/ 20 h 44"/>
              <a:gd name="T6" fmla="*/ 61 w 210"/>
              <a:gd name="T7" fmla="*/ 20 h 44"/>
              <a:gd name="T8" fmla="*/ 55 w 210"/>
              <a:gd name="T9" fmla="*/ 20 h 44"/>
              <a:gd name="T10" fmla="*/ 51 w 210"/>
              <a:gd name="T11" fmla="*/ 17 h 44"/>
              <a:gd name="T12" fmla="*/ 27 w 210"/>
              <a:gd name="T13" fmla="*/ 0 h 44"/>
              <a:gd name="T14" fmla="*/ 0 w 210"/>
              <a:gd name="T15" fmla="*/ 0 h 44"/>
              <a:gd name="T16" fmla="*/ 61 w 210"/>
              <a:gd name="T1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0" h="44">
                <a:moveTo>
                  <a:pt x="61" y="44"/>
                </a:moveTo>
                <a:lnTo>
                  <a:pt x="210" y="44"/>
                </a:lnTo>
                <a:lnTo>
                  <a:pt x="177" y="20"/>
                </a:lnTo>
                <a:lnTo>
                  <a:pt x="61" y="20"/>
                </a:lnTo>
                <a:lnTo>
                  <a:pt x="55" y="20"/>
                </a:lnTo>
                <a:lnTo>
                  <a:pt x="51" y="17"/>
                </a:lnTo>
                <a:lnTo>
                  <a:pt x="27" y="0"/>
                </a:lnTo>
                <a:lnTo>
                  <a:pt x="0" y="0"/>
                </a:lnTo>
                <a:lnTo>
                  <a:pt x="61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1" name="Freeform 544"/>
          <p:cNvSpPr/>
          <p:nvPr/>
        </p:nvSpPr>
        <p:spPr bwMode="auto">
          <a:xfrm>
            <a:off x="1905548" y="2065725"/>
            <a:ext cx="296873" cy="62202"/>
          </a:xfrm>
          <a:custGeom>
            <a:avLst/>
            <a:gdLst>
              <a:gd name="T0" fmla="*/ 210 w 210"/>
              <a:gd name="T1" fmla="*/ 44 h 44"/>
              <a:gd name="T2" fmla="*/ 177 w 210"/>
              <a:gd name="T3" fmla="*/ 20 h 44"/>
              <a:gd name="T4" fmla="*/ 61 w 210"/>
              <a:gd name="T5" fmla="*/ 20 h 44"/>
              <a:gd name="T6" fmla="*/ 55 w 210"/>
              <a:gd name="T7" fmla="*/ 20 h 44"/>
              <a:gd name="T8" fmla="*/ 51 w 210"/>
              <a:gd name="T9" fmla="*/ 17 h 44"/>
              <a:gd name="T10" fmla="*/ 27 w 210"/>
              <a:gd name="T11" fmla="*/ 0 h 44"/>
              <a:gd name="T12" fmla="*/ 0 w 210"/>
              <a:gd name="T13" fmla="*/ 0 h 44"/>
              <a:gd name="T14" fmla="*/ 61 w 210"/>
              <a:gd name="T15" fmla="*/ 44 h 44"/>
              <a:gd name="T16" fmla="*/ 210 w 210"/>
              <a:gd name="T1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0" h="44">
                <a:moveTo>
                  <a:pt x="210" y="44"/>
                </a:moveTo>
                <a:lnTo>
                  <a:pt x="177" y="20"/>
                </a:lnTo>
                <a:lnTo>
                  <a:pt x="61" y="20"/>
                </a:lnTo>
                <a:lnTo>
                  <a:pt x="55" y="20"/>
                </a:lnTo>
                <a:lnTo>
                  <a:pt x="51" y="17"/>
                </a:lnTo>
                <a:lnTo>
                  <a:pt x="27" y="0"/>
                </a:lnTo>
                <a:lnTo>
                  <a:pt x="0" y="0"/>
                </a:lnTo>
                <a:lnTo>
                  <a:pt x="61" y="44"/>
                </a:lnTo>
                <a:lnTo>
                  <a:pt x="210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2" name="Freeform 545"/>
          <p:cNvSpPr/>
          <p:nvPr/>
        </p:nvSpPr>
        <p:spPr bwMode="auto">
          <a:xfrm>
            <a:off x="1905548" y="2007764"/>
            <a:ext cx="296873" cy="62202"/>
          </a:xfrm>
          <a:custGeom>
            <a:avLst/>
            <a:gdLst>
              <a:gd name="T0" fmla="*/ 210 w 210"/>
              <a:gd name="T1" fmla="*/ 44 h 44"/>
              <a:gd name="T2" fmla="*/ 149 w 210"/>
              <a:gd name="T3" fmla="*/ 0 h 44"/>
              <a:gd name="T4" fmla="*/ 0 w 210"/>
              <a:gd name="T5" fmla="*/ 0 h 44"/>
              <a:gd name="T6" fmla="*/ 61 w 210"/>
              <a:gd name="T7" fmla="*/ 44 h 44"/>
              <a:gd name="T8" fmla="*/ 210 w 210"/>
              <a:gd name="T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" h="44">
                <a:moveTo>
                  <a:pt x="210" y="44"/>
                </a:moveTo>
                <a:lnTo>
                  <a:pt x="149" y="0"/>
                </a:lnTo>
                <a:lnTo>
                  <a:pt x="0" y="0"/>
                </a:lnTo>
                <a:lnTo>
                  <a:pt x="61" y="44"/>
                </a:lnTo>
                <a:lnTo>
                  <a:pt x="210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3" name="椭圆 142"/>
          <p:cNvSpPr/>
          <p:nvPr/>
        </p:nvSpPr>
        <p:spPr>
          <a:xfrm>
            <a:off x="1789856" y="2743801"/>
            <a:ext cx="562384" cy="562384"/>
          </a:xfrm>
          <a:prstGeom prst="ellipse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7" name="Freeform 556"/>
          <p:cNvSpPr/>
          <p:nvPr/>
        </p:nvSpPr>
        <p:spPr bwMode="auto">
          <a:xfrm>
            <a:off x="2140277" y="2853218"/>
            <a:ext cx="8482" cy="0"/>
          </a:xfrm>
          <a:custGeom>
            <a:avLst/>
            <a:gdLst>
              <a:gd name="T0" fmla="*/ 0 w 6"/>
              <a:gd name="T1" fmla="*/ 6 w 6"/>
              <a:gd name="T2" fmla="*/ 0 w 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">
                <a:moveTo>
                  <a:pt x="0" y="0"/>
                </a:moveTo>
                <a:lnTo>
                  <a:pt x="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0" name="Line 557"/>
          <p:cNvSpPr>
            <a:spLocks noChangeShapeType="1"/>
          </p:cNvSpPr>
          <p:nvPr/>
        </p:nvSpPr>
        <p:spPr bwMode="auto">
          <a:xfrm>
            <a:off x="2140277" y="2853218"/>
            <a:ext cx="8482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3" name="Freeform 558"/>
          <p:cNvSpPr>
            <a:spLocks noEditPoints="1"/>
          </p:cNvSpPr>
          <p:nvPr/>
        </p:nvSpPr>
        <p:spPr bwMode="auto">
          <a:xfrm>
            <a:off x="1980531" y="2853218"/>
            <a:ext cx="182365" cy="298287"/>
          </a:xfrm>
          <a:custGeom>
            <a:avLst/>
            <a:gdLst>
              <a:gd name="T0" fmla="*/ 155 w 176"/>
              <a:gd name="T1" fmla="*/ 0 h 289"/>
              <a:gd name="T2" fmla="*/ 22 w 176"/>
              <a:gd name="T3" fmla="*/ 0 h 289"/>
              <a:gd name="T4" fmla="*/ 0 w 176"/>
              <a:gd name="T5" fmla="*/ 21 h 289"/>
              <a:gd name="T6" fmla="*/ 0 w 176"/>
              <a:gd name="T7" fmla="*/ 267 h 289"/>
              <a:gd name="T8" fmla="*/ 22 w 176"/>
              <a:gd name="T9" fmla="*/ 289 h 289"/>
              <a:gd name="T10" fmla="*/ 155 w 176"/>
              <a:gd name="T11" fmla="*/ 289 h 289"/>
              <a:gd name="T12" fmla="*/ 176 w 176"/>
              <a:gd name="T13" fmla="*/ 267 h 289"/>
              <a:gd name="T14" fmla="*/ 176 w 176"/>
              <a:gd name="T15" fmla="*/ 21 h 289"/>
              <a:gd name="T16" fmla="*/ 155 w 176"/>
              <a:gd name="T17" fmla="*/ 0 h 289"/>
              <a:gd name="T18" fmla="*/ 88 w 176"/>
              <a:gd name="T19" fmla="*/ 274 h 289"/>
              <a:gd name="T20" fmla="*/ 75 w 176"/>
              <a:gd name="T21" fmla="*/ 261 h 289"/>
              <a:gd name="T22" fmla="*/ 88 w 176"/>
              <a:gd name="T23" fmla="*/ 247 h 289"/>
              <a:gd name="T24" fmla="*/ 102 w 176"/>
              <a:gd name="T25" fmla="*/ 261 h 289"/>
              <a:gd name="T26" fmla="*/ 88 w 176"/>
              <a:gd name="T27" fmla="*/ 274 h 289"/>
              <a:gd name="T28" fmla="*/ 160 w 176"/>
              <a:gd name="T29" fmla="*/ 233 h 289"/>
              <a:gd name="T30" fmla="*/ 16 w 176"/>
              <a:gd name="T31" fmla="*/ 233 h 289"/>
              <a:gd name="T32" fmla="*/ 16 w 176"/>
              <a:gd name="T33" fmla="*/ 56 h 289"/>
              <a:gd name="T34" fmla="*/ 160 w 176"/>
              <a:gd name="T35" fmla="*/ 56 h 289"/>
              <a:gd name="T36" fmla="*/ 160 w 176"/>
              <a:gd name="T37" fmla="*/ 23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6" h="289">
                <a:moveTo>
                  <a:pt x="155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9"/>
                  <a:pt x="0" y="21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79"/>
                  <a:pt x="10" y="289"/>
                  <a:pt x="22" y="289"/>
                </a:cubicBezTo>
                <a:cubicBezTo>
                  <a:pt x="155" y="289"/>
                  <a:pt x="155" y="289"/>
                  <a:pt x="155" y="289"/>
                </a:cubicBezTo>
                <a:cubicBezTo>
                  <a:pt x="167" y="289"/>
                  <a:pt x="176" y="279"/>
                  <a:pt x="176" y="267"/>
                </a:cubicBezTo>
                <a:cubicBezTo>
                  <a:pt x="176" y="21"/>
                  <a:pt x="176" y="21"/>
                  <a:pt x="176" y="21"/>
                </a:cubicBezTo>
                <a:cubicBezTo>
                  <a:pt x="176" y="9"/>
                  <a:pt x="167" y="0"/>
                  <a:pt x="155" y="0"/>
                </a:cubicBezTo>
                <a:close/>
                <a:moveTo>
                  <a:pt x="88" y="274"/>
                </a:moveTo>
                <a:cubicBezTo>
                  <a:pt x="81" y="274"/>
                  <a:pt x="75" y="268"/>
                  <a:pt x="75" y="261"/>
                </a:cubicBezTo>
                <a:cubicBezTo>
                  <a:pt x="75" y="253"/>
                  <a:pt x="81" y="247"/>
                  <a:pt x="88" y="247"/>
                </a:cubicBezTo>
                <a:cubicBezTo>
                  <a:pt x="96" y="247"/>
                  <a:pt x="102" y="253"/>
                  <a:pt x="102" y="261"/>
                </a:cubicBezTo>
                <a:cubicBezTo>
                  <a:pt x="102" y="268"/>
                  <a:pt x="96" y="274"/>
                  <a:pt x="88" y="274"/>
                </a:cubicBezTo>
                <a:close/>
                <a:moveTo>
                  <a:pt x="160" y="233"/>
                </a:moveTo>
                <a:cubicBezTo>
                  <a:pt x="16" y="233"/>
                  <a:pt x="16" y="233"/>
                  <a:pt x="16" y="233"/>
                </a:cubicBezTo>
                <a:cubicBezTo>
                  <a:pt x="16" y="56"/>
                  <a:pt x="16" y="56"/>
                  <a:pt x="16" y="56"/>
                </a:cubicBezTo>
                <a:cubicBezTo>
                  <a:pt x="160" y="56"/>
                  <a:pt x="160" y="56"/>
                  <a:pt x="160" y="56"/>
                </a:cubicBezTo>
                <a:lnTo>
                  <a:pt x="160" y="2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4" name="椭圆 153"/>
          <p:cNvSpPr/>
          <p:nvPr/>
        </p:nvSpPr>
        <p:spPr>
          <a:xfrm>
            <a:off x="1739658" y="3671440"/>
            <a:ext cx="562384" cy="562384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6" name="Freeform 634"/>
          <p:cNvSpPr>
            <a:spLocks noEditPoints="1"/>
          </p:cNvSpPr>
          <p:nvPr/>
        </p:nvSpPr>
        <p:spPr bwMode="auto">
          <a:xfrm>
            <a:off x="1896733" y="3759478"/>
            <a:ext cx="272472" cy="271737"/>
          </a:xfrm>
          <a:custGeom>
            <a:avLst/>
            <a:gdLst>
              <a:gd name="T0" fmla="*/ 225 w 314"/>
              <a:gd name="T1" fmla="*/ 39 h 313"/>
              <a:gd name="T2" fmla="*/ 34 w 314"/>
              <a:gd name="T3" fmla="*/ 89 h 313"/>
              <a:gd name="T4" fmla="*/ 62 w 314"/>
              <a:gd name="T5" fmla="*/ 264 h 313"/>
              <a:gd name="T6" fmla="*/ 84 w 314"/>
              <a:gd name="T7" fmla="*/ 280 h 313"/>
              <a:gd name="T8" fmla="*/ 110 w 314"/>
              <a:gd name="T9" fmla="*/ 292 h 313"/>
              <a:gd name="T10" fmla="*/ 275 w 314"/>
              <a:gd name="T11" fmla="*/ 230 h 313"/>
              <a:gd name="T12" fmla="*/ 225 w 314"/>
              <a:gd name="T13" fmla="*/ 39 h 313"/>
              <a:gd name="T14" fmla="*/ 229 w 314"/>
              <a:gd name="T15" fmla="*/ 203 h 313"/>
              <a:gd name="T16" fmla="*/ 111 w 314"/>
              <a:gd name="T17" fmla="*/ 234 h 313"/>
              <a:gd name="T18" fmla="*/ 79 w 314"/>
              <a:gd name="T19" fmla="*/ 116 h 313"/>
              <a:gd name="T20" fmla="*/ 198 w 314"/>
              <a:gd name="T21" fmla="*/ 84 h 313"/>
              <a:gd name="T22" fmla="*/ 229 w 314"/>
              <a:gd name="T23" fmla="*/ 203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4" h="313">
                <a:moveTo>
                  <a:pt x="225" y="39"/>
                </a:moveTo>
                <a:cubicBezTo>
                  <a:pt x="158" y="0"/>
                  <a:pt x="72" y="23"/>
                  <a:pt x="34" y="89"/>
                </a:cubicBezTo>
                <a:cubicBezTo>
                  <a:pt x="0" y="148"/>
                  <a:pt x="13" y="221"/>
                  <a:pt x="62" y="264"/>
                </a:cubicBezTo>
                <a:cubicBezTo>
                  <a:pt x="69" y="270"/>
                  <a:pt x="76" y="275"/>
                  <a:pt x="84" y="280"/>
                </a:cubicBezTo>
                <a:cubicBezTo>
                  <a:pt x="92" y="285"/>
                  <a:pt x="101" y="289"/>
                  <a:pt x="110" y="292"/>
                </a:cubicBezTo>
                <a:cubicBezTo>
                  <a:pt x="171" y="313"/>
                  <a:pt x="241" y="288"/>
                  <a:pt x="275" y="230"/>
                </a:cubicBezTo>
                <a:cubicBezTo>
                  <a:pt x="314" y="163"/>
                  <a:pt x="291" y="77"/>
                  <a:pt x="225" y="39"/>
                </a:cubicBezTo>
                <a:close/>
                <a:moveTo>
                  <a:pt x="229" y="203"/>
                </a:moveTo>
                <a:cubicBezTo>
                  <a:pt x="205" y="244"/>
                  <a:pt x="152" y="259"/>
                  <a:pt x="111" y="234"/>
                </a:cubicBezTo>
                <a:cubicBezTo>
                  <a:pt x="69" y="210"/>
                  <a:pt x="55" y="157"/>
                  <a:pt x="79" y="116"/>
                </a:cubicBezTo>
                <a:cubicBezTo>
                  <a:pt x="103" y="74"/>
                  <a:pt x="157" y="60"/>
                  <a:pt x="198" y="84"/>
                </a:cubicBezTo>
                <a:cubicBezTo>
                  <a:pt x="239" y="108"/>
                  <a:pt x="254" y="162"/>
                  <a:pt x="229" y="2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159" name="Oval 635"/>
          <p:cNvSpPr>
            <a:spLocks noChangeArrowheads="1"/>
          </p:cNvSpPr>
          <p:nvPr/>
        </p:nvSpPr>
        <p:spPr bwMode="auto">
          <a:xfrm>
            <a:off x="2009468" y="3844671"/>
            <a:ext cx="43331" cy="4443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162" name="Freeform 636"/>
          <p:cNvSpPr/>
          <p:nvPr/>
        </p:nvSpPr>
        <p:spPr bwMode="auto">
          <a:xfrm>
            <a:off x="2031133" y="3893143"/>
            <a:ext cx="47003" cy="50308"/>
          </a:xfrm>
          <a:custGeom>
            <a:avLst/>
            <a:gdLst>
              <a:gd name="T0" fmla="*/ 13 w 54"/>
              <a:gd name="T1" fmla="*/ 0 h 58"/>
              <a:gd name="T2" fmla="*/ 0 w 54"/>
              <a:gd name="T3" fmla="*/ 11 h 58"/>
              <a:gd name="T4" fmla="*/ 13 w 54"/>
              <a:gd name="T5" fmla="*/ 40 h 58"/>
              <a:gd name="T6" fmla="*/ 0 w 54"/>
              <a:gd name="T7" fmla="*/ 58 h 58"/>
              <a:gd name="T8" fmla="*/ 4 w 54"/>
              <a:gd name="T9" fmla="*/ 58 h 58"/>
              <a:gd name="T10" fmla="*/ 44 w 54"/>
              <a:gd name="T11" fmla="*/ 16 h 58"/>
              <a:gd name="T12" fmla="*/ 13 w 54"/>
              <a:gd name="T13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" h="58">
                <a:moveTo>
                  <a:pt x="13" y="0"/>
                </a:moveTo>
                <a:cubicBezTo>
                  <a:pt x="0" y="11"/>
                  <a:pt x="0" y="11"/>
                  <a:pt x="0" y="11"/>
                </a:cubicBezTo>
                <a:cubicBezTo>
                  <a:pt x="13" y="40"/>
                  <a:pt x="13" y="40"/>
                  <a:pt x="13" y="40"/>
                </a:cubicBezTo>
                <a:cubicBezTo>
                  <a:pt x="0" y="58"/>
                  <a:pt x="0" y="58"/>
                  <a:pt x="0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54" y="58"/>
                  <a:pt x="44" y="29"/>
                  <a:pt x="44" y="16"/>
                </a:cubicBezTo>
                <a:cubicBezTo>
                  <a:pt x="44" y="6"/>
                  <a:pt x="24" y="2"/>
                  <a:pt x="1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165" name="Freeform 637"/>
          <p:cNvSpPr/>
          <p:nvPr/>
        </p:nvSpPr>
        <p:spPr bwMode="auto">
          <a:xfrm>
            <a:off x="1984497" y="3893143"/>
            <a:ext cx="46636" cy="50308"/>
          </a:xfrm>
          <a:custGeom>
            <a:avLst/>
            <a:gdLst>
              <a:gd name="T0" fmla="*/ 54 w 54"/>
              <a:gd name="T1" fmla="*/ 11 h 58"/>
              <a:gd name="T2" fmla="*/ 41 w 54"/>
              <a:gd name="T3" fmla="*/ 0 h 58"/>
              <a:gd name="T4" fmla="*/ 11 w 54"/>
              <a:gd name="T5" fmla="*/ 16 h 58"/>
              <a:gd name="T6" fmla="*/ 50 w 54"/>
              <a:gd name="T7" fmla="*/ 58 h 58"/>
              <a:gd name="T8" fmla="*/ 54 w 54"/>
              <a:gd name="T9" fmla="*/ 58 h 58"/>
              <a:gd name="T10" fmla="*/ 41 w 54"/>
              <a:gd name="T11" fmla="*/ 40 h 58"/>
              <a:gd name="T12" fmla="*/ 54 w 54"/>
              <a:gd name="T13" fmla="*/ 1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" h="58">
                <a:moveTo>
                  <a:pt x="54" y="11"/>
                </a:moveTo>
                <a:cubicBezTo>
                  <a:pt x="41" y="0"/>
                  <a:pt x="41" y="0"/>
                  <a:pt x="41" y="0"/>
                </a:cubicBezTo>
                <a:cubicBezTo>
                  <a:pt x="30" y="2"/>
                  <a:pt x="11" y="6"/>
                  <a:pt x="11" y="16"/>
                </a:cubicBezTo>
                <a:cubicBezTo>
                  <a:pt x="11" y="29"/>
                  <a:pt x="0" y="58"/>
                  <a:pt x="50" y="58"/>
                </a:cubicBezTo>
                <a:cubicBezTo>
                  <a:pt x="54" y="58"/>
                  <a:pt x="54" y="58"/>
                  <a:pt x="54" y="58"/>
                </a:cubicBezTo>
                <a:cubicBezTo>
                  <a:pt x="41" y="40"/>
                  <a:pt x="41" y="40"/>
                  <a:pt x="41" y="40"/>
                </a:cubicBezTo>
                <a:lnTo>
                  <a:pt x="54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171" name="Freeform 638"/>
          <p:cNvSpPr/>
          <p:nvPr/>
        </p:nvSpPr>
        <p:spPr bwMode="auto">
          <a:xfrm>
            <a:off x="1872497" y="3996697"/>
            <a:ext cx="114570" cy="149088"/>
          </a:xfrm>
          <a:custGeom>
            <a:avLst/>
            <a:gdLst>
              <a:gd name="T0" fmla="*/ 85 w 132"/>
              <a:gd name="T1" fmla="*/ 0 h 172"/>
              <a:gd name="T2" fmla="*/ 12 w 132"/>
              <a:gd name="T3" fmla="*/ 125 h 172"/>
              <a:gd name="T4" fmla="*/ 25 w 132"/>
              <a:gd name="T5" fmla="*/ 158 h 172"/>
              <a:gd name="T6" fmla="*/ 58 w 132"/>
              <a:gd name="T7" fmla="*/ 156 h 172"/>
              <a:gd name="T8" fmla="*/ 132 w 132"/>
              <a:gd name="T9" fmla="*/ 28 h 172"/>
              <a:gd name="T10" fmla="*/ 105 w 132"/>
              <a:gd name="T11" fmla="*/ 19 h 172"/>
              <a:gd name="T12" fmla="*/ 85 w 132"/>
              <a:gd name="T13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" h="172">
                <a:moveTo>
                  <a:pt x="85" y="0"/>
                </a:moveTo>
                <a:cubicBezTo>
                  <a:pt x="12" y="125"/>
                  <a:pt x="12" y="125"/>
                  <a:pt x="12" y="125"/>
                </a:cubicBezTo>
                <a:cubicBezTo>
                  <a:pt x="12" y="125"/>
                  <a:pt x="0" y="144"/>
                  <a:pt x="25" y="158"/>
                </a:cubicBezTo>
                <a:cubicBezTo>
                  <a:pt x="49" y="172"/>
                  <a:pt x="58" y="156"/>
                  <a:pt x="58" y="156"/>
                </a:cubicBezTo>
                <a:cubicBezTo>
                  <a:pt x="132" y="28"/>
                  <a:pt x="132" y="28"/>
                  <a:pt x="132" y="28"/>
                </a:cubicBezTo>
                <a:cubicBezTo>
                  <a:pt x="132" y="28"/>
                  <a:pt x="119" y="27"/>
                  <a:pt x="105" y="19"/>
                </a:cubicBezTo>
                <a:cubicBezTo>
                  <a:pt x="92" y="11"/>
                  <a:pt x="85" y="0"/>
                  <a:pt x="8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174" name="椭圆 173"/>
          <p:cNvSpPr/>
          <p:nvPr/>
        </p:nvSpPr>
        <p:spPr>
          <a:xfrm>
            <a:off x="1758859" y="4595415"/>
            <a:ext cx="562384" cy="562384"/>
          </a:xfrm>
          <a:prstGeom prst="ellipse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81" name="Freeform 570"/>
          <p:cNvSpPr/>
          <p:nvPr/>
        </p:nvSpPr>
        <p:spPr bwMode="auto">
          <a:xfrm>
            <a:off x="1906074" y="4727463"/>
            <a:ext cx="299701" cy="298287"/>
          </a:xfrm>
          <a:custGeom>
            <a:avLst/>
            <a:gdLst>
              <a:gd name="T0" fmla="*/ 268 w 290"/>
              <a:gd name="T1" fmla="*/ 181 h 290"/>
              <a:gd name="T2" fmla="*/ 217 w 290"/>
              <a:gd name="T3" fmla="*/ 186 h 290"/>
              <a:gd name="T4" fmla="*/ 159 w 290"/>
              <a:gd name="T5" fmla="*/ 127 h 290"/>
              <a:gd name="T6" fmla="*/ 287 w 290"/>
              <a:gd name="T7" fmla="*/ 50 h 290"/>
              <a:gd name="T8" fmla="*/ 265 w 290"/>
              <a:gd name="T9" fmla="*/ 28 h 290"/>
              <a:gd name="T10" fmla="*/ 101 w 290"/>
              <a:gd name="T11" fmla="*/ 70 h 290"/>
              <a:gd name="T12" fmla="*/ 41 w 290"/>
              <a:gd name="T13" fmla="*/ 9 h 290"/>
              <a:gd name="T14" fmla="*/ 9 w 290"/>
              <a:gd name="T15" fmla="*/ 9 h 290"/>
              <a:gd name="T16" fmla="*/ 9 w 290"/>
              <a:gd name="T17" fmla="*/ 41 h 290"/>
              <a:gd name="T18" fmla="*/ 70 w 290"/>
              <a:gd name="T19" fmla="*/ 101 h 290"/>
              <a:gd name="T20" fmla="*/ 28 w 290"/>
              <a:gd name="T21" fmla="*/ 265 h 290"/>
              <a:gd name="T22" fmla="*/ 50 w 290"/>
              <a:gd name="T23" fmla="*/ 287 h 290"/>
              <a:gd name="T24" fmla="*/ 127 w 290"/>
              <a:gd name="T25" fmla="*/ 159 h 290"/>
              <a:gd name="T26" fmla="*/ 185 w 290"/>
              <a:gd name="T27" fmla="*/ 217 h 290"/>
              <a:gd name="T28" fmla="*/ 181 w 290"/>
              <a:gd name="T29" fmla="*/ 269 h 290"/>
              <a:gd name="T30" fmla="*/ 203 w 290"/>
              <a:gd name="T31" fmla="*/ 290 h 290"/>
              <a:gd name="T32" fmla="*/ 234 w 290"/>
              <a:gd name="T33" fmla="*/ 234 h 290"/>
              <a:gd name="T34" fmla="*/ 290 w 290"/>
              <a:gd name="T35" fmla="*/ 203 h 290"/>
              <a:gd name="T36" fmla="*/ 268 w 290"/>
              <a:gd name="T37" fmla="*/ 181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0" h="290">
                <a:moveTo>
                  <a:pt x="268" y="181"/>
                </a:moveTo>
                <a:cubicBezTo>
                  <a:pt x="217" y="186"/>
                  <a:pt x="217" y="186"/>
                  <a:pt x="217" y="186"/>
                </a:cubicBezTo>
                <a:cubicBezTo>
                  <a:pt x="159" y="127"/>
                  <a:pt x="159" y="127"/>
                  <a:pt x="159" y="127"/>
                </a:cubicBezTo>
                <a:cubicBezTo>
                  <a:pt x="287" y="50"/>
                  <a:pt x="287" y="50"/>
                  <a:pt x="287" y="50"/>
                </a:cubicBezTo>
                <a:cubicBezTo>
                  <a:pt x="265" y="28"/>
                  <a:pt x="265" y="28"/>
                  <a:pt x="265" y="28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41" y="9"/>
                  <a:pt x="41" y="9"/>
                  <a:pt x="41" y="9"/>
                </a:cubicBezTo>
                <a:cubicBezTo>
                  <a:pt x="32" y="0"/>
                  <a:pt x="18" y="0"/>
                  <a:pt x="9" y="9"/>
                </a:cubicBezTo>
                <a:cubicBezTo>
                  <a:pt x="0" y="18"/>
                  <a:pt x="0" y="32"/>
                  <a:pt x="9" y="41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28" y="265"/>
                  <a:pt x="28" y="265"/>
                  <a:pt x="28" y="265"/>
                </a:cubicBezTo>
                <a:cubicBezTo>
                  <a:pt x="50" y="287"/>
                  <a:pt x="50" y="287"/>
                  <a:pt x="50" y="287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85" y="217"/>
                  <a:pt x="185" y="217"/>
                  <a:pt x="185" y="217"/>
                </a:cubicBezTo>
                <a:cubicBezTo>
                  <a:pt x="181" y="269"/>
                  <a:pt x="181" y="269"/>
                  <a:pt x="181" y="269"/>
                </a:cubicBezTo>
                <a:cubicBezTo>
                  <a:pt x="203" y="290"/>
                  <a:pt x="203" y="290"/>
                  <a:pt x="203" y="290"/>
                </a:cubicBezTo>
                <a:cubicBezTo>
                  <a:pt x="234" y="234"/>
                  <a:pt x="234" y="234"/>
                  <a:pt x="234" y="234"/>
                </a:cubicBezTo>
                <a:cubicBezTo>
                  <a:pt x="290" y="203"/>
                  <a:pt x="290" y="203"/>
                  <a:pt x="290" y="203"/>
                </a:cubicBezTo>
                <a:lnTo>
                  <a:pt x="268" y="1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86" name="Text Placeholder 2"/>
          <p:cNvSpPr txBox="1"/>
          <p:nvPr/>
        </p:nvSpPr>
        <p:spPr>
          <a:xfrm>
            <a:off x="2467932" y="1819825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89" name="TextBox 61"/>
          <p:cNvSpPr txBox="1"/>
          <p:nvPr/>
        </p:nvSpPr>
        <p:spPr>
          <a:xfrm>
            <a:off x="2540160" y="2144536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94" name="Text Placeholder 2"/>
          <p:cNvSpPr txBox="1"/>
          <p:nvPr/>
        </p:nvSpPr>
        <p:spPr>
          <a:xfrm>
            <a:off x="2467932" y="2743801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95" name="TextBox 61"/>
          <p:cNvSpPr txBox="1"/>
          <p:nvPr/>
        </p:nvSpPr>
        <p:spPr>
          <a:xfrm>
            <a:off x="2540160" y="3068512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96" name="Text Placeholder 2"/>
          <p:cNvSpPr txBox="1"/>
          <p:nvPr/>
        </p:nvSpPr>
        <p:spPr>
          <a:xfrm>
            <a:off x="2467932" y="3667778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99" name="TextBox 61"/>
          <p:cNvSpPr txBox="1"/>
          <p:nvPr/>
        </p:nvSpPr>
        <p:spPr>
          <a:xfrm>
            <a:off x="2540160" y="3992489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00" name="Text Placeholder 2"/>
          <p:cNvSpPr txBox="1"/>
          <p:nvPr/>
        </p:nvSpPr>
        <p:spPr>
          <a:xfrm>
            <a:off x="2467932" y="4591756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04" name="TextBox 61"/>
          <p:cNvSpPr txBox="1"/>
          <p:nvPr/>
        </p:nvSpPr>
        <p:spPr>
          <a:xfrm>
            <a:off x="2540160" y="4916467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3286454" y="4124280"/>
            <a:ext cx="56190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1F2B37"/>
                </a:solidFill>
                <a:cs typeface="+mn-ea"/>
                <a:sym typeface="+mn-lt"/>
              </a:rPr>
              <a:t>单击添加您的标题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617011" y="2950011"/>
            <a:ext cx="957977" cy="957977"/>
            <a:chOff x="5617011" y="2950011"/>
            <a:chExt cx="957977" cy="957977"/>
          </a:xfrm>
        </p:grpSpPr>
        <p:sp>
          <p:nvSpPr>
            <p:cNvPr id="12" name="菱形 11"/>
            <p:cNvSpPr/>
            <p:nvPr/>
          </p:nvSpPr>
          <p:spPr>
            <a:xfrm>
              <a:off x="5617011" y="2950011"/>
              <a:ext cx="957977" cy="957977"/>
            </a:xfrm>
            <a:prstGeom prst="diamond">
              <a:avLst/>
            </a:prstGeom>
            <a:solidFill>
              <a:srgbClr val="FBAE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668334" y="3136612"/>
              <a:ext cx="8553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rgbClr val="1F2B37"/>
                  </a:solidFill>
                  <a:cs typeface="+mn-ea"/>
                  <a:sym typeface="+mn-lt"/>
                </a:rPr>
                <a:t>04</a:t>
              </a:r>
              <a:endParaRPr lang="zh-CN" altLang="en-US" sz="3600" b="1" dirty="0">
                <a:solidFill>
                  <a:srgbClr val="1F2B37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4175849" y="4955277"/>
            <a:ext cx="3840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1F2B37"/>
                </a:solidFill>
                <a:cs typeface="+mn-ea"/>
                <a:sym typeface="+mn-lt"/>
              </a:rPr>
              <a:t>PLEASE ADD YOUR TITTLE HERE</a:t>
            </a:r>
            <a:endParaRPr lang="zh-CN" altLang="en-US" dirty="0">
              <a:solidFill>
                <a:srgbClr val="1F2B37"/>
              </a:solidFill>
              <a:cs typeface="+mn-ea"/>
              <a:sym typeface="+mn-lt"/>
            </a:endParaRPr>
          </a:p>
        </p:txBody>
      </p:sp>
      <p:sp>
        <p:nvSpPr>
          <p:cNvPr id="17" name="矩形 27"/>
          <p:cNvSpPr>
            <a:spLocks noChangeArrowheads="1"/>
          </p:cNvSpPr>
          <p:nvPr/>
        </p:nvSpPr>
        <p:spPr bwMode="auto">
          <a:xfrm>
            <a:off x="1717037" y="5540901"/>
            <a:ext cx="8757926" cy="63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rgbClr val="1F2B37"/>
                </a:solidFill>
                <a:latin typeface="+mn-lt"/>
                <a:ea typeface="+mn-ea"/>
                <a:cs typeface="+mn-ea"/>
                <a:sym typeface="+mn-lt"/>
              </a:rPr>
              <a:t>点击此出编辑文点击此出编辑文本内容</a:t>
            </a:r>
            <a:endParaRPr lang="en-US" altLang="zh-CN" sz="1600" dirty="0">
              <a:solidFill>
                <a:srgbClr val="1F2B37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rgbClr val="1F2B37"/>
                </a:solidFill>
                <a:latin typeface="+mn-lt"/>
                <a:ea typeface="+mn-ea"/>
                <a:cs typeface="+mn-ea"/>
                <a:sym typeface="+mn-lt"/>
              </a:rPr>
              <a:t>片进行进一步修改美化，顶部“开始”面板中可以对字体、字号、颜色、行距等进行修改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282071" y="1438751"/>
            <a:ext cx="9811630" cy="1162579"/>
          </a:xfrm>
          <a:prstGeom prst="rect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15">
              <a:cs typeface="+mn-ea"/>
              <a:sym typeface="+mn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553373" y="2948783"/>
            <a:ext cx="284798" cy="284798"/>
            <a:chOff x="806479" y="2823839"/>
            <a:chExt cx="262890" cy="262890"/>
          </a:xfrm>
        </p:grpSpPr>
        <p:sp>
          <p:nvSpPr>
            <p:cNvPr id="41" name="Oval 40"/>
            <p:cNvSpPr/>
            <p:nvPr/>
          </p:nvSpPr>
          <p:spPr>
            <a:xfrm>
              <a:off x="806479" y="2823839"/>
              <a:ext cx="262890" cy="262890"/>
            </a:xfrm>
            <a:prstGeom prst="ellipse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15">
                <a:cs typeface="+mn-ea"/>
                <a:sym typeface="+mn-lt"/>
              </a:endParaRPr>
            </a:p>
          </p:txBody>
        </p:sp>
        <p:sp>
          <p:nvSpPr>
            <p:cNvPr id="42" name="Freeform 9"/>
            <p:cNvSpPr>
              <a:spLocks noEditPoints="1"/>
            </p:cNvSpPr>
            <p:nvPr/>
          </p:nvSpPr>
          <p:spPr bwMode="auto">
            <a:xfrm>
              <a:off x="862797" y="2886501"/>
              <a:ext cx="153678" cy="136556"/>
            </a:xfrm>
            <a:custGeom>
              <a:avLst/>
              <a:gdLst>
                <a:gd name="T0" fmla="*/ 374 w 2388"/>
                <a:gd name="T1" fmla="*/ 687 h 2123"/>
                <a:gd name="T2" fmla="*/ 700 w 2388"/>
                <a:gd name="T3" fmla="*/ 802 h 2123"/>
                <a:gd name="T4" fmla="*/ 743 w 2388"/>
                <a:gd name="T5" fmla="*/ 790 h 2123"/>
                <a:gd name="T6" fmla="*/ 924 w 2388"/>
                <a:gd name="T7" fmla="*/ 628 h 2123"/>
                <a:gd name="T8" fmla="*/ 928 w 2388"/>
                <a:gd name="T9" fmla="*/ 594 h 2123"/>
                <a:gd name="T10" fmla="*/ 840 w 2388"/>
                <a:gd name="T11" fmla="*/ 480 h 2123"/>
                <a:gd name="T12" fmla="*/ 1305 w 2388"/>
                <a:gd name="T13" fmla="*/ 5 h 2123"/>
                <a:gd name="T14" fmla="*/ 953 w 2388"/>
                <a:gd name="T15" fmla="*/ 4 h 2123"/>
                <a:gd name="T16" fmla="*/ 512 w 2388"/>
                <a:gd name="T17" fmla="*/ 230 h 2123"/>
                <a:gd name="T18" fmla="*/ 330 w 2388"/>
                <a:gd name="T19" fmla="*/ 374 h 2123"/>
                <a:gd name="T20" fmla="*/ 260 w 2388"/>
                <a:gd name="T21" fmla="*/ 534 h 2123"/>
                <a:gd name="T22" fmla="*/ 109 w 2388"/>
                <a:gd name="T23" fmla="*/ 583 h 2123"/>
                <a:gd name="T24" fmla="*/ 19 w 2388"/>
                <a:gd name="T25" fmla="*/ 656 h 2123"/>
                <a:gd name="T26" fmla="*/ 16 w 2388"/>
                <a:gd name="T27" fmla="*/ 712 h 2123"/>
                <a:gd name="T28" fmla="*/ 179 w 2388"/>
                <a:gd name="T29" fmla="*/ 893 h 2123"/>
                <a:gd name="T30" fmla="*/ 247 w 2388"/>
                <a:gd name="T31" fmla="*/ 901 h 2123"/>
                <a:gd name="T32" fmla="*/ 331 w 2388"/>
                <a:gd name="T33" fmla="*/ 827 h 2123"/>
                <a:gd name="T34" fmla="*/ 374 w 2388"/>
                <a:gd name="T35" fmla="*/ 687 h 2123"/>
                <a:gd name="T36" fmla="*/ 1053 w 2388"/>
                <a:gd name="T37" fmla="*/ 748 h 2123"/>
                <a:gd name="T38" fmla="*/ 1006 w 2388"/>
                <a:gd name="T39" fmla="*/ 745 h 2123"/>
                <a:gd name="T40" fmla="*/ 835 w 2388"/>
                <a:gd name="T41" fmla="*/ 894 h 2123"/>
                <a:gd name="T42" fmla="*/ 832 w 2388"/>
                <a:gd name="T43" fmla="*/ 942 h 2123"/>
                <a:gd name="T44" fmla="*/ 1819 w 2388"/>
                <a:gd name="T45" fmla="*/ 2065 h 2123"/>
                <a:gd name="T46" fmla="*/ 1909 w 2388"/>
                <a:gd name="T47" fmla="*/ 2072 h 2123"/>
                <a:gd name="T48" fmla="*/ 2024 w 2388"/>
                <a:gd name="T49" fmla="*/ 1975 h 2123"/>
                <a:gd name="T50" fmla="*/ 2031 w 2388"/>
                <a:gd name="T51" fmla="*/ 1885 h 2123"/>
                <a:gd name="T52" fmla="*/ 1053 w 2388"/>
                <a:gd name="T53" fmla="*/ 748 h 2123"/>
                <a:gd name="T54" fmla="*/ 2370 w 2388"/>
                <a:gd name="T55" fmla="*/ 270 h 2123"/>
                <a:gd name="T56" fmla="*/ 2315 w 2388"/>
                <a:gd name="T57" fmla="*/ 248 h 2123"/>
                <a:gd name="T58" fmla="*/ 2200 w 2388"/>
                <a:gd name="T59" fmla="*/ 428 h 2123"/>
                <a:gd name="T60" fmla="*/ 1970 w 2388"/>
                <a:gd name="T61" fmla="*/ 476 h 2123"/>
                <a:gd name="T62" fmla="*/ 1905 w 2388"/>
                <a:gd name="T63" fmla="*/ 267 h 2123"/>
                <a:gd name="T64" fmla="*/ 2012 w 2388"/>
                <a:gd name="T65" fmla="*/ 78 h 2123"/>
                <a:gd name="T66" fmla="*/ 1968 w 2388"/>
                <a:gd name="T67" fmla="*/ 35 h 2123"/>
                <a:gd name="T68" fmla="*/ 1632 w 2388"/>
                <a:gd name="T69" fmla="*/ 304 h 2123"/>
                <a:gd name="T70" fmla="*/ 1531 w 2388"/>
                <a:gd name="T71" fmla="*/ 720 h 2123"/>
                <a:gd name="T72" fmla="*/ 1371 w 2388"/>
                <a:gd name="T73" fmla="*/ 886 h 2123"/>
                <a:gd name="T74" fmla="*/ 1532 w 2388"/>
                <a:gd name="T75" fmla="*/ 1073 h 2123"/>
                <a:gd name="T76" fmla="*/ 1729 w 2388"/>
                <a:gd name="T77" fmla="*/ 886 h 2123"/>
                <a:gd name="T78" fmla="*/ 1967 w 2388"/>
                <a:gd name="T79" fmla="*/ 814 h 2123"/>
                <a:gd name="T80" fmla="*/ 2331 w 2388"/>
                <a:gd name="T81" fmla="*/ 664 h 2123"/>
                <a:gd name="T82" fmla="*/ 2370 w 2388"/>
                <a:gd name="T83" fmla="*/ 270 h 2123"/>
                <a:gd name="T84" fmla="*/ 327 w 2388"/>
                <a:gd name="T85" fmla="*/ 1897 h 2123"/>
                <a:gd name="T86" fmla="*/ 327 w 2388"/>
                <a:gd name="T87" fmla="*/ 1987 h 2123"/>
                <a:gd name="T88" fmla="*/ 440 w 2388"/>
                <a:gd name="T89" fmla="*/ 2098 h 2123"/>
                <a:gd name="T90" fmla="*/ 529 w 2388"/>
                <a:gd name="T91" fmla="*/ 2087 h 2123"/>
                <a:gd name="T92" fmla="*/ 1113 w 2388"/>
                <a:gd name="T93" fmla="*/ 1513 h 2123"/>
                <a:gd name="T94" fmla="*/ 934 w 2388"/>
                <a:gd name="T95" fmla="*/ 1309 h 2123"/>
                <a:gd name="T96" fmla="*/ 327 w 2388"/>
                <a:gd name="T97" fmla="*/ 1897 h 2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88" h="2123">
                  <a:moveTo>
                    <a:pt x="374" y="687"/>
                  </a:moveTo>
                  <a:cubicBezTo>
                    <a:pt x="485" y="600"/>
                    <a:pt x="577" y="660"/>
                    <a:pt x="700" y="802"/>
                  </a:cubicBezTo>
                  <a:cubicBezTo>
                    <a:pt x="714" y="818"/>
                    <a:pt x="732" y="800"/>
                    <a:pt x="743" y="790"/>
                  </a:cubicBezTo>
                  <a:cubicBezTo>
                    <a:pt x="753" y="781"/>
                    <a:pt x="916" y="635"/>
                    <a:pt x="924" y="628"/>
                  </a:cubicBezTo>
                  <a:cubicBezTo>
                    <a:pt x="931" y="621"/>
                    <a:pt x="941" y="608"/>
                    <a:pt x="928" y="594"/>
                  </a:cubicBezTo>
                  <a:cubicBezTo>
                    <a:pt x="916" y="579"/>
                    <a:pt x="870" y="519"/>
                    <a:pt x="840" y="480"/>
                  </a:cubicBezTo>
                  <a:cubicBezTo>
                    <a:pt x="625" y="199"/>
                    <a:pt x="1429" y="8"/>
                    <a:pt x="1305" y="5"/>
                  </a:cubicBezTo>
                  <a:cubicBezTo>
                    <a:pt x="1243" y="3"/>
                    <a:pt x="990" y="0"/>
                    <a:pt x="953" y="4"/>
                  </a:cubicBezTo>
                  <a:cubicBezTo>
                    <a:pt x="800" y="20"/>
                    <a:pt x="608" y="163"/>
                    <a:pt x="512" y="230"/>
                  </a:cubicBezTo>
                  <a:cubicBezTo>
                    <a:pt x="385" y="316"/>
                    <a:pt x="338" y="367"/>
                    <a:pt x="330" y="374"/>
                  </a:cubicBezTo>
                  <a:cubicBezTo>
                    <a:pt x="295" y="405"/>
                    <a:pt x="325" y="477"/>
                    <a:pt x="260" y="534"/>
                  </a:cubicBezTo>
                  <a:cubicBezTo>
                    <a:pt x="191" y="594"/>
                    <a:pt x="149" y="549"/>
                    <a:pt x="109" y="583"/>
                  </a:cubicBezTo>
                  <a:cubicBezTo>
                    <a:pt x="89" y="601"/>
                    <a:pt x="34" y="642"/>
                    <a:pt x="19" y="656"/>
                  </a:cubicBezTo>
                  <a:cubicBezTo>
                    <a:pt x="3" y="669"/>
                    <a:pt x="0" y="693"/>
                    <a:pt x="16" y="712"/>
                  </a:cubicBezTo>
                  <a:cubicBezTo>
                    <a:pt x="16" y="712"/>
                    <a:pt x="167" y="878"/>
                    <a:pt x="179" y="893"/>
                  </a:cubicBezTo>
                  <a:cubicBezTo>
                    <a:pt x="192" y="907"/>
                    <a:pt x="226" y="920"/>
                    <a:pt x="247" y="901"/>
                  </a:cubicBezTo>
                  <a:cubicBezTo>
                    <a:pt x="268" y="882"/>
                    <a:pt x="322" y="835"/>
                    <a:pt x="331" y="827"/>
                  </a:cubicBezTo>
                  <a:cubicBezTo>
                    <a:pt x="340" y="819"/>
                    <a:pt x="325" y="724"/>
                    <a:pt x="374" y="687"/>
                  </a:cubicBezTo>
                  <a:close/>
                  <a:moveTo>
                    <a:pt x="1053" y="748"/>
                  </a:moveTo>
                  <a:cubicBezTo>
                    <a:pt x="1039" y="732"/>
                    <a:pt x="1021" y="731"/>
                    <a:pt x="1006" y="745"/>
                  </a:cubicBezTo>
                  <a:cubicBezTo>
                    <a:pt x="835" y="894"/>
                    <a:pt x="835" y="894"/>
                    <a:pt x="835" y="894"/>
                  </a:cubicBezTo>
                  <a:cubicBezTo>
                    <a:pt x="822" y="906"/>
                    <a:pt x="820" y="928"/>
                    <a:pt x="832" y="942"/>
                  </a:cubicBezTo>
                  <a:cubicBezTo>
                    <a:pt x="1819" y="2065"/>
                    <a:pt x="1819" y="2065"/>
                    <a:pt x="1819" y="2065"/>
                  </a:cubicBezTo>
                  <a:cubicBezTo>
                    <a:pt x="1843" y="2092"/>
                    <a:pt x="1883" y="2095"/>
                    <a:pt x="1909" y="2072"/>
                  </a:cubicBezTo>
                  <a:cubicBezTo>
                    <a:pt x="2024" y="1975"/>
                    <a:pt x="2024" y="1975"/>
                    <a:pt x="2024" y="1975"/>
                  </a:cubicBezTo>
                  <a:cubicBezTo>
                    <a:pt x="2051" y="1952"/>
                    <a:pt x="2054" y="1911"/>
                    <a:pt x="2031" y="1885"/>
                  </a:cubicBezTo>
                  <a:lnTo>
                    <a:pt x="1053" y="748"/>
                  </a:lnTo>
                  <a:close/>
                  <a:moveTo>
                    <a:pt x="2370" y="270"/>
                  </a:moveTo>
                  <a:cubicBezTo>
                    <a:pt x="2361" y="211"/>
                    <a:pt x="2331" y="223"/>
                    <a:pt x="2315" y="248"/>
                  </a:cubicBezTo>
                  <a:cubicBezTo>
                    <a:pt x="2299" y="273"/>
                    <a:pt x="2229" y="380"/>
                    <a:pt x="2200" y="428"/>
                  </a:cubicBezTo>
                  <a:cubicBezTo>
                    <a:pt x="2172" y="475"/>
                    <a:pt x="2101" y="569"/>
                    <a:pt x="1970" y="476"/>
                  </a:cubicBezTo>
                  <a:cubicBezTo>
                    <a:pt x="1833" y="380"/>
                    <a:pt x="1881" y="313"/>
                    <a:pt x="1905" y="267"/>
                  </a:cubicBezTo>
                  <a:cubicBezTo>
                    <a:pt x="1928" y="222"/>
                    <a:pt x="2002" y="94"/>
                    <a:pt x="2012" y="78"/>
                  </a:cubicBezTo>
                  <a:cubicBezTo>
                    <a:pt x="2023" y="62"/>
                    <a:pt x="2011" y="15"/>
                    <a:pt x="1968" y="35"/>
                  </a:cubicBezTo>
                  <a:cubicBezTo>
                    <a:pt x="1926" y="54"/>
                    <a:pt x="1668" y="157"/>
                    <a:pt x="1632" y="304"/>
                  </a:cubicBezTo>
                  <a:cubicBezTo>
                    <a:pt x="1596" y="453"/>
                    <a:pt x="1663" y="587"/>
                    <a:pt x="1531" y="720"/>
                  </a:cubicBezTo>
                  <a:cubicBezTo>
                    <a:pt x="1371" y="886"/>
                    <a:pt x="1371" y="886"/>
                    <a:pt x="1371" y="886"/>
                  </a:cubicBezTo>
                  <a:cubicBezTo>
                    <a:pt x="1532" y="1073"/>
                    <a:pt x="1532" y="1073"/>
                    <a:pt x="1532" y="1073"/>
                  </a:cubicBezTo>
                  <a:cubicBezTo>
                    <a:pt x="1729" y="886"/>
                    <a:pt x="1729" y="886"/>
                    <a:pt x="1729" y="886"/>
                  </a:cubicBezTo>
                  <a:cubicBezTo>
                    <a:pt x="1776" y="839"/>
                    <a:pt x="1876" y="793"/>
                    <a:pt x="1967" y="814"/>
                  </a:cubicBezTo>
                  <a:cubicBezTo>
                    <a:pt x="2161" y="858"/>
                    <a:pt x="2267" y="785"/>
                    <a:pt x="2331" y="664"/>
                  </a:cubicBezTo>
                  <a:cubicBezTo>
                    <a:pt x="2388" y="556"/>
                    <a:pt x="2379" y="329"/>
                    <a:pt x="2370" y="270"/>
                  </a:cubicBezTo>
                  <a:close/>
                  <a:moveTo>
                    <a:pt x="327" y="1897"/>
                  </a:moveTo>
                  <a:cubicBezTo>
                    <a:pt x="302" y="1922"/>
                    <a:pt x="302" y="1962"/>
                    <a:pt x="327" y="1987"/>
                  </a:cubicBezTo>
                  <a:cubicBezTo>
                    <a:pt x="440" y="2098"/>
                    <a:pt x="440" y="2098"/>
                    <a:pt x="440" y="2098"/>
                  </a:cubicBezTo>
                  <a:cubicBezTo>
                    <a:pt x="465" y="2123"/>
                    <a:pt x="504" y="2112"/>
                    <a:pt x="529" y="2087"/>
                  </a:cubicBezTo>
                  <a:cubicBezTo>
                    <a:pt x="1113" y="1513"/>
                    <a:pt x="1113" y="1513"/>
                    <a:pt x="1113" y="1513"/>
                  </a:cubicBezTo>
                  <a:cubicBezTo>
                    <a:pt x="934" y="1309"/>
                    <a:pt x="934" y="1309"/>
                    <a:pt x="934" y="1309"/>
                  </a:cubicBezTo>
                  <a:lnTo>
                    <a:pt x="327" y="18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9060" tIns="49530" rIns="99060" bIns="49530" numCol="1" anchor="t" anchorCtr="0" compatLnSpc="1"/>
            <a:lstStyle/>
            <a:p>
              <a:endParaRPr lang="en-US" sz="1715">
                <a:cs typeface="+mn-ea"/>
                <a:sym typeface="+mn-l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553373" y="3550183"/>
            <a:ext cx="284798" cy="284798"/>
            <a:chOff x="806479" y="3291475"/>
            <a:chExt cx="262890" cy="262890"/>
          </a:xfrm>
        </p:grpSpPr>
        <p:sp>
          <p:nvSpPr>
            <p:cNvPr id="43" name="Oval 42"/>
            <p:cNvSpPr/>
            <p:nvPr/>
          </p:nvSpPr>
          <p:spPr>
            <a:xfrm>
              <a:off x="806479" y="3291475"/>
              <a:ext cx="262890" cy="262890"/>
            </a:xfrm>
            <a:prstGeom prst="ellipse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15">
                <a:cs typeface="+mn-ea"/>
                <a:sym typeface="+mn-lt"/>
              </a:endParaRPr>
            </a:p>
          </p:txBody>
        </p:sp>
        <p:sp>
          <p:nvSpPr>
            <p:cNvPr id="44" name="Freeform 15"/>
            <p:cNvSpPr>
              <a:spLocks noEditPoints="1"/>
            </p:cNvSpPr>
            <p:nvPr/>
          </p:nvSpPr>
          <p:spPr bwMode="auto">
            <a:xfrm>
              <a:off x="883180" y="3354949"/>
              <a:ext cx="146774" cy="132602"/>
            </a:xfrm>
            <a:custGeom>
              <a:avLst/>
              <a:gdLst>
                <a:gd name="T0" fmla="*/ 213 w 266"/>
                <a:gd name="T1" fmla="*/ 211 h 239"/>
                <a:gd name="T2" fmla="*/ 213 w 266"/>
                <a:gd name="T3" fmla="*/ 239 h 239"/>
                <a:gd name="T4" fmla="*/ 0 w 266"/>
                <a:gd name="T5" fmla="*/ 239 h 239"/>
                <a:gd name="T6" fmla="*/ 0 w 266"/>
                <a:gd name="T7" fmla="*/ 186 h 239"/>
                <a:gd name="T8" fmla="*/ 21 w 266"/>
                <a:gd name="T9" fmla="*/ 179 h 239"/>
                <a:gd name="T10" fmla="*/ 65 w 266"/>
                <a:gd name="T11" fmla="*/ 135 h 239"/>
                <a:gd name="T12" fmla="*/ 51 w 266"/>
                <a:gd name="T13" fmla="*/ 103 h 239"/>
                <a:gd name="T14" fmla="*/ 38 w 266"/>
                <a:gd name="T15" fmla="*/ 80 h 239"/>
                <a:gd name="T16" fmla="*/ 43 w 266"/>
                <a:gd name="T17" fmla="*/ 69 h 239"/>
                <a:gd name="T18" fmla="*/ 39 w 266"/>
                <a:gd name="T19" fmla="*/ 46 h 239"/>
                <a:gd name="T20" fmla="*/ 93 w 266"/>
                <a:gd name="T21" fmla="*/ 0 h 239"/>
                <a:gd name="T22" fmla="*/ 146 w 266"/>
                <a:gd name="T23" fmla="*/ 46 h 239"/>
                <a:gd name="T24" fmla="*/ 142 w 266"/>
                <a:gd name="T25" fmla="*/ 69 h 239"/>
                <a:gd name="T26" fmla="*/ 148 w 266"/>
                <a:gd name="T27" fmla="*/ 80 h 239"/>
                <a:gd name="T28" fmla="*/ 135 w 266"/>
                <a:gd name="T29" fmla="*/ 103 h 239"/>
                <a:gd name="T30" fmla="*/ 121 w 266"/>
                <a:gd name="T31" fmla="*/ 135 h 239"/>
                <a:gd name="T32" fmla="*/ 164 w 266"/>
                <a:gd name="T33" fmla="*/ 179 h 239"/>
                <a:gd name="T34" fmla="*/ 213 w 266"/>
                <a:gd name="T35" fmla="*/ 211 h 239"/>
                <a:gd name="T36" fmla="*/ 266 w 266"/>
                <a:gd name="T37" fmla="*/ 106 h 239"/>
                <a:gd name="T38" fmla="*/ 266 w 266"/>
                <a:gd name="T39" fmla="*/ 133 h 239"/>
                <a:gd name="T40" fmla="*/ 226 w 266"/>
                <a:gd name="T41" fmla="*/ 133 h 239"/>
                <a:gd name="T42" fmla="*/ 226 w 266"/>
                <a:gd name="T43" fmla="*/ 173 h 239"/>
                <a:gd name="T44" fmla="*/ 199 w 266"/>
                <a:gd name="T45" fmla="*/ 173 h 239"/>
                <a:gd name="T46" fmla="*/ 199 w 266"/>
                <a:gd name="T47" fmla="*/ 133 h 239"/>
                <a:gd name="T48" fmla="*/ 159 w 266"/>
                <a:gd name="T49" fmla="*/ 133 h 239"/>
                <a:gd name="T50" fmla="*/ 159 w 266"/>
                <a:gd name="T51" fmla="*/ 106 h 239"/>
                <a:gd name="T52" fmla="*/ 199 w 266"/>
                <a:gd name="T53" fmla="*/ 106 h 239"/>
                <a:gd name="T54" fmla="*/ 199 w 266"/>
                <a:gd name="T55" fmla="*/ 66 h 239"/>
                <a:gd name="T56" fmla="*/ 226 w 266"/>
                <a:gd name="T57" fmla="*/ 66 h 239"/>
                <a:gd name="T58" fmla="*/ 226 w 266"/>
                <a:gd name="T59" fmla="*/ 106 h 239"/>
                <a:gd name="T60" fmla="*/ 266 w 266"/>
                <a:gd name="T61" fmla="*/ 10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6" h="239">
                  <a:moveTo>
                    <a:pt x="213" y="211"/>
                  </a:moveTo>
                  <a:cubicBezTo>
                    <a:pt x="213" y="219"/>
                    <a:pt x="213" y="239"/>
                    <a:pt x="213" y="239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8" y="182"/>
                    <a:pt x="18" y="180"/>
                    <a:pt x="21" y="179"/>
                  </a:cubicBezTo>
                  <a:cubicBezTo>
                    <a:pt x="54" y="167"/>
                    <a:pt x="65" y="157"/>
                    <a:pt x="65" y="135"/>
                  </a:cubicBezTo>
                  <a:cubicBezTo>
                    <a:pt x="65" y="122"/>
                    <a:pt x="55" y="126"/>
                    <a:pt x="51" y="103"/>
                  </a:cubicBezTo>
                  <a:cubicBezTo>
                    <a:pt x="48" y="93"/>
                    <a:pt x="40" y="103"/>
                    <a:pt x="38" y="80"/>
                  </a:cubicBezTo>
                  <a:cubicBezTo>
                    <a:pt x="38" y="71"/>
                    <a:pt x="43" y="69"/>
                    <a:pt x="43" y="69"/>
                  </a:cubicBezTo>
                  <a:cubicBezTo>
                    <a:pt x="43" y="69"/>
                    <a:pt x="41" y="56"/>
                    <a:pt x="39" y="46"/>
                  </a:cubicBezTo>
                  <a:cubicBezTo>
                    <a:pt x="38" y="33"/>
                    <a:pt x="47" y="0"/>
                    <a:pt x="93" y="0"/>
                  </a:cubicBezTo>
                  <a:cubicBezTo>
                    <a:pt x="139" y="0"/>
                    <a:pt x="147" y="33"/>
                    <a:pt x="146" y="46"/>
                  </a:cubicBezTo>
                  <a:cubicBezTo>
                    <a:pt x="145" y="56"/>
                    <a:pt x="142" y="69"/>
                    <a:pt x="142" y="69"/>
                  </a:cubicBezTo>
                  <a:cubicBezTo>
                    <a:pt x="142" y="69"/>
                    <a:pt x="148" y="71"/>
                    <a:pt x="148" y="80"/>
                  </a:cubicBezTo>
                  <a:cubicBezTo>
                    <a:pt x="146" y="103"/>
                    <a:pt x="137" y="93"/>
                    <a:pt x="135" y="103"/>
                  </a:cubicBezTo>
                  <a:cubicBezTo>
                    <a:pt x="131" y="126"/>
                    <a:pt x="121" y="122"/>
                    <a:pt x="121" y="135"/>
                  </a:cubicBezTo>
                  <a:cubicBezTo>
                    <a:pt x="121" y="157"/>
                    <a:pt x="131" y="167"/>
                    <a:pt x="164" y="179"/>
                  </a:cubicBezTo>
                  <a:cubicBezTo>
                    <a:pt x="197" y="191"/>
                    <a:pt x="213" y="203"/>
                    <a:pt x="213" y="211"/>
                  </a:cubicBezTo>
                  <a:close/>
                  <a:moveTo>
                    <a:pt x="266" y="106"/>
                  </a:moveTo>
                  <a:cubicBezTo>
                    <a:pt x="266" y="133"/>
                    <a:pt x="266" y="133"/>
                    <a:pt x="266" y="133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73"/>
                    <a:pt x="226" y="173"/>
                    <a:pt x="226" y="173"/>
                  </a:cubicBezTo>
                  <a:cubicBezTo>
                    <a:pt x="199" y="173"/>
                    <a:pt x="199" y="173"/>
                    <a:pt x="199" y="173"/>
                  </a:cubicBezTo>
                  <a:cubicBezTo>
                    <a:pt x="199" y="133"/>
                    <a:pt x="199" y="133"/>
                    <a:pt x="199" y="133"/>
                  </a:cubicBezTo>
                  <a:cubicBezTo>
                    <a:pt x="159" y="133"/>
                    <a:pt x="159" y="133"/>
                    <a:pt x="159" y="133"/>
                  </a:cubicBezTo>
                  <a:cubicBezTo>
                    <a:pt x="159" y="106"/>
                    <a:pt x="159" y="106"/>
                    <a:pt x="159" y="106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9" y="66"/>
                    <a:pt x="199" y="66"/>
                    <a:pt x="199" y="66"/>
                  </a:cubicBezTo>
                  <a:cubicBezTo>
                    <a:pt x="226" y="66"/>
                    <a:pt x="226" y="66"/>
                    <a:pt x="226" y="66"/>
                  </a:cubicBezTo>
                  <a:cubicBezTo>
                    <a:pt x="226" y="106"/>
                    <a:pt x="226" y="106"/>
                    <a:pt x="226" y="106"/>
                  </a:cubicBezTo>
                  <a:lnTo>
                    <a:pt x="266" y="1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9060" tIns="49530" rIns="99060" bIns="49530" numCol="1" anchor="t" anchorCtr="0" compatLnSpc="1"/>
            <a:lstStyle/>
            <a:p>
              <a:endParaRPr lang="en-US" sz="1715">
                <a:cs typeface="+mn-ea"/>
                <a:sym typeface="+mn-lt"/>
              </a:endParaRPr>
            </a:p>
          </p:txBody>
        </p:sp>
      </p:grpSp>
      <p:sp>
        <p:nvSpPr>
          <p:cNvPr id="22" name="TextBox 61"/>
          <p:cNvSpPr txBox="1"/>
          <p:nvPr/>
        </p:nvSpPr>
        <p:spPr>
          <a:xfrm>
            <a:off x="1589194" y="1693300"/>
            <a:ext cx="3833566" cy="4730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点击此出编辑文本内容，以表达您的项目详细资料，建议您在展示时采用微软雅黑字体。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TextBox 61"/>
          <p:cNvSpPr txBox="1"/>
          <p:nvPr/>
        </p:nvSpPr>
        <p:spPr>
          <a:xfrm>
            <a:off x="1899182" y="2948783"/>
            <a:ext cx="283893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5" name="TextBox 61"/>
          <p:cNvSpPr txBox="1"/>
          <p:nvPr/>
        </p:nvSpPr>
        <p:spPr>
          <a:xfrm>
            <a:off x="1870706" y="3543879"/>
            <a:ext cx="283893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7" name="TextBox 51"/>
          <p:cNvSpPr txBox="1"/>
          <p:nvPr/>
        </p:nvSpPr>
        <p:spPr>
          <a:xfrm>
            <a:off x="1084543" y="5445302"/>
            <a:ext cx="10009158" cy="496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此出编辑文本内容，以表达您的项目详细资料，建议您在展示时采用微软雅黑字体。您也可以根据您的实际需求对文档之中的字体、图标、图片进行进一步修改美化，标题数字等都可以通过点击和重新输入进行更改，顶部“开始”面板中可以对字体、字号、颜色、行距等进行修改。</a:t>
            </a:r>
          </a:p>
        </p:txBody>
      </p:sp>
      <p:grpSp>
        <p:nvGrpSpPr>
          <p:cNvPr id="28" name="Group 4"/>
          <p:cNvGrpSpPr/>
          <p:nvPr/>
        </p:nvGrpSpPr>
        <p:grpSpPr>
          <a:xfrm>
            <a:off x="1553373" y="4144457"/>
            <a:ext cx="284798" cy="284798"/>
            <a:chOff x="806479" y="3291475"/>
            <a:chExt cx="262890" cy="262890"/>
          </a:xfrm>
        </p:grpSpPr>
        <p:sp>
          <p:nvSpPr>
            <p:cNvPr id="29" name="Oval 42"/>
            <p:cNvSpPr/>
            <p:nvPr/>
          </p:nvSpPr>
          <p:spPr>
            <a:xfrm>
              <a:off x="806479" y="3291475"/>
              <a:ext cx="262890" cy="262890"/>
            </a:xfrm>
            <a:prstGeom prst="ellipse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15">
                <a:cs typeface="+mn-ea"/>
                <a:sym typeface="+mn-lt"/>
              </a:endParaRPr>
            </a:p>
          </p:txBody>
        </p:sp>
        <p:sp>
          <p:nvSpPr>
            <p:cNvPr id="30" name="Freeform 15"/>
            <p:cNvSpPr>
              <a:spLocks noEditPoints="1"/>
            </p:cNvSpPr>
            <p:nvPr/>
          </p:nvSpPr>
          <p:spPr bwMode="auto">
            <a:xfrm>
              <a:off x="883180" y="3354949"/>
              <a:ext cx="146774" cy="132602"/>
            </a:xfrm>
            <a:custGeom>
              <a:avLst/>
              <a:gdLst>
                <a:gd name="T0" fmla="*/ 213 w 266"/>
                <a:gd name="T1" fmla="*/ 211 h 239"/>
                <a:gd name="T2" fmla="*/ 213 w 266"/>
                <a:gd name="T3" fmla="*/ 239 h 239"/>
                <a:gd name="T4" fmla="*/ 0 w 266"/>
                <a:gd name="T5" fmla="*/ 239 h 239"/>
                <a:gd name="T6" fmla="*/ 0 w 266"/>
                <a:gd name="T7" fmla="*/ 186 h 239"/>
                <a:gd name="T8" fmla="*/ 21 w 266"/>
                <a:gd name="T9" fmla="*/ 179 h 239"/>
                <a:gd name="T10" fmla="*/ 65 w 266"/>
                <a:gd name="T11" fmla="*/ 135 h 239"/>
                <a:gd name="T12" fmla="*/ 51 w 266"/>
                <a:gd name="T13" fmla="*/ 103 h 239"/>
                <a:gd name="T14" fmla="*/ 38 w 266"/>
                <a:gd name="T15" fmla="*/ 80 h 239"/>
                <a:gd name="T16" fmla="*/ 43 w 266"/>
                <a:gd name="T17" fmla="*/ 69 h 239"/>
                <a:gd name="T18" fmla="*/ 39 w 266"/>
                <a:gd name="T19" fmla="*/ 46 h 239"/>
                <a:gd name="T20" fmla="*/ 93 w 266"/>
                <a:gd name="T21" fmla="*/ 0 h 239"/>
                <a:gd name="T22" fmla="*/ 146 w 266"/>
                <a:gd name="T23" fmla="*/ 46 h 239"/>
                <a:gd name="T24" fmla="*/ 142 w 266"/>
                <a:gd name="T25" fmla="*/ 69 h 239"/>
                <a:gd name="T26" fmla="*/ 148 w 266"/>
                <a:gd name="T27" fmla="*/ 80 h 239"/>
                <a:gd name="T28" fmla="*/ 135 w 266"/>
                <a:gd name="T29" fmla="*/ 103 h 239"/>
                <a:gd name="T30" fmla="*/ 121 w 266"/>
                <a:gd name="T31" fmla="*/ 135 h 239"/>
                <a:gd name="T32" fmla="*/ 164 w 266"/>
                <a:gd name="T33" fmla="*/ 179 h 239"/>
                <a:gd name="T34" fmla="*/ 213 w 266"/>
                <a:gd name="T35" fmla="*/ 211 h 239"/>
                <a:gd name="T36" fmla="*/ 266 w 266"/>
                <a:gd name="T37" fmla="*/ 106 h 239"/>
                <a:gd name="T38" fmla="*/ 266 w 266"/>
                <a:gd name="T39" fmla="*/ 133 h 239"/>
                <a:gd name="T40" fmla="*/ 226 w 266"/>
                <a:gd name="T41" fmla="*/ 133 h 239"/>
                <a:gd name="T42" fmla="*/ 226 w 266"/>
                <a:gd name="T43" fmla="*/ 173 h 239"/>
                <a:gd name="T44" fmla="*/ 199 w 266"/>
                <a:gd name="T45" fmla="*/ 173 h 239"/>
                <a:gd name="T46" fmla="*/ 199 w 266"/>
                <a:gd name="T47" fmla="*/ 133 h 239"/>
                <a:gd name="T48" fmla="*/ 159 w 266"/>
                <a:gd name="T49" fmla="*/ 133 h 239"/>
                <a:gd name="T50" fmla="*/ 159 w 266"/>
                <a:gd name="T51" fmla="*/ 106 h 239"/>
                <a:gd name="T52" fmla="*/ 199 w 266"/>
                <a:gd name="T53" fmla="*/ 106 h 239"/>
                <a:gd name="T54" fmla="*/ 199 w 266"/>
                <a:gd name="T55" fmla="*/ 66 h 239"/>
                <a:gd name="T56" fmla="*/ 226 w 266"/>
                <a:gd name="T57" fmla="*/ 66 h 239"/>
                <a:gd name="T58" fmla="*/ 226 w 266"/>
                <a:gd name="T59" fmla="*/ 106 h 239"/>
                <a:gd name="T60" fmla="*/ 266 w 266"/>
                <a:gd name="T61" fmla="*/ 10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6" h="239">
                  <a:moveTo>
                    <a:pt x="213" y="211"/>
                  </a:moveTo>
                  <a:cubicBezTo>
                    <a:pt x="213" y="219"/>
                    <a:pt x="213" y="239"/>
                    <a:pt x="213" y="239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8" y="182"/>
                    <a:pt x="18" y="180"/>
                    <a:pt x="21" y="179"/>
                  </a:cubicBezTo>
                  <a:cubicBezTo>
                    <a:pt x="54" y="167"/>
                    <a:pt x="65" y="157"/>
                    <a:pt x="65" y="135"/>
                  </a:cubicBezTo>
                  <a:cubicBezTo>
                    <a:pt x="65" y="122"/>
                    <a:pt x="55" y="126"/>
                    <a:pt x="51" y="103"/>
                  </a:cubicBezTo>
                  <a:cubicBezTo>
                    <a:pt x="48" y="93"/>
                    <a:pt x="40" y="103"/>
                    <a:pt x="38" y="80"/>
                  </a:cubicBezTo>
                  <a:cubicBezTo>
                    <a:pt x="38" y="71"/>
                    <a:pt x="43" y="69"/>
                    <a:pt x="43" y="69"/>
                  </a:cubicBezTo>
                  <a:cubicBezTo>
                    <a:pt x="43" y="69"/>
                    <a:pt x="41" y="56"/>
                    <a:pt x="39" y="46"/>
                  </a:cubicBezTo>
                  <a:cubicBezTo>
                    <a:pt x="38" y="33"/>
                    <a:pt x="47" y="0"/>
                    <a:pt x="93" y="0"/>
                  </a:cubicBezTo>
                  <a:cubicBezTo>
                    <a:pt x="139" y="0"/>
                    <a:pt x="147" y="33"/>
                    <a:pt x="146" y="46"/>
                  </a:cubicBezTo>
                  <a:cubicBezTo>
                    <a:pt x="145" y="56"/>
                    <a:pt x="142" y="69"/>
                    <a:pt x="142" y="69"/>
                  </a:cubicBezTo>
                  <a:cubicBezTo>
                    <a:pt x="142" y="69"/>
                    <a:pt x="148" y="71"/>
                    <a:pt x="148" y="80"/>
                  </a:cubicBezTo>
                  <a:cubicBezTo>
                    <a:pt x="146" y="103"/>
                    <a:pt x="137" y="93"/>
                    <a:pt x="135" y="103"/>
                  </a:cubicBezTo>
                  <a:cubicBezTo>
                    <a:pt x="131" y="126"/>
                    <a:pt x="121" y="122"/>
                    <a:pt x="121" y="135"/>
                  </a:cubicBezTo>
                  <a:cubicBezTo>
                    <a:pt x="121" y="157"/>
                    <a:pt x="131" y="167"/>
                    <a:pt x="164" y="179"/>
                  </a:cubicBezTo>
                  <a:cubicBezTo>
                    <a:pt x="197" y="191"/>
                    <a:pt x="213" y="203"/>
                    <a:pt x="213" y="211"/>
                  </a:cubicBezTo>
                  <a:close/>
                  <a:moveTo>
                    <a:pt x="266" y="106"/>
                  </a:moveTo>
                  <a:cubicBezTo>
                    <a:pt x="266" y="133"/>
                    <a:pt x="266" y="133"/>
                    <a:pt x="266" y="133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73"/>
                    <a:pt x="226" y="173"/>
                    <a:pt x="226" y="173"/>
                  </a:cubicBezTo>
                  <a:cubicBezTo>
                    <a:pt x="199" y="173"/>
                    <a:pt x="199" y="173"/>
                    <a:pt x="199" y="173"/>
                  </a:cubicBezTo>
                  <a:cubicBezTo>
                    <a:pt x="199" y="133"/>
                    <a:pt x="199" y="133"/>
                    <a:pt x="199" y="133"/>
                  </a:cubicBezTo>
                  <a:cubicBezTo>
                    <a:pt x="159" y="133"/>
                    <a:pt x="159" y="133"/>
                    <a:pt x="159" y="133"/>
                  </a:cubicBezTo>
                  <a:cubicBezTo>
                    <a:pt x="159" y="106"/>
                    <a:pt x="159" y="106"/>
                    <a:pt x="159" y="106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9" y="66"/>
                    <a:pt x="199" y="66"/>
                    <a:pt x="199" y="66"/>
                  </a:cubicBezTo>
                  <a:cubicBezTo>
                    <a:pt x="226" y="66"/>
                    <a:pt x="226" y="66"/>
                    <a:pt x="226" y="66"/>
                  </a:cubicBezTo>
                  <a:cubicBezTo>
                    <a:pt x="226" y="106"/>
                    <a:pt x="226" y="106"/>
                    <a:pt x="226" y="106"/>
                  </a:cubicBezTo>
                  <a:lnTo>
                    <a:pt x="266" y="1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9060" tIns="49530" rIns="99060" bIns="49530" numCol="1" anchor="t" anchorCtr="0" compatLnSpc="1"/>
            <a:lstStyle/>
            <a:p>
              <a:endParaRPr lang="en-US" sz="1715">
                <a:cs typeface="+mn-ea"/>
                <a:sym typeface="+mn-lt"/>
              </a:endParaRPr>
            </a:p>
          </p:txBody>
        </p:sp>
      </p:grpSp>
      <p:sp>
        <p:nvSpPr>
          <p:cNvPr id="31" name="TextBox 61"/>
          <p:cNvSpPr txBox="1"/>
          <p:nvPr/>
        </p:nvSpPr>
        <p:spPr>
          <a:xfrm>
            <a:off x="1870706" y="4138153"/>
            <a:ext cx="283893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489040" y="2021313"/>
            <a:ext cx="4479860" cy="2593603"/>
            <a:chOff x="6489040" y="2021313"/>
            <a:chExt cx="4479860" cy="2593603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9040" y="2021313"/>
              <a:ext cx="4479860" cy="2593603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472" r="12735"/>
            <a:stretch>
              <a:fillRect/>
            </a:stretch>
          </p:blipFill>
          <p:spPr>
            <a:xfrm>
              <a:off x="7044139" y="2188264"/>
              <a:ext cx="3366492" cy="2096783"/>
            </a:xfrm>
            <a:custGeom>
              <a:avLst/>
              <a:gdLst>
                <a:gd name="connsiteX0" fmla="*/ 0 w 3366492"/>
                <a:gd name="connsiteY0" fmla="*/ 0 h 2096783"/>
                <a:gd name="connsiteX1" fmla="*/ 3366492 w 3366492"/>
                <a:gd name="connsiteY1" fmla="*/ 0 h 2096783"/>
                <a:gd name="connsiteX2" fmla="*/ 3366492 w 3366492"/>
                <a:gd name="connsiteY2" fmla="*/ 2096783 h 2096783"/>
                <a:gd name="connsiteX3" fmla="*/ 0 w 3366492"/>
                <a:gd name="connsiteY3" fmla="*/ 2096783 h 2096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66492" h="2096783">
                  <a:moveTo>
                    <a:pt x="0" y="0"/>
                  </a:moveTo>
                  <a:lnTo>
                    <a:pt x="3366492" y="0"/>
                  </a:lnTo>
                  <a:lnTo>
                    <a:pt x="3366492" y="2096783"/>
                  </a:lnTo>
                  <a:lnTo>
                    <a:pt x="0" y="2096783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出自【趣你的PPT】(微信:qunideppt)：最优质的PPT资源库"/>
          <p:cNvSpPr/>
          <p:nvPr/>
        </p:nvSpPr>
        <p:spPr bwMode="auto">
          <a:xfrm>
            <a:off x="9306545" y="4406014"/>
            <a:ext cx="835637" cy="1089501"/>
          </a:xfrm>
          <a:custGeom>
            <a:avLst/>
            <a:gdLst>
              <a:gd name="T0" fmla="*/ 37 w 85"/>
              <a:gd name="T1" fmla="*/ 95 h 111"/>
              <a:gd name="T2" fmla="*/ 69 w 85"/>
              <a:gd name="T3" fmla="*/ 104 h 111"/>
              <a:gd name="T4" fmla="*/ 79 w 85"/>
              <a:gd name="T5" fmla="*/ 72 h 111"/>
              <a:gd name="T6" fmla="*/ 48 w 85"/>
              <a:gd name="T7" fmla="*/ 16 h 111"/>
              <a:gd name="T8" fmla="*/ 15 w 85"/>
              <a:gd name="T9" fmla="*/ 7 h 111"/>
              <a:gd name="T10" fmla="*/ 6 w 85"/>
              <a:gd name="T11" fmla="*/ 39 h 111"/>
              <a:gd name="T12" fmla="*/ 37 w 85"/>
              <a:gd name="T13" fmla="*/ 9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" h="111">
                <a:moveTo>
                  <a:pt x="37" y="95"/>
                </a:moveTo>
                <a:cubicBezTo>
                  <a:pt x="43" y="107"/>
                  <a:pt x="58" y="111"/>
                  <a:pt x="69" y="104"/>
                </a:cubicBezTo>
                <a:cubicBezTo>
                  <a:pt x="81" y="98"/>
                  <a:pt x="85" y="84"/>
                  <a:pt x="79" y="72"/>
                </a:cubicBezTo>
                <a:cubicBezTo>
                  <a:pt x="48" y="16"/>
                  <a:pt x="48" y="16"/>
                  <a:pt x="48" y="16"/>
                </a:cubicBezTo>
                <a:cubicBezTo>
                  <a:pt x="41" y="5"/>
                  <a:pt x="27" y="0"/>
                  <a:pt x="15" y="7"/>
                </a:cubicBezTo>
                <a:cubicBezTo>
                  <a:pt x="4" y="13"/>
                  <a:pt x="0" y="28"/>
                  <a:pt x="6" y="39"/>
                </a:cubicBezTo>
                <a:lnTo>
                  <a:pt x="37" y="95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出自【趣你的PPT】(微信:qunideppt)：最优质的PPT资源库"/>
          <p:cNvSpPr/>
          <p:nvPr/>
        </p:nvSpPr>
        <p:spPr bwMode="auto">
          <a:xfrm>
            <a:off x="7480132" y="4406014"/>
            <a:ext cx="833874" cy="1089501"/>
          </a:xfrm>
          <a:custGeom>
            <a:avLst/>
            <a:gdLst>
              <a:gd name="T0" fmla="*/ 47 w 85"/>
              <a:gd name="T1" fmla="*/ 95 h 111"/>
              <a:gd name="T2" fmla="*/ 15 w 85"/>
              <a:gd name="T3" fmla="*/ 104 h 111"/>
              <a:gd name="T4" fmla="*/ 6 w 85"/>
              <a:gd name="T5" fmla="*/ 72 h 111"/>
              <a:gd name="T6" fmla="*/ 37 w 85"/>
              <a:gd name="T7" fmla="*/ 16 h 111"/>
              <a:gd name="T8" fmla="*/ 69 w 85"/>
              <a:gd name="T9" fmla="*/ 7 h 111"/>
              <a:gd name="T10" fmla="*/ 78 w 85"/>
              <a:gd name="T11" fmla="*/ 39 h 111"/>
              <a:gd name="T12" fmla="*/ 47 w 85"/>
              <a:gd name="T13" fmla="*/ 9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" h="111">
                <a:moveTo>
                  <a:pt x="47" y="95"/>
                </a:moveTo>
                <a:cubicBezTo>
                  <a:pt x="41" y="107"/>
                  <a:pt x="27" y="111"/>
                  <a:pt x="15" y="104"/>
                </a:cubicBezTo>
                <a:cubicBezTo>
                  <a:pt x="4" y="98"/>
                  <a:pt x="0" y="84"/>
                  <a:pt x="6" y="72"/>
                </a:cubicBezTo>
                <a:cubicBezTo>
                  <a:pt x="37" y="16"/>
                  <a:pt x="37" y="16"/>
                  <a:pt x="37" y="16"/>
                </a:cubicBezTo>
                <a:cubicBezTo>
                  <a:pt x="43" y="5"/>
                  <a:pt x="58" y="0"/>
                  <a:pt x="69" y="7"/>
                </a:cubicBezTo>
                <a:cubicBezTo>
                  <a:pt x="81" y="13"/>
                  <a:pt x="85" y="28"/>
                  <a:pt x="78" y="39"/>
                </a:cubicBezTo>
                <a:lnTo>
                  <a:pt x="47" y="95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175142" y="1803905"/>
            <a:ext cx="3289658" cy="3289658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538309" y="2167072"/>
            <a:ext cx="2573902" cy="25721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813329" y="2442092"/>
            <a:ext cx="2013285" cy="2013285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8275221" y="2903984"/>
            <a:ext cx="1089501" cy="1089501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8530848" y="3159610"/>
            <a:ext cx="580010" cy="578246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出自【趣你的PPT】(微信:qunideppt)：最优质的PPT资源库"/>
          <p:cNvSpPr/>
          <p:nvPr/>
        </p:nvSpPr>
        <p:spPr bwMode="auto">
          <a:xfrm>
            <a:off x="6850760" y="2010169"/>
            <a:ext cx="2043255" cy="1512608"/>
          </a:xfrm>
          <a:custGeom>
            <a:avLst/>
            <a:gdLst>
              <a:gd name="T0" fmla="*/ 23 w 208"/>
              <a:gd name="T1" fmla="*/ 32 h 154"/>
              <a:gd name="T2" fmla="*/ 5 w 208"/>
              <a:gd name="T3" fmla="*/ 39 h 154"/>
              <a:gd name="T4" fmla="*/ 0 w 208"/>
              <a:gd name="T5" fmla="*/ 35 h 154"/>
              <a:gd name="T6" fmla="*/ 22 w 208"/>
              <a:gd name="T7" fmla="*/ 23 h 154"/>
              <a:gd name="T8" fmla="*/ 24 w 208"/>
              <a:gd name="T9" fmla="*/ 0 h 154"/>
              <a:gd name="T10" fmla="*/ 29 w 208"/>
              <a:gd name="T11" fmla="*/ 3 h 154"/>
              <a:gd name="T12" fmla="*/ 32 w 208"/>
              <a:gd name="T13" fmla="*/ 20 h 154"/>
              <a:gd name="T14" fmla="*/ 34 w 208"/>
              <a:gd name="T15" fmla="*/ 4 h 154"/>
              <a:gd name="T16" fmla="*/ 39 w 208"/>
              <a:gd name="T17" fmla="*/ 7 h 154"/>
              <a:gd name="T18" fmla="*/ 48 w 208"/>
              <a:gd name="T19" fmla="*/ 33 h 154"/>
              <a:gd name="T20" fmla="*/ 168 w 208"/>
              <a:gd name="T21" fmla="*/ 116 h 154"/>
              <a:gd name="T22" fmla="*/ 177 w 208"/>
              <a:gd name="T23" fmla="*/ 102 h 154"/>
              <a:gd name="T24" fmla="*/ 208 w 208"/>
              <a:gd name="T25" fmla="*/ 154 h 154"/>
              <a:gd name="T26" fmla="*/ 150 w 208"/>
              <a:gd name="T27" fmla="*/ 143 h 154"/>
              <a:gd name="T28" fmla="*/ 161 w 208"/>
              <a:gd name="T29" fmla="*/ 127 h 154"/>
              <a:gd name="T30" fmla="*/ 41 w 208"/>
              <a:gd name="T31" fmla="*/ 45 h 154"/>
              <a:gd name="T32" fmla="*/ 14 w 208"/>
              <a:gd name="T33" fmla="*/ 47 h 154"/>
              <a:gd name="T34" fmla="*/ 8 w 208"/>
              <a:gd name="T35" fmla="*/ 43 h 154"/>
              <a:gd name="T36" fmla="*/ 23 w 208"/>
              <a:gd name="T37" fmla="*/ 32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8" h="154">
                <a:moveTo>
                  <a:pt x="23" y="32"/>
                </a:moveTo>
                <a:cubicBezTo>
                  <a:pt x="5" y="39"/>
                  <a:pt x="5" y="39"/>
                  <a:pt x="5" y="39"/>
                </a:cubicBezTo>
                <a:cubicBezTo>
                  <a:pt x="5" y="39"/>
                  <a:pt x="2" y="37"/>
                  <a:pt x="0" y="35"/>
                </a:cubicBezTo>
                <a:cubicBezTo>
                  <a:pt x="22" y="23"/>
                  <a:pt x="22" y="23"/>
                  <a:pt x="22" y="23"/>
                </a:cubicBezTo>
                <a:cubicBezTo>
                  <a:pt x="24" y="0"/>
                  <a:pt x="24" y="0"/>
                  <a:pt x="24" y="0"/>
                </a:cubicBezTo>
                <a:cubicBezTo>
                  <a:pt x="25" y="0"/>
                  <a:pt x="28" y="2"/>
                  <a:pt x="29" y="3"/>
                </a:cubicBezTo>
                <a:cubicBezTo>
                  <a:pt x="32" y="20"/>
                  <a:pt x="32" y="20"/>
                  <a:pt x="32" y="20"/>
                </a:cubicBezTo>
                <a:cubicBezTo>
                  <a:pt x="34" y="4"/>
                  <a:pt x="34" y="4"/>
                  <a:pt x="34" y="4"/>
                </a:cubicBezTo>
                <a:cubicBezTo>
                  <a:pt x="34" y="4"/>
                  <a:pt x="38" y="5"/>
                  <a:pt x="39" y="7"/>
                </a:cubicBezTo>
                <a:cubicBezTo>
                  <a:pt x="44" y="14"/>
                  <a:pt x="48" y="24"/>
                  <a:pt x="48" y="33"/>
                </a:cubicBezTo>
                <a:cubicBezTo>
                  <a:pt x="168" y="116"/>
                  <a:pt x="168" y="116"/>
                  <a:pt x="168" y="116"/>
                </a:cubicBezTo>
                <a:cubicBezTo>
                  <a:pt x="177" y="102"/>
                  <a:pt x="177" y="102"/>
                  <a:pt x="177" y="102"/>
                </a:cubicBezTo>
                <a:cubicBezTo>
                  <a:pt x="208" y="154"/>
                  <a:pt x="208" y="154"/>
                  <a:pt x="208" y="154"/>
                </a:cubicBezTo>
                <a:cubicBezTo>
                  <a:pt x="150" y="143"/>
                  <a:pt x="150" y="143"/>
                  <a:pt x="150" y="143"/>
                </a:cubicBezTo>
                <a:cubicBezTo>
                  <a:pt x="161" y="127"/>
                  <a:pt x="161" y="127"/>
                  <a:pt x="161" y="127"/>
                </a:cubicBezTo>
                <a:cubicBezTo>
                  <a:pt x="41" y="45"/>
                  <a:pt x="41" y="45"/>
                  <a:pt x="41" y="45"/>
                </a:cubicBezTo>
                <a:cubicBezTo>
                  <a:pt x="33" y="47"/>
                  <a:pt x="23" y="49"/>
                  <a:pt x="14" y="47"/>
                </a:cubicBezTo>
                <a:cubicBezTo>
                  <a:pt x="12" y="47"/>
                  <a:pt x="8" y="43"/>
                  <a:pt x="8" y="43"/>
                </a:cubicBezTo>
                <a:lnTo>
                  <a:pt x="23" y="32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6" name="出自【趣你的PPT】(微信:qunideppt)：最优质的PPT资源库"/>
          <p:cNvSpPr/>
          <p:nvPr/>
        </p:nvSpPr>
        <p:spPr bwMode="auto">
          <a:xfrm>
            <a:off x="1878935" y="1753502"/>
            <a:ext cx="541791" cy="541859"/>
          </a:xfrm>
          <a:prstGeom prst="ellipse">
            <a:avLst/>
          </a:prstGeom>
          <a:solidFill>
            <a:srgbClr val="1F2B37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出自【趣你的PPT】(微信:qunideppt)：最优质的PPT资源库"/>
          <p:cNvSpPr txBox="1"/>
          <p:nvPr/>
        </p:nvSpPr>
        <p:spPr>
          <a:xfrm>
            <a:off x="2549633" y="1606303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18" name="出自【趣你的PPT】(微信:qunideppt)：最优质的PPT资源库"/>
          <p:cNvSpPr txBox="1"/>
          <p:nvPr/>
        </p:nvSpPr>
        <p:spPr>
          <a:xfrm>
            <a:off x="2662531" y="1967537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出自【趣你的PPT】(微信:qunideppt)：最优质的PPT资源库"/>
          <p:cNvSpPr/>
          <p:nvPr/>
        </p:nvSpPr>
        <p:spPr bwMode="auto">
          <a:xfrm>
            <a:off x="1878935" y="2792564"/>
            <a:ext cx="541791" cy="541859"/>
          </a:xfrm>
          <a:prstGeom prst="ellipse">
            <a:avLst/>
          </a:prstGeom>
          <a:solidFill>
            <a:srgbClr val="FBAE03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出自【趣你的PPT】(微信:qunideppt)：最优质的PPT资源库"/>
          <p:cNvSpPr txBox="1"/>
          <p:nvPr/>
        </p:nvSpPr>
        <p:spPr>
          <a:xfrm>
            <a:off x="2549633" y="2645366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23" name="出自【趣你的PPT】(微信:qunideppt)：最优质的PPT资源库"/>
          <p:cNvSpPr txBox="1"/>
          <p:nvPr/>
        </p:nvSpPr>
        <p:spPr>
          <a:xfrm>
            <a:off x="2662531" y="3006600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出自【趣你的PPT】(微信:qunideppt)：最优质的PPT资源库"/>
          <p:cNvSpPr/>
          <p:nvPr/>
        </p:nvSpPr>
        <p:spPr bwMode="auto">
          <a:xfrm>
            <a:off x="1878935" y="3936528"/>
            <a:ext cx="541791" cy="541859"/>
          </a:xfrm>
          <a:prstGeom prst="ellipse">
            <a:avLst/>
          </a:prstGeom>
          <a:solidFill>
            <a:srgbClr val="1F2B37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出自【趣你的PPT】(微信:qunideppt)：最优质的PPT资源库"/>
          <p:cNvSpPr txBox="1"/>
          <p:nvPr/>
        </p:nvSpPr>
        <p:spPr>
          <a:xfrm>
            <a:off x="2549633" y="3789329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26" name="出自【趣你的PPT】(微信:qunideppt)：最优质的PPT资源库"/>
          <p:cNvSpPr txBox="1"/>
          <p:nvPr/>
        </p:nvSpPr>
        <p:spPr>
          <a:xfrm>
            <a:off x="2662531" y="4150563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出自【趣你的PPT】(微信:qunideppt)：最优质的PPT资源库"/>
          <p:cNvSpPr/>
          <p:nvPr/>
        </p:nvSpPr>
        <p:spPr bwMode="auto">
          <a:xfrm>
            <a:off x="1878935" y="4953656"/>
            <a:ext cx="541791" cy="541859"/>
          </a:xfrm>
          <a:prstGeom prst="ellipse">
            <a:avLst/>
          </a:prstGeom>
          <a:solidFill>
            <a:srgbClr val="FBAE03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出自【趣你的PPT】(微信:qunideppt)：最优质的PPT资源库"/>
          <p:cNvSpPr txBox="1"/>
          <p:nvPr/>
        </p:nvSpPr>
        <p:spPr>
          <a:xfrm>
            <a:off x="2549633" y="4806457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29" name="出自【趣你的PPT】(微信:qunideppt)：最优质的PPT资源库"/>
          <p:cNvSpPr txBox="1"/>
          <p:nvPr/>
        </p:nvSpPr>
        <p:spPr>
          <a:xfrm>
            <a:off x="2662531" y="5167692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出自【趣你的PPT】(微信:qunideppt)：最优质的PPT资源库"/>
          <p:cNvCxnSpPr/>
          <p:nvPr/>
        </p:nvCxnSpPr>
        <p:spPr bwMode="auto">
          <a:xfrm>
            <a:off x="4390964" y="1940052"/>
            <a:ext cx="0" cy="3525395"/>
          </a:xfrm>
          <a:prstGeom prst="line">
            <a:avLst/>
          </a:prstGeom>
          <a:ln w="12700">
            <a:solidFill>
              <a:srgbClr val="FBAE0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出自【趣你的PPT】(微信:qunideppt)：最优质的PPT资源库"/>
          <p:cNvCxnSpPr/>
          <p:nvPr/>
        </p:nvCxnSpPr>
        <p:spPr bwMode="auto">
          <a:xfrm>
            <a:off x="7587554" y="1940052"/>
            <a:ext cx="0" cy="3525395"/>
          </a:xfrm>
          <a:prstGeom prst="line">
            <a:avLst/>
          </a:prstGeom>
          <a:ln w="12700">
            <a:solidFill>
              <a:srgbClr val="FBAE0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出自【趣你的PPT】(微信:qunideppt)：最优质的PPT资源库"/>
          <p:cNvSpPr/>
          <p:nvPr/>
        </p:nvSpPr>
        <p:spPr bwMode="auto">
          <a:xfrm>
            <a:off x="2177352" y="2083118"/>
            <a:ext cx="1356360" cy="1356360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出自【趣你的PPT】(微信:qunideppt)：最优质的PPT资源库"/>
          <p:cNvSpPr/>
          <p:nvPr/>
        </p:nvSpPr>
        <p:spPr bwMode="auto">
          <a:xfrm>
            <a:off x="5345366" y="2082168"/>
            <a:ext cx="1356360" cy="1358264"/>
          </a:xfrm>
          <a:prstGeom prst="ellipse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0" tIns="609442" rIns="76201" bIns="609441" numCol="1" spcCol="1270" anchor="t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>
              <a:cs typeface="+mn-ea"/>
              <a:sym typeface="+mn-lt"/>
            </a:endParaRPr>
          </a:p>
        </p:txBody>
      </p:sp>
      <p:sp>
        <p:nvSpPr>
          <p:cNvPr id="8" name="出自【趣你的PPT】(微信:qunideppt)：最优质的PPT资源库"/>
          <p:cNvSpPr/>
          <p:nvPr/>
        </p:nvSpPr>
        <p:spPr bwMode="auto">
          <a:xfrm>
            <a:off x="8543862" y="2082168"/>
            <a:ext cx="1356360" cy="1358264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9" name="Group 8出自【趣你的PPT】(微信:qunideppt)：最优质的PPT资源库出自【趣你的PPT】(微信:qunideppt)：最优质的PPT资源库"/>
          <p:cNvGrpSpPr/>
          <p:nvPr/>
        </p:nvGrpSpPr>
        <p:grpSpPr>
          <a:xfrm>
            <a:off x="5862021" y="2545073"/>
            <a:ext cx="378949" cy="423074"/>
            <a:chOff x="6016626" y="5110164"/>
            <a:chExt cx="231775" cy="258763"/>
          </a:xfrm>
          <a:solidFill>
            <a:schemeClr val="bg1"/>
          </a:solidFill>
        </p:grpSpPr>
        <p:sp>
          <p:nvSpPr>
            <p:cNvPr id="10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6119813" y="5281614"/>
              <a:ext cx="23813" cy="873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出自【趣你的PPT】(微信:qunideppt)：最优质的PPT资源库"/>
            <p:cNvSpPr/>
            <p:nvPr/>
          </p:nvSpPr>
          <p:spPr bwMode="auto">
            <a:xfrm>
              <a:off x="6016626" y="5110164"/>
              <a:ext cx="207963" cy="73025"/>
            </a:xfrm>
            <a:custGeom>
              <a:avLst/>
              <a:gdLst>
                <a:gd name="T0" fmla="*/ 115 w 231"/>
                <a:gd name="T1" fmla="*/ 28 h 81"/>
                <a:gd name="T2" fmla="*/ 30 w 231"/>
                <a:gd name="T3" fmla="*/ 28 h 81"/>
                <a:gd name="T4" fmla="*/ 25 w 231"/>
                <a:gd name="T5" fmla="*/ 30 h 81"/>
                <a:gd name="T6" fmla="*/ 2 w 231"/>
                <a:gd name="T7" fmla="*/ 50 h 81"/>
                <a:gd name="T8" fmla="*/ 0 w 231"/>
                <a:gd name="T9" fmla="*/ 54 h 81"/>
                <a:gd name="T10" fmla="*/ 0 w 231"/>
                <a:gd name="T11" fmla="*/ 55 h 81"/>
                <a:gd name="T12" fmla="*/ 2 w 231"/>
                <a:gd name="T13" fmla="*/ 60 h 81"/>
                <a:gd name="T14" fmla="*/ 25 w 231"/>
                <a:gd name="T15" fmla="*/ 79 h 81"/>
                <a:gd name="T16" fmla="*/ 30 w 231"/>
                <a:gd name="T17" fmla="*/ 81 h 81"/>
                <a:gd name="T18" fmla="*/ 229 w 231"/>
                <a:gd name="T19" fmla="*/ 81 h 81"/>
                <a:gd name="T20" fmla="*/ 231 w 231"/>
                <a:gd name="T21" fmla="*/ 78 h 81"/>
                <a:gd name="T22" fmla="*/ 231 w 231"/>
                <a:gd name="T23" fmla="*/ 31 h 81"/>
                <a:gd name="T24" fmla="*/ 229 w 231"/>
                <a:gd name="T25" fmla="*/ 28 h 81"/>
                <a:gd name="T26" fmla="*/ 142 w 231"/>
                <a:gd name="T27" fmla="*/ 28 h 81"/>
                <a:gd name="T28" fmla="*/ 142 w 231"/>
                <a:gd name="T29" fmla="*/ 13 h 81"/>
                <a:gd name="T30" fmla="*/ 142 w 231"/>
                <a:gd name="T31" fmla="*/ 0 h 81"/>
                <a:gd name="T32" fmla="*/ 115 w 231"/>
                <a:gd name="T33" fmla="*/ 0 h 81"/>
                <a:gd name="T34" fmla="*/ 115 w 231"/>
                <a:gd name="T35" fmla="*/ 13 h 81"/>
                <a:gd name="T36" fmla="*/ 115 w 231"/>
                <a:gd name="T37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1" h="81">
                  <a:moveTo>
                    <a:pt x="115" y="28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28" y="28"/>
                    <a:pt x="26" y="29"/>
                    <a:pt x="25" y="3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1"/>
                    <a:pt x="0" y="53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" y="59"/>
                    <a:pt x="2" y="6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6" y="80"/>
                    <a:pt x="28" y="81"/>
                    <a:pt x="30" y="81"/>
                  </a:cubicBezTo>
                  <a:cubicBezTo>
                    <a:pt x="229" y="81"/>
                    <a:pt x="229" y="81"/>
                    <a:pt x="229" y="81"/>
                  </a:cubicBezTo>
                  <a:cubicBezTo>
                    <a:pt x="230" y="81"/>
                    <a:pt x="231" y="80"/>
                    <a:pt x="231" y="78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31" y="30"/>
                    <a:pt x="230" y="28"/>
                    <a:pt x="229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3"/>
                    <a:pt x="115" y="13"/>
                    <a:pt x="115" y="13"/>
                  </a:cubicBezTo>
                  <a:lnTo>
                    <a:pt x="11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出自【趣你的PPT】(微信:qunideppt)：最优质的PPT资源库"/>
            <p:cNvSpPr/>
            <p:nvPr/>
          </p:nvSpPr>
          <p:spPr bwMode="auto">
            <a:xfrm>
              <a:off x="6040438" y="5197476"/>
              <a:ext cx="207963" cy="71438"/>
            </a:xfrm>
            <a:custGeom>
              <a:avLst/>
              <a:gdLst>
                <a:gd name="T0" fmla="*/ 89 w 231"/>
                <a:gd name="T1" fmla="*/ 27 h 80"/>
                <a:gd name="T2" fmla="*/ 3 w 231"/>
                <a:gd name="T3" fmla="*/ 27 h 80"/>
                <a:gd name="T4" fmla="*/ 0 w 231"/>
                <a:gd name="T5" fmla="*/ 30 h 80"/>
                <a:gd name="T6" fmla="*/ 0 w 231"/>
                <a:gd name="T7" fmla="*/ 77 h 80"/>
                <a:gd name="T8" fmla="*/ 3 w 231"/>
                <a:gd name="T9" fmla="*/ 80 h 80"/>
                <a:gd name="T10" fmla="*/ 202 w 231"/>
                <a:gd name="T11" fmla="*/ 80 h 80"/>
                <a:gd name="T12" fmla="*/ 206 w 231"/>
                <a:gd name="T13" fmla="*/ 78 h 80"/>
                <a:gd name="T14" fmla="*/ 229 w 231"/>
                <a:gd name="T15" fmla="*/ 59 h 80"/>
                <a:gd name="T16" fmla="*/ 231 w 231"/>
                <a:gd name="T17" fmla="*/ 54 h 80"/>
                <a:gd name="T18" fmla="*/ 231 w 231"/>
                <a:gd name="T19" fmla="*/ 53 h 80"/>
                <a:gd name="T20" fmla="*/ 229 w 231"/>
                <a:gd name="T21" fmla="*/ 49 h 80"/>
                <a:gd name="T22" fmla="*/ 206 w 231"/>
                <a:gd name="T23" fmla="*/ 29 h 80"/>
                <a:gd name="T24" fmla="*/ 202 w 231"/>
                <a:gd name="T25" fmla="*/ 27 h 80"/>
                <a:gd name="T26" fmla="*/ 116 w 231"/>
                <a:gd name="T27" fmla="*/ 27 h 80"/>
                <a:gd name="T28" fmla="*/ 116 w 231"/>
                <a:gd name="T29" fmla="*/ 12 h 80"/>
                <a:gd name="T30" fmla="*/ 116 w 231"/>
                <a:gd name="T31" fmla="*/ 1 h 80"/>
                <a:gd name="T32" fmla="*/ 116 w 231"/>
                <a:gd name="T33" fmla="*/ 0 h 80"/>
                <a:gd name="T34" fmla="*/ 89 w 231"/>
                <a:gd name="T35" fmla="*/ 0 h 80"/>
                <a:gd name="T36" fmla="*/ 89 w 231"/>
                <a:gd name="T37" fmla="*/ 1 h 80"/>
                <a:gd name="T38" fmla="*/ 89 w 231"/>
                <a:gd name="T39" fmla="*/ 12 h 80"/>
                <a:gd name="T40" fmla="*/ 89 w 231"/>
                <a:gd name="T41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80">
                  <a:moveTo>
                    <a:pt x="89" y="27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9"/>
                    <a:pt x="0" y="3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9"/>
                    <a:pt x="1" y="80"/>
                    <a:pt x="3" y="80"/>
                  </a:cubicBezTo>
                  <a:cubicBezTo>
                    <a:pt x="202" y="80"/>
                    <a:pt x="202" y="80"/>
                    <a:pt x="202" y="80"/>
                  </a:cubicBezTo>
                  <a:cubicBezTo>
                    <a:pt x="203" y="80"/>
                    <a:pt x="205" y="79"/>
                    <a:pt x="206" y="78"/>
                  </a:cubicBezTo>
                  <a:cubicBezTo>
                    <a:pt x="229" y="59"/>
                    <a:pt x="229" y="59"/>
                    <a:pt x="229" y="59"/>
                  </a:cubicBezTo>
                  <a:cubicBezTo>
                    <a:pt x="230" y="58"/>
                    <a:pt x="231" y="55"/>
                    <a:pt x="231" y="54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1" y="52"/>
                    <a:pt x="230" y="50"/>
                    <a:pt x="229" y="4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5" y="28"/>
                    <a:pt x="203" y="27"/>
                    <a:pt x="202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2"/>
                    <a:pt x="89" y="12"/>
                    <a:pt x="89" y="12"/>
                  </a:cubicBezTo>
                  <a:lnTo>
                    <a:pt x="8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3" name="Group 12出自【趣你的PPT】(微信:qunideppt)：最优质的PPT资源库出自【趣你的PPT】(微信:qunideppt)：最优质的PPT资源库"/>
          <p:cNvGrpSpPr/>
          <p:nvPr/>
        </p:nvGrpSpPr>
        <p:grpSpPr>
          <a:xfrm>
            <a:off x="9057121" y="2593091"/>
            <a:ext cx="360779" cy="423072"/>
            <a:chOff x="6537326" y="5110164"/>
            <a:chExt cx="220662" cy="258762"/>
          </a:xfrm>
          <a:solidFill>
            <a:schemeClr val="bg1"/>
          </a:solidFill>
        </p:grpSpPr>
        <p:sp>
          <p:nvSpPr>
            <p:cNvPr id="14" name="出自【趣你的PPT】(微信:qunideppt)：最优质的PPT资源库"/>
            <p:cNvSpPr/>
            <p:nvPr/>
          </p:nvSpPr>
          <p:spPr bwMode="auto">
            <a:xfrm>
              <a:off x="6580188" y="5110164"/>
              <a:ext cx="177800" cy="149225"/>
            </a:xfrm>
            <a:custGeom>
              <a:avLst/>
              <a:gdLst>
                <a:gd name="T0" fmla="*/ 134 w 196"/>
                <a:gd name="T1" fmla="*/ 102 h 167"/>
                <a:gd name="T2" fmla="*/ 196 w 196"/>
                <a:gd name="T3" fmla="*/ 34 h 167"/>
                <a:gd name="T4" fmla="*/ 76 w 196"/>
                <a:gd name="T5" fmla="*/ 22 h 167"/>
                <a:gd name="T6" fmla="*/ 0 w 196"/>
                <a:gd name="T7" fmla="*/ 2 h 167"/>
                <a:gd name="T8" fmla="*/ 0 w 196"/>
                <a:gd name="T9" fmla="*/ 137 h 167"/>
                <a:gd name="T10" fmla="*/ 39 w 196"/>
                <a:gd name="T11" fmla="*/ 135 h 167"/>
                <a:gd name="T12" fmla="*/ 191 w 196"/>
                <a:gd name="T13" fmla="*/ 160 h 167"/>
                <a:gd name="T14" fmla="*/ 134 w 196"/>
                <a:gd name="T15" fmla="*/ 10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167">
                  <a:moveTo>
                    <a:pt x="134" y="102"/>
                  </a:moveTo>
                  <a:cubicBezTo>
                    <a:pt x="134" y="87"/>
                    <a:pt x="196" y="34"/>
                    <a:pt x="196" y="34"/>
                  </a:cubicBezTo>
                  <a:cubicBezTo>
                    <a:pt x="164" y="48"/>
                    <a:pt x="117" y="44"/>
                    <a:pt x="76" y="22"/>
                  </a:cubicBezTo>
                  <a:cubicBezTo>
                    <a:pt x="35" y="0"/>
                    <a:pt x="0" y="2"/>
                    <a:pt x="0" y="2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" y="136"/>
                    <a:pt x="11" y="133"/>
                    <a:pt x="39" y="135"/>
                  </a:cubicBezTo>
                  <a:cubicBezTo>
                    <a:pt x="73" y="139"/>
                    <a:pt x="160" y="167"/>
                    <a:pt x="191" y="160"/>
                  </a:cubicBezTo>
                  <a:cubicBezTo>
                    <a:pt x="191" y="160"/>
                    <a:pt x="134" y="112"/>
                    <a:pt x="134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6537326" y="5111751"/>
              <a:ext cx="22225" cy="257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6" name="Group 15出自【趣你的PPT】(微信:qunideppt)：最优质的PPT资源库出自【趣你的PPT】(微信:qunideppt)：最优质的PPT资源库"/>
          <p:cNvGrpSpPr/>
          <p:nvPr/>
        </p:nvGrpSpPr>
        <p:grpSpPr>
          <a:xfrm>
            <a:off x="2642698" y="2542439"/>
            <a:ext cx="425668" cy="423073"/>
            <a:chOff x="5483226" y="5110164"/>
            <a:chExt cx="260350" cy="258763"/>
          </a:xfrm>
          <a:solidFill>
            <a:schemeClr val="bg1"/>
          </a:solidFill>
        </p:grpSpPr>
        <p:sp>
          <p:nvSpPr>
            <p:cNvPr id="17" name="出自【趣你的PPT】(微信:qunideppt)：最优质的PPT资源库"/>
            <p:cNvSpPr/>
            <p:nvPr/>
          </p:nvSpPr>
          <p:spPr bwMode="auto">
            <a:xfrm>
              <a:off x="5522913" y="5275264"/>
              <a:ext cx="82550" cy="93663"/>
            </a:xfrm>
            <a:custGeom>
              <a:avLst/>
              <a:gdLst>
                <a:gd name="T0" fmla="*/ 0 w 92"/>
                <a:gd name="T1" fmla="*/ 0 h 104"/>
                <a:gd name="T2" fmla="*/ 18 w 92"/>
                <a:gd name="T3" fmla="*/ 24 h 104"/>
                <a:gd name="T4" fmla="*/ 18 w 92"/>
                <a:gd name="T5" fmla="*/ 89 h 104"/>
                <a:gd name="T6" fmla="*/ 33 w 92"/>
                <a:gd name="T7" fmla="*/ 104 h 104"/>
                <a:gd name="T8" fmla="*/ 76 w 92"/>
                <a:gd name="T9" fmla="*/ 104 h 104"/>
                <a:gd name="T10" fmla="*/ 92 w 92"/>
                <a:gd name="T11" fmla="*/ 89 h 104"/>
                <a:gd name="T12" fmla="*/ 74 w 92"/>
                <a:gd name="T13" fmla="*/ 24 h 104"/>
                <a:gd name="T14" fmla="*/ 84 w 92"/>
                <a:gd name="T15" fmla="*/ 9 h 104"/>
                <a:gd name="T16" fmla="*/ 22 w 92"/>
                <a:gd name="T17" fmla="*/ 2 h 104"/>
                <a:gd name="T18" fmla="*/ 0 w 92"/>
                <a:gd name="T1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104">
                  <a:moveTo>
                    <a:pt x="0" y="0"/>
                  </a:moveTo>
                  <a:cubicBezTo>
                    <a:pt x="18" y="24"/>
                    <a:pt x="18" y="24"/>
                    <a:pt x="18" y="24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97"/>
                    <a:pt x="25" y="104"/>
                    <a:pt x="33" y="10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85" y="104"/>
                    <a:pt x="92" y="97"/>
                    <a:pt x="92" y="89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62" y="5"/>
                    <a:pt x="40" y="2"/>
                    <a:pt x="22" y="2"/>
                  </a:cubicBezTo>
                  <a:cubicBezTo>
                    <a:pt x="14" y="2"/>
                    <a:pt x="7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出自【趣你的PPT】(微信:qunideppt)：最优质的PPT资源库"/>
            <p:cNvSpPr/>
            <p:nvPr/>
          </p:nvSpPr>
          <p:spPr bwMode="auto">
            <a:xfrm>
              <a:off x="5564188" y="5110164"/>
              <a:ext cx="179388" cy="196850"/>
            </a:xfrm>
            <a:custGeom>
              <a:avLst/>
              <a:gdLst>
                <a:gd name="T0" fmla="*/ 0 w 198"/>
                <a:gd name="T1" fmla="*/ 160 h 219"/>
                <a:gd name="T2" fmla="*/ 198 w 198"/>
                <a:gd name="T3" fmla="*/ 219 h 219"/>
                <a:gd name="T4" fmla="*/ 198 w 198"/>
                <a:gd name="T5" fmla="*/ 0 h 219"/>
                <a:gd name="T6" fmla="*/ 0 w 198"/>
                <a:gd name="T7" fmla="*/ 59 h 219"/>
                <a:gd name="T8" fmla="*/ 0 w 198"/>
                <a:gd name="T9" fmla="*/ 16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219">
                  <a:moveTo>
                    <a:pt x="0" y="160"/>
                  </a:moveTo>
                  <a:cubicBezTo>
                    <a:pt x="78" y="168"/>
                    <a:pt x="185" y="207"/>
                    <a:pt x="198" y="219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82" y="14"/>
                    <a:pt x="77" y="52"/>
                    <a:pt x="0" y="59"/>
                  </a:cubicBezTo>
                  <a:lnTo>
                    <a:pt x="0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出自【趣你的PPT】(微信:qunideppt)：最优质的PPT资源库"/>
            <p:cNvSpPr/>
            <p:nvPr/>
          </p:nvSpPr>
          <p:spPr bwMode="auto">
            <a:xfrm>
              <a:off x="5483226" y="5164139"/>
              <a:ext cx="52388" cy="88900"/>
            </a:xfrm>
            <a:custGeom>
              <a:avLst/>
              <a:gdLst>
                <a:gd name="T0" fmla="*/ 57 w 57"/>
                <a:gd name="T1" fmla="*/ 98 h 98"/>
                <a:gd name="T2" fmla="*/ 57 w 57"/>
                <a:gd name="T3" fmla="*/ 0 h 98"/>
                <a:gd name="T4" fmla="*/ 0 w 57"/>
                <a:gd name="T5" fmla="*/ 49 h 98"/>
                <a:gd name="T6" fmla="*/ 57 w 57"/>
                <a:gd name="T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98">
                  <a:moveTo>
                    <a:pt x="57" y="98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11" y="3"/>
                    <a:pt x="0" y="31"/>
                    <a:pt x="0" y="49"/>
                  </a:cubicBezTo>
                  <a:cubicBezTo>
                    <a:pt x="0" y="68"/>
                    <a:pt x="10" y="94"/>
                    <a:pt x="57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0" name="出自【趣你的PPT】(微信:qunideppt)：最优质的PPT资源库"/>
          <p:cNvSpPr/>
          <p:nvPr/>
        </p:nvSpPr>
        <p:spPr>
          <a:xfrm>
            <a:off x="1884655" y="4090778"/>
            <a:ext cx="2077683" cy="10331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262626"/>
                </a:solidFill>
                <a:cs typeface="+mn-ea"/>
                <a:sym typeface="+mn-lt"/>
              </a:rPr>
              <a:t>点击此出编辑文本内容，以表达您的项目详细资料，建议您在展示时采用微软雅黑字体</a:t>
            </a:r>
          </a:p>
        </p:txBody>
      </p:sp>
      <p:sp>
        <p:nvSpPr>
          <p:cNvPr id="21" name="出自【趣你的PPT】(微信:qunideppt)：最优质的PPT资源库"/>
          <p:cNvSpPr txBox="1"/>
          <p:nvPr/>
        </p:nvSpPr>
        <p:spPr>
          <a:xfrm>
            <a:off x="2276330" y="3709414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2" name="出自【趣你的PPT】(微信:qunideppt)：最优质的PPT资源库"/>
          <p:cNvSpPr/>
          <p:nvPr/>
        </p:nvSpPr>
        <p:spPr>
          <a:xfrm>
            <a:off x="4949184" y="4090778"/>
            <a:ext cx="2077683" cy="10331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262626"/>
                </a:solidFill>
                <a:cs typeface="+mn-ea"/>
                <a:sym typeface="+mn-lt"/>
              </a:rPr>
              <a:t>点击此出编辑文本内容，以表达您的项目详细资料，建议您在展示时采用微软雅黑字体</a:t>
            </a:r>
          </a:p>
        </p:txBody>
      </p:sp>
      <p:sp>
        <p:nvSpPr>
          <p:cNvPr id="23" name="出自【趣你的PPT】(微信:qunideppt)：最优质的PPT资源库"/>
          <p:cNvSpPr txBox="1"/>
          <p:nvPr/>
        </p:nvSpPr>
        <p:spPr>
          <a:xfrm>
            <a:off x="5340859" y="3709414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4" name="出自【趣你的PPT】(微信:qunideppt)：最优质的PPT资源库"/>
          <p:cNvSpPr/>
          <p:nvPr/>
        </p:nvSpPr>
        <p:spPr>
          <a:xfrm>
            <a:off x="8148242" y="4090778"/>
            <a:ext cx="2077683" cy="10331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262626"/>
                </a:solidFill>
                <a:cs typeface="+mn-ea"/>
                <a:sym typeface="+mn-lt"/>
              </a:rPr>
              <a:t>点击此出编辑文本内容，以表达您的项目详细资料，建议您在展示时采用微软雅黑字体</a:t>
            </a:r>
          </a:p>
        </p:txBody>
      </p:sp>
      <p:sp>
        <p:nvSpPr>
          <p:cNvPr id="25" name="出自【趣你的PPT】(微信:qunideppt)：最优质的PPT资源库"/>
          <p:cNvSpPr txBox="1"/>
          <p:nvPr/>
        </p:nvSpPr>
        <p:spPr>
          <a:xfrm>
            <a:off x="8539917" y="3709414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5" t="647" r="4753"/>
          <a:stretch>
            <a:fillRect/>
          </a:stretch>
        </p:blipFill>
        <p:spPr>
          <a:xfrm>
            <a:off x="1448135" y="1939812"/>
            <a:ext cx="3397873" cy="3028967"/>
          </a:xfrm>
          <a:custGeom>
            <a:avLst/>
            <a:gdLst>
              <a:gd name="connsiteX0" fmla="*/ 0 w 3485377"/>
              <a:gd name="connsiteY0" fmla="*/ 0 h 4216474"/>
              <a:gd name="connsiteX1" fmla="*/ 3485377 w 3485377"/>
              <a:gd name="connsiteY1" fmla="*/ 0 h 4216474"/>
              <a:gd name="connsiteX2" fmla="*/ 3485377 w 3485377"/>
              <a:gd name="connsiteY2" fmla="*/ 4216474 h 4216474"/>
              <a:gd name="connsiteX3" fmla="*/ 0 w 3485377"/>
              <a:gd name="connsiteY3" fmla="*/ 4216474 h 4216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5377" h="4216474">
                <a:moveTo>
                  <a:pt x="0" y="0"/>
                </a:moveTo>
                <a:lnTo>
                  <a:pt x="3485377" y="0"/>
                </a:lnTo>
                <a:lnTo>
                  <a:pt x="3485377" y="4216474"/>
                </a:lnTo>
                <a:lnTo>
                  <a:pt x="0" y="4216474"/>
                </a:lnTo>
                <a:close/>
              </a:path>
            </a:pathLst>
          </a:custGeom>
          <a:ln>
            <a:solidFill>
              <a:srgbClr val="1F2B37"/>
            </a:solidFill>
          </a:ln>
        </p:spPr>
      </p:pic>
      <p:cxnSp>
        <p:nvCxnSpPr>
          <p:cNvPr id="12" name="Straight Connector 11"/>
          <p:cNvCxnSpPr/>
          <p:nvPr/>
        </p:nvCxnSpPr>
        <p:spPr>
          <a:xfrm>
            <a:off x="5747055" y="4636348"/>
            <a:ext cx="1387096" cy="0"/>
          </a:xfrm>
          <a:prstGeom prst="line">
            <a:avLst/>
          </a:prstGeom>
          <a:ln w="12700">
            <a:solidFill>
              <a:srgbClr val="1F2B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reeform 16"/>
          <p:cNvSpPr>
            <a:spLocks noEditPoints="1"/>
          </p:cNvSpPr>
          <p:nvPr/>
        </p:nvSpPr>
        <p:spPr bwMode="auto">
          <a:xfrm>
            <a:off x="6299681" y="3849569"/>
            <a:ext cx="281847" cy="202453"/>
          </a:xfrm>
          <a:custGeom>
            <a:avLst/>
            <a:gdLst>
              <a:gd name="T0" fmla="*/ 234 w 260"/>
              <a:gd name="T1" fmla="*/ 27 h 186"/>
              <a:gd name="T2" fmla="*/ 234 w 260"/>
              <a:gd name="T3" fmla="*/ 53 h 186"/>
              <a:gd name="T4" fmla="*/ 260 w 260"/>
              <a:gd name="T5" fmla="*/ 53 h 186"/>
              <a:gd name="T6" fmla="*/ 260 w 260"/>
              <a:gd name="T7" fmla="*/ 80 h 186"/>
              <a:gd name="T8" fmla="*/ 234 w 260"/>
              <a:gd name="T9" fmla="*/ 80 h 186"/>
              <a:gd name="T10" fmla="*/ 234 w 260"/>
              <a:gd name="T11" fmla="*/ 106 h 186"/>
              <a:gd name="T12" fmla="*/ 260 w 260"/>
              <a:gd name="T13" fmla="*/ 106 h 186"/>
              <a:gd name="T14" fmla="*/ 260 w 260"/>
              <a:gd name="T15" fmla="*/ 133 h 186"/>
              <a:gd name="T16" fmla="*/ 234 w 260"/>
              <a:gd name="T17" fmla="*/ 133 h 186"/>
              <a:gd name="T18" fmla="*/ 234 w 260"/>
              <a:gd name="T19" fmla="*/ 159 h 186"/>
              <a:gd name="T20" fmla="*/ 260 w 260"/>
              <a:gd name="T21" fmla="*/ 159 h 186"/>
              <a:gd name="T22" fmla="*/ 260 w 260"/>
              <a:gd name="T23" fmla="*/ 175 h 186"/>
              <a:gd name="T24" fmla="*/ 250 w 260"/>
              <a:gd name="T25" fmla="*/ 186 h 186"/>
              <a:gd name="T26" fmla="*/ 11 w 260"/>
              <a:gd name="T27" fmla="*/ 186 h 186"/>
              <a:gd name="T28" fmla="*/ 0 w 260"/>
              <a:gd name="T29" fmla="*/ 175 h 186"/>
              <a:gd name="T30" fmla="*/ 0 w 260"/>
              <a:gd name="T31" fmla="*/ 159 h 186"/>
              <a:gd name="T32" fmla="*/ 27 w 260"/>
              <a:gd name="T33" fmla="*/ 159 h 186"/>
              <a:gd name="T34" fmla="*/ 27 w 260"/>
              <a:gd name="T35" fmla="*/ 133 h 186"/>
              <a:gd name="T36" fmla="*/ 0 w 260"/>
              <a:gd name="T37" fmla="*/ 133 h 186"/>
              <a:gd name="T38" fmla="*/ 0 w 260"/>
              <a:gd name="T39" fmla="*/ 106 h 186"/>
              <a:gd name="T40" fmla="*/ 27 w 260"/>
              <a:gd name="T41" fmla="*/ 106 h 186"/>
              <a:gd name="T42" fmla="*/ 27 w 260"/>
              <a:gd name="T43" fmla="*/ 80 h 186"/>
              <a:gd name="T44" fmla="*/ 0 w 260"/>
              <a:gd name="T45" fmla="*/ 80 h 186"/>
              <a:gd name="T46" fmla="*/ 0 w 260"/>
              <a:gd name="T47" fmla="*/ 53 h 186"/>
              <a:gd name="T48" fmla="*/ 27 w 260"/>
              <a:gd name="T49" fmla="*/ 53 h 186"/>
              <a:gd name="T50" fmla="*/ 27 w 260"/>
              <a:gd name="T51" fmla="*/ 27 h 186"/>
              <a:gd name="T52" fmla="*/ 0 w 260"/>
              <a:gd name="T53" fmla="*/ 27 h 186"/>
              <a:gd name="T54" fmla="*/ 0 w 260"/>
              <a:gd name="T55" fmla="*/ 11 h 186"/>
              <a:gd name="T56" fmla="*/ 11 w 260"/>
              <a:gd name="T57" fmla="*/ 0 h 186"/>
              <a:gd name="T58" fmla="*/ 250 w 260"/>
              <a:gd name="T59" fmla="*/ 0 h 186"/>
              <a:gd name="T60" fmla="*/ 260 w 260"/>
              <a:gd name="T61" fmla="*/ 11 h 186"/>
              <a:gd name="T62" fmla="*/ 260 w 260"/>
              <a:gd name="T63" fmla="*/ 27 h 186"/>
              <a:gd name="T64" fmla="*/ 234 w 260"/>
              <a:gd name="T65" fmla="*/ 27 h 186"/>
              <a:gd name="T66" fmla="*/ 167 w 260"/>
              <a:gd name="T67" fmla="*/ 93 h 186"/>
              <a:gd name="T68" fmla="*/ 101 w 260"/>
              <a:gd name="T69" fmla="*/ 53 h 186"/>
              <a:gd name="T70" fmla="*/ 101 w 260"/>
              <a:gd name="T71" fmla="*/ 133 h 186"/>
              <a:gd name="T72" fmla="*/ 167 w 260"/>
              <a:gd name="T73" fmla="*/ 93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0" h="186">
                <a:moveTo>
                  <a:pt x="234" y="27"/>
                </a:moveTo>
                <a:cubicBezTo>
                  <a:pt x="234" y="53"/>
                  <a:pt x="234" y="53"/>
                  <a:pt x="234" y="53"/>
                </a:cubicBezTo>
                <a:cubicBezTo>
                  <a:pt x="260" y="53"/>
                  <a:pt x="260" y="53"/>
                  <a:pt x="260" y="53"/>
                </a:cubicBezTo>
                <a:cubicBezTo>
                  <a:pt x="260" y="80"/>
                  <a:pt x="260" y="80"/>
                  <a:pt x="260" y="80"/>
                </a:cubicBezTo>
                <a:cubicBezTo>
                  <a:pt x="234" y="80"/>
                  <a:pt x="234" y="80"/>
                  <a:pt x="234" y="80"/>
                </a:cubicBezTo>
                <a:cubicBezTo>
                  <a:pt x="234" y="106"/>
                  <a:pt x="234" y="106"/>
                  <a:pt x="234" y="106"/>
                </a:cubicBezTo>
                <a:cubicBezTo>
                  <a:pt x="260" y="106"/>
                  <a:pt x="260" y="106"/>
                  <a:pt x="260" y="106"/>
                </a:cubicBezTo>
                <a:cubicBezTo>
                  <a:pt x="260" y="133"/>
                  <a:pt x="260" y="133"/>
                  <a:pt x="260" y="133"/>
                </a:cubicBezTo>
                <a:cubicBezTo>
                  <a:pt x="234" y="133"/>
                  <a:pt x="234" y="133"/>
                  <a:pt x="234" y="133"/>
                </a:cubicBezTo>
                <a:cubicBezTo>
                  <a:pt x="234" y="159"/>
                  <a:pt x="234" y="159"/>
                  <a:pt x="234" y="159"/>
                </a:cubicBezTo>
                <a:cubicBezTo>
                  <a:pt x="260" y="159"/>
                  <a:pt x="260" y="159"/>
                  <a:pt x="260" y="159"/>
                </a:cubicBezTo>
                <a:cubicBezTo>
                  <a:pt x="260" y="175"/>
                  <a:pt x="260" y="175"/>
                  <a:pt x="260" y="175"/>
                </a:cubicBezTo>
                <a:cubicBezTo>
                  <a:pt x="260" y="181"/>
                  <a:pt x="256" y="186"/>
                  <a:pt x="250" y="186"/>
                </a:cubicBezTo>
                <a:cubicBezTo>
                  <a:pt x="11" y="186"/>
                  <a:pt x="11" y="186"/>
                  <a:pt x="11" y="186"/>
                </a:cubicBezTo>
                <a:cubicBezTo>
                  <a:pt x="5" y="186"/>
                  <a:pt x="0" y="181"/>
                  <a:pt x="0" y="175"/>
                </a:cubicBezTo>
                <a:cubicBezTo>
                  <a:pt x="0" y="159"/>
                  <a:pt x="0" y="159"/>
                  <a:pt x="0" y="159"/>
                </a:cubicBezTo>
                <a:cubicBezTo>
                  <a:pt x="27" y="159"/>
                  <a:pt x="27" y="159"/>
                  <a:pt x="27" y="159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06"/>
                  <a:pt x="0" y="106"/>
                  <a:pt x="0" y="106"/>
                </a:cubicBezTo>
                <a:cubicBezTo>
                  <a:pt x="27" y="106"/>
                  <a:pt x="27" y="106"/>
                  <a:pt x="27" y="106"/>
                </a:cubicBezTo>
                <a:cubicBezTo>
                  <a:pt x="27" y="80"/>
                  <a:pt x="27" y="80"/>
                  <a:pt x="27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53"/>
                  <a:pt x="0" y="53"/>
                  <a:pt x="0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7" y="27"/>
                  <a:pt x="27" y="27"/>
                  <a:pt x="27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250" y="0"/>
                  <a:pt x="250" y="0"/>
                  <a:pt x="250" y="0"/>
                </a:cubicBezTo>
                <a:cubicBezTo>
                  <a:pt x="256" y="0"/>
                  <a:pt x="260" y="5"/>
                  <a:pt x="260" y="11"/>
                </a:cubicBezTo>
                <a:cubicBezTo>
                  <a:pt x="260" y="27"/>
                  <a:pt x="260" y="27"/>
                  <a:pt x="260" y="27"/>
                </a:cubicBezTo>
                <a:lnTo>
                  <a:pt x="234" y="27"/>
                </a:lnTo>
                <a:close/>
                <a:moveTo>
                  <a:pt x="167" y="93"/>
                </a:moveTo>
                <a:cubicBezTo>
                  <a:pt x="101" y="53"/>
                  <a:pt x="101" y="53"/>
                  <a:pt x="101" y="53"/>
                </a:cubicBezTo>
                <a:cubicBezTo>
                  <a:pt x="101" y="133"/>
                  <a:pt x="101" y="133"/>
                  <a:pt x="101" y="133"/>
                </a:cubicBezTo>
                <a:lnTo>
                  <a:pt x="167" y="93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9060" tIns="49530" rIns="99060" bIns="49530" numCol="1" anchor="t" anchorCtr="0" compatLnSpc="1"/>
          <a:lstStyle/>
          <a:p>
            <a:endParaRPr lang="en-US" sz="1715">
              <a:cs typeface="+mn-ea"/>
              <a:sym typeface="+mn-lt"/>
            </a:endParaRPr>
          </a:p>
        </p:txBody>
      </p:sp>
      <p:sp>
        <p:nvSpPr>
          <p:cNvPr id="56" name="Freeform 53"/>
          <p:cNvSpPr/>
          <p:nvPr/>
        </p:nvSpPr>
        <p:spPr bwMode="auto">
          <a:xfrm>
            <a:off x="9836166" y="3829720"/>
            <a:ext cx="240166" cy="242151"/>
          </a:xfrm>
          <a:custGeom>
            <a:avLst/>
            <a:gdLst>
              <a:gd name="T0" fmla="*/ 159 w 222"/>
              <a:gd name="T1" fmla="*/ 78 h 223"/>
              <a:gd name="T2" fmla="*/ 157 w 222"/>
              <a:gd name="T3" fmla="*/ 29 h 223"/>
              <a:gd name="T4" fmla="*/ 208 w 222"/>
              <a:gd name="T5" fmla="*/ 35 h 223"/>
              <a:gd name="T6" fmla="*/ 156 w 222"/>
              <a:gd name="T7" fmla="*/ 156 h 223"/>
              <a:gd name="T8" fmla="*/ 34 w 222"/>
              <a:gd name="T9" fmla="*/ 208 h 223"/>
              <a:gd name="T10" fmla="*/ 28 w 222"/>
              <a:gd name="T11" fmla="*/ 158 h 223"/>
              <a:gd name="T12" fmla="*/ 78 w 222"/>
              <a:gd name="T13" fmla="*/ 159 h 223"/>
              <a:gd name="T14" fmla="*/ 129 w 222"/>
              <a:gd name="T15" fmla="*/ 130 h 223"/>
              <a:gd name="T16" fmla="*/ 159 w 222"/>
              <a:gd name="T17" fmla="*/ 78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3">
                <a:moveTo>
                  <a:pt x="159" y="78"/>
                </a:moveTo>
                <a:cubicBezTo>
                  <a:pt x="146" y="65"/>
                  <a:pt x="134" y="57"/>
                  <a:pt x="157" y="29"/>
                </a:cubicBezTo>
                <a:cubicBezTo>
                  <a:pt x="181" y="0"/>
                  <a:pt x="195" y="22"/>
                  <a:pt x="208" y="35"/>
                </a:cubicBezTo>
                <a:cubicBezTo>
                  <a:pt x="222" y="49"/>
                  <a:pt x="209" y="103"/>
                  <a:pt x="156" y="156"/>
                </a:cubicBezTo>
                <a:cubicBezTo>
                  <a:pt x="102" y="209"/>
                  <a:pt x="49" y="223"/>
                  <a:pt x="34" y="208"/>
                </a:cubicBezTo>
                <a:cubicBezTo>
                  <a:pt x="22" y="196"/>
                  <a:pt x="0" y="181"/>
                  <a:pt x="28" y="158"/>
                </a:cubicBezTo>
                <a:cubicBezTo>
                  <a:pt x="57" y="135"/>
                  <a:pt x="65" y="146"/>
                  <a:pt x="78" y="159"/>
                </a:cubicBezTo>
                <a:cubicBezTo>
                  <a:pt x="87" y="168"/>
                  <a:pt x="109" y="149"/>
                  <a:pt x="129" y="130"/>
                </a:cubicBezTo>
                <a:cubicBezTo>
                  <a:pt x="149" y="110"/>
                  <a:pt x="168" y="87"/>
                  <a:pt x="159" y="78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9060" tIns="49530" rIns="99060" bIns="49530" numCol="1" anchor="t" anchorCtr="0" compatLnSpc="1"/>
          <a:lstStyle/>
          <a:p>
            <a:endParaRPr lang="en-US" sz="1715">
              <a:cs typeface="+mn-ea"/>
              <a:sym typeface="+mn-lt"/>
            </a:endParaRPr>
          </a:p>
        </p:txBody>
      </p:sp>
      <p:sp>
        <p:nvSpPr>
          <p:cNvPr id="57" name="Freeform 73"/>
          <p:cNvSpPr>
            <a:spLocks noEditPoints="1"/>
          </p:cNvSpPr>
          <p:nvPr/>
        </p:nvSpPr>
        <p:spPr bwMode="auto">
          <a:xfrm>
            <a:off x="8197901" y="3806895"/>
            <a:ext cx="184591" cy="287801"/>
          </a:xfrm>
          <a:custGeom>
            <a:avLst/>
            <a:gdLst>
              <a:gd name="T0" fmla="*/ 170 w 170"/>
              <a:gd name="T1" fmla="*/ 102 h 266"/>
              <a:gd name="T2" fmla="*/ 170 w 170"/>
              <a:gd name="T3" fmla="*/ 138 h 266"/>
              <a:gd name="T4" fmla="*/ 99 w 170"/>
              <a:gd name="T5" fmla="*/ 204 h 266"/>
              <a:gd name="T6" fmla="*/ 99 w 170"/>
              <a:gd name="T7" fmla="*/ 239 h 266"/>
              <a:gd name="T8" fmla="*/ 133 w 170"/>
              <a:gd name="T9" fmla="*/ 239 h 266"/>
              <a:gd name="T10" fmla="*/ 138 w 170"/>
              <a:gd name="T11" fmla="*/ 245 h 266"/>
              <a:gd name="T12" fmla="*/ 138 w 170"/>
              <a:gd name="T13" fmla="*/ 261 h 266"/>
              <a:gd name="T14" fmla="*/ 133 w 170"/>
              <a:gd name="T15" fmla="*/ 266 h 266"/>
              <a:gd name="T16" fmla="*/ 37 w 170"/>
              <a:gd name="T17" fmla="*/ 266 h 266"/>
              <a:gd name="T18" fmla="*/ 32 w 170"/>
              <a:gd name="T19" fmla="*/ 261 h 266"/>
              <a:gd name="T20" fmla="*/ 32 w 170"/>
              <a:gd name="T21" fmla="*/ 245 h 266"/>
              <a:gd name="T22" fmla="*/ 37 w 170"/>
              <a:gd name="T23" fmla="*/ 239 h 266"/>
              <a:gd name="T24" fmla="*/ 72 w 170"/>
              <a:gd name="T25" fmla="*/ 239 h 266"/>
              <a:gd name="T26" fmla="*/ 72 w 170"/>
              <a:gd name="T27" fmla="*/ 204 h 266"/>
              <a:gd name="T28" fmla="*/ 0 w 170"/>
              <a:gd name="T29" fmla="*/ 138 h 266"/>
              <a:gd name="T30" fmla="*/ 0 w 170"/>
              <a:gd name="T31" fmla="*/ 102 h 266"/>
              <a:gd name="T32" fmla="*/ 6 w 170"/>
              <a:gd name="T33" fmla="*/ 97 h 266"/>
              <a:gd name="T34" fmla="*/ 14 w 170"/>
              <a:gd name="T35" fmla="*/ 97 h 266"/>
              <a:gd name="T36" fmla="*/ 19 w 170"/>
              <a:gd name="T37" fmla="*/ 102 h 266"/>
              <a:gd name="T38" fmla="*/ 19 w 170"/>
              <a:gd name="T39" fmla="*/ 138 h 266"/>
              <a:gd name="T40" fmla="*/ 85 w 170"/>
              <a:gd name="T41" fmla="*/ 186 h 266"/>
              <a:gd name="T42" fmla="*/ 152 w 170"/>
              <a:gd name="T43" fmla="*/ 138 h 266"/>
              <a:gd name="T44" fmla="*/ 152 w 170"/>
              <a:gd name="T45" fmla="*/ 102 h 266"/>
              <a:gd name="T46" fmla="*/ 157 w 170"/>
              <a:gd name="T47" fmla="*/ 97 h 266"/>
              <a:gd name="T48" fmla="*/ 165 w 170"/>
              <a:gd name="T49" fmla="*/ 97 h 266"/>
              <a:gd name="T50" fmla="*/ 170 w 170"/>
              <a:gd name="T51" fmla="*/ 102 h 266"/>
              <a:gd name="T52" fmla="*/ 125 w 170"/>
              <a:gd name="T53" fmla="*/ 78 h 266"/>
              <a:gd name="T54" fmla="*/ 45 w 170"/>
              <a:gd name="T55" fmla="*/ 78 h 266"/>
              <a:gd name="T56" fmla="*/ 45 w 170"/>
              <a:gd name="T57" fmla="*/ 22 h 266"/>
              <a:gd name="T58" fmla="*/ 85 w 170"/>
              <a:gd name="T59" fmla="*/ 0 h 266"/>
              <a:gd name="T60" fmla="*/ 125 w 170"/>
              <a:gd name="T61" fmla="*/ 22 h 266"/>
              <a:gd name="T62" fmla="*/ 125 w 170"/>
              <a:gd name="T63" fmla="*/ 78 h 266"/>
              <a:gd name="T64" fmla="*/ 45 w 170"/>
              <a:gd name="T65" fmla="*/ 138 h 266"/>
              <a:gd name="T66" fmla="*/ 45 w 170"/>
              <a:gd name="T67" fmla="*/ 97 h 266"/>
              <a:gd name="T68" fmla="*/ 125 w 170"/>
              <a:gd name="T69" fmla="*/ 97 h 266"/>
              <a:gd name="T70" fmla="*/ 125 w 170"/>
              <a:gd name="T71" fmla="*/ 138 h 266"/>
              <a:gd name="T72" fmla="*/ 85 w 170"/>
              <a:gd name="T73" fmla="*/ 160 h 266"/>
              <a:gd name="T74" fmla="*/ 45 w 170"/>
              <a:gd name="T75" fmla="*/ 13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0" h="266">
                <a:moveTo>
                  <a:pt x="170" y="102"/>
                </a:moveTo>
                <a:cubicBezTo>
                  <a:pt x="170" y="138"/>
                  <a:pt x="170" y="138"/>
                  <a:pt x="170" y="138"/>
                </a:cubicBezTo>
                <a:cubicBezTo>
                  <a:pt x="170" y="168"/>
                  <a:pt x="148" y="200"/>
                  <a:pt x="99" y="204"/>
                </a:cubicBezTo>
                <a:cubicBezTo>
                  <a:pt x="99" y="239"/>
                  <a:pt x="99" y="239"/>
                  <a:pt x="99" y="239"/>
                </a:cubicBezTo>
                <a:cubicBezTo>
                  <a:pt x="133" y="239"/>
                  <a:pt x="133" y="239"/>
                  <a:pt x="133" y="239"/>
                </a:cubicBezTo>
                <a:cubicBezTo>
                  <a:pt x="136" y="239"/>
                  <a:pt x="138" y="241"/>
                  <a:pt x="138" y="245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38" y="263"/>
                  <a:pt x="136" y="266"/>
                  <a:pt x="133" y="266"/>
                </a:cubicBezTo>
                <a:cubicBezTo>
                  <a:pt x="37" y="266"/>
                  <a:pt x="37" y="266"/>
                  <a:pt x="37" y="266"/>
                </a:cubicBezTo>
                <a:cubicBezTo>
                  <a:pt x="34" y="266"/>
                  <a:pt x="32" y="263"/>
                  <a:pt x="32" y="261"/>
                </a:cubicBezTo>
                <a:cubicBezTo>
                  <a:pt x="32" y="245"/>
                  <a:pt x="32" y="245"/>
                  <a:pt x="32" y="245"/>
                </a:cubicBezTo>
                <a:cubicBezTo>
                  <a:pt x="32" y="241"/>
                  <a:pt x="34" y="239"/>
                  <a:pt x="37" y="239"/>
                </a:cubicBezTo>
                <a:cubicBezTo>
                  <a:pt x="72" y="239"/>
                  <a:pt x="72" y="239"/>
                  <a:pt x="72" y="239"/>
                </a:cubicBezTo>
                <a:cubicBezTo>
                  <a:pt x="72" y="204"/>
                  <a:pt x="72" y="204"/>
                  <a:pt x="72" y="204"/>
                </a:cubicBezTo>
                <a:cubicBezTo>
                  <a:pt x="22" y="200"/>
                  <a:pt x="0" y="168"/>
                  <a:pt x="0" y="138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99"/>
                  <a:pt x="2" y="97"/>
                  <a:pt x="6" y="97"/>
                </a:cubicBezTo>
                <a:cubicBezTo>
                  <a:pt x="14" y="97"/>
                  <a:pt x="14" y="97"/>
                  <a:pt x="14" y="97"/>
                </a:cubicBezTo>
                <a:cubicBezTo>
                  <a:pt x="16" y="97"/>
                  <a:pt x="19" y="99"/>
                  <a:pt x="19" y="102"/>
                </a:cubicBezTo>
                <a:cubicBezTo>
                  <a:pt x="19" y="138"/>
                  <a:pt x="19" y="138"/>
                  <a:pt x="19" y="138"/>
                </a:cubicBezTo>
                <a:cubicBezTo>
                  <a:pt x="19" y="156"/>
                  <a:pt x="33" y="186"/>
                  <a:pt x="85" y="186"/>
                </a:cubicBezTo>
                <a:cubicBezTo>
                  <a:pt x="137" y="186"/>
                  <a:pt x="152" y="156"/>
                  <a:pt x="152" y="138"/>
                </a:cubicBezTo>
                <a:cubicBezTo>
                  <a:pt x="152" y="102"/>
                  <a:pt x="152" y="102"/>
                  <a:pt x="152" y="102"/>
                </a:cubicBezTo>
                <a:cubicBezTo>
                  <a:pt x="152" y="99"/>
                  <a:pt x="154" y="97"/>
                  <a:pt x="157" y="97"/>
                </a:cubicBezTo>
                <a:cubicBezTo>
                  <a:pt x="165" y="97"/>
                  <a:pt x="165" y="97"/>
                  <a:pt x="165" y="97"/>
                </a:cubicBezTo>
                <a:cubicBezTo>
                  <a:pt x="168" y="97"/>
                  <a:pt x="170" y="99"/>
                  <a:pt x="170" y="102"/>
                </a:cubicBezTo>
                <a:close/>
                <a:moveTo>
                  <a:pt x="125" y="78"/>
                </a:moveTo>
                <a:cubicBezTo>
                  <a:pt x="45" y="78"/>
                  <a:pt x="45" y="78"/>
                  <a:pt x="45" y="78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3"/>
                  <a:pt x="54" y="0"/>
                  <a:pt x="85" y="0"/>
                </a:cubicBezTo>
                <a:cubicBezTo>
                  <a:pt x="116" y="0"/>
                  <a:pt x="125" y="13"/>
                  <a:pt x="125" y="22"/>
                </a:cubicBezTo>
                <a:lnTo>
                  <a:pt x="125" y="78"/>
                </a:lnTo>
                <a:close/>
                <a:moveTo>
                  <a:pt x="45" y="138"/>
                </a:moveTo>
                <a:cubicBezTo>
                  <a:pt x="45" y="97"/>
                  <a:pt x="45" y="97"/>
                  <a:pt x="45" y="97"/>
                </a:cubicBezTo>
                <a:cubicBezTo>
                  <a:pt x="125" y="97"/>
                  <a:pt x="125" y="97"/>
                  <a:pt x="125" y="97"/>
                </a:cubicBezTo>
                <a:cubicBezTo>
                  <a:pt x="125" y="138"/>
                  <a:pt x="125" y="138"/>
                  <a:pt x="125" y="138"/>
                </a:cubicBezTo>
                <a:cubicBezTo>
                  <a:pt x="125" y="147"/>
                  <a:pt x="116" y="160"/>
                  <a:pt x="85" y="160"/>
                </a:cubicBezTo>
                <a:cubicBezTo>
                  <a:pt x="54" y="160"/>
                  <a:pt x="45" y="147"/>
                  <a:pt x="45" y="138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9060" tIns="49530" rIns="99060" bIns="49530" numCol="1" anchor="t" anchorCtr="0" compatLnSpc="1"/>
          <a:lstStyle/>
          <a:p>
            <a:endParaRPr lang="en-US" sz="1715">
              <a:cs typeface="+mn-ea"/>
              <a:sym typeface="+mn-lt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448132" y="4968778"/>
            <a:ext cx="3397875" cy="521206"/>
          </a:xfrm>
          <a:prstGeom prst="rect">
            <a:avLst/>
          </a:prstGeom>
          <a:solidFill>
            <a:srgbClr val="1F2B37"/>
          </a:solidFill>
          <a:ln w="19050">
            <a:solidFill>
              <a:srgbClr val="1F2B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15">
              <a:cs typeface="+mn-ea"/>
              <a:sym typeface="+mn-lt"/>
            </a:endParaRPr>
          </a:p>
        </p:txBody>
      </p:sp>
      <p:sp>
        <p:nvSpPr>
          <p:cNvPr id="21" name="Text Placeholder 2"/>
          <p:cNvSpPr txBox="1"/>
          <p:nvPr/>
        </p:nvSpPr>
        <p:spPr>
          <a:xfrm>
            <a:off x="5635265" y="1976903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8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20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2" name="TextBox 51"/>
          <p:cNvSpPr txBox="1"/>
          <p:nvPr/>
        </p:nvSpPr>
        <p:spPr>
          <a:xfrm>
            <a:off x="5635265" y="2434595"/>
            <a:ext cx="521406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此出编辑文本内容，以表达您的项目详细资料，建议您在展示时采用微软雅黑字体。您也可以根据您的实际需求对文档之中的字体、图标、图片进行进一步修改美化，标题数字等都可以通过点击和重新输入进行更改，顶部“开始”面板中可以对字体、字号、颜色、行距等进行修改点击此出编辑文本内容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</a:p>
        </p:txBody>
      </p:sp>
      <p:sp>
        <p:nvSpPr>
          <p:cNvPr id="23" name="Text Placeholder 2"/>
          <p:cNvSpPr txBox="1"/>
          <p:nvPr/>
        </p:nvSpPr>
        <p:spPr>
          <a:xfrm>
            <a:off x="5635264" y="4297076"/>
            <a:ext cx="1610676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4" name="TextBox 37"/>
          <p:cNvSpPr txBox="1"/>
          <p:nvPr/>
        </p:nvSpPr>
        <p:spPr>
          <a:xfrm>
            <a:off x="5777218" y="4732378"/>
            <a:ext cx="137761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cxnSp>
        <p:nvCxnSpPr>
          <p:cNvPr id="25" name="Straight Connector 11"/>
          <p:cNvCxnSpPr/>
          <p:nvPr/>
        </p:nvCxnSpPr>
        <p:spPr>
          <a:xfrm>
            <a:off x="7575855" y="4636348"/>
            <a:ext cx="1387096" cy="0"/>
          </a:xfrm>
          <a:prstGeom prst="line">
            <a:avLst/>
          </a:prstGeom>
          <a:ln w="12700">
            <a:solidFill>
              <a:srgbClr val="1F2B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2"/>
          <p:cNvSpPr txBox="1"/>
          <p:nvPr/>
        </p:nvSpPr>
        <p:spPr>
          <a:xfrm>
            <a:off x="7464064" y="4297076"/>
            <a:ext cx="1610676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7" name="TextBox 37"/>
          <p:cNvSpPr txBox="1"/>
          <p:nvPr/>
        </p:nvSpPr>
        <p:spPr>
          <a:xfrm>
            <a:off x="7606018" y="4732378"/>
            <a:ext cx="137761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cxnSp>
        <p:nvCxnSpPr>
          <p:cNvPr id="28" name="Straight Connector 11"/>
          <p:cNvCxnSpPr/>
          <p:nvPr/>
        </p:nvCxnSpPr>
        <p:spPr>
          <a:xfrm>
            <a:off x="9262702" y="4636348"/>
            <a:ext cx="1387096" cy="0"/>
          </a:xfrm>
          <a:prstGeom prst="line">
            <a:avLst/>
          </a:prstGeom>
          <a:ln w="12700">
            <a:solidFill>
              <a:srgbClr val="1F2B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2"/>
          <p:cNvSpPr txBox="1"/>
          <p:nvPr/>
        </p:nvSpPr>
        <p:spPr>
          <a:xfrm>
            <a:off x="9150911" y="4297076"/>
            <a:ext cx="1610676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30" name="TextBox 37"/>
          <p:cNvSpPr txBox="1"/>
          <p:nvPr/>
        </p:nvSpPr>
        <p:spPr>
          <a:xfrm>
            <a:off x="9292865" y="4732378"/>
            <a:ext cx="137761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出自【趣你的PPT】(微信:qunideppt)：最优质的PPT资源库"/>
          <p:cNvSpPr/>
          <p:nvPr/>
        </p:nvSpPr>
        <p:spPr>
          <a:xfrm rot="16200000" flipH="1">
            <a:off x="6584874" y="1554481"/>
            <a:ext cx="1993782" cy="1993781"/>
          </a:xfrm>
          <a:custGeom>
            <a:avLst/>
            <a:gdLst>
              <a:gd name="connsiteX0" fmla="*/ 0 w 1701029"/>
              <a:gd name="connsiteY0" fmla="*/ 1701028 h 1701028"/>
              <a:gd name="connsiteX1" fmla="*/ 591471 w 1701029"/>
              <a:gd name="connsiteY1" fmla="*/ 1701028 h 1701028"/>
              <a:gd name="connsiteX2" fmla="*/ 599788 w 1701029"/>
              <a:gd name="connsiteY2" fmla="*/ 1604677 h 1701028"/>
              <a:gd name="connsiteX3" fmla="*/ 636580 w 1701029"/>
              <a:gd name="connsiteY3" fmla="*/ 1465242 h 1701028"/>
              <a:gd name="connsiteX4" fmla="*/ 770912 w 1701029"/>
              <a:gd name="connsiteY4" fmla="*/ 1217700 h 1701028"/>
              <a:gd name="connsiteX5" fmla="*/ 985253 w 1701029"/>
              <a:gd name="connsiteY5" fmla="*/ 1041103 h 1701028"/>
              <a:gd name="connsiteX6" fmla="*/ 1263737 w 1701029"/>
              <a:gd name="connsiteY6" fmla="*/ 973931 h 1701028"/>
              <a:gd name="connsiteX7" fmla="*/ 1668258 w 1701029"/>
              <a:gd name="connsiteY7" fmla="*/ 1129407 h 1701028"/>
              <a:gd name="connsiteX8" fmla="*/ 1701029 w 1701029"/>
              <a:gd name="connsiteY8" fmla="*/ 1158547 h 1701028"/>
              <a:gd name="connsiteX9" fmla="*/ 1701029 w 1701029"/>
              <a:gd name="connsiteY9" fmla="*/ 0 h 1701028"/>
              <a:gd name="connsiteX10" fmla="*/ 1567916 w 1701029"/>
              <a:gd name="connsiteY10" fmla="*/ 6722 h 1701028"/>
              <a:gd name="connsiteX11" fmla="*/ 6721 w 1701029"/>
              <a:gd name="connsiteY11" fmla="*/ 1567917 h 1701028"/>
              <a:gd name="connsiteX12" fmla="*/ 0 w 1701029"/>
              <a:gd name="connsiteY12" fmla="*/ 1701028 h 1701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01029" h="1701028">
                <a:moveTo>
                  <a:pt x="0" y="1701028"/>
                </a:moveTo>
                <a:lnTo>
                  <a:pt x="591471" y="1701028"/>
                </a:lnTo>
                <a:lnTo>
                  <a:pt x="599788" y="1604677"/>
                </a:lnTo>
                <a:cubicBezTo>
                  <a:pt x="607964" y="1557759"/>
                  <a:pt x="620228" y="1511281"/>
                  <a:pt x="636580" y="1465242"/>
                </a:cubicBezTo>
                <a:cubicBezTo>
                  <a:pt x="669284" y="1373175"/>
                  <a:pt x="714057" y="1290657"/>
                  <a:pt x="770912" y="1217700"/>
                </a:cubicBezTo>
                <a:cubicBezTo>
                  <a:pt x="827765" y="1144754"/>
                  <a:pt x="899209" y="1085876"/>
                  <a:pt x="985253" y="1041103"/>
                </a:cubicBezTo>
                <a:cubicBezTo>
                  <a:pt x="1071285" y="996317"/>
                  <a:pt x="1164109" y="973931"/>
                  <a:pt x="1263737" y="973931"/>
                </a:cubicBezTo>
                <a:cubicBezTo>
                  <a:pt x="1419709" y="973931"/>
                  <a:pt x="1554550" y="1025757"/>
                  <a:pt x="1668258" y="1129407"/>
                </a:cubicBezTo>
                <a:lnTo>
                  <a:pt x="1701029" y="1158547"/>
                </a:lnTo>
                <a:lnTo>
                  <a:pt x="1701029" y="0"/>
                </a:lnTo>
                <a:lnTo>
                  <a:pt x="1567916" y="6722"/>
                </a:lnTo>
                <a:cubicBezTo>
                  <a:pt x="744743" y="90320"/>
                  <a:pt x="90319" y="744743"/>
                  <a:pt x="6721" y="1567917"/>
                </a:cubicBezTo>
                <a:lnTo>
                  <a:pt x="0" y="1701028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出自【趣你的PPT】(微信:qunideppt)：最优质的PPT资源库"/>
          <p:cNvSpPr/>
          <p:nvPr/>
        </p:nvSpPr>
        <p:spPr>
          <a:xfrm rot="16200000" flipH="1">
            <a:off x="8685831" y="1554482"/>
            <a:ext cx="1993782" cy="1993780"/>
          </a:xfrm>
          <a:custGeom>
            <a:avLst/>
            <a:gdLst>
              <a:gd name="connsiteX0" fmla="*/ 0 w 1701029"/>
              <a:gd name="connsiteY0" fmla="*/ 0 h 1701027"/>
              <a:gd name="connsiteX1" fmla="*/ 6721 w 1701029"/>
              <a:gd name="connsiteY1" fmla="*/ 133111 h 1701027"/>
              <a:gd name="connsiteX2" fmla="*/ 1567916 w 1701029"/>
              <a:gd name="connsiteY2" fmla="*/ 1694306 h 1701027"/>
              <a:gd name="connsiteX3" fmla="*/ 1701029 w 1701029"/>
              <a:gd name="connsiteY3" fmla="*/ 1701027 h 1701027"/>
              <a:gd name="connsiteX4" fmla="*/ 1701029 w 1701029"/>
              <a:gd name="connsiteY4" fmla="*/ 542485 h 1701027"/>
              <a:gd name="connsiteX5" fmla="*/ 1668258 w 1701029"/>
              <a:gd name="connsiteY5" fmla="*/ 571623 h 1701027"/>
              <a:gd name="connsiteX6" fmla="*/ 1263737 w 1701029"/>
              <a:gd name="connsiteY6" fmla="*/ 727099 h 1701027"/>
              <a:gd name="connsiteX7" fmla="*/ 985253 w 1701029"/>
              <a:gd name="connsiteY7" fmla="*/ 659927 h 1701027"/>
              <a:gd name="connsiteX8" fmla="*/ 770912 w 1701029"/>
              <a:gd name="connsiteY8" fmla="*/ 483331 h 1701027"/>
              <a:gd name="connsiteX9" fmla="*/ 636580 w 1701029"/>
              <a:gd name="connsiteY9" fmla="*/ 235788 h 1701027"/>
              <a:gd name="connsiteX10" fmla="*/ 599788 w 1701029"/>
              <a:gd name="connsiteY10" fmla="*/ 96356 h 1701027"/>
              <a:gd name="connsiteX11" fmla="*/ 591470 w 1701029"/>
              <a:gd name="connsiteY11" fmla="*/ 0 h 1701027"/>
              <a:gd name="connsiteX12" fmla="*/ 0 w 1701029"/>
              <a:gd name="connsiteY12" fmla="*/ 0 h 1701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01029" h="1701027">
                <a:moveTo>
                  <a:pt x="0" y="0"/>
                </a:moveTo>
                <a:lnTo>
                  <a:pt x="6721" y="133111"/>
                </a:lnTo>
                <a:cubicBezTo>
                  <a:pt x="90319" y="956285"/>
                  <a:pt x="744743" y="1610708"/>
                  <a:pt x="1567916" y="1694306"/>
                </a:cubicBezTo>
                <a:lnTo>
                  <a:pt x="1701029" y="1701027"/>
                </a:lnTo>
                <a:lnTo>
                  <a:pt x="1701029" y="542485"/>
                </a:lnTo>
                <a:lnTo>
                  <a:pt x="1668258" y="571623"/>
                </a:lnTo>
                <a:cubicBezTo>
                  <a:pt x="1554550" y="675274"/>
                  <a:pt x="1419709" y="727099"/>
                  <a:pt x="1263737" y="727099"/>
                </a:cubicBezTo>
                <a:cubicBezTo>
                  <a:pt x="1164109" y="727099"/>
                  <a:pt x="1071285" y="704712"/>
                  <a:pt x="985253" y="659927"/>
                </a:cubicBezTo>
                <a:cubicBezTo>
                  <a:pt x="899209" y="615153"/>
                  <a:pt x="827765" y="556277"/>
                  <a:pt x="770912" y="483331"/>
                </a:cubicBezTo>
                <a:cubicBezTo>
                  <a:pt x="714057" y="410372"/>
                  <a:pt x="669284" y="327855"/>
                  <a:pt x="636580" y="235788"/>
                </a:cubicBezTo>
                <a:cubicBezTo>
                  <a:pt x="620228" y="189749"/>
                  <a:pt x="607964" y="143272"/>
                  <a:pt x="599788" y="96356"/>
                </a:cubicBezTo>
                <a:lnTo>
                  <a:pt x="591470" y="0"/>
                </a:lnTo>
                <a:lnTo>
                  <a:pt x="0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出自【趣你的PPT】(微信:qunideppt)：最优质的PPT资源库"/>
          <p:cNvSpPr/>
          <p:nvPr/>
        </p:nvSpPr>
        <p:spPr>
          <a:xfrm rot="16200000" flipH="1">
            <a:off x="6584875" y="3655438"/>
            <a:ext cx="1993779" cy="1993781"/>
          </a:xfrm>
          <a:custGeom>
            <a:avLst/>
            <a:gdLst>
              <a:gd name="connsiteX0" fmla="*/ 0 w 1701026"/>
              <a:gd name="connsiteY0" fmla="*/ 0 h 1701028"/>
              <a:gd name="connsiteX1" fmla="*/ 0 w 1701026"/>
              <a:gd name="connsiteY1" fmla="*/ 1236031 h 1701028"/>
              <a:gd name="connsiteX2" fmla="*/ 7104 w 1701026"/>
              <a:gd name="connsiteY2" fmla="*/ 1241849 h 1701028"/>
              <a:gd name="connsiteX3" fmla="*/ 151256 w 1701026"/>
              <a:gd name="connsiteY3" fmla="*/ 1331668 h 1701028"/>
              <a:gd name="connsiteX4" fmla="*/ 313512 w 1701026"/>
              <a:gd name="connsiteY4" fmla="*/ 1382984 h 1701028"/>
              <a:gd name="connsiteX5" fmla="*/ 437289 w 1701026"/>
              <a:gd name="connsiteY5" fmla="*/ 1312038 h 1701028"/>
              <a:gd name="connsiteX6" fmla="*/ 533888 w 1701026"/>
              <a:gd name="connsiteY6" fmla="*/ 1349771 h 1701028"/>
              <a:gd name="connsiteX7" fmla="*/ 630487 w 1701026"/>
              <a:gd name="connsiteY7" fmla="*/ 1312038 h 1701028"/>
              <a:gd name="connsiteX8" fmla="*/ 752750 w 1701026"/>
              <a:gd name="connsiteY8" fmla="*/ 1379967 h 1701028"/>
              <a:gd name="connsiteX9" fmla="*/ 823696 w 1701026"/>
              <a:gd name="connsiteY9" fmla="*/ 1360338 h 1701028"/>
              <a:gd name="connsiteX10" fmla="*/ 930860 w 1701026"/>
              <a:gd name="connsiteY10" fmla="*/ 1407891 h 1701028"/>
              <a:gd name="connsiteX11" fmla="*/ 968594 w 1701026"/>
              <a:gd name="connsiteY11" fmla="*/ 1524864 h 1701028"/>
              <a:gd name="connsiteX12" fmla="*/ 1074256 w 1701026"/>
              <a:gd name="connsiteY12" fmla="*/ 1615429 h 1701028"/>
              <a:gd name="connsiteX13" fmla="*/ 1103690 w 1701026"/>
              <a:gd name="connsiteY13" fmla="*/ 1678447 h 1701028"/>
              <a:gd name="connsiteX14" fmla="*/ 1106934 w 1701026"/>
              <a:gd name="connsiteY14" fmla="*/ 1701028 h 1701028"/>
              <a:gd name="connsiteX15" fmla="*/ 1701026 w 1701026"/>
              <a:gd name="connsiteY15" fmla="*/ 1701028 h 1701028"/>
              <a:gd name="connsiteX16" fmla="*/ 1694305 w 1701026"/>
              <a:gd name="connsiteY16" fmla="*/ 1567917 h 1701028"/>
              <a:gd name="connsiteX17" fmla="*/ 133110 w 1701026"/>
              <a:gd name="connsiteY17" fmla="*/ 6722 h 1701028"/>
              <a:gd name="connsiteX18" fmla="*/ 0 w 1701026"/>
              <a:gd name="connsiteY18" fmla="*/ 0 h 1701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701026" h="1701028">
                <a:moveTo>
                  <a:pt x="0" y="0"/>
                </a:moveTo>
                <a:lnTo>
                  <a:pt x="0" y="1236031"/>
                </a:lnTo>
                <a:lnTo>
                  <a:pt x="7104" y="1241849"/>
                </a:lnTo>
                <a:cubicBezTo>
                  <a:pt x="45346" y="1271537"/>
                  <a:pt x="93397" y="1301472"/>
                  <a:pt x="151256" y="1331668"/>
                </a:cubicBezTo>
                <a:cubicBezTo>
                  <a:pt x="209117" y="1361852"/>
                  <a:pt x="263202" y="1378961"/>
                  <a:pt x="313512" y="1382984"/>
                </a:cubicBezTo>
                <a:cubicBezTo>
                  <a:pt x="341685" y="1335690"/>
                  <a:pt x="382944" y="1312038"/>
                  <a:pt x="437289" y="1312038"/>
                </a:cubicBezTo>
                <a:cubicBezTo>
                  <a:pt x="474514" y="1312038"/>
                  <a:pt x="506722" y="1324616"/>
                  <a:pt x="533888" y="1349771"/>
                </a:cubicBezTo>
                <a:cubicBezTo>
                  <a:pt x="561056" y="1324616"/>
                  <a:pt x="593263" y="1312038"/>
                  <a:pt x="630487" y="1312038"/>
                </a:cubicBezTo>
                <a:cubicBezTo>
                  <a:pt x="682821" y="1312038"/>
                  <a:pt x="723571" y="1334685"/>
                  <a:pt x="752750" y="1379967"/>
                </a:cubicBezTo>
                <a:cubicBezTo>
                  <a:pt x="775894" y="1366881"/>
                  <a:pt x="799546" y="1360338"/>
                  <a:pt x="823696" y="1360338"/>
                </a:cubicBezTo>
                <a:cubicBezTo>
                  <a:pt x="869983" y="1360338"/>
                  <a:pt x="905705" y="1376192"/>
                  <a:pt x="930860" y="1407891"/>
                </a:cubicBezTo>
                <a:cubicBezTo>
                  <a:pt x="956015" y="1439590"/>
                  <a:pt x="968594" y="1478577"/>
                  <a:pt x="968594" y="1524864"/>
                </a:cubicBezTo>
                <a:cubicBezTo>
                  <a:pt x="1012870" y="1544991"/>
                  <a:pt x="1048095" y="1575176"/>
                  <a:pt x="1074256" y="1615429"/>
                </a:cubicBezTo>
                <a:cubicBezTo>
                  <a:pt x="1087336" y="1635555"/>
                  <a:pt x="1097148" y="1656560"/>
                  <a:pt x="1103690" y="1678447"/>
                </a:cubicBezTo>
                <a:lnTo>
                  <a:pt x="1106934" y="1701028"/>
                </a:lnTo>
                <a:lnTo>
                  <a:pt x="1701026" y="1701028"/>
                </a:lnTo>
                <a:lnTo>
                  <a:pt x="1694305" y="1567917"/>
                </a:lnTo>
                <a:cubicBezTo>
                  <a:pt x="1610707" y="744743"/>
                  <a:pt x="956284" y="90320"/>
                  <a:pt x="133110" y="6722"/>
                </a:cubicBezTo>
                <a:lnTo>
                  <a:pt x="0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出自【趣你的PPT】(微信:qunideppt)：最优质的PPT资源库"/>
          <p:cNvSpPr/>
          <p:nvPr/>
        </p:nvSpPr>
        <p:spPr>
          <a:xfrm rot="16200000" flipH="1">
            <a:off x="8685832" y="3655439"/>
            <a:ext cx="1993779" cy="1993780"/>
          </a:xfrm>
          <a:custGeom>
            <a:avLst/>
            <a:gdLst>
              <a:gd name="connsiteX0" fmla="*/ 0 w 1701026"/>
              <a:gd name="connsiteY0" fmla="*/ 464999 h 1701027"/>
              <a:gd name="connsiteX1" fmla="*/ 0 w 1701026"/>
              <a:gd name="connsiteY1" fmla="*/ 1701027 h 1701027"/>
              <a:gd name="connsiteX2" fmla="*/ 133110 w 1701026"/>
              <a:gd name="connsiteY2" fmla="*/ 1694306 h 1701027"/>
              <a:gd name="connsiteX3" fmla="*/ 1694305 w 1701026"/>
              <a:gd name="connsiteY3" fmla="*/ 133111 h 1701027"/>
              <a:gd name="connsiteX4" fmla="*/ 1701026 w 1701026"/>
              <a:gd name="connsiteY4" fmla="*/ 0 h 1701027"/>
              <a:gd name="connsiteX5" fmla="*/ 1106935 w 1701026"/>
              <a:gd name="connsiteY5" fmla="*/ 0 h 1701027"/>
              <a:gd name="connsiteX6" fmla="*/ 1103690 w 1701026"/>
              <a:gd name="connsiteY6" fmla="*/ 22585 h 1701027"/>
              <a:gd name="connsiteX7" fmla="*/ 1074256 w 1701026"/>
              <a:gd name="connsiteY7" fmla="*/ 85602 h 1701027"/>
              <a:gd name="connsiteX8" fmla="*/ 968594 w 1701026"/>
              <a:gd name="connsiteY8" fmla="*/ 176165 h 1701027"/>
              <a:gd name="connsiteX9" fmla="*/ 930860 w 1701026"/>
              <a:gd name="connsiteY9" fmla="*/ 293139 h 1701027"/>
              <a:gd name="connsiteX10" fmla="*/ 823696 w 1701026"/>
              <a:gd name="connsiteY10" fmla="*/ 340693 h 1701027"/>
              <a:gd name="connsiteX11" fmla="*/ 752750 w 1701026"/>
              <a:gd name="connsiteY11" fmla="*/ 321063 h 1701027"/>
              <a:gd name="connsiteX12" fmla="*/ 630487 w 1701026"/>
              <a:gd name="connsiteY12" fmla="*/ 388992 h 1701027"/>
              <a:gd name="connsiteX13" fmla="*/ 533888 w 1701026"/>
              <a:gd name="connsiteY13" fmla="*/ 351259 h 1701027"/>
              <a:gd name="connsiteX14" fmla="*/ 437289 w 1701026"/>
              <a:gd name="connsiteY14" fmla="*/ 388992 h 1701027"/>
              <a:gd name="connsiteX15" fmla="*/ 313512 w 1701026"/>
              <a:gd name="connsiteY15" fmla="*/ 318046 h 1701027"/>
              <a:gd name="connsiteX16" fmla="*/ 151256 w 1701026"/>
              <a:gd name="connsiteY16" fmla="*/ 369363 h 1701027"/>
              <a:gd name="connsiteX17" fmla="*/ 7104 w 1701026"/>
              <a:gd name="connsiteY17" fmla="*/ 459181 h 1701027"/>
              <a:gd name="connsiteX18" fmla="*/ 0 w 1701026"/>
              <a:gd name="connsiteY18" fmla="*/ 464999 h 1701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701026" h="1701027">
                <a:moveTo>
                  <a:pt x="0" y="464999"/>
                </a:moveTo>
                <a:lnTo>
                  <a:pt x="0" y="1701027"/>
                </a:lnTo>
                <a:lnTo>
                  <a:pt x="133110" y="1694306"/>
                </a:lnTo>
                <a:cubicBezTo>
                  <a:pt x="956284" y="1610708"/>
                  <a:pt x="1610707" y="956285"/>
                  <a:pt x="1694305" y="133111"/>
                </a:cubicBezTo>
                <a:lnTo>
                  <a:pt x="1701026" y="0"/>
                </a:lnTo>
                <a:lnTo>
                  <a:pt x="1106935" y="0"/>
                </a:lnTo>
                <a:lnTo>
                  <a:pt x="1103690" y="22585"/>
                </a:lnTo>
                <a:cubicBezTo>
                  <a:pt x="1097148" y="44470"/>
                  <a:pt x="1087336" y="65475"/>
                  <a:pt x="1074256" y="85602"/>
                </a:cubicBezTo>
                <a:cubicBezTo>
                  <a:pt x="1048095" y="125855"/>
                  <a:pt x="1012870" y="156039"/>
                  <a:pt x="968594" y="176165"/>
                </a:cubicBezTo>
                <a:cubicBezTo>
                  <a:pt x="968594" y="222454"/>
                  <a:pt x="956015" y="261440"/>
                  <a:pt x="930860" y="293139"/>
                </a:cubicBezTo>
                <a:cubicBezTo>
                  <a:pt x="905705" y="324837"/>
                  <a:pt x="869983" y="340693"/>
                  <a:pt x="823696" y="340693"/>
                </a:cubicBezTo>
                <a:cubicBezTo>
                  <a:pt x="799546" y="340693"/>
                  <a:pt x="775894" y="334150"/>
                  <a:pt x="752750" y="321063"/>
                </a:cubicBezTo>
                <a:cubicBezTo>
                  <a:pt x="723571" y="366345"/>
                  <a:pt x="682821" y="388992"/>
                  <a:pt x="630487" y="388992"/>
                </a:cubicBezTo>
                <a:cubicBezTo>
                  <a:pt x="593263" y="388992"/>
                  <a:pt x="561056" y="376415"/>
                  <a:pt x="533888" y="351259"/>
                </a:cubicBezTo>
                <a:cubicBezTo>
                  <a:pt x="506722" y="376415"/>
                  <a:pt x="474514" y="388992"/>
                  <a:pt x="437289" y="388992"/>
                </a:cubicBezTo>
                <a:cubicBezTo>
                  <a:pt x="382944" y="388992"/>
                  <a:pt x="341685" y="365339"/>
                  <a:pt x="313512" y="318046"/>
                </a:cubicBezTo>
                <a:cubicBezTo>
                  <a:pt x="263202" y="322068"/>
                  <a:pt x="209117" y="339179"/>
                  <a:pt x="151256" y="369363"/>
                </a:cubicBezTo>
                <a:cubicBezTo>
                  <a:pt x="93397" y="399559"/>
                  <a:pt x="45346" y="429494"/>
                  <a:pt x="7104" y="459181"/>
                </a:cubicBezTo>
                <a:lnTo>
                  <a:pt x="0" y="464999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出自【趣你的PPT】(微信:qunideppt)：最优质的PPT资源库"/>
          <p:cNvSpPr txBox="1"/>
          <p:nvPr/>
        </p:nvSpPr>
        <p:spPr>
          <a:xfrm>
            <a:off x="6979131" y="2938934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</a:p>
        </p:txBody>
      </p:sp>
      <p:sp>
        <p:nvSpPr>
          <p:cNvPr id="24" name="出自【趣你的PPT】(微信:qunideppt)：最优质的PPT资源库"/>
          <p:cNvSpPr txBox="1"/>
          <p:nvPr/>
        </p:nvSpPr>
        <p:spPr>
          <a:xfrm>
            <a:off x="9612556" y="2938933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prstClr val="white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25" name="出自【趣你的PPT】(微信:qunideppt)：最优质的PPT资源库"/>
          <p:cNvSpPr txBox="1"/>
          <p:nvPr/>
        </p:nvSpPr>
        <p:spPr>
          <a:xfrm>
            <a:off x="6979131" y="3655438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prstClr val="white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26" name="出自【趣你的PPT】(微信:qunideppt)：最优质的PPT资源库"/>
          <p:cNvSpPr txBox="1"/>
          <p:nvPr/>
        </p:nvSpPr>
        <p:spPr>
          <a:xfrm>
            <a:off x="9612556" y="3655438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prstClr val="white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36" name="出自【趣你的PPT】(微信:qunideppt)：最优质的PPT资源库"/>
          <p:cNvSpPr txBox="1"/>
          <p:nvPr/>
        </p:nvSpPr>
        <p:spPr>
          <a:xfrm>
            <a:off x="7985132" y="3458646"/>
            <a:ext cx="1294225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关键词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出自【趣你的PPT】(微信:qunideppt)：最优质的PPT资源库"/>
          <p:cNvSpPr/>
          <p:nvPr/>
        </p:nvSpPr>
        <p:spPr bwMode="auto">
          <a:xfrm>
            <a:off x="1512387" y="1701678"/>
            <a:ext cx="541791" cy="541859"/>
          </a:xfrm>
          <a:prstGeom prst="ellipse">
            <a:avLst/>
          </a:prstGeom>
          <a:solidFill>
            <a:srgbClr val="1F2B37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出自【趣你的PPT】(微信:qunideppt)：最优质的PPT资源库"/>
          <p:cNvSpPr txBox="1"/>
          <p:nvPr/>
        </p:nvSpPr>
        <p:spPr>
          <a:xfrm>
            <a:off x="2183085" y="1554479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41" name="出自【趣你的PPT】(微信:qunideppt)：最优质的PPT资源库"/>
          <p:cNvSpPr txBox="1"/>
          <p:nvPr/>
        </p:nvSpPr>
        <p:spPr>
          <a:xfrm>
            <a:off x="2295983" y="1915713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8" name="出自【趣你的PPT】(微信:qunideppt)：最优质的PPT资源库"/>
          <p:cNvSpPr/>
          <p:nvPr/>
        </p:nvSpPr>
        <p:spPr bwMode="auto">
          <a:xfrm>
            <a:off x="1512387" y="2740740"/>
            <a:ext cx="541791" cy="541859"/>
          </a:xfrm>
          <a:prstGeom prst="ellipse">
            <a:avLst/>
          </a:prstGeom>
          <a:solidFill>
            <a:srgbClr val="FBAE03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2" name="出自【趣你的PPT】(微信:qunideppt)：最优质的PPT资源库"/>
          <p:cNvSpPr txBox="1"/>
          <p:nvPr/>
        </p:nvSpPr>
        <p:spPr>
          <a:xfrm>
            <a:off x="2183085" y="2593542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43" name="出自【趣你的PPT】(微信:qunideppt)：最优质的PPT资源库"/>
          <p:cNvSpPr txBox="1"/>
          <p:nvPr/>
        </p:nvSpPr>
        <p:spPr>
          <a:xfrm>
            <a:off x="2295983" y="2954776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" name="出自【趣你的PPT】(微信:qunideppt)：最优质的PPT资源库"/>
          <p:cNvSpPr/>
          <p:nvPr/>
        </p:nvSpPr>
        <p:spPr bwMode="auto">
          <a:xfrm>
            <a:off x="1512387" y="3884704"/>
            <a:ext cx="541791" cy="541859"/>
          </a:xfrm>
          <a:prstGeom prst="ellipse">
            <a:avLst/>
          </a:prstGeom>
          <a:solidFill>
            <a:srgbClr val="1F2B37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4" name="出自【趣你的PPT】(微信:qunideppt)：最优质的PPT资源库"/>
          <p:cNvSpPr txBox="1"/>
          <p:nvPr/>
        </p:nvSpPr>
        <p:spPr>
          <a:xfrm>
            <a:off x="2183085" y="3737505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45" name="出自【趣你的PPT】(微信:qunideppt)：最优质的PPT资源库"/>
          <p:cNvSpPr txBox="1"/>
          <p:nvPr/>
        </p:nvSpPr>
        <p:spPr>
          <a:xfrm>
            <a:off x="2295983" y="4098739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6" name="出自【趣你的PPT】(微信:qunideppt)：最优质的PPT资源库"/>
          <p:cNvSpPr/>
          <p:nvPr/>
        </p:nvSpPr>
        <p:spPr bwMode="auto">
          <a:xfrm>
            <a:off x="1512387" y="4901832"/>
            <a:ext cx="541791" cy="541859"/>
          </a:xfrm>
          <a:prstGeom prst="ellipse">
            <a:avLst/>
          </a:prstGeom>
          <a:solidFill>
            <a:srgbClr val="FBAE03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7" name="出自【趣你的PPT】(微信:qunideppt)：最优质的PPT资源库"/>
          <p:cNvSpPr txBox="1"/>
          <p:nvPr/>
        </p:nvSpPr>
        <p:spPr>
          <a:xfrm>
            <a:off x="2183085" y="4754633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48" name="出自【趣你的PPT】(微信:qunideppt)：最优质的PPT资源库"/>
          <p:cNvSpPr txBox="1"/>
          <p:nvPr/>
        </p:nvSpPr>
        <p:spPr>
          <a:xfrm>
            <a:off x="2295983" y="5115868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 flipV="1">
            <a:off x="6096000" y="1240155"/>
            <a:ext cx="0" cy="4907427"/>
          </a:xfrm>
          <a:prstGeom prst="line">
            <a:avLst/>
          </a:prstGeom>
          <a:ln w="38100">
            <a:solidFill>
              <a:srgbClr val="1F2B3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/>
          <p:cNvSpPr/>
          <p:nvPr/>
        </p:nvSpPr>
        <p:spPr>
          <a:xfrm>
            <a:off x="703385" y="1519311"/>
            <a:ext cx="1322363" cy="1322363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03385" y="3429000"/>
            <a:ext cx="5392615" cy="0"/>
          </a:xfrm>
          <a:prstGeom prst="line">
            <a:avLst/>
          </a:prstGeom>
          <a:ln w="38100">
            <a:solidFill>
              <a:srgbClr val="1F2B3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703385" y="4127110"/>
            <a:ext cx="1322363" cy="1322363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aphicFrame>
        <p:nvGraphicFramePr>
          <p:cNvPr id="14" name="图表 13"/>
          <p:cNvGraphicFramePr/>
          <p:nvPr/>
        </p:nvGraphicFramePr>
        <p:xfrm>
          <a:off x="2152357" y="1505244"/>
          <a:ext cx="4192172" cy="1560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图表 15"/>
          <p:cNvGraphicFramePr/>
          <p:nvPr/>
        </p:nvGraphicFramePr>
        <p:xfrm>
          <a:off x="2138290" y="4007974"/>
          <a:ext cx="3957710" cy="1560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6" name="Freeform 5"/>
          <p:cNvSpPr/>
          <p:nvPr/>
        </p:nvSpPr>
        <p:spPr bwMode="auto">
          <a:xfrm>
            <a:off x="1029431" y="2087769"/>
            <a:ext cx="99640" cy="343209"/>
          </a:xfrm>
          <a:custGeom>
            <a:avLst/>
            <a:gdLst>
              <a:gd name="T0" fmla="*/ 0 w 27"/>
              <a:gd name="T1" fmla="*/ 14 h 93"/>
              <a:gd name="T2" fmla="*/ 0 w 27"/>
              <a:gd name="T3" fmla="*/ 93 h 93"/>
              <a:gd name="T4" fmla="*/ 27 w 27"/>
              <a:gd name="T5" fmla="*/ 93 h 93"/>
              <a:gd name="T6" fmla="*/ 27 w 27"/>
              <a:gd name="T7" fmla="*/ 0 h 93"/>
              <a:gd name="T8" fmla="*/ 5 w 27"/>
              <a:gd name="T9" fmla="*/ 22 h 93"/>
              <a:gd name="T10" fmla="*/ 0 w 27"/>
              <a:gd name="T11" fmla="*/ 1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93">
                <a:moveTo>
                  <a:pt x="0" y="14"/>
                </a:moveTo>
                <a:lnTo>
                  <a:pt x="0" y="93"/>
                </a:lnTo>
                <a:lnTo>
                  <a:pt x="27" y="93"/>
                </a:lnTo>
                <a:lnTo>
                  <a:pt x="27" y="0"/>
                </a:lnTo>
                <a:lnTo>
                  <a:pt x="5" y="22"/>
                </a:lnTo>
                <a:lnTo>
                  <a:pt x="0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7" name="Freeform 6"/>
          <p:cNvSpPr/>
          <p:nvPr/>
        </p:nvSpPr>
        <p:spPr bwMode="auto">
          <a:xfrm>
            <a:off x="1210262" y="2013961"/>
            <a:ext cx="110712" cy="417017"/>
          </a:xfrm>
          <a:custGeom>
            <a:avLst/>
            <a:gdLst>
              <a:gd name="T0" fmla="*/ 0 w 30"/>
              <a:gd name="T1" fmla="*/ 0 h 113"/>
              <a:gd name="T2" fmla="*/ 0 w 30"/>
              <a:gd name="T3" fmla="*/ 113 h 113"/>
              <a:gd name="T4" fmla="*/ 30 w 30"/>
              <a:gd name="T5" fmla="*/ 113 h 113"/>
              <a:gd name="T6" fmla="*/ 30 w 30"/>
              <a:gd name="T7" fmla="*/ 29 h 113"/>
              <a:gd name="T8" fmla="*/ 0 w 30"/>
              <a:gd name="T9" fmla="*/ 0 h 113"/>
              <a:gd name="T10" fmla="*/ 0 w 30"/>
              <a:gd name="T11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113">
                <a:moveTo>
                  <a:pt x="0" y="0"/>
                </a:moveTo>
                <a:lnTo>
                  <a:pt x="0" y="113"/>
                </a:lnTo>
                <a:lnTo>
                  <a:pt x="30" y="113"/>
                </a:lnTo>
                <a:lnTo>
                  <a:pt x="30" y="29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8" name="Freeform 7"/>
          <p:cNvSpPr/>
          <p:nvPr/>
        </p:nvSpPr>
        <p:spPr bwMode="auto">
          <a:xfrm>
            <a:off x="1383710" y="2113601"/>
            <a:ext cx="107021" cy="317375"/>
          </a:xfrm>
          <a:custGeom>
            <a:avLst/>
            <a:gdLst>
              <a:gd name="T0" fmla="*/ 0 w 29"/>
              <a:gd name="T1" fmla="*/ 20 h 86"/>
              <a:gd name="T2" fmla="*/ 0 w 29"/>
              <a:gd name="T3" fmla="*/ 86 h 86"/>
              <a:gd name="T4" fmla="*/ 29 w 29"/>
              <a:gd name="T5" fmla="*/ 86 h 86"/>
              <a:gd name="T6" fmla="*/ 29 w 29"/>
              <a:gd name="T7" fmla="*/ 0 h 86"/>
              <a:gd name="T8" fmla="*/ 5 w 29"/>
              <a:gd name="T9" fmla="*/ 25 h 86"/>
              <a:gd name="T10" fmla="*/ 0 w 29"/>
              <a:gd name="T11" fmla="*/ 2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86">
                <a:moveTo>
                  <a:pt x="0" y="20"/>
                </a:moveTo>
                <a:lnTo>
                  <a:pt x="0" y="86"/>
                </a:lnTo>
                <a:lnTo>
                  <a:pt x="29" y="86"/>
                </a:lnTo>
                <a:lnTo>
                  <a:pt x="29" y="0"/>
                </a:lnTo>
                <a:lnTo>
                  <a:pt x="5" y="25"/>
                </a:lnTo>
                <a:lnTo>
                  <a:pt x="0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9" name="Freeform 8"/>
          <p:cNvSpPr/>
          <p:nvPr/>
        </p:nvSpPr>
        <p:spPr bwMode="auto">
          <a:xfrm>
            <a:off x="1571922" y="1958604"/>
            <a:ext cx="110712" cy="472372"/>
          </a:xfrm>
          <a:custGeom>
            <a:avLst/>
            <a:gdLst>
              <a:gd name="T0" fmla="*/ 20 w 30"/>
              <a:gd name="T1" fmla="*/ 0 h 128"/>
              <a:gd name="T2" fmla="*/ 0 w 30"/>
              <a:gd name="T3" fmla="*/ 20 h 128"/>
              <a:gd name="T4" fmla="*/ 0 w 30"/>
              <a:gd name="T5" fmla="*/ 128 h 128"/>
              <a:gd name="T6" fmla="*/ 30 w 30"/>
              <a:gd name="T7" fmla="*/ 128 h 128"/>
              <a:gd name="T8" fmla="*/ 30 w 30"/>
              <a:gd name="T9" fmla="*/ 17 h 128"/>
              <a:gd name="T10" fmla="*/ 20 w 30"/>
              <a:gd name="T11" fmla="*/ 17 h 128"/>
              <a:gd name="T12" fmla="*/ 20 w 30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128">
                <a:moveTo>
                  <a:pt x="20" y="0"/>
                </a:moveTo>
                <a:lnTo>
                  <a:pt x="0" y="20"/>
                </a:lnTo>
                <a:lnTo>
                  <a:pt x="0" y="128"/>
                </a:lnTo>
                <a:lnTo>
                  <a:pt x="30" y="128"/>
                </a:lnTo>
                <a:lnTo>
                  <a:pt x="30" y="17"/>
                </a:lnTo>
                <a:lnTo>
                  <a:pt x="20" y="17"/>
                </a:lnTo>
                <a:lnTo>
                  <a:pt x="2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0" name="Freeform 9"/>
          <p:cNvSpPr/>
          <p:nvPr/>
        </p:nvSpPr>
        <p:spPr bwMode="auto">
          <a:xfrm>
            <a:off x="992529" y="1814679"/>
            <a:ext cx="715937" cy="335828"/>
          </a:xfrm>
          <a:custGeom>
            <a:avLst/>
            <a:gdLst>
              <a:gd name="T0" fmla="*/ 152 w 194"/>
              <a:gd name="T1" fmla="*/ 0 h 91"/>
              <a:gd name="T2" fmla="*/ 152 w 194"/>
              <a:gd name="T3" fmla="*/ 7 h 91"/>
              <a:gd name="T4" fmla="*/ 170 w 194"/>
              <a:gd name="T5" fmla="*/ 7 h 91"/>
              <a:gd name="T6" fmla="*/ 113 w 194"/>
              <a:gd name="T7" fmla="*/ 64 h 91"/>
              <a:gd name="T8" fmla="*/ 59 w 194"/>
              <a:gd name="T9" fmla="*/ 10 h 91"/>
              <a:gd name="T10" fmla="*/ 0 w 194"/>
              <a:gd name="T11" fmla="*/ 69 h 91"/>
              <a:gd name="T12" fmla="*/ 13 w 194"/>
              <a:gd name="T13" fmla="*/ 81 h 91"/>
              <a:gd name="T14" fmla="*/ 59 w 194"/>
              <a:gd name="T15" fmla="*/ 37 h 91"/>
              <a:gd name="T16" fmla="*/ 113 w 194"/>
              <a:gd name="T17" fmla="*/ 91 h 91"/>
              <a:gd name="T18" fmla="*/ 184 w 194"/>
              <a:gd name="T19" fmla="*/ 22 h 91"/>
              <a:gd name="T20" fmla="*/ 184 w 194"/>
              <a:gd name="T21" fmla="*/ 44 h 91"/>
              <a:gd name="T22" fmla="*/ 194 w 194"/>
              <a:gd name="T23" fmla="*/ 44 h 91"/>
              <a:gd name="T24" fmla="*/ 194 w 194"/>
              <a:gd name="T25" fmla="*/ 0 h 91"/>
              <a:gd name="T26" fmla="*/ 152 w 194"/>
              <a:gd name="T27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4" h="91">
                <a:moveTo>
                  <a:pt x="152" y="0"/>
                </a:moveTo>
                <a:lnTo>
                  <a:pt x="152" y="7"/>
                </a:lnTo>
                <a:lnTo>
                  <a:pt x="170" y="7"/>
                </a:lnTo>
                <a:lnTo>
                  <a:pt x="113" y="64"/>
                </a:lnTo>
                <a:lnTo>
                  <a:pt x="59" y="10"/>
                </a:lnTo>
                <a:lnTo>
                  <a:pt x="0" y="69"/>
                </a:lnTo>
                <a:lnTo>
                  <a:pt x="13" y="81"/>
                </a:lnTo>
                <a:lnTo>
                  <a:pt x="59" y="37"/>
                </a:lnTo>
                <a:lnTo>
                  <a:pt x="113" y="91"/>
                </a:lnTo>
                <a:lnTo>
                  <a:pt x="184" y="22"/>
                </a:lnTo>
                <a:lnTo>
                  <a:pt x="184" y="44"/>
                </a:lnTo>
                <a:lnTo>
                  <a:pt x="194" y="44"/>
                </a:lnTo>
                <a:lnTo>
                  <a:pt x="194" y="0"/>
                </a:lnTo>
                <a:lnTo>
                  <a:pt x="15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5" name="Freeform 13"/>
          <p:cNvSpPr/>
          <p:nvPr/>
        </p:nvSpPr>
        <p:spPr bwMode="auto">
          <a:xfrm>
            <a:off x="969958" y="4380505"/>
            <a:ext cx="664661" cy="667985"/>
          </a:xfrm>
          <a:custGeom>
            <a:avLst/>
            <a:gdLst>
              <a:gd name="T0" fmla="*/ 41 w 82"/>
              <a:gd name="T1" fmla="*/ 68 h 83"/>
              <a:gd name="T2" fmla="*/ 14 w 82"/>
              <a:gd name="T3" fmla="*/ 41 h 83"/>
              <a:gd name="T4" fmla="*/ 41 w 82"/>
              <a:gd name="T5" fmla="*/ 15 h 83"/>
              <a:gd name="T6" fmla="*/ 68 w 82"/>
              <a:gd name="T7" fmla="*/ 41 h 83"/>
              <a:gd name="T8" fmla="*/ 64 w 82"/>
              <a:gd name="T9" fmla="*/ 55 h 83"/>
              <a:gd name="T10" fmla="*/ 75 w 82"/>
              <a:gd name="T11" fmla="*/ 65 h 83"/>
              <a:gd name="T12" fmla="*/ 82 w 82"/>
              <a:gd name="T13" fmla="*/ 42 h 83"/>
              <a:gd name="T14" fmla="*/ 41 w 82"/>
              <a:gd name="T15" fmla="*/ 0 h 83"/>
              <a:gd name="T16" fmla="*/ 0 w 82"/>
              <a:gd name="T17" fmla="*/ 42 h 83"/>
              <a:gd name="T18" fmla="*/ 41 w 82"/>
              <a:gd name="T19" fmla="*/ 83 h 83"/>
              <a:gd name="T20" fmla="*/ 67 w 82"/>
              <a:gd name="T21" fmla="*/ 74 h 83"/>
              <a:gd name="T22" fmla="*/ 56 w 82"/>
              <a:gd name="T23" fmla="*/ 63 h 83"/>
              <a:gd name="T24" fmla="*/ 41 w 82"/>
              <a:gd name="T25" fmla="*/ 68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2" h="83">
                <a:moveTo>
                  <a:pt x="41" y="68"/>
                </a:moveTo>
                <a:cubicBezTo>
                  <a:pt x="26" y="68"/>
                  <a:pt x="14" y="56"/>
                  <a:pt x="14" y="41"/>
                </a:cubicBezTo>
                <a:cubicBezTo>
                  <a:pt x="14" y="27"/>
                  <a:pt x="26" y="15"/>
                  <a:pt x="41" y="15"/>
                </a:cubicBezTo>
                <a:cubicBezTo>
                  <a:pt x="56" y="15"/>
                  <a:pt x="68" y="27"/>
                  <a:pt x="68" y="41"/>
                </a:cubicBezTo>
                <a:cubicBezTo>
                  <a:pt x="68" y="46"/>
                  <a:pt x="67" y="51"/>
                  <a:pt x="64" y="55"/>
                </a:cubicBezTo>
                <a:cubicBezTo>
                  <a:pt x="75" y="65"/>
                  <a:pt x="75" y="65"/>
                  <a:pt x="75" y="65"/>
                </a:cubicBezTo>
                <a:cubicBezTo>
                  <a:pt x="79" y="58"/>
                  <a:pt x="82" y="50"/>
                  <a:pt x="82" y="42"/>
                </a:cubicBezTo>
                <a:cubicBezTo>
                  <a:pt x="82" y="19"/>
                  <a:pt x="64" y="0"/>
                  <a:pt x="41" y="0"/>
                </a:cubicBezTo>
                <a:cubicBezTo>
                  <a:pt x="18" y="0"/>
                  <a:pt x="0" y="19"/>
                  <a:pt x="0" y="42"/>
                </a:cubicBezTo>
                <a:cubicBezTo>
                  <a:pt x="0" y="64"/>
                  <a:pt x="18" y="83"/>
                  <a:pt x="41" y="83"/>
                </a:cubicBezTo>
                <a:cubicBezTo>
                  <a:pt x="51" y="83"/>
                  <a:pt x="60" y="79"/>
                  <a:pt x="67" y="74"/>
                </a:cubicBezTo>
                <a:cubicBezTo>
                  <a:pt x="56" y="63"/>
                  <a:pt x="56" y="63"/>
                  <a:pt x="56" y="63"/>
                </a:cubicBezTo>
                <a:cubicBezTo>
                  <a:pt x="52" y="66"/>
                  <a:pt x="47" y="68"/>
                  <a:pt x="41" y="6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6" name="Freeform 14"/>
          <p:cNvSpPr/>
          <p:nvPr/>
        </p:nvSpPr>
        <p:spPr bwMode="auto">
          <a:xfrm>
            <a:off x="1189296" y="4599843"/>
            <a:ext cx="219338" cy="222662"/>
          </a:xfrm>
          <a:custGeom>
            <a:avLst/>
            <a:gdLst>
              <a:gd name="T0" fmla="*/ 10 w 27"/>
              <a:gd name="T1" fmla="*/ 6 h 28"/>
              <a:gd name="T2" fmla="*/ 11 w 27"/>
              <a:gd name="T3" fmla="*/ 6 h 28"/>
              <a:gd name="T4" fmla="*/ 11 w 27"/>
              <a:gd name="T5" fmla="*/ 6 h 28"/>
              <a:gd name="T6" fmla="*/ 11 w 27"/>
              <a:gd name="T7" fmla="*/ 6 h 28"/>
              <a:gd name="T8" fmla="*/ 11 w 27"/>
              <a:gd name="T9" fmla="*/ 6 h 28"/>
              <a:gd name="T10" fmla="*/ 27 w 27"/>
              <a:gd name="T11" fmla="*/ 11 h 28"/>
              <a:gd name="T12" fmla="*/ 14 w 27"/>
              <a:gd name="T13" fmla="*/ 0 h 28"/>
              <a:gd name="T14" fmla="*/ 0 w 27"/>
              <a:gd name="T15" fmla="*/ 15 h 28"/>
              <a:gd name="T16" fmla="*/ 13 w 27"/>
              <a:gd name="T17" fmla="*/ 28 h 28"/>
              <a:gd name="T18" fmla="*/ 7 w 27"/>
              <a:gd name="T19" fmla="*/ 10 h 28"/>
              <a:gd name="T20" fmla="*/ 7 w 27"/>
              <a:gd name="T21" fmla="*/ 10 h 28"/>
              <a:gd name="T22" fmla="*/ 7 w 27"/>
              <a:gd name="T23" fmla="*/ 10 h 28"/>
              <a:gd name="T24" fmla="*/ 8 w 27"/>
              <a:gd name="T25" fmla="*/ 7 h 28"/>
              <a:gd name="T26" fmla="*/ 10 w 27"/>
              <a:gd name="T27" fmla="*/ 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" h="28">
                <a:moveTo>
                  <a:pt x="10" y="6"/>
                </a:moveTo>
                <a:cubicBezTo>
                  <a:pt x="11" y="6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27" y="11"/>
                  <a:pt x="27" y="11"/>
                  <a:pt x="27" y="11"/>
                </a:cubicBezTo>
                <a:cubicBezTo>
                  <a:pt x="26" y="5"/>
                  <a:pt x="20" y="0"/>
                  <a:pt x="14" y="0"/>
                </a:cubicBezTo>
                <a:cubicBezTo>
                  <a:pt x="6" y="0"/>
                  <a:pt x="0" y="7"/>
                  <a:pt x="0" y="15"/>
                </a:cubicBezTo>
                <a:cubicBezTo>
                  <a:pt x="0" y="22"/>
                  <a:pt x="6" y="28"/>
                  <a:pt x="13" y="28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9"/>
                  <a:pt x="7" y="8"/>
                  <a:pt x="8" y="7"/>
                </a:cubicBezTo>
                <a:cubicBezTo>
                  <a:pt x="9" y="6"/>
                  <a:pt x="9" y="6"/>
                  <a:pt x="10" y="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7" name="Freeform 15"/>
          <p:cNvSpPr/>
          <p:nvPr/>
        </p:nvSpPr>
        <p:spPr bwMode="auto">
          <a:xfrm>
            <a:off x="1262409" y="4662987"/>
            <a:ext cx="535053" cy="525082"/>
          </a:xfrm>
          <a:custGeom>
            <a:avLst/>
            <a:gdLst>
              <a:gd name="T0" fmla="*/ 51 w 66"/>
              <a:gd name="T1" fmla="*/ 40 h 65"/>
              <a:gd name="T2" fmla="*/ 48 w 66"/>
              <a:gd name="T3" fmla="*/ 43 h 65"/>
              <a:gd name="T4" fmla="*/ 15 w 66"/>
              <a:gd name="T5" fmla="*/ 10 h 65"/>
              <a:gd name="T6" fmla="*/ 24 w 66"/>
              <a:gd name="T7" fmla="*/ 7 h 65"/>
              <a:gd name="T8" fmla="*/ 24 w 66"/>
              <a:gd name="T9" fmla="*/ 7 h 65"/>
              <a:gd name="T10" fmla="*/ 24 w 66"/>
              <a:gd name="T11" fmla="*/ 7 h 65"/>
              <a:gd name="T12" fmla="*/ 24 w 66"/>
              <a:gd name="T13" fmla="*/ 6 h 65"/>
              <a:gd name="T14" fmla="*/ 1 w 66"/>
              <a:gd name="T15" fmla="*/ 0 h 65"/>
              <a:gd name="T16" fmla="*/ 1 w 66"/>
              <a:gd name="T17" fmla="*/ 0 h 65"/>
              <a:gd name="T18" fmla="*/ 0 w 66"/>
              <a:gd name="T19" fmla="*/ 1 h 65"/>
              <a:gd name="T20" fmla="*/ 8 w 66"/>
              <a:gd name="T21" fmla="*/ 24 h 65"/>
              <a:gd name="T22" fmla="*/ 8 w 66"/>
              <a:gd name="T23" fmla="*/ 24 h 65"/>
              <a:gd name="T24" fmla="*/ 9 w 66"/>
              <a:gd name="T25" fmla="*/ 24 h 65"/>
              <a:gd name="T26" fmla="*/ 11 w 66"/>
              <a:gd name="T27" fmla="*/ 15 h 65"/>
              <a:gd name="T28" fmla="*/ 44 w 66"/>
              <a:gd name="T29" fmla="*/ 47 h 65"/>
              <a:gd name="T30" fmla="*/ 41 w 66"/>
              <a:gd name="T31" fmla="*/ 49 h 65"/>
              <a:gd name="T32" fmla="*/ 57 w 66"/>
              <a:gd name="T33" fmla="*/ 65 h 65"/>
              <a:gd name="T34" fmla="*/ 58 w 66"/>
              <a:gd name="T35" fmla="*/ 57 h 65"/>
              <a:gd name="T36" fmla="*/ 66 w 66"/>
              <a:gd name="T37" fmla="*/ 55 h 65"/>
              <a:gd name="T38" fmla="*/ 51 w 66"/>
              <a:gd name="T39" fmla="*/ 4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6" h="65">
                <a:moveTo>
                  <a:pt x="51" y="40"/>
                </a:moveTo>
                <a:cubicBezTo>
                  <a:pt x="48" y="43"/>
                  <a:pt x="48" y="43"/>
                  <a:pt x="48" y="43"/>
                </a:cubicBezTo>
                <a:cubicBezTo>
                  <a:pt x="15" y="10"/>
                  <a:pt x="15" y="10"/>
                  <a:pt x="15" y="10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4" y="6"/>
                  <a:pt x="24" y="6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11" y="15"/>
                  <a:pt x="11" y="15"/>
                  <a:pt x="11" y="15"/>
                </a:cubicBezTo>
                <a:cubicBezTo>
                  <a:pt x="44" y="47"/>
                  <a:pt x="44" y="47"/>
                  <a:pt x="44" y="47"/>
                </a:cubicBezTo>
                <a:cubicBezTo>
                  <a:pt x="41" y="49"/>
                  <a:pt x="41" y="49"/>
                  <a:pt x="41" y="49"/>
                </a:cubicBezTo>
                <a:cubicBezTo>
                  <a:pt x="57" y="65"/>
                  <a:pt x="57" y="65"/>
                  <a:pt x="57" y="65"/>
                </a:cubicBezTo>
                <a:cubicBezTo>
                  <a:pt x="58" y="57"/>
                  <a:pt x="58" y="57"/>
                  <a:pt x="58" y="57"/>
                </a:cubicBezTo>
                <a:cubicBezTo>
                  <a:pt x="66" y="55"/>
                  <a:pt x="66" y="55"/>
                  <a:pt x="66" y="55"/>
                </a:cubicBezTo>
                <a:lnTo>
                  <a:pt x="51" y="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953175" y="2185731"/>
            <a:ext cx="4281714" cy="464457"/>
          </a:xfrm>
          <a:prstGeom prst="rect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946663" y="2247807"/>
            <a:ext cx="4381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dirty="0">
                <a:solidFill>
                  <a:srgbClr val="FFFFFF"/>
                </a:solidFill>
                <a:cs typeface="+mn-ea"/>
                <a:sym typeface="+mn-lt"/>
              </a:rPr>
              <a:t>PLEASE ADD YOUR TITTLE HERE</a:t>
            </a: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TextBox 51"/>
          <p:cNvSpPr txBox="1"/>
          <p:nvPr/>
        </p:nvSpPr>
        <p:spPr>
          <a:xfrm>
            <a:off x="6872383" y="3036811"/>
            <a:ext cx="420846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点击此出编辑文本内容，以表达您的项目详细资料，建议您在展示时采用微软雅黑字体。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也可以根据您的实际需求对文档之中的字体、图标、图片进行进一步修改美化，标题数字等都可以通过点击和重新输入进行更改，顶部“开始”面板中可以对字体、字号、颜色、行距等进行修改。点击此出编辑文本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Arrow 13"/>
          <p:cNvSpPr/>
          <p:nvPr/>
        </p:nvSpPr>
        <p:spPr>
          <a:xfrm rot="16200000">
            <a:off x="2468116" y="3089863"/>
            <a:ext cx="808265" cy="818922"/>
          </a:xfrm>
          <a:prstGeom prst="rightArrow">
            <a:avLst>
              <a:gd name="adj1" fmla="val 69500"/>
              <a:gd name="adj2" fmla="val 50750"/>
            </a:avLst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cs typeface="+mn-ea"/>
              <a:sym typeface="+mn-lt"/>
            </a:endParaRPr>
          </a:p>
        </p:txBody>
      </p:sp>
      <p:sp>
        <p:nvSpPr>
          <p:cNvPr id="15" name="Right Arrow 14"/>
          <p:cNvSpPr/>
          <p:nvPr/>
        </p:nvSpPr>
        <p:spPr>
          <a:xfrm rot="16200000">
            <a:off x="2948218" y="2909114"/>
            <a:ext cx="1169758" cy="818922"/>
          </a:xfrm>
          <a:prstGeom prst="rightArrow">
            <a:avLst>
              <a:gd name="adj1" fmla="val 69500"/>
              <a:gd name="adj2" fmla="val 50750"/>
            </a:avLst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cs typeface="+mn-ea"/>
              <a:sym typeface="+mn-lt"/>
            </a:endParaRPr>
          </a:p>
        </p:txBody>
      </p:sp>
      <p:sp>
        <p:nvSpPr>
          <p:cNvPr id="16" name="Right Arrow 15"/>
          <p:cNvSpPr/>
          <p:nvPr/>
        </p:nvSpPr>
        <p:spPr>
          <a:xfrm rot="16200000">
            <a:off x="3427864" y="2727912"/>
            <a:ext cx="1532164" cy="818922"/>
          </a:xfrm>
          <a:prstGeom prst="rightArrow">
            <a:avLst>
              <a:gd name="adj1" fmla="val 69500"/>
              <a:gd name="adj2" fmla="val 50750"/>
            </a:avLst>
          </a:prstGeom>
          <a:solidFill>
            <a:srgbClr val="324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cs typeface="+mn-ea"/>
              <a:sym typeface="+mn-lt"/>
            </a:endParaRPr>
          </a:p>
        </p:txBody>
      </p:sp>
      <p:sp>
        <p:nvSpPr>
          <p:cNvPr id="17" name="Right Arrow 16"/>
          <p:cNvSpPr/>
          <p:nvPr/>
        </p:nvSpPr>
        <p:spPr>
          <a:xfrm rot="16200000">
            <a:off x="3866463" y="2505662"/>
            <a:ext cx="1976662" cy="818922"/>
          </a:xfrm>
          <a:prstGeom prst="rightArrow">
            <a:avLst>
              <a:gd name="adj1" fmla="val 69500"/>
              <a:gd name="adj2" fmla="val 50750"/>
            </a:avLst>
          </a:prstGeom>
          <a:solidFill>
            <a:srgbClr val="4660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cs typeface="+mn-ea"/>
              <a:sym typeface="+mn-lt"/>
            </a:endParaRPr>
          </a:p>
        </p:txBody>
      </p:sp>
      <p:sp>
        <p:nvSpPr>
          <p:cNvPr id="7" name="Freeform 5"/>
          <p:cNvSpPr>
            <a:spLocks noEditPoints="1"/>
          </p:cNvSpPr>
          <p:nvPr/>
        </p:nvSpPr>
        <p:spPr bwMode="auto">
          <a:xfrm>
            <a:off x="1050336" y="3362806"/>
            <a:ext cx="4284133" cy="1255184"/>
          </a:xfrm>
          <a:custGeom>
            <a:avLst/>
            <a:gdLst>
              <a:gd name="T0" fmla="*/ 5123 w 5292"/>
              <a:gd name="T1" fmla="*/ 605 h 1548"/>
              <a:gd name="T2" fmla="*/ 1810 w 5292"/>
              <a:gd name="T3" fmla="*/ 605 h 1548"/>
              <a:gd name="T4" fmla="*/ 1695 w 5292"/>
              <a:gd name="T5" fmla="*/ 492 h 1548"/>
              <a:gd name="T6" fmla="*/ 1495 w 5292"/>
              <a:gd name="T7" fmla="*/ 492 h 1548"/>
              <a:gd name="T8" fmla="*/ 775 w 5292"/>
              <a:gd name="T9" fmla="*/ 0 h 1548"/>
              <a:gd name="T10" fmla="*/ 0 w 5292"/>
              <a:gd name="T11" fmla="*/ 774 h 1548"/>
              <a:gd name="T12" fmla="*/ 775 w 5292"/>
              <a:gd name="T13" fmla="*/ 1548 h 1548"/>
              <a:gd name="T14" fmla="*/ 1495 w 5292"/>
              <a:gd name="T15" fmla="*/ 1057 h 1548"/>
              <a:gd name="T16" fmla="*/ 1695 w 5292"/>
              <a:gd name="T17" fmla="*/ 1057 h 1548"/>
              <a:gd name="T18" fmla="*/ 1810 w 5292"/>
              <a:gd name="T19" fmla="*/ 944 h 1548"/>
              <a:gd name="T20" fmla="*/ 5123 w 5292"/>
              <a:gd name="T21" fmla="*/ 944 h 1548"/>
              <a:gd name="T22" fmla="*/ 5292 w 5292"/>
              <a:gd name="T23" fmla="*/ 774 h 1548"/>
              <a:gd name="T24" fmla="*/ 5123 w 5292"/>
              <a:gd name="T25" fmla="*/ 605 h 1548"/>
              <a:gd name="T26" fmla="*/ 461 w 5292"/>
              <a:gd name="T27" fmla="*/ 970 h 1548"/>
              <a:gd name="T28" fmla="*/ 266 w 5292"/>
              <a:gd name="T29" fmla="*/ 774 h 1548"/>
              <a:gd name="T30" fmla="*/ 461 w 5292"/>
              <a:gd name="T31" fmla="*/ 579 h 1548"/>
              <a:gd name="T32" fmla="*/ 657 w 5292"/>
              <a:gd name="T33" fmla="*/ 774 h 1548"/>
              <a:gd name="T34" fmla="*/ 461 w 5292"/>
              <a:gd name="T35" fmla="*/ 970 h 1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292" h="1548">
                <a:moveTo>
                  <a:pt x="5123" y="605"/>
                </a:moveTo>
                <a:cubicBezTo>
                  <a:pt x="1810" y="605"/>
                  <a:pt x="1810" y="605"/>
                  <a:pt x="1810" y="605"/>
                </a:cubicBezTo>
                <a:cubicBezTo>
                  <a:pt x="1809" y="542"/>
                  <a:pt x="1758" y="492"/>
                  <a:pt x="1695" y="492"/>
                </a:cubicBezTo>
                <a:cubicBezTo>
                  <a:pt x="1495" y="492"/>
                  <a:pt x="1495" y="492"/>
                  <a:pt x="1495" y="492"/>
                </a:cubicBezTo>
                <a:cubicBezTo>
                  <a:pt x="1383" y="204"/>
                  <a:pt x="1102" y="0"/>
                  <a:pt x="775" y="0"/>
                </a:cubicBezTo>
                <a:cubicBezTo>
                  <a:pt x="347" y="0"/>
                  <a:pt x="0" y="347"/>
                  <a:pt x="0" y="774"/>
                </a:cubicBezTo>
                <a:cubicBezTo>
                  <a:pt x="0" y="1202"/>
                  <a:pt x="347" y="1548"/>
                  <a:pt x="775" y="1548"/>
                </a:cubicBezTo>
                <a:cubicBezTo>
                  <a:pt x="1102" y="1548"/>
                  <a:pt x="1383" y="1345"/>
                  <a:pt x="1495" y="1057"/>
                </a:cubicBezTo>
                <a:cubicBezTo>
                  <a:pt x="1695" y="1057"/>
                  <a:pt x="1695" y="1057"/>
                  <a:pt x="1695" y="1057"/>
                </a:cubicBezTo>
                <a:cubicBezTo>
                  <a:pt x="1758" y="1057"/>
                  <a:pt x="1809" y="1006"/>
                  <a:pt x="1810" y="944"/>
                </a:cubicBezTo>
                <a:cubicBezTo>
                  <a:pt x="5123" y="944"/>
                  <a:pt x="5123" y="944"/>
                  <a:pt x="5123" y="944"/>
                </a:cubicBezTo>
                <a:cubicBezTo>
                  <a:pt x="5217" y="944"/>
                  <a:pt x="5292" y="868"/>
                  <a:pt x="5292" y="774"/>
                </a:cubicBezTo>
                <a:cubicBezTo>
                  <a:pt x="5292" y="681"/>
                  <a:pt x="5217" y="605"/>
                  <a:pt x="5123" y="605"/>
                </a:cubicBezTo>
                <a:close/>
                <a:moveTo>
                  <a:pt x="461" y="970"/>
                </a:moveTo>
                <a:cubicBezTo>
                  <a:pt x="353" y="970"/>
                  <a:pt x="266" y="882"/>
                  <a:pt x="266" y="774"/>
                </a:cubicBezTo>
                <a:cubicBezTo>
                  <a:pt x="266" y="666"/>
                  <a:pt x="353" y="579"/>
                  <a:pt x="461" y="579"/>
                </a:cubicBezTo>
                <a:cubicBezTo>
                  <a:pt x="569" y="579"/>
                  <a:pt x="657" y="666"/>
                  <a:pt x="657" y="774"/>
                </a:cubicBezTo>
                <a:cubicBezTo>
                  <a:pt x="657" y="882"/>
                  <a:pt x="569" y="970"/>
                  <a:pt x="461" y="970"/>
                </a:cubicBezTo>
                <a:close/>
              </a:path>
            </a:pathLst>
          </a:custGeom>
          <a:solidFill>
            <a:srgbClr val="1F2B37"/>
          </a:solidFill>
          <a:ln w="12700">
            <a:solidFill>
              <a:schemeClr val="bg1"/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cs typeface="+mn-ea"/>
              <a:sym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86832" y="3454409"/>
            <a:ext cx="366587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dirty="0">
                <a:solidFill>
                  <a:schemeClr val="bg1"/>
                </a:solidFill>
                <a:cs typeface="+mn-ea"/>
                <a:sym typeface="+mn-lt"/>
              </a:rPr>
              <a:t>10%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347680" y="3087527"/>
            <a:ext cx="366587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dirty="0">
                <a:solidFill>
                  <a:schemeClr val="bg1"/>
                </a:solidFill>
                <a:cs typeface="+mn-ea"/>
                <a:sym typeface="+mn-lt"/>
              </a:rPr>
              <a:t>20%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008528" y="2713383"/>
            <a:ext cx="366587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dirty="0">
                <a:solidFill>
                  <a:schemeClr val="bg1"/>
                </a:solidFill>
                <a:cs typeface="+mn-ea"/>
                <a:sym typeface="+mn-lt"/>
              </a:rPr>
              <a:t>30%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71499" y="2269141"/>
            <a:ext cx="366587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dirty="0">
                <a:solidFill>
                  <a:schemeClr val="bg1"/>
                </a:solidFill>
                <a:cs typeface="+mn-ea"/>
                <a:sym typeface="+mn-lt"/>
              </a:rPr>
              <a:t>40%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6096000" y="1817689"/>
            <a:ext cx="0" cy="3657600"/>
          </a:xfrm>
          <a:prstGeom prst="line">
            <a:avLst/>
          </a:prstGeom>
          <a:ln w="9525">
            <a:solidFill>
              <a:srgbClr val="1F2B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6748838" y="1822036"/>
            <a:ext cx="477054" cy="477054"/>
            <a:chOff x="5061629" y="1546310"/>
            <a:chExt cx="357790" cy="357790"/>
          </a:xfrm>
        </p:grpSpPr>
        <p:sp>
          <p:nvSpPr>
            <p:cNvPr id="26" name="Oval 25"/>
            <p:cNvSpPr/>
            <p:nvPr/>
          </p:nvSpPr>
          <p:spPr>
            <a:xfrm>
              <a:off x="5061629" y="1546310"/>
              <a:ext cx="357790" cy="357790"/>
            </a:xfrm>
            <a:prstGeom prst="ellipse">
              <a:avLst/>
            </a:prstGeom>
            <a:solidFill>
              <a:srgbClr val="1F2B3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10" dirty="0">
                <a:cs typeface="+mn-ea"/>
                <a:sym typeface="+mn-lt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096929" y="1627065"/>
              <a:ext cx="280805" cy="184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cap="all" spc="27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748838" y="2840325"/>
            <a:ext cx="477054" cy="477054"/>
            <a:chOff x="5061629" y="2310027"/>
            <a:chExt cx="357790" cy="357790"/>
          </a:xfrm>
        </p:grpSpPr>
        <p:sp>
          <p:nvSpPr>
            <p:cNvPr id="31" name="Oval 30"/>
            <p:cNvSpPr/>
            <p:nvPr/>
          </p:nvSpPr>
          <p:spPr>
            <a:xfrm>
              <a:off x="5061629" y="2310027"/>
              <a:ext cx="357790" cy="357790"/>
            </a:xfrm>
            <a:prstGeom prst="ellipse">
              <a:avLst/>
            </a:prstGeom>
            <a:solidFill>
              <a:srgbClr val="1F2B3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10" dirty="0">
                <a:cs typeface="+mn-ea"/>
                <a:sym typeface="+mn-lt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096929" y="2390782"/>
              <a:ext cx="280805" cy="184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cap="all" spc="27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748838" y="4876903"/>
            <a:ext cx="477054" cy="477054"/>
            <a:chOff x="5061629" y="3837460"/>
            <a:chExt cx="357790" cy="357790"/>
          </a:xfrm>
        </p:grpSpPr>
        <p:sp>
          <p:nvSpPr>
            <p:cNvPr id="36" name="Oval 35"/>
            <p:cNvSpPr/>
            <p:nvPr/>
          </p:nvSpPr>
          <p:spPr>
            <a:xfrm>
              <a:off x="5061629" y="3837460"/>
              <a:ext cx="357790" cy="357790"/>
            </a:xfrm>
            <a:prstGeom prst="ellipse">
              <a:avLst/>
            </a:prstGeom>
            <a:solidFill>
              <a:srgbClr val="1F2B3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10" dirty="0">
                <a:cs typeface="+mn-ea"/>
                <a:sym typeface="+mn-lt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096929" y="3918215"/>
              <a:ext cx="280805" cy="184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cap="all" spc="27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748838" y="3858615"/>
            <a:ext cx="477054" cy="477054"/>
            <a:chOff x="5061629" y="3073744"/>
            <a:chExt cx="357790" cy="357790"/>
          </a:xfrm>
        </p:grpSpPr>
        <p:sp>
          <p:nvSpPr>
            <p:cNvPr id="41" name="Oval 40"/>
            <p:cNvSpPr/>
            <p:nvPr/>
          </p:nvSpPr>
          <p:spPr>
            <a:xfrm>
              <a:off x="5061629" y="3073744"/>
              <a:ext cx="357790" cy="357790"/>
            </a:xfrm>
            <a:prstGeom prst="ellipse">
              <a:avLst/>
            </a:prstGeom>
            <a:solidFill>
              <a:srgbClr val="1F2B3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10" dirty="0">
                <a:cs typeface="+mn-ea"/>
                <a:sym typeface="+mn-lt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096929" y="3154499"/>
              <a:ext cx="280805" cy="184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cap="all" spc="27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</p:grpSp>
      <p:sp>
        <p:nvSpPr>
          <p:cNvPr id="43" name="TextBox 51"/>
          <p:cNvSpPr txBox="1"/>
          <p:nvPr/>
        </p:nvSpPr>
        <p:spPr>
          <a:xfrm>
            <a:off x="1004083" y="4763059"/>
            <a:ext cx="4555253" cy="496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点击此出编辑文本内容，以表达您的项目详细资料，建议您在展示时采用微软雅黑字体。</a:t>
            </a:r>
          </a:p>
        </p:txBody>
      </p:sp>
      <p:sp>
        <p:nvSpPr>
          <p:cNvPr id="45" name="Text Placeholder 2"/>
          <p:cNvSpPr txBox="1"/>
          <p:nvPr/>
        </p:nvSpPr>
        <p:spPr>
          <a:xfrm>
            <a:off x="7320027" y="1829439"/>
            <a:ext cx="2953426" cy="411707"/>
          </a:xfrm>
          <a:prstGeom prst="rect">
            <a:avLst/>
          </a:prstGeom>
          <a:noFill/>
        </p:spPr>
        <p:txBody>
          <a:bodyPr vert="horz" lIns="112542" tIns="56271" rIns="112542" bIns="56271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6" name="TextBox 70"/>
          <p:cNvSpPr txBox="1"/>
          <p:nvPr/>
        </p:nvSpPr>
        <p:spPr>
          <a:xfrm>
            <a:off x="7411606" y="2254210"/>
            <a:ext cx="3506282" cy="4062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7" name="Text Placeholder 2"/>
          <p:cNvSpPr txBox="1"/>
          <p:nvPr/>
        </p:nvSpPr>
        <p:spPr>
          <a:xfrm>
            <a:off x="7272960" y="2832827"/>
            <a:ext cx="2953426" cy="411707"/>
          </a:xfrm>
          <a:prstGeom prst="rect">
            <a:avLst/>
          </a:prstGeom>
          <a:noFill/>
        </p:spPr>
        <p:txBody>
          <a:bodyPr vert="horz" lIns="112542" tIns="56271" rIns="112542" bIns="56271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8" name="TextBox 70"/>
          <p:cNvSpPr txBox="1"/>
          <p:nvPr/>
        </p:nvSpPr>
        <p:spPr>
          <a:xfrm>
            <a:off x="7364539" y="3257597"/>
            <a:ext cx="3506282" cy="4062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9" name="Text Placeholder 2"/>
          <p:cNvSpPr txBox="1"/>
          <p:nvPr/>
        </p:nvSpPr>
        <p:spPr>
          <a:xfrm>
            <a:off x="7272960" y="3816374"/>
            <a:ext cx="2953426" cy="411707"/>
          </a:xfrm>
          <a:prstGeom prst="rect">
            <a:avLst/>
          </a:prstGeom>
          <a:noFill/>
        </p:spPr>
        <p:txBody>
          <a:bodyPr vert="horz" lIns="112542" tIns="56271" rIns="112542" bIns="56271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50" name="TextBox 70"/>
          <p:cNvSpPr txBox="1"/>
          <p:nvPr/>
        </p:nvSpPr>
        <p:spPr>
          <a:xfrm>
            <a:off x="7364539" y="4241144"/>
            <a:ext cx="3506282" cy="4062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51" name="Text Placeholder 2"/>
          <p:cNvSpPr txBox="1"/>
          <p:nvPr/>
        </p:nvSpPr>
        <p:spPr>
          <a:xfrm>
            <a:off x="7272960" y="4880036"/>
            <a:ext cx="2953426" cy="411707"/>
          </a:xfrm>
          <a:prstGeom prst="rect">
            <a:avLst/>
          </a:prstGeom>
          <a:noFill/>
        </p:spPr>
        <p:txBody>
          <a:bodyPr vert="horz" lIns="112542" tIns="56271" rIns="112542" bIns="56271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52" name="TextBox 70"/>
          <p:cNvSpPr txBox="1"/>
          <p:nvPr/>
        </p:nvSpPr>
        <p:spPr>
          <a:xfrm>
            <a:off x="7364539" y="5304807"/>
            <a:ext cx="3506282" cy="4062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3286454" y="4124280"/>
            <a:ext cx="56190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1F2B37"/>
                </a:solidFill>
                <a:cs typeface="+mn-ea"/>
                <a:sym typeface="+mn-lt"/>
              </a:rPr>
              <a:t>单击添加您的标题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617011" y="2950011"/>
            <a:ext cx="957977" cy="957977"/>
            <a:chOff x="5617011" y="2950011"/>
            <a:chExt cx="957977" cy="957977"/>
          </a:xfrm>
        </p:grpSpPr>
        <p:sp>
          <p:nvSpPr>
            <p:cNvPr id="12" name="菱形 11"/>
            <p:cNvSpPr/>
            <p:nvPr/>
          </p:nvSpPr>
          <p:spPr>
            <a:xfrm>
              <a:off x="5617011" y="2950011"/>
              <a:ext cx="957977" cy="957977"/>
            </a:xfrm>
            <a:prstGeom prst="diamond">
              <a:avLst/>
            </a:prstGeom>
            <a:solidFill>
              <a:srgbClr val="FBAE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668334" y="3136612"/>
              <a:ext cx="8553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rgbClr val="1F2B37"/>
                  </a:solidFill>
                  <a:cs typeface="+mn-ea"/>
                  <a:sym typeface="+mn-lt"/>
                </a:rPr>
                <a:t>01</a:t>
              </a:r>
              <a:endParaRPr lang="zh-CN" altLang="en-US" sz="3600" b="1" dirty="0">
                <a:solidFill>
                  <a:srgbClr val="1F2B37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4175849" y="4955277"/>
            <a:ext cx="3840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1F2B37"/>
                </a:solidFill>
                <a:cs typeface="+mn-ea"/>
                <a:sym typeface="+mn-lt"/>
              </a:rPr>
              <a:t>PLEASE ADD YOUR TITTLE HERE</a:t>
            </a:r>
            <a:endParaRPr lang="zh-CN" altLang="en-US" dirty="0">
              <a:solidFill>
                <a:srgbClr val="1F2B37"/>
              </a:solidFill>
              <a:cs typeface="+mn-ea"/>
              <a:sym typeface="+mn-lt"/>
            </a:endParaRPr>
          </a:p>
        </p:txBody>
      </p:sp>
      <p:sp>
        <p:nvSpPr>
          <p:cNvPr id="17" name="矩形 27"/>
          <p:cNvSpPr>
            <a:spLocks noChangeArrowheads="1"/>
          </p:cNvSpPr>
          <p:nvPr/>
        </p:nvSpPr>
        <p:spPr bwMode="auto">
          <a:xfrm>
            <a:off x="1717037" y="5540901"/>
            <a:ext cx="8757926" cy="902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rgbClr val="1F2B37"/>
                </a:solidFill>
                <a:latin typeface="+mn-lt"/>
                <a:ea typeface="+mn-ea"/>
                <a:cs typeface="+mn-ea"/>
                <a:sym typeface="+mn-lt"/>
              </a:rPr>
              <a:t>点击此出编辑文本内容，以表达您的项目详细资料，建议您在展示时采用微软雅黑字体。您也可以根据您的实际需求对文档之中的图标、图片进行进一步修改美化，顶部“开始”面板中可以对字体、字号、颜色、行距等进行修改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2925901" y="2686754"/>
            <a:ext cx="7054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cs typeface="+mn-ea"/>
                <a:sym typeface="+mn-lt"/>
              </a:rPr>
              <a:t>非常感谢您的观看</a:t>
            </a:r>
          </a:p>
        </p:txBody>
      </p:sp>
      <p:sp>
        <p:nvSpPr>
          <p:cNvPr id="2" name="矩形 1"/>
          <p:cNvSpPr/>
          <p:nvPr/>
        </p:nvSpPr>
        <p:spPr>
          <a:xfrm>
            <a:off x="3038914" y="4027253"/>
            <a:ext cx="61141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汇报时间：</a:t>
            </a: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XX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年</a:t>
            </a: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XX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月      汇报人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优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品</a:t>
            </a:r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418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85"/>
          <a:stretch>
            <a:fillRect/>
          </a:stretch>
        </p:blipFill>
        <p:spPr>
          <a:xfrm>
            <a:off x="808180" y="1428773"/>
            <a:ext cx="3293326" cy="2330427"/>
          </a:xfrm>
          <a:custGeom>
            <a:avLst/>
            <a:gdLst>
              <a:gd name="connsiteX0" fmla="*/ 0 w 3485377"/>
              <a:gd name="connsiteY0" fmla="*/ 0 h 4216474"/>
              <a:gd name="connsiteX1" fmla="*/ 3485377 w 3485377"/>
              <a:gd name="connsiteY1" fmla="*/ 0 h 4216474"/>
              <a:gd name="connsiteX2" fmla="*/ 3485377 w 3485377"/>
              <a:gd name="connsiteY2" fmla="*/ 4216474 h 4216474"/>
              <a:gd name="connsiteX3" fmla="*/ 0 w 3485377"/>
              <a:gd name="connsiteY3" fmla="*/ 4216474 h 4216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5377" h="4216474">
                <a:moveTo>
                  <a:pt x="0" y="0"/>
                </a:moveTo>
                <a:lnTo>
                  <a:pt x="3485377" y="0"/>
                </a:lnTo>
                <a:lnTo>
                  <a:pt x="3485377" y="4216474"/>
                </a:lnTo>
                <a:lnTo>
                  <a:pt x="0" y="4216474"/>
                </a:lnTo>
                <a:close/>
              </a:path>
            </a:pathLst>
          </a:custGeom>
          <a:ln>
            <a:solidFill>
              <a:srgbClr val="1F2B37"/>
            </a:solidFill>
          </a:ln>
        </p:spPr>
      </p:pic>
      <p:graphicFrame>
        <p:nvGraphicFramePr>
          <p:cNvPr id="4" name="出自【趣你的PPT】(微信:qunideppt)：最优质的PPT资源库"/>
          <p:cNvGraphicFramePr/>
          <p:nvPr/>
        </p:nvGraphicFramePr>
        <p:xfrm>
          <a:off x="4368521" y="3987295"/>
          <a:ext cx="1329396" cy="1260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出自【趣你的PPT】(微信:qunideppt)：最优质的PPT资源库"/>
          <p:cNvGraphicFramePr/>
          <p:nvPr/>
        </p:nvGraphicFramePr>
        <p:xfrm>
          <a:off x="6218422" y="3987295"/>
          <a:ext cx="1329396" cy="1260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出自【趣你的PPT】(微信:qunideppt)：最优质的PPT资源库"/>
          <p:cNvGraphicFramePr/>
          <p:nvPr/>
        </p:nvGraphicFramePr>
        <p:xfrm>
          <a:off x="8076177" y="3987295"/>
          <a:ext cx="1329396" cy="1260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" name="出自【趣你的PPT】(微信:qunideppt)：最优质的PPT资源库"/>
          <p:cNvGraphicFramePr/>
          <p:nvPr/>
        </p:nvGraphicFramePr>
        <p:xfrm>
          <a:off x="9933930" y="3987295"/>
          <a:ext cx="1329396" cy="1260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cxnSp>
        <p:nvCxnSpPr>
          <p:cNvPr id="9" name="出自【趣你的PPT】(微信:qunideppt)：最优质的PPT资源库"/>
          <p:cNvCxnSpPr/>
          <p:nvPr/>
        </p:nvCxnSpPr>
        <p:spPr>
          <a:xfrm>
            <a:off x="4650606" y="1941233"/>
            <a:ext cx="1980000" cy="0"/>
          </a:xfrm>
          <a:prstGeom prst="line">
            <a:avLst/>
          </a:prstGeom>
          <a:ln w="19050">
            <a:solidFill>
              <a:srgbClr val="1F2B3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61出自【趣你的PPT】(微信:qunideppt)：最优质的PPT资源库"/>
          <p:cNvGrpSpPr/>
          <p:nvPr/>
        </p:nvGrpSpPr>
        <p:grpSpPr>
          <a:xfrm>
            <a:off x="8512190" y="4417888"/>
            <a:ext cx="457370" cy="376127"/>
            <a:chOff x="3573463" y="252413"/>
            <a:chExt cx="241300" cy="198438"/>
          </a:xfrm>
          <a:solidFill>
            <a:schemeClr val="accent3"/>
          </a:solidFill>
        </p:grpSpPr>
        <p:sp>
          <p:nvSpPr>
            <p:cNvPr id="12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3573463" y="252413"/>
              <a:ext cx="241300" cy="198438"/>
            </a:xfrm>
            <a:custGeom>
              <a:avLst/>
              <a:gdLst>
                <a:gd name="T0" fmla="*/ 0 w 64"/>
                <a:gd name="T1" fmla="*/ 23 h 53"/>
                <a:gd name="T2" fmla="*/ 0 w 64"/>
                <a:gd name="T3" fmla="*/ 25 h 53"/>
                <a:gd name="T4" fmla="*/ 64 w 64"/>
                <a:gd name="T5" fmla="*/ 30 h 53"/>
                <a:gd name="T6" fmla="*/ 64 w 64"/>
                <a:gd name="T7" fmla="*/ 28 h 53"/>
                <a:gd name="T8" fmla="*/ 0 w 64"/>
                <a:gd name="T9" fmla="*/ 23 h 53"/>
                <a:gd name="T10" fmla="*/ 32 w 64"/>
                <a:gd name="T11" fmla="*/ 41 h 53"/>
                <a:gd name="T12" fmla="*/ 18 w 64"/>
                <a:gd name="T13" fmla="*/ 25 h 53"/>
                <a:gd name="T14" fmla="*/ 34 w 64"/>
                <a:gd name="T15" fmla="*/ 12 h 53"/>
                <a:gd name="T16" fmla="*/ 47 w 64"/>
                <a:gd name="T17" fmla="*/ 28 h 53"/>
                <a:gd name="T18" fmla="*/ 32 w 64"/>
                <a:gd name="T19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53">
                  <a:moveTo>
                    <a:pt x="0" y="23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3" y="51"/>
                    <a:pt x="48" y="53"/>
                    <a:pt x="64" y="30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52" y="3"/>
                    <a:pt x="17" y="0"/>
                    <a:pt x="0" y="23"/>
                  </a:cubicBezTo>
                  <a:close/>
                  <a:moveTo>
                    <a:pt x="32" y="41"/>
                  </a:moveTo>
                  <a:cubicBezTo>
                    <a:pt x="24" y="40"/>
                    <a:pt x="18" y="33"/>
                    <a:pt x="18" y="25"/>
                  </a:cubicBezTo>
                  <a:cubicBezTo>
                    <a:pt x="19" y="17"/>
                    <a:pt x="26" y="11"/>
                    <a:pt x="34" y="12"/>
                  </a:cubicBezTo>
                  <a:cubicBezTo>
                    <a:pt x="42" y="13"/>
                    <a:pt x="48" y="20"/>
                    <a:pt x="47" y="28"/>
                  </a:cubicBezTo>
                  <a:cubicBezTo>
                    <a:pt x="47" y="36"/>
                    <a:pt x="40" y="42"/>
                    <a:pt x="32" y="41"/>
                  </a:cubicBez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3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3667126" y="323851"/>
              <a:ext cx="57150" cy="55563"/>
            </a:xfrm>
            <a:prstGeom prst="ellipse">
              <a:avLst/>
            </a:prstGeom>
            <a:solidFill>
              <a:srgbClr val="1F2B3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grpSp>
        <p:nvGrpSpPr>
          <p:cNvPr id="14" name="Group 64出自【趣你的PPT】(微信:qunideppt)：最优质的PPT资源库"/>
          <p:cNvGrpSpPr/>
          <p:nvPr/>
        </p:nvGrpSpPr>
        <p:grpSpPr>
          <a:xfrm>
            <a:off x="4868738" y="4417888"/>
            <a:ext cx="369903" cy="382317"/>
            <a:chOff x="4054476" y="1160463"/>
            <a:chExt cx="236537" cy="244475"/>
          </a:xfrm>
          <a:solidFill>
            <a:schemeClr val="accent1"/>
          </a:solidFill>
        </p:grpSpPr>
        <p:sp>
          <p:nvSpPr>
            <p:cNvPr id="15" name="出自【趣你的PPT】(微信:qunideppt)：最优质的PPT资源库"/>
            <p:cNvSpPr/>
            <p:nvPr/>
          </p:nvSpPr>
          <p:spPr bwMode="auto">
            <a:xfrm>
              <a:off x="4144963" y="1160463"/>
              <a:ext cx="146050" cy="146050"/>
            </a:xfrm>
            <a:custGeom>
              <a:avLst/>
              <a:gdLst>
                <a:gd name="T0" fmla="*/ 37 w 39"/>
                <a:gd name="T1" fmla="*/ 2 h 39"/>
                <a:gd name="T2" fmla="*/ 31 w 39"/>
                <a:gd name="T3" fmla="*/ 3 h 39"/>
                <a:gd name="T4" fmla="*/ 12 w 39"/>
                <a:gd name="T5" fmla="*/ 22 h 39"/>
                <a:gd name="T6" fmla="*/ 0 w 39"/>
                <a:gd name="T7" fmla="*/ 29 h 39"/>
                <a:gd name="T8" fmla="*/ 10 w 39"/>
                <a:gd name="T9" fmla="*/ 39 h 39"/>
                <a:gd name="T10" fmla="*/ 17 w 39"/>
                <a:gd name="T11" fmla="*/ 27 h 39"/>
                <a:gd name="T12" fmla="*/ 36 w 39"/>
                <a:gd name="T13" fmla="*/ 8 h 39"/>
                <a:gd name="T14" fmla="*/ 37 w 39"/>
                <a:gd name="T1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9">
                  <a:moveTo>
                    <a:pt x="37" y="2"/>
                  </a:moveTo>
                  <a:cubicBezTo>
                    <a:pt x="34" y="0"/>
                    <a:pt x="31" y="3"/>
                    <a:pt x="31" y="3"/>
                  </a:cubicBezTo>
                  <a:cubicBezTo>
                    <a:pt x="31" y="3"/>
                    <a:pt x="15" y="19"/>
                    <a:pt x="12" y="22"/>
                  </a:cubicBezTo>
                  <a:cubicBezTo>
                    <a:pt x="9" y="25"/>
                    <a:pt x="0" y="29"/>
                    <a:pt x="0" y="2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4" y="30"/>
                    <a:pt x="17" y="27"/>
                  </a:cubicBezTo>
                  <a:cubicBezTo>
                    <a:pt x="20" y="24"/>
                    <a:pt x="36" y="8"/>
                    <a:pt x="36" y="8"/>
                  </a:cubicBezTo>
                  <a:cubicBezTo>
                    <a:pt x="36" y="8"/>
                    <a:pt x="39" y="5"/>
                    <a:pt x="37" y="2"/>
                  </a:cubicBez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6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4054476" y="1281113"/>
              <a:ext cx="115888" cy="123825"/>
            </a:xfrm>
            <a:custGeom>
              <a:avLst/>
              <a:gdLst>
                <a:gd name="T0" fmla="*/ 12 w 31"/>
                <a:gd name="T1" fmla="*/ 7 h 33"/>
                <a:gd name="T2" fmla="*/ 0 w 31"/>
                <a:gd name="T3" fmla="*/ 27 h 33"/>
                <a:gd name="T4" fmla="*/ 31 w 31"/>
                <a:gd name="T5" fmla="*/ 10 h 33"/>
                <a:gd name="T6" fmla="*/ 21 w 31"/>
                <a:gd name="T7" fmla="*/ 0 h 33"/>
                <a:gd name="T8" fmla="*/ 12 w 31"/>
                <a:gd name="T9" fmla="*/ 7 h 33"/>
                <a:gd name="T10" fmla="*/ 9 w 31"/>
                <a:gd name="T11" fmla="*/ 24 h 33"/>
                <a:gd name="T12" fmla="*/ 20 w 31"/>
                <a:gd name="T13" fmla="*/ 4 h 33"/>
                <a:gd name="T14" fmla="*/ 9 w 31"/>
                <a:gd name="T15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33">
                  <a:moveTo>
                    <a:pt x="12" y="7"/>
                  </a:moveTo>
                  <a:cubicBezTo>
                    <a:pt x="7" y="19"/>
                    <a:pt x="8" y="25"/>
                    <a:pt x="0" y="27"/>
                  </a:cubicBezTo>
                  <a:cubicBezTo>
                    <a:pt x="31" y="33"/>
                    <a:pt x="31" y="10"/>
                    <a:pt x="31" y="1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14" y="2"/>
                    <a:pt x="12" y="7"/>
                  </a:cubicBezTo>
                  <a:close/>
                  <a:moveTo>
                    <a:pt x="9" y="24"/>
                  </a:moveTo>
                  <a:cubicBezTo>
                    <a:pt x="11" y="21"/>
                    <a:pt x="15" y="8"/>
                    <a:pt x="20" y="4"/>
                  </a:cubicBezTo>
                  <a:cubicBezTo>
                    <a:pt x="23" y="7"/>
                    <a:pt x="20" y="17"/>
                    <a:pt x="9" y="24"/>
                  </a:cubicBez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sp>
        <p:nvSpPr>
          <p:cNvPr id="17" name="出自【趣你的PPT】(微信:qunideppt)：最优质的PPT资源库"/>
          <p:cNvSpPr>
            <a:spLocks noEditPoints="1"/>
          </p:cNvSpPr>
          <p:nvPr/>
        </p:nvSpPr>
        <p:spPr bwMode="auto">
          <a:xfrm rot="2700000">
            <a:off x="6748864" y="4454536"/>
            <a:ext cx="268511" cy="397996"/>
          </a:xfrm>
          <a:custGeom>
            <a:avLst/>
            <a:gdLst>
              <a:gd name="T0" fmla="*/ 163 w 164"/>
              <a:gd name="T1" fmla="*/ 109 h 244"/>
              <a:gd name="T2" fmla="*/ 125 w 164"/>
              <a:gd name="T3" fmla="*/ 46 h 244"/>
              <a:gd name="T4" fmla="*/ 143 w 164"/>
              <a:gd name="T5" fmla="*/ 9 h 244"/>
              <a:gd name="T6" fmla="*/ 143 w 164"/>
              <a:gd name="T7" fmla="*/ 3 h 244"/>
              <a:gd name="T8" fmla="*/ 138 w 164"/>
              <a:gd name="T9" fmla="*/ 0 h 244"/>
              <a:gd name="T10" fmla="*/ 22 w 164"/>
              <a:gd name="T11" fmla="*/ 0 h 244"/>
              <a:gd name="T12" fmla="*/ 17 w 164"/>
              <a:gd name="T13" fmla="*/ 3 h 244"/>
              <a:gd name="T14" fmla="*/ 17 w 164"/>
              <a:gd name="T15" fmla="*/ 9 h 244"/>
              <a:gd name="T16" fmla="*/ 39 w 164"/>
              <a:gd name="T17" fmla="*/ 46 h 244"/>
              <a:gd name="T18" fmla="*/ 2 w 164"/>
              <a:gd name="T19" fmla="*/ 109 h 244"/>
              <a:gd name="T20" fmla="*/ 1 w 164"/>
              <a:gd name="T21" fmla="*/ 114 h 244"/>
              <a:gd name="T22" fmla="*/ 61 w 164"/>
              <a:gd name="T23" fmla="*/ 241 h 244"/>
              <a:gd name="T24" fmla="*/ 66 w 164"/>
              <a:gd name="T25" fmla="*/ 244 h 244"/>
              <a:gd name="T26" fmla="*/ 98 w 164"/>
              <a:gd name="T27" fmla="*/ 244 h 244"/>
              <a:gd name="T28" fmla="*/ 103 w 164"/>
              <a:gd name="T29" fmla="*/ 241 h 244"/>
              <a:gd name="T30" fmla="*/ 163 w 164"/>
              <a:gd name="T31" fmla="*/ 114 h 244"/>
              <a:gd name="T32" fmla="*/ 163 w 164"/>
              <a:gd name="T33" fmla="*/ 109 h 244"/>
              <a:gd name="T34" fmla="*/ 128 w 164"/>
              <a:gd name="T35" fmla="*/ 12 h 244"/>
              <a:gd name="T36" fmla="*/ 114 w 164"/>
              <a:gd name="T37" fmla="*/ 40 h 244"/>
              <a:gd name="T38" fmla="*/ 49 w 164"/>
              <a:gd name="T39" fmla="*/ 40 h 244"/>
              <a:gd name="T40" fmla="*/ 33 w 164"/>
              <a:gd name="T41" fmla="*/ 12 h 244"/>
              <a:gd name="T42" fmla="*/ 128 w 164"/>
              <a:gd name="T43" fmla="*/ 12 h 244"/>
              <a:gd name="T44" fmla="*/ 82 w 164"/>
              <a:gd name="T45" fmla="*/ 120 h 244"/>
              <a:gd name="T46" fmla="*/ 68 w 164"/>
              <a:gd name="T47" fmla="*/ 106 h 244"/>
              <a:gd name="T48" fmla="*/ 82 w 164"/>
              <a:gd name="T49" fmla="*/ 92 h 244"/>
              <a:gd name="T50" fmla="*/ 96 w 164"/>
              <a:gd name="T51" fmla="*/ 106 h 244"/>
              <a:gd name="T52" fmla="*/ 82 w 164"/>
              <a:gd name="T53" fmla="*/ 120 h 244"/>
              <a:gd name="T54" fmla="*/ 94 w 164"/>
              <a:gd name="T55" fmla="*/ 232 h 244"/>
              <a:gd name="T56" fmla="*/ 88 w 164"/>
              <a:gd name="T57" fmla="*/ 232 h 244"/>
              <a:gd name="T58" fmla="*/ 88 w 164"/>
              <a:gd name="T59" fmla="*/ 131 h 244"/>
              <a:gd name="T60" fmla="*/ 108 w 164"/>
              <a:gd name="T61" fmla="*/ 106 h 244"/>
              <a:gd name="T62" fmla="*/ 82 w 164"/>
              <a:gd name="T63" fmla="*/ 80 h 244"/>
              <a:gd name="T64" fmla="*/ 56 w 164"/>
              <a:gd name="T65" fmla="*/ 106 h 244"/>
              <a:gd name="T66" fmla="*/ 76 w 164"/>
              <a:gd name="T67" fmla="*/ 131 h 244"/>
              <a:gd name="T68" fmla="*/ 76 w 164"/>
              <a:gd name="T69" fmla="*/ 232 h 244"/>
              <a:gd name="T70" fmla="*/ 70 w 164"/>
              <a:gd name="T71" fmla="*/ 232 h 244"/>
              <a:gd name="T72" fmla="*/ 13 w 164"/>
              <a:gd name="T73" fmla="*/ 112 h 244"/>
              <a:gd name="T74" fmla="*/ 49 w 164"/>
              <a:gd name="T75" fmla="*/ 52 h 244"/>
              <a:gd name="T76" fmla="*/ 115 w 164"/>
              <a:gd name="T77" fmla="*/ 52 h 244"/>
              <a:gd name="T78" fmla="*/ 151 w 164"/>
              <a:gd name="T79" fmla="*/ 112 h 244"/>
              <a:gd name="T80" fmla="*/ 94 w 164"/>
              <a:gd name="T81" fmla="*/ 232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4" h="244">
                <a:moveTo>
                  <a:pt x="163" y="109"/>
                </a:moveTo>
                <a:cubicBezTo>
                  <a:pt x="125" y="46"/>
                  <a:pt x="125" y="46"/>
                  <a:pt x="125" y="46"/>
                </a:cubicBezTo>
                <a:cubicBezTo>
                  <a:pt x="143" y="9"/>
                  <a:pt x="143" y="9"/>
                  <a:pt x="143" y="9"/>
                </a:cubicBezTo>
                <a:cubicBezTo>
                  <a:pt x="144" y="7"/>
                  <a:pt x="144" y="5"/>
                  <a:pt x="143" y="3"/>
                </a:cubicBezTo>
                <a:cubicBezTo>
                  <a:pt x="142" y="1"/>
                  <a:pt x="140" y="0"/>
                  <a:pt x="13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0" y="0"/>
                  <a:pt x="18" y="1"/>
                  <a:pt x="17" y="3"/>
                </a:cubicBezTo>
                <a:cubicBezTo>
                  <a:pt x="16" y="5"/>
                  <a:pt x="16" y="7"/>
                  <a:pt x="17" y="9"/>
                </a:cubicBezTo>
                <a:cubicBezTo>
                  <a:pt x="39" y="46"/>
                  <a:pt x="39" y="46"/>
                  <a:pt x="39" y="46"/>
                </a:cubicBezTo>
                <a:cubicBezTo>
                  <a:pt x="2" y="109"/>
                  <a:pt x="2" y="109"/>
                  <a:pt x="2" y="109"/>
                </a:cubicBezTo>
                <a:cubicBezTo>
                  <a:pt x="1" y="111"/>
                  <a:pt x="0" y="113"/>
                  <a:pt x="1" y="114"/>
                </a:cubicBezTo>
                <a:cubicBezTo>
                  <a:pt x="61" y="241"/>
                  <a:pt x="61" y="241"/>
                  <a:pt x="61" y="241"/>
                </a:cubicBezTo>
                <a:cubicBezTo>
                  <a:pt x="62" y="243"/>
                  <a:pt x="64" y="244"/>
                  <a:pt x="66" y="244"/>
                </a:cubicBezTo>
                <a:cubicBezTo>
                  <a:pt x="98" y="244"/>
                  <a:pt x="98" y="244"/>
                  <a:pt x="98" y="244"/>
                </a:cubicBezTo>
                <a:cubicBezTo>
                  <a:pt x="100" y="244"/>
                  <a:pt x="102" y="243"/>
                  <a:pt x="103" y="241"/>
                </a:cubicBezTo>
                <a:cubicBezTo>
                  <a:pt x="163" y="114"/>
                  <a:pt x="163" y="114"/>
                  <a:pt x="163" y="114"/>
                </a:cubicBezTo>
                <a:cubicBezTo>
                  <a:pt x="164" y="113"/>
                  <a:pt x="164" y="111"/>
                  <a:pt x="163" y="109"/>
                </a:cubicBezTo>
                <a:close/>
                <a:moveTo>
                  <a:pt x="128" y="12"/>
                </a:moveTo>
                <a:cubicBezTo>
                  <a:pt x="114" y="40"/>
                  <a:pt x="114" y="40"/>
                  <a:pt x="114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33" y="12"/>
                  <a:pt x="33" y="12"/>
                  <a:pt x="33" y="12"/>
                </a:cubicBezTo>
                <a:lnTo>
                  <a:pt x="128" y="12"/>
                </a:lnTo>
                <a:close/>
                <a:moveTo>
                  <a:pt x="82" y="120"/>
                </a:moveTo>
                <a:cubicBezTo>
                  <a:pt x="74" y="120"/>
                  <a:pt x="68" y="114"/>
                  <a:pt x="68" y="106"/>
                </a:cubicBezTo>
                <a:cubicBezTo>
                  <a:pt x="68" y="98"/>
                  <a:pt x="74" y="92"/>
                  <a:pt x="82" y="92"/>
                </a:cubicBezTo>
                <a:cubicBezTo>
                  <a:pt x="90" y="92"/>
                  <a:pt x="96" y="98"/>
                  <a:pt x="96" y="106"/>
                </a:cubicBezTo>
                <a:cubicBezTo>
                  <a:pt x="96" y="114"/>
                  <a:pt x="90" y="120"/>
                  <a:pt x="82" y="120"/>
                </a:cubicBezTo>
                <a:close/>
                <a:moveTo>
                  <a:pt x="94" y="232"/>
                </a:moveTo>
                <a:cubicBezTo>
                  <a:pt x="88" y="232"/>
                  <a:pt x="88" y="232"/>
                  <a:pt x="88" y="232"/>
                </a:cubicBezTo>
                <a:cubicBezTo>
                  <a:pt x="88" y="131"/>
                  <a:pt x="88" y="131"/>
                  <a:pt x="88" y="131"/>
                </a:cubicBezTo>
                <a:cubicBezTo>
                  <a:pt x="99" y="129"/>
                  <a:pt x="108" y="118"/>
                  <a:pt x="108" y="106"/>
                </a:cubicBezTo>
                <a:cubicBezTo>
                  <a:pt x="108" y="92"/>
                  <a:pt x="96" y="80"/>
                  <a:pt x="82" y="80"/>
                </a:cubicBezTo>
                <a:cubicBezTo>
                  <a:pt x="68" y="80"/>
                  <a:pt x="56" y="92"/>
                  <a:pt x="56" y="106"/>
                </a:cubicBezTo>
                <a:cubicBezTo>
                  <a:pt x="56" y="118"/>
                  <a:pt x="65" y="129"/>
                  <a:pt x="76" y="131"/>
                </a:cubicBezTo>
                <a:cubicBezTo>
                  <a:pt x="76" y="232"/>
                  <a:pt x="76" y="232"/>
                  <a:pt x="76" y="232"/>
                </a:cubicBezTo>
                <a:cubicBezTo>
                  <a:pt x="70" y="232"/>
                  <a:pt x="70" y="232"/>
                  <a:pt x="70" y="232"/>
                </a:cubicBezTo>
                <a:cubicBezTo>
                  <a:pt x="13" y="112"/>
                  <a:pt x="13" y="112"/>
                  <a:pt x="13" y="112"/>
                </a:cubicBezTo>
                <a:cubicBezTo>
                  <a:pt x="49" y="52"/>
                  <a:pt x="49" y="52"/>
                  <a:pt x="49" y="52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51" y="112"/>
                  <a:pt x="151" y="112"/>
                  <a:pt x="151" y="112"/>
                </a:cubicBezTo>
                <a:lnTo>
                  <a:pt x="94" y="232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grpSp>
        <p:nvGrpSpPr>
          <p:cNvPr id="18" name="Group 81出自【趣你的PPT】(微信:qunideppt)：最优质的PPT资源库"/>
          <p:cNvGrpSpPr/>
          <p:nvPr/>
        </p:nvGrpSpPr>
        <p:grpSpPr>
          <a:xfrm>
            <a:off x="10451372" y="4479268"/>
            <a:ext cx="346239" cy="348531"/>
            <a:chOff x="9344026" y="2587626"/>
            <a:chExt cx="239713" cy="241300"/>
          </a:xfrm>
          <a:solidFill>
            <a:srgbClr val="1F2B37"/>
          </a:solidFill>
        </p:grpSpPr>
        <p:sp>
          <p:nvSpPr>
            <p:cNvPr id="19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9380538" y="261461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0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9410701" y="261461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1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9440863" y="261461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2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9344026" y="2587626"/>
              <a:ext cx="239713" cy="241300"/>
            </a:xfrm>
            <a:custGeom>
              <a:avLst/>
              <a:gdLst>
                <a:gd name="T0" fmla="*/ 56 w 64"/>
                <a:gd name="T1" fmla="*/ 12 h 64"/>
                <a:gd name="T2" fmla="*/ 52 w 64"/>
                <a:gd name="T3" fmla="*/ 12 h 64"/>
                <a:gd name="T4" fmla="*/ 52 w 64"/>
                <a:gd name="T5" fmla="*/ 8 h 64"/>
                <a:gd name="T6" fmla="*/ 44 w 64"/>
                <a:gd name="T7" fmla="*/ 0 h 64"/>
                <a:gd name="T8" fmla="*/ 8 w 64"/>
                <a:gd name="T9" fmla="*/ 0 h 64"/>
                <a:gd name="T10" fmla="*/ 0 w 64"/>
                <a:gd name="T11" fmla="*/ 8 h 64"/>
                <a:gd name="T12" fmla="*/ 0 w 64"/>
                <a:gd name="T13" fmla="*/ 44 h 64"/>
                <a:gd name="T14" fmla="*/ 8 w 64"/>
                <a:gd name="T15" fmla="*/ 52 h 64"/>
                <a:gd name="T16" fmla="*/ 12 w 64"/>
                <a:gd name="T17" fmla="*/ 52 h 64"/>
                <a:gd name="T18" fmla="*/ 12 w 64"/>
                <a:gd name="T19" fmla="*/ 56 h 64"/>
                <a:gd name="T20" fmla="*/ 20 w 64"/>
                <a:gd name="T21" fmla="*/ 64 h 64"/>
                <a:gd name="T22" fmla="*/ 56 w 64"/>
                <a:gd name="T23" fmla="*/ 64 h 64"/>
                <a:gd name="T24" fmla="*/ 64 w 64"/>
                <a:gd name="T25" fmla="*/ 56 h 64"/>
                <a:gd name="T26" fmla="*/ 64 w 64"/>
                <a:gd name="T27" fmla="*/ 20 h 64"/>
                <a:gd name="T28" fmla="*/ 56 w 64"/>
                <a:gd name="T29" fmla="*/ 12 h 64"/>
                <a:gd name="T30" fmla="*/ 4 w 64"/>
                <a:gd name="T31" fmla="*/ 8 h 64"/>
                <a:gd name="T32" fmla="*/ 8 w 64"/>
                <a:gd name="T33" fmla="*/ 4 h 64"/>
                <a:gd name="T34" fmla="*/ 44 w 64"/>
                <a:gd name="T35" fmla="*/ 4 h 64"/>
                <a:gd name="T36" fmla="*/ 48 w 64"/>
                <a:gd name="T37" fmla="*/ 8 h 64"/>
                <a:gd name="T38" fmla="*/ 48 w 64"/>
                <a:gd name="T39" fmla="*/ 16 h 64"/>
                <a:gd name="T40" fmla="*/ 4 w 64"/>
                <a:gd name="T41" fmla="*/ 16 h 64"/>
                <a:gd name="T42" fmla="*/ 4 w 64"/>
                <a:gd name="T43" fmla="*/ 8 h 64"/>
                <a:gd name="T44" fmla="*/ 8 w 64"/>
                <a:gd name="T45" fmla="*/ 48 h 64"/>
                <a:gd name="T46" fmla="*/ 4 w 64"/>
                <a:gd name="T47" fmla="*/ 44 h 64"/>
                <a:gd name="T48" fmla="*/ 4 w 64"/>
                <a:gd name="T49" fmla="*/ 20 h 64"/>
                <a:gd name="T50" fmla="*/ 48 w 64"/>
                <a:gd name="T51" fmla="*/ 20 h 64"/>
                <a:gd name="T52" fmla="*/ 48 w 64"/>
                <a:gd name="T53" fmla="*/ 44 h 64"/>
                <a:gd name="T54" fmla="*/ 44 w 64"/>
                <a:gd name="T55" fmla="*/ 48 h 64"/>
                <a:gd name="T56" fmla="*/ 8 w 64"/>
                <a:gd name="T57" fmla="*/ 48 h 64"/>
                <a:gd name="T58" fmla="*/ 60 w 64"/>
                <a:gd name="T59" fmla="*/ 56 h 64"/>
                <a:gd name="T60" fmla="*/ 56 w 64"/>
                <a:gd name="T61" fmla="*/ 60 h 64"/>
                <a:gd name="T62" fmla="*/ 20 w 64"/>
                <a:gd name="T63" fmla="*/ 60 h 64"/>
                <a:gd name="T64" fmla="*/ 16 w 64"/>
                <a:gd name="T65" fmla="*/ 56 h 64"/>
                <a:gd name="T66" fmla="*/ 16 w 64"/>
                <a:gd name="T67" fmla="*/ 52 h 64"/>
                <a:gd name="T68" fmla="*/ 44 w 64"/>
                <a:gd name="T69" fmla="*/ 52 h 64"/>
                <a:gd name="T70" fmla="*/ 52 w 64"/>
                <a:gd name="T71" fmla="*/ 44 h 64"/>
                <a:gd name="T72" fmla="*/ 52 w 64"/>
                <a:gd name="T73" fmla="*/ 28 h 64"/>
                <a:gd name="T74" fmla="*/ 60 w 64"/>
                <a:gd name="T75" fmla="*/ 28 h 64"/>
                <a:gd name="T76" fmla="*/ 60 w 64"/>
                <a:gd name="T77" fmla="*/ 56 h 64"/>
                <a:gd name="T78" fmla="*/ 60 w 64"/>
                <a:gd name="T79" fmla="*/ 24 h 64"/>
                <a:gd name="T80" fmla="*/ 52 w 64"/>
                <a:gd name="T81" fmla="*/ 24 h 64"/>
                <a:gd name="T82" fmla="*/ 52 w 64"/>
                <a:gd name="T83" fmla="*/ 16 h 64"/>
                <a:gd name="T84" fmla="*/ 56 w 64"/>
                <a:gd name="T85" fmla="*/ 16 h 64"/>
                <a:gd name="T86" fmla="*/ 60 w 64"/>
                <a:gd name="T87" fmla="*/ 20 h 64"/>
                <a:gd name="T88" fmla="*/ 60 w 64"/>
                <a:gd name="T89" fmla="*/ 2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4" h="64">
                  <a:moveTo>
                    <a:pt x="56" y="12"/>
                  </a:moveTo>
                  <a:cubicBezTo>
                    <a:pt x="52" y="12"/>
                    <a:pt x="52" y="12"/>
                    <a:pt x="52" y="12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4"/>
                    <a:pt x="48" y="0"/>
                    <a:pt x="4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8"/>
                    <a:pt x="4" y="52"/>
                    <a:pt x="8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60"/>
                    <a:pt x="16" y="64"/>
                    <a:pt x="20" y="64"/>
                  </a:cubicBezTo>
                  <a:cubicBezTo>
                    <a:pt x="56" y="64"/>
                    <a:pt x="56" y="64"/>
                    <a:pt x="56" y="64"/>
                  </a:cubicBezTo>
                  <a:cubicBezTo>
                    <a:pt x="60" y="64"/>
                    <a:pt x="64" y="60"/>
                    <a:pt x="64" y="5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6"/>
                    <a:pt x="60" y="12"/>
                    <a:pt x="56" y="12"/>
                  </a:cubicBezTo>
                  <a:close/>
                  <a:moveTo>
                    <a:pt x="4" y="8"/>
                  </a:moveTo>
                  <a:cubicBezTo>
                    <a:pt x="4" y="6"/>
                    <a:pt x="6" y="4"/>
                    <a:pt x="8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4"/>
                    <a:pt x="48" y="6"/>
                    <a:pt x="48" y="8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" y="16"/>
                    <a:pt x="4" y="16"/>
                    <a:pt x="4" y="16"/>
                  </a:cubicBezTo>
                  <a:lnTo>
                    <a:pt x="4" y="8"/>
                  </a:lnTo>
                  <a:close/>
                  <a:moveTo>
                    <a:pt x="8" y="48"/>
                  </a:moveTo>
                  <a:cubicBezTo>
                    <a:pt x="6" y="48"/>
                    <a:pt x="4" y="46"/>
                    <a:pt x="4" y="44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8" y="46"/>
                    <a:pt x="46" y="48"/>
                    <a:pt x="44" y="48"/>
                  </a:cubicBezTo>
                  <a:lnTo>
                    <a:pt x="8" y="48"/>
                  </a:lnTo>
                  <a:close/>
                  <a:moveTo>
                    <a:pt x="60" y="56"/>
                  </a:moveTo>
                  <a:cubicBezTo>
                    <a:pt x="60" y="58"/>
                    <a:pt x="58" y="60"/>
                    <a:pt x="5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18" y="60"/>
                    <a:pt x="16" y="58"/>
                    <a:pt x="16" y="56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8" y="52"/>
                    <a:pt x="52" y="48"/>
                    <a:pt x="52" y="44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60" y="28"/>
                    <a:pt x="60" y="28"/>
                    <a:pt x="60" y="28"/>
                  </a:cubicBezTo>
                  <a:lnTo>
                    <a:pt x="60" y="56"/>
                  </a:lnTo>
                  <a:close/>
                  <a:moveTo>
                    <a:pt x="60" y="24"/>
                  </a:moveTo>
                  <a:cubicBezTo>
                    <a:pt x="52" y="24"/>
                    <a:pt x="52" y="24"/>
                    <a:pt x="52" y="2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8" y="16"/>
                    <a:pt x="60" y="18"/>
                    <a:pt x="60" y="20"/>
                  </a:cubicBezTo>
                  <a:lnTo>
                    <a:pt x="6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sp>
        <p:nvSpPr>
          <p:cNvPr id="23" name="出自【趣你的PPT】(微信:qunideppt)：最优质的PPT资源库"/>
          <p:cNvSpPr txBox="1"/>
          <p:nvPr/>
        </p:nvSpPr>
        <p:spPr>
          <a:xfrm>
            <a:off x="1285118" y="4317646"/>
            <a:ext cx="2338080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4" name="出自【趣你的PPT】(微信:qunideppt)：最优质的PPT资源库"/>
          <p:cNvSpPr txBox="1"/>
          <p:nvPr/>
        </p:nvSpPr>
        <p:spPr>
          <a:xfrm>
            <a:off x="1236434" y="4703384"/>
            <a:ext cx="2435447" cy="66357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点击此出编辑文本内容，以表达您的项目详细资料，建议您在展示时采用微软雅黑字体</a:t>
            </a:r>
          </a:p>
        </p:txBody>
      </p:sp>
      <p:sp>
        <p:nvSpPr>
          <p:cNvPr id="26" name="出自【趣你的PPT】(微信:qunideppt)：最优质的PPT资源库"/>
          <p:cNvSpPr txBox="1"/>
          <p:nvPr/>
        </p:nvSpPr>
        <p:spPr>
          <a:xfrm>
            <a:off x="4650606" y="1428773"/>
            <a:ext cx="2094621" cy="3375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0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sz="20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7" name="出自【趣你的PPT】(微信:qunideppt)：最优质的PPT资源库"/>
          <p:cNvSpPr txBox="1"/>
          <p:nvPr/>
        </p:nvSpPr>
        <p:spPr>
          <a:xfrm>
            <a:off x="4652849" y="5414720"/>
            <a:ext cx="76073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关键词</a:t>
            </a:r>
            <a:endParaRPr lang="en-US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8" name="出自【趣你的PPT】(微信:qunideppt)：最优质的PPT资源库"/>
          <p:cNvSpPr txBox="1"/>
          <p:nvPr/>
        </p:nvSpPr>
        <p:spPr>
          <a:xfrm>
            <a:off x="6554767" y="5414720"/>
            <a:ext cx="65670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关键词</a:t>
            </a:r>
            <a:endParaRPr lang="en-US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9" name="出自【趣你的PPT】(微信:qunideppt)：最优质的PPT资源库"/>
          <p:cNvSpPr txBox="1"/>
          <p:nvPr/>
        </p:nvSpPr>
        <p:spPr>
          <a:xfrm>
            <a:off x="8341715" y="5414720"/>
            <a:ext cx="79831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关键词</a:t>
            </a:r>
            <a:endParaRPr lang="en-US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30" name="出自【趣你的PPT】(微信:qunideppt)：最优质的PPT资源库"/>
          <p:cNvSpPr txBox="1"/>
          <p:nvPr/>
        </p:nvSpPr>
        <p:spPr>
          <a:xfrm>
            <a:off x="10247489" y="5414720"/>
            <a:ext cx="74156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关键词</a:t>
            </a:r>
            <a:endParaRPr lang="en-US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34" name="出自【趣你的PPT】(微信:qunideppt)：最优质的PPT资源库"/>
          <p:cNvSpPr/>
          <p:nvPr/>
        </p:nvSpPr>
        <p:spPr>
          <a:xfrm>
            <a:off x="4652849" y="2255733"/>
            <a:ext cx="6452031" cy="94795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262626"/>
                </a:solidFill>
                <a:cs typeface="+mn-ea"/>
                <a:sym typeface="+mn-lt"/>
              </a:rPr>
              <a:t>点击此出编辑文本内容</a:t>
            </a:r>
            <a:endParaRPr lang="en-US" altLang="zh-CN" sz="1400" dirty="0">
              <a:solidFill>
                <a:srgbClr val="262626"/>
              </a:solidFill>
              <a:cs typeface="+mn-ea"/>
              <a:sym typeface="+mn-lt"/>
            </a:endParaRPr>
          </a:p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262626"/>
                </a:solidFill>
                <a:cs typeface="+mn-ea"/>
                <a:sym typeface="+mn-lt"/>
              </a:rPr>
              <a:t>点击此出编辑文本内容</a:t>
            </a:r>
            <a:endParaRPr lang="en-US" altLang="zh-CN" sz="1400" dirty="0">
              <a:solidFill>
                <a:srgbClr val="262626"/>
              </a:solidFill>
              <a:cs typeface="+mn-ea"/>
              <a:sym typeface="+mn-lt"/>
            </a:endParaRPr>
          </a:p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262626"/>
                </a:solidFill>
                <a:cs typeface="+mn-ea"/>
                <a:sym typeface="+mn-lt"/>
              </a:rPr>
              <a:t>点击此出编辑文本内容</a:t>
            </a:r>
            <a:endParaRPr lang="en-US" altLang="zh-CN" sz="1400" dirty="0">
              <a:solidFill>
                <a:srgbClr val="262626"/>
              </a:solidFill>
              <a:cs typeface="+mn-ea"/>
              <a:sym typeface="+mn-lt"/>
            </a:endParaRPr>
          </a:p>
          <a:p>
            <a:pPr>
              <a:lnSpc>
                <a:spcPct val="110000"/>
              </a:lnSpc>
              <a:spcBef>
                <a:spcPct val="0"/>
              </a:spcBef>
              <a:buNone/>
            </a:pPr>
            <a:endParaRPr lang="en-US" altLang="zh-CN" sz="14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cxnSp>
        <p:nvCxnSpPr>
          <p:cNvPr id="35" name="出自【趣你的PPT】(微信:qunideppt)：最优质的PPT资源库"/>
          <p:cNvCxnSpPr/>
          <p:nvPr/>
        </p:nvCxnSpPr>
        <p:spPr>
          <a:xfrm>
            <a:off x="4650606" y="3597313"/>
            <a:ext cx="1980000" cy="0"/>
          </a:xfrm>
          <a:prstGeom prst="line">
            <a:avLst/>
          </a:prstGeom>
          <a:ln w="19050">
            <a:solidFill>
              <a:srgbClr val="1F2B3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直接连接符 41"/>
          <p:cNvCxnSpPr/>
          <p:nvPr/>
        </p:nvCxnSpPr>
        <p:spPr>
          <a:xfrm>
            <a:off x="3514452" y="1424727"/>
            <a:ext cx="0" cy="3564542"/>
          </a:xfrm>
          <a:prstGeom prst="line">
            <a:avLst/>
          </a:prstGeom>
          <a:ln w="38100">
            <a:solidFill>
              <a:srgbClr val="1F2B3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任意多边形 8"/>
          <p:cNvSpPr/>
          <p:nvPr/>
        </p:nvSpPr>
        <p:spPr>
          <a:xfrm rot="1679225">
            <a:off x="1435345" y="3754790"/>
            <a:ext cx="393973" cy="1003561"/>
          </a:xfrm>
          <a:custGeom>
            <a:avLst/>
            <a:gdLst>
              <a:gd name="connsiteX0" fmla="*/ 0 w 381000"/>
              <a:gd name="connsiteY0" fmla="*/ 0 h 909716"/>
              <a:gd name="connsiteX1" fmla="*/ 381000 w 381000"/>
              <a:gd name="connsiteY1" fmla="*/ 19862 h 909716"/>
              <a:gd name="connsiteX2" fmla="*/ 381000 w 381000"/>
              <a:gd name="connsiteY2" fmla="*/ 722390 h 909716"/>
              <a:gd name="connsiteX3" fmla="*/ 193674 w 381000"/>
              <a:gd name="connsiteY3" fmla="*/ 909716 h 909716"/>
              <a:gd name="connsiteX4" fmla="*/ 187326 w 381000"/>
              <a:gd name="connsiteY4" fmla="*/ 909716 h 909716"/>
              <a:gd name="connsiteX5" fmla="*/ 0 w 381000"/>
              <a:gd name="connsiteY5" fmla="*/ 722390 h 909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1000" h="909716">
                <a:moveTo>
                  <a:pt x="0" y="0"/>
                </a:moveTo>
                <a:lnTo>
                  <a:pt x="381000" y="19862"/>
                </a:lnTo>
                <a:lnTo>
                  <a:pt x="381000" y="722390"/>
                </a:lnTo>
                <a:cubicBezTo>
                  <a:pt x="381000" y="825847"/>
                  <a:pt x="297131" y="909716"/>
                  <a:pt x="193674" y="909716"/>
                </a:cubicBezTo>
                <a:lnTo>
                  <a:pt x="187326" y="909716"/>
                </a:lnTo>
                <a:cubicBezTo>
                  <a:pt x="83869" y="909716"/>
                  <a:pt x="0" y="825847"/>
                  <a:pt x="0" y="72239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rot="1698120">
            <a:off x="1806144" y="3542285"/>
            <a:ext cx="246232" cy="345585"/>
          </a:xfrm>
          <a:prstGeom prst="rect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任意多边形 14"/>
          <p:cNvSpPr/>
          <p:nvPr/>
        </p:nvSpPr>
        <p:spPr>
          <a:xfrm rot="21436281">
            <a:off x="1430086" y="2500941"/>
            <a:ext cx="1591908" cy="1213759"/>
          </a:xfrm>
          <a:custGeom>
            <a:avLst/>
            <a:gdLst>
              <a:gd name="connsiteX0" fmla="*/ 5967 w 1539491"/>
              <a:gd name="connsiteY0" fmla="*/ 0 h 1173793"/>
              <a:gd name="connsiteX1" fmla="*/ 382512 w 1539491"/>
              <a:gd name="connsiteY1" fmla="*/ 0 h 1173793"/>
              <a:gd name="connsiteX2" fmla="*/ 371246 w 1539491"/>
              <a:gd name="connsiteY2" fmla="*/ 111755 h 1173793"/>
              <a:gd name="connsiteX3" fmla="*/ 1062038 w 1539491"/>
              <a:gd name="connsiteY3" fmla="*/ 802547 h 1173793"/>
              <a:gd name="connsiteX4" fmla="*/ 1330926 w 1539491"/>
              <a:gd name="connsiteY4" fmla="*/ 748261 h 1173793"/>
              <a:gd name="connsiteX5" fmla="*/ 1387724 w 1539491"/>
              <a:gd name="connsiteY5" fmla="*/ 717432 h 1173793"/>
              <a:gd name="connsiteX6" fmla="*/ 1539491 w 1539491"/>
              <a:gd name="connsiteY6" fmla="*/ 1059474 h 1173793"/>
              <a:gd name="connsiteX7" fmla="*/ 1475431 w 1539491"/>
              <a:gd name="connsiteY7" fmla="*/ 1090333 h 1173793"/>
              <a:gd name="connsiteX8" fmla="*/ 1062038 w 1539491"/>
              <a:gd name="connsiteY8" fmla="*/ 1173793 h 1173793"/>
              <a:gd name="connsiteX9" fmla="*/ 0 w 1539491"/>
              <a:gd name="connsiteY9" fmla="*/ 111755 h 1173793"/>
              <a:gd name="connsiteX10" fmla="*/ 5483 w 1539491"/>
              <a:gd name="connsiteY10" fmla="*/ 3168 h 1173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39491" h="1173793">
                <a:moveTo>
                  <a:pt x="5967" y="0"/>
                </a:moveTo>
                <a:lnTo>
                  <a:pt x="382512" y="0"/>
                </a:lnTo>
                <a:lnTo>
                  <a:pt x="371246" y="111755"/>
                </a:lnTo>
                <a:cubicBezTo>
                  <a:pt x="371246" y="493269"/>
                  <a:pt x="680524" y="802547"/>
                  <a:pt x="1062038" y="802547"/>
                </a:cubicBezTo>
                <a:cubicBezTo>
                  <a:pt x="1157417" y="802547"/>
                  <a:pt x="1248280" y="783217"/>
                  <a:pt x="1330926" y="748261"/>
                </a:cubicBezTo>
                <a:lnTo>
                  <a:pt x="1387724" y="717432"/>
                </a:lnTo>
                <a:lnTo>
                  <a:pt x="1539491" y="1059474"/>
                </a:lnTo>
                <a:lnTo>
                  <a:pt x="1475431" y="1090333"/>
                </a:lnTo>
                <a:cubicBezTo>
                  <a:pt x="1348371" y="1144075"/>
                  <a:pt x="1208675" y="1173793"/>
                  <a:pt x="1062038" y="1173793"/>
                </a:cubicBezTo>
                <a:cubicBezTo>
                  <a:pt x="475491" y="1173793"/>
                  <a:pt x="0" y="698302"/>
                  <a:pt x="0" y="111755"/>
                </a:cubicBezTo>
                <a:cubicBezTo>
                  <a:pt x="0" y="75096"/>
                  <a:pt x="1858" y="38871"/>
                  <a:pt x="5483" y="3168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aphicFrame>
        <p:nvGraphicFramePr>
          <p:cNvPr id="21" name="图表 20"/>
          <p:cNvGraphicFramePr/>
          <p:nvPr/>
        </p:nvGraphicFramePr>
        <p:xfrm>
          <a:off x="1059260" y="1533162"/>
          <a:ext cx="2978380" cy="1985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3" name="图表 22"/>
          <p:cNvGraphicFramePr/>
          <p:nvPr/>
        </p:nvGraphicFramePr>
        <p:xfrm>
          <a:off x="3514452" y="1404426"/>
          <a:ext cx="3159484" cy="2106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7" name="任意多边形 26"/>
          <p:cNvSpPr/>
          <p:nvPr/>
        </p:nvSpPr>
        <p:spPr>
          <a:xfrm rot="1679225">
            <a:off x="3923740" y="3760972"/>
            <a:ext cx="393973" cy="1003561"/>
          </a:xfrm>
          <a:custGeom>
            <a:avLst/>
            <a:gdLst>
              <a:gd name="connsiteX0" fmla="*/ 0 w 381000"/>
              <a:gd name="connsiteY0" fmla="*/ 0 h 909716"/>
              <a:gd name="connsiteX1" fmla="*/ 381000 w 381000"/>
              <a:gd name="connsiteY1" fmla="*/ 19862 h 909716"/>
              <a:gd name="connsiteX2" fmla="*/ 381000 w 381000"/>
              <a:gd name="connsiteY2" fmla="*/ 722390 h 909716"/>
              <a:gd name="connsiteX3" fmla="*/ 193674 w 381000"/>
              <a:gd name="connsiteY3" fmla="*/ 909716 h 909716"/>
              <a:gd name="connsiteX4" fmla="*/ 187326 w 381000"/>
              <a:gd name="connsiteY4" fmla="*/ 909716 h 909716"/>
              <a:gd name="connsiteX5" fmla="*/ 0 w 381000"/>
              <a:gd name="connsiteY5" fmla="*/ 722390 h 909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1000" h="909716">
                <a:moveTo>
                  <a:pt x="0" y="0"/>
                </a:moveTo>
                <a:lnTo>
                  <a:pt x="381000" y="19862"/>
                </a:lnTo>
                <a:lnTo>
                  <a:pt x="381000" y="722390"/>
                </a:lnTo>
                <a:cubicBezTo>
                  <a:pt x="381000" y="825847"/>
                  <a:pt x="297131" y="909716"/>
                  <a:pt x="193674" y="909716"/>
                </a:cubicBezTo>
                <a:lnTo>
                  <a:pt x="187326" y="909716"/>
                </a:lnTo>
                <a:cubicBezTo>
                  <a:pt x="83869" y="909716"/>
                  <a:pt x="0" y="825847"/>
                  <a:pt x="0" y="72239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 rot="1698120">
            <a:off x="4294539" y="3548467"/>
            <a:ext cx="246232" cy="345585"/>
          </a:xfrm>
          <a:prstGeom prst="rect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9" name="任意多边形 28"/>
          <p:cNvSpPr/>
          <p:nvPr/>
        </p:nvSpPr>
        <p:spPr>
          <a:xfrm rot="21436281">
            <a:off x="3918481" y="2507123"/>
            <a:ext cx="1591908" cy="1213759"/>
          </a:xfrm>
          <a:custGeom>
            <a:avLst/>
            <a:gdLst>
              <a:gd name="connsiteX0" fmla="*/ 5967 w 1539491"/>
              <a:gd name="connsiteY0" fmla="*/ 0 h 1173793"/>
              <a:gd name="connsiteX1" fmla="*/ 382512 w 1539491"/>
              <a:gd name="connsiteY1" fmla="*/ 0 h 1173793"/>
              <a:gd name="connsiteX2" fmla="*/ 371246 w 1539491"/>
              <a:gd name="connsiteY2" fmla="*/ 111755 h 1173793"/>
              <a:gd name="connsiteX3" fmla="*/ 1062038 w 1539491"/>
              <a:gd name="connsiteY3" fmla="*/ 802547 h 1173793"/>
              <a:gd name="connsiteX4" fmla="*/ 1330926 w 1539491"/>
              <a:gd name="connsiteY4" fmla="*/ 748261 h 1173793"/>
              <a:gd name="connsiteX5" fmla="*/ 1387724 w 1539491"/>
              <a:gd name="connsiteY5" fmla="*/ 717432 h 1173793"/>
              <a:gd name="connsiteX6" fmla="*/ 1539491 w 1539491"/>
              <a:gd name="connsiteY6" fmla="*/ 1059474 h 1173793"/>
              <a:gd name="connsiteX7" fmla="*/ 1475431 w 1539491"/>
              <a:gd name="connsiteY7" fmla="*/ 1090333 h 1173793"/>
              <a:gd name="connsiteX8" fmla="*/ 1062038 w 1539491"/>
              <a:gd name="connsiteY8" fmla="*/ 1173793 h 1173793"/>
              <a:gd name="connsiteX9" fmla="*/ 0 w 1539491"/>
              <a:gd name="connsiteY9" fmla="*/ 111755 h 1173793"/>
              <a:gd name="connsiteX10" fmla="*/ 5483 w 1539491"/>
              <a:gd name="connsiteY10" fmla="*/ 3168 h 1173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39491" h="1173793">
                <a:moveTo>
                  <a:pt x="5967" y="0"/>
                </a:moveTo>
                <a:lnTo>
                  <a:pt x="382512" y="0"/>
                </a:lnTo>
                <a:lnTo>
                  <a:pt x="371246" y="111755"/>
                </a:lnTo>
                <a:cubicBezTo>
                  <a:pt x="371246" y="493269"/>
                  <a:pt x="680524" y="802547"/>
                  <a:pt x="1062038" y="802547"/>
                </a:cubicBezTo>
                <a:cubicBezTo>
                  <a:pt x="1157417" y="802547"/>
                  <a:pt x="1248280" y="783217"/>
                  <a:pt x="1330926" y="748261"/>
                </a:cubicBezTo>
                <a:lnTo>
                  <a:pt x="1387724" y="717432"/>
                </a:lnTo>
                <a:lnTo>
                  <a:pt x="1539491" y="1059474"/>
                </a:lnTo>
                <a:lnTo>
                  <a:pt x="1475431" y="1090333"/>
                </a:lnTo>
                <a:cubicBezTo>
                  <a:pt x="1348371" y="1144075"/>
                  <a:pt x="1208675" y="1173793"/>
                  <a:pt x="1062038" y="1173793"/>
                </a:cubicBezTo>
                <a:cubicBezTo>
                  <a:pt x="475491" y="1173793"/>
                  <a:pt x="0" y="698302"/>
                  <a:pt x="0" y="111755"/>
                </a:cubicBezTo>
                <a:cubicBezTo>
                  <a:pt x="0" y="75096"/>
                  <a:pt x="1858" y="38871"/>
                  <a:pt x="5483" y="3168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aphicFrame>
        <p:nvGraphicFramePr>
          <p:cNvPr id="25" name="图表 24"/>
          <p:cNvGraphicFramePr/>
          <p:nvPr/>
        </p:nvGraphicFramePr>
        <p:xfrm>
          <a:off x="6016917" y="1341120"/>
          <a:ext cx="3249571" cy="21663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1" name="任意多边形 30"/>
          <p:cNvSpPr/>
          <p:nvPr/>
        </p:nvSpPr>
        <p:spPr>
          <a:xfrm rot="1679225">
            <a:off x="6444089" y="3774904"/>
            <a:ext cx="393973" cy="1003561"/>
          </a:xfrm>
          <a:custGeom>
            <a:avLst/>
            <a:gdLst>
              <a:gd name="connsiteX0" fmla="*/ 0 w 381000"/>
              <a:gd name="connsiteY0" fmla="*/ 0 h 909716"/>
              <a:gd name="connsiteX1" fmla="*/ 381000 w 381000"/>
              <a:gd name="connsiteY1" fmla="*/ 19862 h 909716"/>
              <a:gd name="connsiteX2" fmla="*/ 381000 w 381000"/>
              <a:gd name="connsiteY2" fmla="*/ 722390 h 909716"/>
              <a:gd name="connsiteX3" fmla="*/ 193674 w 381000"/>
              <a:gd name="connsiteY3" fmla="*/ 909716 h 909716"/>
              <a:gd name="connsiteX4" fmla="*/ 187326 w 381000"/>
              <a:gd name="connsiteY4" fmla="*/ 909716 h 909716"/>
              <a:gd name="connsiteX5" fmla="*/ 0 w 381000"/>
              <a:gd name="connsiteY5" fmla="*/ 722390 h 909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1000" h="909716">
                <a:moveTo>
                  <a:pt x="0" y="0"/>
                </a:moveTo>
                <a:lnTo>
                  <a:pt x="381000" y="19862"/>
                </a:lnTo>
                <a:lnTo>
                  <a:pt x="381000" y="722390"/>
                </a:lnTo>
                <a:cubicBezTo>
                  <a:pt x="381000" y="825847"/>
                  <a:pt x="297131" y="909716"/>
                  <a:pt x="193674" y="909716"/>
                </a:cubicBezTo>
                <a:lnTo>
                  <a:pt x="187326" y="909716"/>
                </a:lnTo>
                <a:cubicBezTo>
                  <a:pt x="83869" y="909716"/>
                  <a:pt x="0" y="825847"/>
                  <a:pt x="0" y="72239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 rot="1698120">
            <a:off x="6814888" y="3562399"/>
            <a:ext cx="246232" cy="345585"/>
          </a:xfrm>
          <a:prstGeom prst="rect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3" name="任意多边形 32"/>
          <p:cNvSpPr/>
          <p:nvPr/>
        </p:nvSpPr>
        <p:spPr>
          <a:xfrm rot="21436281">
            <a:off x="6438830" y="2521055"/>
            <a:ext cx="1591908" cy="1213759"/>
          </a:xfrm>
          <a:custGeom>
            <a:avLst/>
            <a:gdLst>
              <a:gd name="connsiteX0" fmla="*/ 5967 w 1539491"/>
              <a:gd name="connsiteY0" fmla="*/ 0 h 1173793"/>
              <a:gd name="connsiteX1" fmla="*/ 382512 w 1539491"/>
              <a:gd name="connsiteY1" fmla="*/ 0 h 1173793"/>
              <a:gd name="connsiteX2" fmla="*/ 371246 w 1539491"/>
              <a:gd name="connsiteY2" fmla="*/ 111755 h 1173793"/>
              <a:gd name="connsiteX3" fmla="*/ 1062038 w 1539491"/>
              <a:gd name="connsiteY3" fmla="*/ 802547 h 1173793"/>
              <a:gd name="connsiteX4" fmla="*/ 1330926 w 1539491"/>
              <a:gd name="connsiteY4" fmla="*/ 748261 h 1173793"/>
              <a:gd name="connsiteX5" fmla="*/ 1387724 w 1539491"/>
              <a:gd name="connsiteY5" fmla="*/ 717432 h 1173793"/>
              <a:gd name="connsiteX6" fmla="*/ 1539491 w 1539491"/>
              <a:gd name="connsiteY6" fmla="*/ 1059474 h 1173793"/>
              <a:gd name="connsiteX7" fmla="*/ 1475431 w 1539491"/>
              <a:gd name="connsiteY7" fmla="*/ 1090333 h 1173793"/>
              <a:gd name="connsiteX8" fmla="*/ 1062038 w 1539491"/>
              <a:gd name="connsiteY8" fmla="*/ 1173793 h 1173793"/>
              <a:gd name="connsiteX9" fmla="*/ 0 w 1539491"/>
              <a:gd name="connsiteY9" fmla="*/ 111755 h 1173793"/>
              <a:gd name="connsiteX10" fmla="*/ 5483 w 1539491"/>
              <a:gd name="connsiteY10" fmla="*/ 3168 h 1173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39491" h="1173793">
                <a:moveTo>
                  <a:pt x="5967" y="0"/>
                </a:moveTo>
                <a:lnTo>
                  <a:pt x="382512" y="0"/>
                </a:lnTo>
                <a:lnTo>
                  <a:pt x="371246" y="111755"/>
                </a:lnTo>
                <a:cubicBezTo>
                  <a:pt x="371246" y="493269"/>
                  <a:pt x="680524" y="802547"/>
                  <a:pt x="1062038" y="802547"/>
                </a:cubicBezTo>
                <a:cubicBezTo>
                  <a:pt x="1157417" y="802547"/>
                  <a:pt x="1248280" y="783217"/>
                  <a:pt x="1330926" y="748261"/>
                </a:cubicBezTo>
                <a:lnTo>
                  <a:pt x="1387724" y="717432"/>
                </a:lnTo>
                <a:lnTo>
                  <a:pt x="1539491" y="1059474"/>
                </a:lnTo>
                <a:lnTo>
                  <a:pt x="1475431" y="1090333"/>
                </a:lnTo>
                <a:cubicBezTo>
                  <a:pt x="1348371" y="1144075"/>
                  <a:pt x="1208675" y="1173793"/>
                  <a:pt x="1062038" y="1173793"/>
                </a:cubicBezTo>
                <a:cubicBezTo>
                  <a:pt x="475491" y="1173793"/>
                  <a:pt x="0" y="698302"/>
                  <a:pt x="0" y="111755"/>
                </a:cubicBezTo>
                <a:cubicBezTo>
                  <a:pt x="0" y="75096"/>
                  <a:pt x="1858" y="38871"/>
                  <a:pt x="5483" y="3168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aphicFrame>
        <p:nvGraphicFramePr>
          <p:cNvPr id="24" name="图表 23"/>
          <p:cNvGraphicFramePr/>
          <p:nvPr/>
        </p:nvGraphicFramePr>
        <p:xfrm>
          <a:off x="8495703" y="1400526"/>
          <a:ext cx="3189627" cy="2126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5" name="任意多边形 34"/>
          <p:cNvSpPr/>
          <p:nvPr/>
        </p:nvSpPr>
        <p:spPr>
          <a:xfrm rot="1679225">
            <a:off x="8933215" y="3760970"/>
            <a:ext cx="393973" cy="1003561"/>
          </a:xfrm>
          <a:custGeom>
            <a:avLst/>
            <a:gdLst>
              <a:gd name="connsiteX0" fmla="*/ 0 w 381000"/>
              <a:gd name="connsiteY0" fmla="*/ 0 h 909716"/>
              <a:gd name="connsiteX1" fmla="*/ 381000 w 381000"/>
              <a:gd name="connsiteY1" fmla="*/ 19862 h 909716"/>
              <a:gd name="connsiteX2" fmla="*/ 381000 w 381000"/>
              <a:gd name="connsiteY2" fmla="*/ 722390 h 909716"/>
              <a:gd name="connsiteX3" fmla="*/ 193674 w 381000"/>
              <a:gd name="connsiteY3" fmla="*/ 909716 h 909716"/>
              <a:gd name="connsiteX4" fmla="*/ 187326 w 381000"/>
              <a:gd name="connsiteY4" fmla="*/ 909716 h 909716"/>
              <a:gd name="connsiteX5" fmla="*/ 0 w 381000"/>
              <a:gd name="connsiteY5" fmla="*/ 722390 h 909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1000" h="909716">
                <a:moveTo>
                  <a:pt x="0" y="0"/>
                </a:moveTo>
                <a:lnTo>
                  <a:pt x="381000" y="19862"/>
                </a:lnTo>
                <a:lnTo>
                  <a:pt x="381000" y="722390"/>
                </a:lnTo>
                <a:cubicBezTo>
                  <a:pt x="381000" y="825847"/>
                  <a:pt x="297131" y="909716"/>
                  <a:pt x="193674" y="909716"/>
                </a:cubicBezTo>
                <a:lnTo>
                  <a:pt x="187326" y="909716"/>
                </a:lnTo>
                <a:cubicBezTo>
                  <a:pt x="83869" y="909716"/>
                  <a:pt x="0" y="825847"/>
                  <a:pt x="0" y="72239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 rot="1698120">
            <a:off x="9304014" y="3548465"/>
            <a:ext cx="246232" cy="345585"/>
          </a:xfrm>
          <a:prstGeom prst="rect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>
          <a:xfrm rot="21436281">
            <a:off x="8927956" y="2507121"/>
            <a:ext cx="1591908" cy="1213759"/>
          </a:xfrm>
          <a:custGeom>
            <a:avLst/>
            <a:gdLst>
              <a:gd name="connsiteX0" fmla="*/ 5967 w 1539491"/>
              <a:gd name="connsiteY0" fmla="*/ 0 h 1173793"/>
              <a:gd name="connsiteX1" fmla="*/ 382512 w 1539491"/>
              <a:gd name="connsiteY1" fmla="*/ 0 h 1173793"/>
              <a:gd name="connsiteX2" fmla="*/ 371246 w 1539491"/>
              <a:gd name="connsiteY2" fmla="*/ 111755 h 1173793"/>
              <a:gd name="connsiteX3" fmla="*/ 1062038 w 1539491"/>
              <a:gd name="connsiteY3" fmla="*/ 802547 h 1173793"/>
              <a:gd name="connsiteX4" fmla="*/ 1330926 w 1539491"/>
              <a:gd name="connsiteY4" fmla="*/ 748261 h 1173793"/>
              <a:gd name="connsiteX5" fmla="*/ 1387724 w 1539491"/>
              <a:gd name="connsiteY5" fmla="*/ 717432 h 1173793"/>
              <a:gd name="connsiteX6" fmla="*/ 1539491 w 1539491"/>
              <a:gd name="connsiteY6" fmla="*/ 1059474 h 1173793"/>
              <a:gd name="connsiteX7" fmla="*/ 1475431 w 1539491"/>
              <a:gd name="connsiteY7" fmla="*/ 1090333 h 1173793"/>
              <a:gd name="connsiteX8" fmla="*/ 1062038 w 1539491"/>
              <a:gd name="connsiteY8" fmla="*/ 1173793 h 1173793"/>
              <a:gd name="connsiteX9" fmla="*/ 0 w 1539491"/>
              <a:gd name="connsiteY9" fmla="*/ 111755 h 1173793"/>
              <a:gd name="connsiteX10" fmla="*/ 5483 w 1539491"/>
              <a:gd name="connsiteY10" fmla="*/ 3168 h 1173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39491" h="1173793">
                <a:moveTo>
                  <a:pt x="5967" y="0"/>
                </a:moveTo>
                <a:lnTo>
                  <a:pt x="382512" y="0"/>
                </a:lnTo>
                <a:lnTo>
                  <a:pt x="371246" y="111755"/>
                </a:lnTo>
                <a:cubicBezTo>
                  <a:pt x="371246" y="493269"/>
                  <a:pt x="680524" y="802547"/>
                  <a:pt x="1062038" y="802547"/>
                </a:cubicBezTo>
                <a:cubicBezTo>
                  <a:pt x="1157417" y="802547"/>
                  <a:pt x="1248280" y="783217"/>
                  <a:pt x="1330926" y="748261"/>
                </a:cubicBezTo>
                <a:lnTo>
                  <a:pt x="1387724" y="717432"/>
                </a:lnTo>
                <a:lnTo>
                  <a:pt x="1539491" y="1059474"/>
                </a:lnTo>
                <a:lnTo>
                  <a:pt x="1475431" y="1090333"/>
                </a:lnTo>
                <a:cubicBezTo>
                  <a:pt x="1348371" y="1144075"/>
                  <a:pt x="1208675" y="1173793"/>
                  <a:pt x="1062038" y="1173793"/>
                </a:cubicBezTo>
                <a:cubicBezTo>
                  <a:pt x="475491" y="1173793"/>
                  <a:pt x="0" y="698302"/>
                  <a:pt x="0" y="111755"/>
                </a:cubicBezTo>
                <a:cubicBezTo>
                  <a:pt x="0" y="75096"/>
                  <a:pt x="1858" y="38871"/>
                  <a:pt x="5483" y="3168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6104094" y="1424727"/>
            <a:ext cx="0" cy="3537727"/>
          </a:xfrm>
          <a:prstGeom prst="line">
            <a:avLst/>
          </a:prstGeom>
          <a:ln w="38100">
            <a:solidFill>
              <a:srgbClr val="1F2B3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8653422" y="1400526"/>
            <a:ext cx="0" cy="3619794"/>
          </a:xfrm>
          <a:prstGeom prst="line">
            <a:avLst/>
          </a:prstGeom>
          <a:ln w="38100">
            <a:solidFill>
              <a:srgbClr val="1F2B3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V="1">
            <a:off x="829235" y="4977169"/>
            <a:ext cx="10527682" cy="67353"/>
          </a:xfrm>
          <a:prstGeom prst="line">
            <a:avLst/>
          </a:prstGeom>
          <a:ln w="38100">
            <a:solidFill>
              <a:srgbClr val="1F2B3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1942110" y="444019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关键词</a:t>
            </a:r>
          </a:p>
        </p:txBody>
      </p:sp>
      <p:sp>
        <p:nvSpPr>
          <p:cNvPr id="65" name="Freeform 5"/>
          <p:cNvSpPr>
            <a:spLocks noEditPoints="1"/>
          </p:cNvSpPr>
          <p:nvPr/>
        </p:nvSpPr>
        <p:spPr bwMode="auto">
          <a:xfrm rot="16200000">
            <a:off x="8129415" y="4707722"/>
            <a:ext cx="463973" cy="563095"/>
          </a:xfrm>
          <a:custGeom>
            <a:avLst/>
            <a:gdLst>
              <a:gd name="T0" fmla="*/ 85 w 90"/>
              <a:gd name="T1" fmla="*/ 84 h 110"/>
              <a:gd name="T2" fmla="*/ 72 w 90"/>
              <a:gd name="T3" fmla="*/ 74 h 110"/>
              <a:gd name="T4" fmla="*/ 61 w 90"/>
              <a:gd name="T5" fmla="*/ 75 h 110"/>
              <a:gd name="T6" fmla="*/ 51 w 90"/>
              <a:gd name="T7" fmla="*/ 57 h 110"/>
              <a:gd name="T8" fmla="*/ 74 w 90"/>
              <a:gd name="T9" fmla="*/ 13 h 110"/>
              <a:gd name="T10" fmla="*/ 71 w 90"/>
              <a:gd name="T11" fmla="*/ 0 h 110"/>
              <a:gd name="T12" fmla="*/ 45 w 90"/>
              <a:gd name="T13" fmla="*/ 46 h 110"/>
              <a:gd name="T14" fmla="*/ 18 w 90"/>
              <a:gd name="T15" fmla="*/ 0 h 110"/>
              <a:gd name="T16" fmla="*/ 16 w 90"/>
              <a:gd name="T17" fmla="*/ 13 h 110"/>
              <a:gd name="T18" fmla="*/ 39 w 90"/>
              <a:gd name="T19" fmla="*/ 57 h 110"/>
              <a:gd name="T20" fmla="*/ 29 w 90"/>
              <a:gd name="T21" fmla="*/ 75 h 110"/>
              <a:gd name="T22" fmla="*/ 18 w 90"/>
              <a:gd name="T23" fmla="*/ 74 h 110"/>
              <a:gd name="T24" fmla="*/ 5 w 90"/>
              <a:gd name="T25" fmla="*/ 84 h 110"/>
              <a:gd name="T26" fmla="*/ 10 w 90"/>
              <a:gd name="T27" fmla="*/ 108 h 110"/>
              <a:gd name="T28" fmla="*/ 21 w 90"/>
              <a:gd name="T29" fmla="*/ 109 h 110"/>
              <a:gd name="T30" fmla="*/ 33 w 90"/>
              <a:gd name="T31" fmla="*/ 100 h 110"/>
              <a:gd name="T32" fmla="*/ 36 w 90"/>
              <a:gd name="T33" fmla="*/ 93 h 110"/>
              <a:gd name="T34" fmla="*/ 36 w 90"/>
              <a:gd name="T35" fmla="*/ 93 h 110"/>
              <a:gd name="T36" fmla="*/ 36 w 90"/>
              <a:gd name="T37" fmla="*/ 92 h 110"/>
              <a:gd name="T38" fmla="*/ 45 w 90"/>
              <a:gd name="T39" fmla="*/ 67 h 110"/>
              <a:gd name="T40" fmla="*/ 54 w 90"/>
              <a:gd name="T41" fmla="*/ 92 h 110"/>
              <a:gd name="T42" fmla="*/ 54 w 90"/>
              <a:gd name="T43" fmla="*/ 93 h 110"/>
              <a:gd name="T44" fmla="*/ 54 w 90"/>
              <a:gd name="T45" fmla="*/ 93 h 110"/>
              <a:gd name="T46" fmla="*/ 57 w 90"/>
              <a:gd name="T47" fmla="*/ 100 h 110"/>
              <a:gd name="T48" fmla="*/ 69 w 90"/>
              <a:gd name="T49" fmla="*/ 109 h 110"/>
              <a:gd name="T50" fmla="*/ 80 w 90"/>
              <a:gd name="T51" fmla="*/ 108 h 110"/>
              <a:gd name="T52" fmla="*/ 85 w 90"/>
              <a:gd name="T53" fmla="*/ 84 h 110"/>
              <a:gd name="T54" fmla="*/ 26 w 90"/>
              <a:gd name="T55" fmla="*/ 95 h 110"/>
              <a:gd name="T56" fmla="*/ 19 w 90"/>
              <a:gd name="T57" fmla="*/ 101 h 110"/>
              <a:gd name="T58" fmla="*/ 14 w 90"/>
              <a:gd name="T59" fmla="*/ 101 h 110"/>
              <a:gd name="T60" fmla="*/ 13 w 90"/>
              <a:gd name="T61" fmla="*/ 88 h 110"/>
              <a:gd name="T62" fmla="*/ 20 w 90"/>
              <a:gd name="T63" fmla="*/ 82 h 110"/>
              <a:gd name="T64" fmla="*/ 24 w 90"/>
              <a:gd name="T65" fmla="*/ 83 h 110"/>
              <a:gd name="T66" fmla="*/ 26 w 90"/>
              <a:gd name="T67" fmla="*/ 95 h 110"/>
              <a:gd name="T68" fmla="*/ 45 w 90"/>
              <a:gd name="T69" fmla="*/ 58 h 110"/>
              <a:gd name="T70" fmla="*/ 42 w 90"/>
              <a:gd name="T71" fmla="*/ 55 h 110"/>
              <a:gd name="T72" fmla="*/ 45 w 90"/>
              <a:gd name="T73" fmla="*/ 52 h 110"/>
              <a:gd name="T74" fmla="*/ 48 w 90"/>
              <a:gd name="T75" fmla="*/ 55 h 110"/>
              <a:gd name="T76" fmla="*/ 45 w 90"/>
              <a:gd name="T77" fmla="*/ 58 h 110"/>
              <a:gd name="T78" fmla="*/ 76 w 90"/>
              <a:gd name="T79" fmla="*/ 101 h 110"/>
              <a:gd name="T80" fmla="*/ 71 w 90"/>
              <a:gd name="T81" fmla="*/ 101 h 110"/>
              <a:gd name="T82" fmla="*/ 64 w 90"/>
              <a:gd name="T83" fmla="*/ 95 h 110"/>
              <a:gd name="T84" fmla="*/ 65 w 90"/>
              <a:gd name="T85" fmla="*/ 83 h 110"/>
              <a:gd name="T86" fmla="*/ 70 w 90"/>
              <a:gd name="T87" fmla="*/ 82 h 110"/>
              <a:gd name="T88" fmla="*/ 77 w 90"/>
              <a:gd name="T89" fmla="*/ 88 h 110"/>
              <a:gd name="T90" fmla="*/ 76 w 90"/>
              <a:gd name="T91" fmla="*/ 10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0" h="110">
                <a:moveTo>
                  <a:pt x="85" y="84"/>
                </a:moveTo>
                <a:cubicBezTo>
                  <a:pt x="82" y="79"/>
                  <a:pt x="77" y="75"/>
                  <a:pt x="72" y="74"/>
                </a:cubicBezTo>
                <a:cubicBezTo>
                  <a:pt x="69" y="73"/>
                  <a:pt x="65" y="73"/>
                  <a:pt x="61" y="75"/>
                </a:cubicBezTo>
                <a:cubicBezTo>
                  <a:pt x="51" y="57"/>
                  <a:pt x="51" y="57"/>
                  <a:pt x="51" y="57"/>
                </a:cubicBezTo>
                <a:cubicBezTo>
                  <a:pt x="57" y="45"/>
                  <a:pt x="71" y="17"/>
                  <a:pt x="74" y="13"/>
                </a:cubicBezTo>
                <a:cubicBezTo>
                  <a:pt x="77" y="7"/>
                  <a:pt x="71" y="0"/>
                  <a:pt x="71" y="0"/>
                </a:cubicBezTo>
                <a:cubicBezTo>
                  <a:pt x="45" y="46"/>
                  <a:pt x="45" y="46"/>
                  <a:pt x="45" y="46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3" y="7"/>
                  <a:pt x="16" y="13"/>
                </a:cubicBezTo>
                <a:cubicBezTo>
                  <a:pt x="18" y="17"/>
                  <a:pt x="32" y="45"/>
                  <a:pt x="39" y="57"/>
                </a:cubicBezTo>
                <a:cubicBezTo>
                  <a:pt x="29" y="75"/>
                  <a:pt x="29" y="75"/>
                  <a:pt x="29" y="75"/>
                </a:cubicBezTo>
                <a:cubicBezTo>
                  <a:pt x="25" y="73"/>
                  <a:pt x="21" y="73"/>
                  <a:pt x="18" y="74"/>
                </a:cubicBezTo>
                <a:cubicBezTo>
                  <a:pt x="13" y="75"/>
                  <a:pt x="8" y="79"/>
                  <a:pt x="5" y="84"/>
                </a:cubicBezTo>
                <a:cubicBezTo>
                  <a:pt x="0" y="93"/>
                  <a:pt x="2" y="104"/>
                  <a:pt x="10" y="108"/>
                </a:cubicBezTo>
                <a:cubicBezTo>
                  <a:pt x="13" y="110"/>
                  <a:pt x="17" y="110"/>
                  <a:pt x="21" y="109"/>
                </a:cubicBezTo>
                <a:cubicBezTo>
                  <a:pt x="26" y="108"/>
                  <a:pt x="30" y="105"/>
                  <a:pt x="33" y="100"/>
                </a:cubicBezTo>
                <a:cubicBezTo>
                  <a:pt x="34" y="97"/>
                  <a:pt x="35" y="95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2"/>
                  <a:pt x="36" y="92"/>
                  <a:pt x="36" y="92"/>
                </a:cubicBezTo>
                <a:cubicBezTo>
                  <a:pt x="38" y="78"/>
                  <a:pt x="42" y="70"/>
                  <a:pt x="45" y="67"/>
                </a:cubicBezTo>
                <a:cubicBezTo>
                  <a:pt x="48" y="70"/>
                  <a:pt x="52" y="78"/>
                  <a:pt x="54" y="92"/>
                </a:cubicBezTo>
                <a:cubicBezTo>
                  <a:pt x="54" y="92"/>
                  <a:pt x="54" y="92"/>
                  <a:pt x="54" y="93"/>
                </a:cubicBezTo>
                <a:cubicBezTo>
                  <a:pt x="54" y="93"/>
                  <a:pt x="54" y="93"/>
                  <a:pt x="54" y="93"/>
                </a:cubicBezTo>
                <a:cubicBezTo>
                  <a:pt x="55" y="95"/>
                  <a:pt x="55" y="97"/>
                  <a:pt x="57" y="100"/>
                </a:cubicBezTo>
                <a:cubicBezTo>
                  <a:pt x="60" y="105"/>
                  <a:pt x="64" y="108"/>
                  <a:pt x="69" y="109"/>
                </a:cubicBezTo>
                <a:cubicBezTo>
                  <a:pt x="73" y="110"/>
                  <a:pt x="77" y="110"/>
                  <a:pt x="80" y="108"/>
                </a:cubicBezTo>
                <a:cubicBezTo>
                  <a:pt x="88" y="104"/>
                  <a:pt x="90" y="93"/>
                  <a:pt x="85" y="84"/>
                </a:cubicBezTo>
                <a:moveTo>
                  <a:pt x="26" y="95"/>
                </a:moveTo>
                <a:cubicBezTo>
                  <a:pt x="24" y="98"/>
                  <a:pt x="21" y="100"/>
                  <a:pt x="19" y="101"/>
                </a:cubicBezTo>
                <a:cubicBezTo>
                  <a:pt x="17" y="101"/>
                  <a:pt x="16" y="102"/>
                  <a:pt x="14" y="101"/>
                </a:cubicBezTo>
                <a:cubicBezTo>
                  <a:pt x="11" y="99"/>
                  <a:pt x="10" y="93"/>
                  <a:pt x="13" y="88"/>
                </a:cubicBezTo>
                <a:cubicBezTo>
                  <a:pt x="14" y="85"/>
                  <a:pt x="17" y="83"/>
                  <a:pt x="20" y="82"/>
                </a:cubicBezTo>
                <a:cubicBezTo>
                  <a:pt x="21" y="82"/>
                  <a:pt x="23" y="82"/>
                  <a:pt x="24" y="83"/>
                </a:cubicBezTo>
                <a:cubicBezTo>
                  <a:pt x="28" y="85"/>
                  <a:pt x="28" y="90"/>
                  <a:pt x="26" y="95"/>
                </a:cubicBezTo>
                <a:moveTo>
                  <a:pt x="45" y="58"/>
                </a:moveTo>
                <a:cubicBezTo>
                  <a:pt x="43" y="58"/>
                  <a:pt x="42" y="57"/>
                  <a:pt x="42" y="55"/>
                </a:cubicBezTo>
                <a:cubicBezTo>
                  <a:pt x="42" y="53"/>
                  <a:pt x="43" y="52"/>
                  <a:pt x="45" y="52"/>
                </a:cubicBezTo>
                <a:cubicBezTo>
                  <a:pt x="47" y="52"/>
                  <a:pt x="48" y="53"/>
                  <a:pt x="48" y="55"/>
                </a:cubicBezTo>
                <a:cubicBezTo>
                  <a:pt x="48" y="57"/>
                  <a:pt x="47" y="58"/>
                  <a:pt x="45" y="58"/>
                </a:cubicBezTo>
                <a:moveTo>
                  <a:pt x="76" y="101"/>
                </a:moveTo>
                <a:cubicBezTo>
                  <a:pt x="74" y="102"/>
                  <a:pt x="72" y="101"/>
                  <a:pt x="71" y="101"/>
                </a:cubicBezTo>
                <a:cubicBezTo>
                  <a:pt x="69" y="100"/>
                  <a:pt x="66" y="98"/>
                  <a:pt x="64" y="95"/>
                </a:cubicBezTo>
                <a:cubicBezTo>
                  <a:pt x="61" y="90"/>
                  <a:pt x="62" y="85"/>
                  <a:pt x="65" y="83"/>
                </a:cubicBezTo>
                <a:cubicBezTo>
                  <a:pt x="67" y="82"/>
                  <a:pt x="69" y="82"/>
                  <a:pt x="70" y="82"/>
                </a:cubicBezTo>
                <a:cubicBezTo>
                  <a:pt x="73" y="83"/>
                  <a:pt x="75" y="85"/>
                  <a:pt x="77" y="88"/>
                </a:cubicBezTo>
                <a:cubicBezTo>
                  <a:pt x="80" y="93"/>
                  <a:pt x="79" y="99"/>
                  <a:pt x="76" y="101"/>
                </a:cubicBezTo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3" name="TextBox 51"/>
          <p:cNvSpPr txBox="1"/>
          <p:nvPr/>
        </p:nvSpPr>
        <p:spPr>
          <a:xfrm>
            <a:off x="809972" y="5548630"/>
            <a:ext cx="10767739" cy="496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点击此出编辑文本内容，以表达您点击此出编辑文本内容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，顶部“开始”面板中可以对字体、字号、颜色、行距等进行修改。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4510098" y="444019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关键词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6994563" y="444019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关键词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9593746" y="444019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关键词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出自【趣你的PPT】(微信:qunideppt)：最优质的PPT资源库"/>
          <p:cNvSpPr/>
          <p:nvPr/>
        </p:nvSpPr>
        <p:spPr bwMode="auto">
          <a:xfrm rot="20791526">
            <a:off x="6688287" y="3575798"/>
            <a:ext cx="1849259" cy="1813952"/>
          </a:xfrm>
          <a:custGeom>
            <a:avLst/>
            <a:gdLst>
              <a:gd name="T0" fmla="*/ 0 w 933"/>
              <a:gd name="T1" fmla="*/ 502 h 915"/>
              <a:gd name="T2" fmla="*/ 933 w 933"/>
              <a:gd name="T3" fmla="*/ 207 h 915"/>
              <a:gd name="T4" fmla="*/ 37 w 933"/>
              <a:gd name="T5" fmla="*/ 576 h 915"/>
              <a:gd name="T6" fmla="*/ 527 w 933"/>
              <a:gd name="T7" fmla="*/ 386 h 915"/>
              <a:gd name="T8" fmla="*/ 0 w 933"/>
              <a:gd name="T9" fmla="*/ 502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915">
                <a:moveTo>
                  <a:pt x="0" y="502"/>
                </a:moveTo>
                <a:cubicBezTo>
                  <a:pt x="0" y="502"/>
                  <a:pt x="238" y="0"/>
                  <a:pt x="933" y="207"/>
                </a:cubicBezTo>
                <a:cubicBezTo>
                  <a:pt x="933" y="207"/>
                  <a:pt x="686" y="915"/>
                  <a:pt x="37" y="576"/>
                </a:cubicBezTo>
                <a:cubicBezTo>
                  <a:pt x="37" y="576"/>
                  <a:pt x="362" y="402"/>
                  <a:pt x="527" y="386"/>
                </a:cubicBezTo>
                <a:cubicBezTo>
                  <a:pt x="527" y="386"/>
                  <a:pt x="151" y="390"/>
                  <a:pt x="0" y="502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出自【趣你的PPT】(微信:qunideppt)：最优质的PPT资源库"/>
          <p:cNvSpPr>
            <a:spLocks noChangeAspect="1"/>
          </p:cNvSpPr>
          <p:nvPr/>
        </p:nvSpPr>
        <p:spPr>
          <a:xfrm>
            <a:off x="7010400" y="1755052"/>
            <a:ext cx="251968" cy="251968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" name="出自【趣你的PPT】(微信:qunideppt)：最优质的PPT资源库"/>
          <p:cNvSpPr>
            <a:spLocks noChangeAspect="1"/>
          </p:cNvSpPr>
          <p:nvPr/>
        </p:nvSpPr>
        <p:spPr>
          <a:xfrm>
            <a:off x="4421632" y="1866200"/>
            <a:ext cx="251968" cy="251968"/>
          </a:xfrm>
          <a:prstGeom prst="ellipse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出自【趣你的PPT】(微信:qunideppt)：最优质的PPT资源库"/>
          <p:cNvSpPr>
            <a:spLocks noChangeAspect="1"/>
          </p:cNvSpPr>
          <p:nvPr/>
        </p:nvSpPr>
        <p:spPr>
          <a:xfrm>
            <a:off x="8346991" y="3422395"/>
            <a:ext cx="251968" cy="251968"/>
          </a:xfrm>
          <a:prstGeom prst="ellipse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5" name="出自【趣你的PPT】(微信:qunideppt)：最优质的PPT资源库"/>
          <p:cNvSpPr/>
          <p:nvPr/>
        </p:nvSpPr>
        <p:spPr bwMode="auto">
          <a:xfrm>
            <a:off x="5348555" y="4362647"/>
            <a:ext cx="1485605" cy="2495354"/>
          </a:xfrm>
          <a:custGeom>
            <a:avLst/>
            <a:gdLst>
              <a:gd name="T0" fmla="*/ 558 w 679"/>
              <a:gd name="T1" fmla="*/ 887 h 887"/>
              <a:gd name="T2" fmla="*/ 517 w 679"/>
              <a:gd name="T3" fmla="*/ 546 h 887"/>
              <a:gd name="T4" fmla="*/ 669 w 679"/>
              <a:gd name="T5" fmla="*/ 191 h 887"/>
              <a:gd name="T6" fmla="*/ 593 w 679"/>
              <a:gd name="T7" fmla="*/ 207 h 887"/>
              <a:gd name="T8" fmla="*/ 451 w 679"/>
              <a:gd name="T9" fmla="*/ 310 h 887"/>
              <a:gd name="T10" fmla="*/ 331 w 679"/>
              <a:gd name="T11" fmla="*/ 25 h 887"/>
              <a:gd name="T12" fmla="*/ 319 w 679"/>
              <a:gd name="T13" fmla="*/ 214 h 887"/>
              <a:gd name="T14" fmla="*/ 199 w 679"/>
              <a:gd name="T15" fmla="*/ 139 h 887"/>
              <a:gd name="T16" fmla="*/ 110 w 679"/>
              <a:gd name="T17" fmla="*/ 71 h 887"/>
              <a:gd name="T18" fmla="*/ 216 w 679"/>
              <a:gd name="T19" fmla="*/ 311 h 887"/>
              <a:gd name="T20" fmla="*/ 40 w 679"/>
              <a:gd name="T21" fmla="*/ 150 h 887"/>
              <a:gd name="T22" fmla="*/ 37 w 679"/>
              <a:gd name="T23" fmla="*/ 224 h 887"/>
              <a:gd name="T24" fmla="*/ 180 w 679"/>
              <a:gd name="T25" fmla="*/ 388 h 887"/>
              <a:gd name="T26" fmla="*/ 44 w 679"/>
              <a:gd name="T27" fmla="*/ 317 h 887"/>
              <a:gd name="T28" fmla="*/ 85 w 679"/>
              <a:gd name="T29" fmla="*/ 408 h 887"/>
              <a:gd name="T30" fmla="*/ 303 w 679"/>
              <a:gd name="T31" fmla="*/ 668 h 887"/>
              <a:gd name="T32" fmla="*/ 275 w 679"/>
              <a:gd name="T33" fmla="*/ 887 h 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9" h="887">
                <a:moveTo>
                  <a:pt x="558" y="887"/>
                </a:moveTo>
                <a:cubicBezTo>
                  <a:pt x="558" y="887"/>
                  <a:pt x="455" y="806"/>
                  <a:pt x="517" y="546"/>
                </a:cubicBezTo>
                <a:cubicBezTo>
                  <a:pt x="580" y="285"/>
                  <a:pt x="679" y="231"/>
                  <a:pt x="669" y="191"/>
                </a:cubicBezTo>
                <a:cubicBezTo>
                  <a:pt x="660" y="151"/>
                  <a:pt x="609" y="170"/>
                  <a:pt x="593" y="207"/>
                </a:cubicBezTo>
                <a:cubicBezTo>
                  <a:pt x="577" y="243"/>
                  <a:pt x="512" y="323"/>
                  <a:pt x="451" y="310"/>
                </a:cubicBezTo>
                <a:cubicBezTo>
                  <a:pt x="391" y="297"/>
                  <a:pt x="375" y="49"/>
                  <a:pt x="331" y="25"/>
                </a:cubicBezTo>
                <a:cubicBezTo>
                  <a:pt x="287" y="0"/>
                  <a:pt x="302" y="114"/>
                  <a:pt x="319" y="214"/>
                </a:cubicBezTo>
                <a:cubicBezTo>
                  <a:pt x="336" y="313"/>
                  <a:pt x="252" y="258"/>
                  <a:pt x="199" y="139"/>
                </a:cubicBezTo>
                <a:cubicBezTo>
                  <a:pt x="146" y="20"/>
                  <a:pt x="115" y="54"/>
                  <a:pt x="110" y="71"/>
                </a:cubicBezTo>
                <a:cubicBezTo>
                  <a:pt x="104" y="88"/>
                  <a:pt x="225" y="300"/>
                  <a:pt x="216" y="311"/>
                </a:cubicBezTo>
                <a:cubicBezTo>
                  <a:pt x="208" y="321"/>
                  <a:pt x="55" y="145"/>
                  <a:pt x="40" y="150"/>
                </a:cubicBezTo>
                <a:cubicBezTo>
                  <a:pt x="26" y="155"/>
                  <a:pt x="0" y="169"/>
                  <a:pt x="37" y="224"/>
                </a:cubicBezTo>
                <a:cubicBezTo>
                  <a:pt x="73" y="280"/>
                  <a:pt x="187" y="373"/>
                  <a:pt x="180" y="388"/>
                </a:cubicBezTo>
                <a:cubicBezTo>
                  <a:pt x="173" y="404"/>
                  <a:pt x="78" y="319"/>
                  <a:pt x="44" y="317"/>
                </a:cubicBezTo>
                <a:cubicBezTo>
                  <a:pt x="9" y="315"/>
                  <a:pt x="23" y="364"/>
                  <a:pt x="85" y="408"/>
                </a:cubicBezTo>
                <a:cubicBezTo>
                  <a:pt x="147" y="452"/>
                  <a:pt x="298" y="501"/>
                  <a:pt x="303" y="668"/>
                </a:cubicBezTo>
                <a:cubicBezTo>
                  <a:pt x="308" y="835"/>
                  <a:pt x="275" y="887"/>
                  <a:pt x="275" y="887"/>
                </a:cubicBezTo>
              </a:path>
            </a:pathLst>
          </a:cu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出自【趣你的PPT】(微信:qunideppt)：最优质的PPT资源库"/>
          <p:cNvSpPr/>
          <p:nvPr/>
        </p:nvSpPr>
        <p:spPr bwMode="auto">
          <a:xfrm rot="677462">
            <a:off x="3585968" y="3330868"/>
            <a:ext cx="1841843" cy="1948104"/>
          </a:xfrm>
          <a:custGeom>
            <a:avLst/>
            <a:gdLst>
              <a:gd name="T0" fmla="*/ 966 w 970"/>
              <a:gd name="T1" fmla="*/ 703 h 1025"/>
              <a:gd name="T2" fmla="*/ 0 w 970"/>
              <a:gd name="T3" fmla="*/ 498 h 1025"/>
              <a:gd name="T4" fmla="*/ 970 w 970"/>
              <a:gd name="T5" fmla="*/ 620 h 1025"/>
              <a:gd name="T6" fmla="*/ 445 w 970"/>
              <a:gd name="T7" fmla="*/ 543 h 1025"/>
              <a:gd name="T8" fmla="*/ 966 w 970"/>
              <a:gd name="T9" fmla="*/ 703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0" h="1025">
                <a:moveTo>
                  <a:pt x="966" y="703"/>
                </a:moveTo>
                <a:cubicBezTo>
                  <a:pt x="966" y="703"/>
                  <a:pt x="507" y="1025"/>
                  <a:pt x="0" y="498"/>
                </a:cubicBezTo>
                <a:cubicBezTo>
                  <a:pt x="0" y="498"/>
                  <a:pt x="568" y="0"/>
                  <a:pt x="970" y="620"/>
                </a:cubicBezTo>
                <a:cubicBezTo>
                  <a:pt x="970" y="620"/>
                  <a:pt x="598" y="611"/>
                  <a:pt x="445" y="543"/>
                </a:cubicBezTo>
                <a:cubicBezTo>
                  <a:pt x="445" y="543"/>
                  <a:pt x="778" y="726"/>
                  <a:pt x="966" y="703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出自【趣你的PPT】(微信:qunideppt)：最优质的PPT资源库"/>
          <p:cNvSpPr/>
          <p:nvPr/>
        </p:nvSpPr>
        <p:spPr bwMode="auto">
          <a:xfrm>
            <a:off x="5435159" y="2112127"/>
            <a:ext cx="2660653" cy="2515720"/>
          </a:xfrm>
          <a:custGeom>
            <a:avLst/>
            <a:gdLst>
              <a:gd name="T0" fmla="*/ 388 w 1261"/>
              <a:gd name="T1" fmla="*/ 1185 h 1192"/>
              <a:gd name="T2" fmla="*/ 659 w 1261"/>
              <a:gd name="T3" fmla="*/ 0 h 1192"/>
              <a:gd name="T4" fmla="*/ 490 w 1261"/>
              <a:gd name="T5" fmla="*/ 1192 h 1192"/>
              <a:gd name="T6" fmla="*/ 595 w 1261"/>
              <a:gd name="T7" fmla="*/ 548 h 1192"/>
              <a:gd name="T8" fmla="*/ 388 w 1261"/>
              <a:gd name="T9" fmla="*/ 1185 h 1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1" h="1192">
                <a:moveTo>
                  <a:pt x="388" y="1185"/>
                </a:moveTo>
                <a:cubicBezTo>
                  <a:pt x="388" y="1185"/>
                  <a:pt x="0" y="615"/>
                  <a:pt x="659" y="0"/>
                </a:cubicBezTo>
                <a:cubicBezTo>
                  <a:pt x="659" y="0"/>
                  <a:pt x="1261" y="710"/>
                  <a:pt x="490" y="1192"/>
                </a:cubicBezTo>
                <a:cubicBezTo>
                  <a:pt x="490" y="1192"/>
                  <a:pt x="508" y="734"/>
                  <a:pt x="595" y="548"/>
                </a:cubicBezTo>
                <a:cubicBezTo>
                  <a:pt x="595" y="548"/>
                  <a:pt x="363" y="953"/>
                  <a:pt x="388" y="1185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出自【趣你的PPT】(微信:qunideppt)：最优质的PPT资源库"/>
          <p:cNvSpPr/>
          <p:nvPr/>
        </p:nvSpPr>
        <p:spPr bwMode="auto">
          <a:xfrm rot="355503">
            <a:off x="4374809" y="2313210"/>
            <a:ext cx="2120703" cy="2211695"/>
          </a:xfrm>
          <a:custGeom>
            <a:avLst/>
            <a:gdLst>
              <a:gd name="T0" fmla="*/ 594 w 968"/>
              <a:gd name="T1" fmla="*/ 1009 h 1009"/>
              <a:gd name="T2" fmla="*/ 142 w 968"/>
              <a:gd name="T3" fmla="*/ 0 h 1009"/>
              <a:gd name="T4" fmla="*/ 671 w 968"/>
              <a:gd name="T5" fmla="*/ 958 h 1009"/>
              <a:gd name="T6" fmla="*/ 395 w 968"/>
              <a:gd name="T7" fmla="*/ 433 h 1009"/>
              <a:gd name="T8" fmla="*/ 594 w 968"/>
              <a:gd name="T9" fmla="*/ 1009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8" h="1009">
                <a:moveTo>
                  <a:pt x="594" y="1009"/>
                </a:moveTo>
                <a:cubicBezTo>
                  <a:pt x="594" y="1009"/>
                  <a:pt x="0" y="806"/>
                  <a:pt x="142" y="0"/>
                </a:cubicBezTo>
                <a:cubicBezTo>
                  <a:pt x="142" y="0"/>
                  <a:pt x="968" y="186"/>
                  <a:pt x="671" y="958"/>
                </a:cubicBezTo>
                <a:cubicBezTo>
                  <a:pt x="671" y="958"/>
                  <a:pt x="435" y="615"/>
                  <a:pt x="395" y="433"/>
                </a:cubicBezTo>
                <a:cubicBezTo>
                  <a:pt x="395" y="433"/>
                  <a:pt x="449" y="854"/>
                  <a:pt x="594" y="1009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出自【趣你的PPT】(微信:qunideppt)：最优质的PPT资源库"/>
          <p:cNvSpPr>
            <a:spLocks noChangeAspect="1"/>
          </p:cNvSpPr>
          <p:nvPr/>
        </p:nvSpPr>
        <p:spPr>
          <a:xfrm>
            <a:off x="3581400" y="3630338"/>
            <a:ext cx="251968" cy="251968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出自【趣你的PPT】(微信:qunideppt)：最优质的PPT资源库"/>
          <p:cNvSpPr/>
          <p:nvPr/>
        </p:nvSpPr>
        <p:spPr>
          <a:xfrm>
            <a:off x="6519333" y="2480272"/>
            <a:ext cx="508883" cy="50888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6603821" y="2568995"/>
            <a:ext cx="339908" cy="331438"/>
          </a:xfrm>
          <a:custGeom>
            <a:avLst/>
            <a:gdLst/>
            <a:ahLst/>
            <a:cxnLst>
              <a:cxn ang="0">
                <a:pos x="252" y="234"/>
              </a:cxn>
              <a:cxn ang="0">
                <a:pos x="197" y="105"/>
              </a:cxn>
              <a:cxn ang="0">
                <a:pos x="194" y="98"/>
              </a:cxn>
              <a:cxn ang="0">
                <a:pos x="198" y="55"/>
              </a:cxn>
              <a:cxn ang="0">
                <a:pos x="195" y="42"/>
              </a:cxn>
              <a:cxn ang="0">
                <a:pos x="99" y="0"/>
              </a:cxn>
              <a:cxn ang="0">
                <a:pos x="4" y="42"/>
              </a:cxn>
              <a:cxn ang="0">
                <a:pos x="0" y="55"/>
              </a:cxn>
              <a:cxn ang="0">
                <a:pos x="5" y="98"/>
              </a:cxn>
              <a:cxn ang="0">
                <a:pos x="0" y="112"/>
              </a:cxn>
              <a:cxn ang="0">
                <a:pos x="5" y="155"/>
              </a:cxn>
              <a:cxn ang="0">
                <a:pos x="0" y="169"/>
              </a:cxn>
              <a:cxn ang="0">
                <a:pos x="99" y="243"/>
              </a:cxn>
              <a:cxn ang="0">
                <a:pos x="130" y="238"/>
              </a:cxn>
              <a:cxn ang="0">
                <a:pos x="241" y="246"/>
              </a:cxn>
              <a:cxn ang="0">
                <a:pos x="309" y="285"/>
              </a:cxn>
              <a:cxn ang="0">
                <a:pos x="226" y="151"/>
              </a:cxn>
              <a:cxn ang="0">
                <a:pos x="155" y="221"/>
              </a:cxn>
              <a:cxn ang="0">
                <a:pos x="99" y="11"/>
              </a:cxn>
              <a:cxn ang="0">
                <a:pos x="99" y="61"/>
              </a:cxn>
              <a:cxn ang="0">
                <a:pos x="99" y="11"/>
              </a:cxn>
              <a:cxn ang="0">
                <a:pos x="99" y="80"/>
              </a:cxn>
              <a:cxn ang="0">
                <a:pos x="188" y="83"/>
              </a:cxn>
              <a:cxn ang="0">
                <a:pos x="11" y="83"/>
              </a:cxn>
              <a:cxn ang="0">
                <a:pos x="11" y="114"/>
              </a:cxn>
              <a:cxn ang="0">
                <a:pos x="126" y="137"/>
              </a:cxn>
              <a:cxn ang="0">
                <a:pos x="110" y="175"/>
              </a:cxn>
              <a:cxn ang="0">
                <a:pos x="11" y="141"/>
              </a:cxn>
              <a:cxn ang="0">
                <a:pos x="99" y="233"/>
              </a:cxn>
              <a:cxn ang="0">
                <a:pos x="11" y="171"/>
              </a:cxn>
              <a:cxn ang="0">
                <a:pos x="110" y="195"/>
              </a:cxn>
              <a:cxn ang="0">
                <a:pos x="124" y="231"/>
              </a:cxn>
              <a:cxn ang="0">
                <a:pos x="99" y="233"/>
              </a:cxn>
            </a:cxnLst>
            <a:rect l="0" t="0" r="r" b="b"/>
            <a:pathLst>
              <a:path w="309" h="302">
                <a:moveTo>
                  <a:pt x="309" y="285"/>
                </a:moveTo>
                <a:cubicBezTo>
                  <a:pt x="252" y="234"/>
                  <a:pt x="252" y="234"/>
                  <a:pt x="252" y="234"/>
                </a:cubicBezTo>
                <a:cubicBezTo>
                  <a:pt x="263" y="221"/>
                  <a:pt x="270" y="203"/>
                  <a:pt x="270" y="185"/>
                </a:cubicBezTo>
                <a:cubicBezTo>
                  <a:pt x="270" y="143"/>
                  <a:pt x="238" y="109"/>
                  <a:pt x="197" y="105"/>
                </a:cubicBezTo>
                <a:cubicBezTo>
                  <a:pt x="197" y="104"/>
                  <a:pt x="196" y="102"/>
                  <a:pt x="195" y="100"/>
                </a:cubicBezTo>
                <a:cubicBezTo>
                  <a:pt x="194" y="98"/>
                  <a:pt x="194" y="98"/>
                  <a:pt x="194" y="98"/>
                </a:cubicBezTo>
                <a:cubicBezTo>
                  <a:pt x="197" y="93"/>
                  <a:pt x="198" y="89"/>
                  <a:pt x="198" y="83"/>
                </a:cubicBezTo>
                <a:cubicBezTo>
                  <a:pt x="198" y="55"/>
                  <a:pt x="198" y="55"/>
                  <a:pt x="198" y="55"/>
                </a:cubicBezTo>
                <a:cubicBezTo>
                  <a:pt x="198" y="51"/>
                  <a:pt x="197" y="47"/>
                  <a:pt x="195" y="43"/>
                </a:cubicBezTo>
                <a:cubicBezTo>
                  <a:pt x="195" y="42"/>
                  <a:pt x="195" y="42"/>
                  <a:pt x="195" y="42"/>
                </a:cubicBezTo>
                <a:cubicBezTo>
                  <a:pt x="196" y="40"/>
                  <a:pt x="196" y="38"/>
                  <a:pt x="196" y="36"/>
                </a:cubicBezTo>
                <a:cubicBezTo>
                  <a:pt x="196" y="12"/>
                  <a:pt x="146" y="0"/>
                  <a:pt x="99" y="0"/>
                </a:cubicBezTo>
                <a:cubicBezTo>
                  <a:pt x="52" y="0"/>
                  <a:pt x="2" y="12"/>
                  <a:pt x="2" y="36"/>
                </a:cubicBezTo>
                <a:cubicBezTo>
                  <a:pt x="2" y="38"/>
                  <a:pt x="3" y="40"/>
                  <a:pt x="4" y="42"/>
                </a:cubicBezTo>
                <a:cubicBezTo>
                  <a:pt x="3" y="43"/>
                  <a:pt x="3" y="43"/>
                  <a:pt x="3" y="43"/>
                </a:cubicBezTo>
                <a:cubicBezTo>
                  <a:pt x="1" y="47"/>
                  <a:pt x="0" y="51"/>
                  <a:pt x="0" y="55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9"/>
                  <a:pt x="2" y="93"/>
                  <a:pt x="5" y="98"/>
                </a:cubicBezTo>
                <a:cubicBezTo>
                  <a:pt x="4" y="100"/>
                  <a:pt x="4" y="100"/>
                  <a:pt x="4" y="100"/>
                </a:cubicBezTo>
                <a:cubicBezTo>
                  <a:pt x="1" y="104"/>
                  <a:pt x="0" y="108"/>
                  <a:pt x="0" y="112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6"/>
                  <a:pt x="2" y="151"/>
                  <a:pt x="5" y="155"/>
                </a:cubicBezTo>
                <a:cubicBezTo>
                  <a:pt x="4" y="157"/>
                  <a:pt x="4" y="157"/>
                  <a:pt x="4" y="157"/>
                </a:cubicBezTo>
                <a:cubicBezTo>
                  <a:pt x="1" y="161"/>
                  <a:pt x="0" y="165"/>
                  <a:pt x="0" y="169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223"/>
                  <a:pt x="44" y="243"/>
                  <a:pt x="99" y="243"/>
                </a:cubicBezTo>
                <a:cubicBezTo>
                  <a:pt x="111" y="243"/>
                  <a:pt x="121" y="242"/>
                  <a:pt x="132" y="241"/>
                </a:cubicBezTo>
                <a:cubicBezTo>
                  <a:pt x="131" y="240"/>
                  <a:pt x="130" y="239"/>
                  <a:pt x="130" y="238"/>
                </a:cubicBezTo>
                <a:cubicBezTo>
                  <a:pt x="144" y="254"/>
                  <a:pt x="166" y="265"/>
                  <a:pt x="189" y="265"/>
                </a:cubicBezTo>
                <a:cubicBezTo>
                  <a:pt x="209" y="265"/>
                  <a:pt x="227" y="258"/>
                  <a:pt x="241" y="246"/>
                </a:cubicBezTo>
                <a:cubicBezTo>
                  <a:pt x="291" y="302"/>
                  <a:pt x="291" y="302"/>
                  <a:pt x="291" y="302"/>
                </a:cubicBezTo>
                <a:lnTo>
                  <a:pt x="309" y="285"/>
                </a:lnTo>
                <a:close/>
                <a:moveTo>
                  <a:pt x="156" y="151"/>
                </a:moveTo>
                <a:cubicBezTo>
                  <a:pt x="175" y="131"/>
                  <a:pt x="206" y="131"/>
                  <a:pt x="226" y="151"/>
                </a:cubicBezTo>
                <a:cubicBezTo>
                  <a:pt x="245" y="170"/>
                  <a:pt x="245" y="202"/>
                  <a:pt x="226" y="221"/>
                </a:cubicBezTo>
                <a:cubicBezTo>
                  <a:pt x="206" y="240"/>
                  <a:pt x="175" y="240"/>
                  <a:pt x="155" y="221"/>
                </a:cubicBezTo>
                <a:cubicBezTo>
                  <a:pt x="136" y="201"/>
                  <a:pt x="136" y="170"/>
                  <a:pt x="156" y="151"/>
                </a:cubicBezTo>
                <a:close/>
                <a:moveTo>
                  <a:pt x="99" y="11"/>
                </a:moveTo>
                <a:cubicBezTo>
                  <a:pt x="153" y="11"/>
                  <a:pt x="185" y="25"/>
                  <a:pt x="185" y="36"/>
                </a:cubicBezTo>
                <a:cubicBezTo>
                  <a:pt x="185" y="46"/>
                  <a:pt x="153" y="61"/>
                  <a:pt x="99" y="61"/>
                </a:cubicBezTo>
                <a:cubicBezTo>
                  <a:pt x="46" y="61"/>
                  <a:pt x="13" y="46"/>
                  <a:pt x="13" y="36"/>
                </a:cubicBezTo>
                <a:cubicBezTo>
                  <a:pt x="13" y="25"/>
                  <a:pt x="46" y="11"/>
                  <a:pt x="99" y="11"/>
                </a:cubicBezTo>
                <a:close/>
                <a:moveTo>
                  <a:pt x="11" y="60"/>
                </a:moveTo>
                <a:cubicBezTo>
                  <a:pt x="27" y="73"/>
                  <a:pt x="63" y="80"/>
                  <a:pt x="99" y="80"/>
                </a:cubicBezTo>
                <a:cubicBezTo>
                  <a:pt x="135" y="80"/>
                  <a:pt x="172" y="73"/>
                  <a:pt x="188" y="60"/>
                </a:cubicBezTo>
                <a:cubicBezTo>
                  <a:pt x="188" y="83"/>
                  <a:pt x="188" y="83"/>
                  <a:pt x="188" y="83"/>
                </a:cubicBezTo>
                <a:cubicBezTo>
                  <a:pt x="188" y="100"/>
                  <a:pt x="151" y="118"/>
                  <a:pt x="99" y="118"/>
                </a:cubicBezTo>
                <a:cubicBezTo>
                  <a:pt x="47" y="118"/>
                  <a:pt x="11" y="100"/>
                  <a:pt x="11" y="83"/>
                </a:cubicBezTo>
                <a:lnTo>
                  <a:pt x="11" y="60"/>
                </a:lnTo>
                <a:close/>
                <a:moveTo>
                  <a:pt x="11" y="114"/>
                </a:moveTo>
                <a:cubicBezTo>
                  <a:pt x="27" y="129"/>
                  <a:pt x="60" y="139"/>
                  <a:pt x="99" y="139"/>
                </a:cubicBezTo>
                <a:cubicBezTo>
                  <a:pt x="108" y="139"/>
                  <a:pt x="117" y="138"/>
                  <a:pt x="126" y="137"/>
                </a:cubicBezTo>
                <a:cubicBezTo>
                  <a:pt x="119" y="145"/>
                  <a:pt x="114" y="155"/>
                  <a:pt x="112" y="166"/>
                </a:cubicBezTo>
                <a:cubicBezTo>
                  <a:pt x="111" y="169"/>
                  <a:pt x="110" y="172"/>
                  <a:pt x="110" y="175"/>
                </a:cubicBezTo>
                <a:cubicBezTo>
                  <a:pt x="106" y="175"/>
                  <a:pt x="103" y="176"/>
                  <a:pt x="99" y="176"/>
                </a:cubicBezTo>
                <a:cubicBezTo>
                  <a:pt x="47" y="176"/>
                  <a:pt x="11" y="157"/>
                  <a:pt x="11" y="141"/>
                </a:cubicBezTo>
                <a:lnTo>
                  <a:pt x="11" y="114"/>
                </a:lnTo>
                <a:close/>
                <a:moveTo>
                  <a:pt x="99" y="233"/>
                </a:moveTo>
                <a:cubicBezTo>
                  <a:pt x="47" y="233"/>
                  <a:pt x="11" y="214"/>
                  <a:pt x="11" y="198"/>
                </a:cubicBezTo>
                <a:cubicBezTo>
                  <a:pt x="11" y="171"/>
                  <a:pt x="11" y="171"/>
                  <a:pt x="11" y="171"/>
                </a:cubicBezTo>
                <a:cubicBezTo>
                  <a:pt x="27" y="186"/>
                  <a:pt x="60" y="195"/>
                  <a:pt x="99" y="195"/>
                </a:cubicBezTo>
                <a:cubicBezTo>
                  <a:pt x="103" y="195"/>
                  <a:pt x="107" y="195"/>
                  <a:pt x="110" y="195"/>
                </a:cubicBezTo>
                <a:cubicBezTo>
                  <a:pt x="111" y="205"/>
                  <a:pt x="114" y="214"/>
                  <a:pt x="119" y="222"/>
                </a:cubicBezTo>
                <a:cubicBezTo>
                  <a:pt x="120" y="225"/>
                  <a:pt x="122" y="228"/>
                  <a:pt x="124" y="231"/>
                </a:cubicBezTo>
                <a:cubicBezTo>
                  <a:pt x="116" y="232"/>
                  <a:pt x="108" y="233"/>
                  <a:pt x="99" y="233"/>
                </a:cubicBezTo>
                <a:close/>
                <a:moveTo>
                  <a:pt x="99" y="233"/>
                </a:moveTo>
                <a:cubicBezTo>
                  <a:pt x="99" y="233"/>
                  <a:pt x="99" y="233"/>
                  <a:pt x="99" y="233"/>
                </a:cubicBezTo>
              </a:path>
            </a:pathLst>
          </a:custGeom>
          <a:solidFill>
            <a:srgbClr val="1F2B37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" name="出自【趣你的PPT】(微信:qunideppt)：最优质的PPT资源库"/>
          <p:cNvSpPr/>
          <p:nvPr/>
        </p:nvSpPr>
        <p:spPr>
          <a:xfrm>
            <a:off x="7753811" y="3865372"/>
            <a:ext cx="452928" cy="45292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852216" y="3950020"/>
            <a:ext cx="256117" cy="283633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rgbClr val="FBAE0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出自【趣你的PPT】(微信:qunideppt)：最优质的PPT资源库"/>
          <p:cNvSpPr/>
          <p:nvPr/>
        </p:nvSpPr>
        <p:spPr>
          <a:xfrm>
            <a:off x="4794280" y="2527132"/>
            <a:ext cx="508883" cy="50888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893147" y="2646107"/>
            <a:ext cx="311151" cy="270934"/>
          </a:xfrm>
          <a:custGeom>
            <a:avLst/>
            <a:gdLst/>
            <a:ahLst/>
            <a:cxnLst>
              <a:cxn ang="0">
                <a:pos x="68" y="24"/>
              </a:cxn>
              <a:cxn ang="0">
                <a:pos x="64" y="29"/>
              </a:cxn>
              <a:cxn ang="0">
                <a:pos x="64" y="43"/>
              </a:cxn>
              <a:cxn ang="0">
                <a:pos x="59" y="48"/>
              </a:cxn>
              <a:cxn ang="0">
                <a:pos x="28" y="34"/>
              </a:cxn>
              <a:cxn ang="0">
                <a:pos x="25" y="44"/>
              </a:cxn>
              <a:cxn ang="0">
                <a:pos x="30" y="54"/>
              </a:cxn>
              <a:cxn ang="0">
                <a:pos x="14" y="56"/>
              </a:cxn>
              <a:cxn ang="0">
                <a:pos x="11" y="34"/>
              </a:cxn>
              <a:cxn ang="0">
                <a:pos x="7" y="34"/>
              </a:cxn>
              <a:cxn ang="0">
                <a:pos x="0" y="27"/>
              </a:cxn>
              <a:cxn ang="0">
                <a:pos x="0" y="20"/>
              </a:cxn>
              <a:cxn ang="0">
                <a:pos x="7" y="14"/>
              </a:cxn>
              <a:cxn ang="0">
                <a:pos x="25" y="14"/>
              </a:cxn>
              <a:cxn ang="0">
                <a:pos x="59" y="0"/>
              </a:cxn>
              <a:cxn ang="0">
                <a:pos x="64" y="4"/>
              </a:cxn>
              <a:cxn ang="0">
                <a:pos x="64" y="19"/>
              </a:cxn>
              <a:cxn ang="0">
                <a:pos x="68" y="24"/>
              </a:cxn>
              <a:cxn ang="0">
                <a:pos x="59" y="6"/>
              </a:cxn>
              <a:cxn ang="0">
                <a:pos x="30" y="19"/>
              </a:cxn>
              <a:cxn ang="0">
                <a:pos x="30" y="29"/>
              </a:cxn>
              <a:cxn ang="0">
                <a:pos x="59" y="42"/>
              </a:cxn>
              <a:cxn ang="0">
                <a:pos x="59" y="6"/>
              </a:cxn>
            </a:cxnLst>
            <a:rect l="0" t="0" r="r" b="b"/>
            <a:pathLst>
              <a:path w="68" h="59">
                <a:moveTo>
                  <a:pt x="68" y="24"/>
                </a:moveTo>
                <a:cubicBezTo>
                  <a:pt x="68" y="27"/>
                  <a:pt x="66" y="29"/>
                  <a:pt x="64" y="29"/>
                </a:cubicBezTo>
                <a:cubicBezTo>
                  <a:pt x="64" y="43"/>
                  <a:pt x="64" y="43"/>
                  <a:pt x="64" y="43"/>
                </a:cubicBezTo>
                <a:cubicBezTo>
                  <a:pt x="64" y="46"/>
                  <a:pt x="61" y="48"/>
                  <a:pt x="59" y="48"/>
                </a:cubicBezTo>
                <a:cubicBezTo>
                  <a:pt x="52" y="43"/>
                  <a:pt x="41" y="35"/>
                  <a:pt x="28" y="34"/>
                </a:cubicBezTo>
                <a:cubicBezTo>
                  <a:pt x="23" y="35"/>
                  <a:pt x="22" y="41"/>
                  <a:pt x="25" y="44"/>
                </a:cubicBezTo>
                <a:cubicBezTo>
                  <a:pt x="22" y="48"/>
                  <a:pt x="26" y="51"/>
                  <a:pt x="30" y="54"/>
                </a:cubicBezTo>
                <a:cubicBezTo>
                  <a:pt x="27" y="59"/>
                  <a:pt x="17" y="59"/>
                  <a:pt x="14" y="56"/>
                </a:cubicBezTo>
                <a:cubicBezTo>
                  <a:pt x="12" y="49"/>
                  <a:pt x="8" y="42"/>
                  <a:pt x="11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3" y="34"/>
                  <a:pt x="0" y="31"/>
                  <a:pt x="0" y="2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7"/>
                  <a:pt x="3" y="14"/>
                  <a:pt x="7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39" y="14"/>
                  <a:pt x="51" y="6"/>
                  <a:pt x="59" y="0"/>
                </a:cubicBezTo>
                <a:cubicBezTo>
                  <a:pt x="61" y="0"/>
                  <a:pt x="64" y="2"/>
                  <a:pt x="64" y="4"/>
                </a:cubicBezTo>
                <a:cubicBezTo>
                  <a:pt x="64" y="19"/>
                  <a:pt x="64" y="19"/>
                  <a:pt x="64" y="19"/>
                </a:cubicBezTo>
                <a:cubicBezTo>
                  <a:pt x="66" y="19"/>
                  <a:pt x="68" y="21"/>
                  <a:pt x="68" y="24"/>
                </a:cubicBezTo>
                <a:close/>
                <a:moveTo>
                  <a:pt x="59" y="6"/>
                </a:moveTo>
                <a:cubicBezTo>
                  <a:pt x="49" y="13"/>
                  <a:pt x="39" y="18"/>
                  <a:pt x="30" y="19"/>
                </a:cubicBezTo>
                <a:cubicBezTo>
                  <a:pt x="30" y="29"/>
                  <a:pt x="30" y="29"/>
                  <a:pt x="30" y="29"/>
                </a:cubicBezTo>
                <a:cubicBezTo>
                  <a:pt x="39" y="30"/>
                  <a:pt x="49" y="34"/>
                  <a:pt x="59" y="42"/>
                </a:cubicBezTo>
                <a:lnTo>
                  <a:pt x="59" y="6"/>
                </a:lnTo>
                <a:close/>
              </a:path>
            </a:pathLst>
          </a:custGeom>
          <a:solidFill>
            <a:srgbClr val="FBAE0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出自【趣你的PPT】(微信:qunideppt)：最优质的PPT资源库"/>
          <p:cNvSpPr/>
          <p:nvPr/>
        </p:nvSpPr>
        <p:spPr>
          <a:xfrm>
            <a:off x="3867104" y="4010832"/>
            <a:ext cx="452928" cy="45292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3947328" y="4111947"/>
            <a:ext cx="292480" cy="250699"/>
          </a:xfrm>
          <a:custGeom>
            <a:avLst/>
            <a:gdLst/>
            <a:ahLst/>
            <a:cxnLst>
              <a:cxn ang="0">
                <a:pos x="68" y="53"/>
              </a:cxn>
              <a:cxn ang="0">
                <a:pos x="63" y="58"/>
              </a:cxn>
              <a:cxn ang="0">
                <a:pos x="5" y="58"/>
              </a:cxn>
              <a:cxn ang="0">
                <a:pos x="0" y="53"/>
              </a:cxn>
              <a:cxn ang="0">
                <a:pos x="0" y="4"/>
              </a:cxn>
              <a:cxn ang="0">
                <a:pos x="5" y="0"/>
              </a:cxn>
              <a:cxn ang="0">
                <a:pos x="63" y="0"/>
              </a:cxn>
              <a:cxn ang="0">
                <a:pos x="68" y="4"/>
              </a:cxn>
              <a:cxn ang="0">
                <a:pos x="68" y="53"/>
              </a:cxn>
              <a:cxn ang="0">
                <a:pos x="63" y="14"/>
              </a:cxn>
              <a:cxn ang="0">
                <a:pos x="63" y="10"/>
              </a:cxn>
              <a:cxn ang="0">
                <a:pos x="63" y="4"/>
              </a:cxn>
              <a:cxn ang="0">
                <a:pos x="31" y="4"/>
              </a:cxn>
              <a:cxn ang="0">
                <a:pos x="29" y="9"/>
              </a:cxn>
              <a:cxn ang="0">
                <a:pos x="5" y="9"/>
              </a:cxn>
              <a:cxn ang="0">
                <a:pos x="5" y="14"/>
              </a:cxn>
              <a:cxn ang="0">
                <a:pos x="63" y="14"/>
              </a:cxn>
              <a:cxn ang="0">
                <a:pos x="63" y="53"/>
              </a:cxn>
              <a:cxn ang="0">
                <a:pos x="63" y="48"/>
              </a:cxn>
              <a:cxn ang="0">
                <a:pos x="5" y="48"/>
              </a:cxn>
              <a:cxn ang="0">
                <a:pos x="5" y="53"/>
              </a:cxn>
              <a:cxn ang="0">
                <a:pos x="63" y="53"/>
              </a:cxn>
              <a:cxn ang="0">
                <a:pos x="24" y="7"/>
              </a:cxn>
              <a:cxn ang="0">
                <a:pos x="24" y="2"/>
              </a:cxn>
              <a:cxn ang="0">
                <a:pos x="9" y="2"/>
              </a:cxn>
              <a:cxn ang="0">
                <a:pos x="9" y="7"/>
              </a:cxn>
              <a:cxn ang="0">
                <a:pos x="24" y="7"/>
              </a:cxn>
              <a:cxn ang="0">
                <a:pos x="34" y="17"/>
              </a:cxn>
              <a:cxn ang="0">
                <a:pos x="19" y="31"/>
              </a:cxn>
              <a:cxn ang="0">
                <a:pos x="34" y="46"/>
              </a:cxn>
              <a:cxn ang="0">
                <a:pos x="48" y="31"/>
              </a:cxn>
              <a:cxn ang="0">
                <a:pos x="34" y="17"/>
              </a:cxn>
              <a:cxn ang="0">
                <a:pos x="34" y="41"/>
              </a:cxn>
              <a:cxn ang="0">
                <a:pos x="24" y="31"/>
              </a:cxn>
              <a:cxn ang="0">
                <a:pos x="34" y="21"/>
              </a:cxn>
              <a:cxn ang="0">
                <a:pos x="43" y="31"/>
              </a:cxn>
              <a:cxn ang="0">
                <a:pos x="34" y="41"/>
              </a:cxn>
              <a:cxn ang="0">
                <a:pos x="34" y="25"/>
              </a:cxn>
              <a:cxn ang="0">
                <a:pos x="28" y="31"/>
              </a:cxn>
              <a:cxn ang="0">
                <a:pos x="29" y="32"/>
              </a:cxn>
              <a:cxn ang="0">
                <a:pos x="30" y="31"/>
              </a:cxn>
              <a:cxn ang="0">
                <a:pos x="34" y="27"/>
              </a:cxn>
              <a:cxn ang="0">
                <a:pos x="35" y="26"/>
              </a:cxn>
              <a:cxn ang="0">
                <a:pos x="34" y="25"/>
              </a:cxn>
            </a:cxnLst>
            <a:rect l="0" t="0" r="r" b="b"/>
            <a:pathLst>
              <a:path w="68" h="58">
                <a:moveTo>
                  <a:pt x="68" y="53"/>
                </a:moveTo>
                <a:cubicBezTo>
                  <a:pt x="68" y="56"/>
                  <a:pt x="66" y="58"/>
                  <a:pt x="63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2" y="58"/>
                  <a:pt x="0" y="56"/>
                  <a:pt x="0" y="5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6" y="0"/>
                  <a:pt x="68" y="2"/>
                  <a:pt x="68" y="4"/>
                </a:cubicBezTo>
                <a:lnTo>
                  <a:pt x="68" y="53"/>
                </a:lnTo>
                <a:close/>
                <a:moveTo>
                  <a:pt x="63" y="14"/>
                </a:moveTo>
                <a:cubicBezTo>
                  <a:pt x="63" y="10"/>
                  <a:pt x="63" y="10"/>
                  <a:pt x="63" y="10"/>
                </a:cubicBezTo>
                <a:cubicBezTo>
                  <a:pt x="63" y="4"/>
                  <a:pt x="63" y="4"/>
                  <a:pt x="63" y="4"/>
                </a:cubicBezTo>
                <a:cubicBezTo>
                  <a:pt x="31" y="4"/>
                  <a:pt x="31" y="4"/>
                  <a:pt x="31" y="4"/>
                </a:cubicBezTo>
                <a:cubicBezTo>
                  <a:pt x="29" y="9"/>
                  <a:pt x="29" y="9"/>
                  <a:pt x="29" y="9"/>
                </a:cubicBezTo>
                <a:cubicBezTo>
                  <a:pt x="5" y="9"/>
                  <a:pt x="5" y="9"/>
                  <a:pt x="5" y="9"/>
                </a:cubicBezTo>
                <a:cubicBezTo>
                  <a:pt x="5" y="14"/>
                  <a:pt x="5" y="14"/>
                  <a:pt x="5" y="14"/>
                </a:cubicBezTo>
                <a:lnTo>
                  <a:pt x="63" y="14"/>
                </a:lnTo>
                <a:close/>
                <a:moveTo>
                  <a:pt x="63" y="53"/>
                </a:moveTo>
                <a:cubicBezTo>
                  <a:pt x="63" y="48"/>
                  <a:pt x="63" y="48"/>
                  <a:pt x="63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53"/>
                  <a:pt x="5" y="53"/>
                  <a:pt x="5" y="53"/>
                </a:cubicBezTo>
                <a:lnTo>
                  <a:pt x="63" y="53"/>
                </a:lnTo>
                <a:close/>
                <a:moveTo>
                  <a:pt x="24" y="7"/>
                </a:moveTo>
                <a:cubicBezTo>
                  <a:pt x="24" y="2"/>
                  <a:pt x="24" y="2"/>
                  <a:pt x="24" y="2"/>
                </a:cubicBezTo>
                <a:cubicBezTo>
                  <a:pt x="9" y="2"/>
                  <a:pt x="9" y="2"/>
                  <a:pt x="9" y="2"/>
                </a:cubicBezTo>
                <a:cubicBezTo>
                  <a:pt x="9" y="7"/>
                  <a:pt x="9" y="7"/>
                  <a:pt x="9" y="7"/>
                </a:cubicBezTo>
                <a:lnTo>
                  <a:pt x="24" y="7"/>
                </a:lnTo>
                <a:close/>
                <a:moveTo>
                  <a:pt x="34" y="17"/>
                </a:moveTo>
                <a:cubicBezTo>
                  <a:pt x="26" y="17"/>
                  <a:pt x="19" y="23"/>
                  <a:pt x="19" y="31"/>
                </a:cubicBezTo>
                <a:cubicBezTo>
                  <a:pt x="19" y="39"/>
                  <a:pt x="26" y="46"/>
                  <a:pt x="34" y="46"/>
                </a:cubicBezTo>
                <a:cubicBezTo>
                  <a:pt x="42" y="46"/>
                  <a:pt x="48" y="39"/>
                  <a:pt x="48" y="31"/>
                </a:cubicBezTo>
                <a:cubicBezTo>
                  <a:pt x="48" y="23"/>
                  <a:pt x="42" y="17"/>
                  <a:pt x="34" y="17"/>
                </a:cubicBezTo>
                <a:close/>
                <a:moveTo>
                  <a:pt x="34" y="41"/>
                </a:moveTo>
                <a:cubicBezTo>
                  <a:pt x="28" y="41"/>
                  <a:pt x="24" y="37"/>
                  <a:pt x="24" y="31"/>
                </a:cubicBezTo>
                <a:cubicBezTo>
                  <a:pt x="24" y="26"/>
                  <a:pt x="28" y="21"/>
                  <a:pt x="34" y="21"/>
                </a:cubicBezTo>
                <a:cubicBezTo>
                  <a:pt x="39" y="21"/>
                  <a:pt x="43" y="26"/>
                  <a:pt x="43" y="31"/>
                </a:cubicBezTo>
                <a:cubicBezTo>
                  <a:pt x="43" y="37"/>
                  <a:pt x="39" y="41"/>
                  <a:pt x="34" y="41"/>
                </a:cubicBezTo>
                <a:close/>
                <a:moveTo>
                  <a:pt x="34" y="25"/>
                </a:moveTo>
                <a:cubicBezTo>
                  <a:pt x="30" y="25"/>
                  <a:pt x="28" y="28"/>
                  <a:pt x="28" y="31"/>
                </a:cubicBezTo>
                <a:cubicBezTo>
                  <a:pt x="28" y="32"/>
                  <a:pt x="28" y="32"/>
                  <a:pt x="29" y="32"/>
                </a:cubicBezTo>
                <a:cubicBezTo>
                  <a:pt x="30" y="32"/>
                  <a:pt x="30" y="32"/>
                  <a:pt x="30" y="31"/>
                </a:cubicBezTo>
                <a:cubicBezTo>
                  <a:pt x="30" y="29"/>
                  <a:pt x="32" y="27"/>
                  <a:pt x="34" y="27"/>
                </a:cubicBezTo>
                <a:cubicBezTo>
                  <a:pt x="34" y="27"/>
                  <a:pt x="35" y="27"/>
                  <a:pt x="35" y="26"/>
                </a:cubicBezTo>
                <a:cubicBezTo>
                  <a:pt x="35" y="26"/>
                  <a:pt x="34" y="25"/>
                  <a:pt x="34" y="25"/>
                </a:cubicBezTo>
                <a:close/>
              </a:path>
            </a:pathLst>
          </a:custGeom>
          <a:solidFill>
            <a:srgbClr val="1F2B37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出自【趣你的PPT】(微信:qunideppt)：最优质的PPT资源库"/>
          <p:cNvSpPr txBox="1"/>
          <p:nvPr/>
        </p:nvSpPr>
        <p:spPr>
          <a:xfrm>
            <a:off x="7276299" y="1697575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41" name="出自【趣你的PPT】(微信:qunideppt)：最优质的PPT资源库"/>
          <p:cNvSpPr txBox="1"/>
          <p:nvPr/>
        </p:nvSpPr>
        <p:spPr>
          <a:xfrm>
            <a:off x="7380178" y="2053527"/>
            <a:ext cx="275079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3" name="出自【趣你的PPT】(微信:qunideppt)：最优质的PPT资源库"/>
          <p:cNvSpPr txBox="1"/>
          <p:nvPr/>
        </p:nvSpPr>
        <p:spPr>
          <a:xfrm>
            <a:off x="2647146" y="1828202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zh-CN" altLang="en-US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44" name="出自【趣你的PPT】(微信:qunideppt)：最优质的PPT资源库"/>
          <p:cNvSpPr txBox="1"/>
          <p:nvPr/>
        </p:nvSpPr>
        <p:spPr>
          <a:xfrm>
            <a:off x="1548277" y="2186900"/>
            <a:ext cx="2719579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6" name="出自【趣你的PPT】(微信:qunideppt)：最优质的PPT资源库"/>
          <p:cNvSpPr txBox="1"/>
          <p:nvPr/>
        </p:nvSpPr>
        <p:spPr>
          <a:xfrm>
            <a:off x="8614199" y="3359319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47" name="出自【趣你的PPT】(微信:qunideppt)：最优质的PPT资源库"/>
          <p:cNvSpPr txBox="1"/>
          <p:nvPr/>
        </p:nvSpPr>
        <p:spPr>
          <a:xfrm>
            <a:off x="8718078" y="3715271"/>
            <a:ext cx="274820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9" name="出自【趣你的PPT】(微信:qunideppt)：最优质的PPT资源库"/>
          <p:cNvSpPr txBox="1"/>
          <p:nvPr/>
        </p:nvSpPr>
        <p:spPr>
          <a:xfrm>
            <a:off x="1796119" y="3562517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zh-CN" altLang="en-US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50" name="出自【趣你的PPT】(微信:qunideppt)：最优质的PPT资源库"/>
          <p:cNvSpPr txBox="1"/>
          <p:nvPr/>
        </p:nvSpPr>
        <p:spPr>
          <a:xfrm>
            <a:off x="648770" y="3921215"/>
            <a:ext cx="2768059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098003" y="1433027"/>
            <a:ext cx="647828" cy="2501153"/>
          </a:xfrm>
          <a:prstGeom prst="roundRect">
            <a:avLst>
              <a:gd name="adj" fmla="val 44445"/>
            </a:avLst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969638" y="1433026"/>
            <a:ext cx="673549" cy="2501153"/>
          </a:xfrm>
          <a:prstGeom prst="roundRect">
            <a:avLst>
              <a:gd name="adj" fmla="val 44445"/>
            </a:avLst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2858701" y="1433025"/>
            <a:ext cx="673549" cy="2501153"/>
          </a:xfrm>
          <a:prstGeom prst="roundRect">
            <a:avLst>
              <a:gd name="adj" fmla="val 44445"/>
            </a:avLst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3751911" y="1433025"/>
            <a:ext cx="659495" cy="2501153"/>
          </a:xfrm>
          <a:prstGeom prst="roundRect">
            <a:avLst>
              <a:gd name="adj" fmla="val 44445"/>
            </a:avLst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4639161" y="1433024"/>
            <a:ext cx="661246" cy="2501153"/>
          </a:xfrm>
          <a:prstGeom prst="roundRect">
            <a:avLst>
              <a:gd name="adj" fmla="val 44445"/>
            </a:avLst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aphicFrame>
        <p:nvGraphicFramePr>
          <p:cNvPr id="6" name="图表 5"/>
          <p:cNvGraphicFramePr/>
          <p:nvPr/>
        </p:nvGraphicFramePr>
        <p:xfrm>
          <a:off x="920530" y="1157329"/>
          <a:ext cx="4566207" cy="3044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2" name="直接连接符 11"/>
          <p:cNvCxnSpPr/>
          <p:nvPr/>
        </p:nvCxnSpPr>
        <p:spPr>
          <a:xfrm flipV="1">
            <a:off x="6096000" y="1240156"/>
            <a:ext cx="0" cy="3840945"/>
          </a:xfrm>
          <a:prstGeom prst="line">
            <a:avLst/>
          </a:prstGeom>
          <a:ln w="38100">
            <a:solidFill>
              <a:srgbClr val="1F2B3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295835" y="5081101"/>
            <a:ext cx="11698941" cy="74846"/>
          </a:xfrm>
          <a:prstGeom prst="line">
            <a:avLst/>
          </a:prstGeom>
          <a:ln w="38100">
            <a:solidFill>
              <a:srgbClr val="1F2B3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5"/>
          <p:cNvSpPr>
            <a:spLocks noEditPoints="1"/>
          </p:cNvSpPr>
          <p:nvPr/>
        </p:nvSpPr>
        <p:spPr bwMode="auto">
          <a:xfrm rot="16200000">
            <a:off x="11038856" y="4768230"/>
            <a:ext cx="515592" cy="625742"/>
          </a:xfrm>
          <a:custGeom>
            <a:avLst/>
            <a:gdLst>
              <a:gd name="T0" fmla="*/ 85 w 90"/>
              <a:gd name="T1" fmla="*/ 84 h 110"/>
              <a:gd name="T2" fmla="*/ 72 w 90"/>
              <a:gd name="T3" fmla="*/ 74 h 110"/>
              <a:gd name="T4" fmla="*/ 61 w 90"/>
              <a:gd name="T5" fmla="*/ 75 h 110"/>
              <a:gd name="T6" fmla="*/ 51 w 90"/>
              <a:gd name="T7" fmla="*/ 57 h 110"/>
              <a:gd name="T8" fmla="*/ 74 w 90"/>
              <a:gd name="T9" fmla="*/ 13 h 110"/>
              <a:gd name="T10" fmla="*/ 71 w 90"/>
              <a:gd name="T11" fmla="*/ 0 h 110"/>
              <a:gd name="T12" fmla="*/ 45 w 90"/>
              <a:gd name="T13" fmla="*/ 46 h 110"/>
              <a:gd name="T14" fmla="*/ 18 w 90"/>
              <a:gd name="T15" fmla="*/ 0 h 110"/>
              <a:gd name="T16" fmla="*/ 16 w 90"/>
              <a:gd name="T17" fmla="*/ 13 h 110"/>
              <a:gd name="T18" fmla="*/ 39 w 90"/>
              <a:gd name="T19" fmla="*/ 57 h 110"/>
              <a:gd name="T20" fmla="*/ 29 w 90"/>
              <a:gd name="T21" fmla="*/ 75 h 110"/>
              <a:gd name="T22" fmla="*/ 18 w 90"/>
              <a:gd name="T23" fmla="*/ 74 h 110"/>
              <a:gd name="T24" fmla="*/ 5 w 90"/>
              <a:gd name="T25" fmla="*/ 84 h 110"/>
              <a:gd name="T26" fmla="*/ 10 w 90"/>
              <a:gd name="T27" fmla="*/ 108 h 110"/>
              <a:gd name="T28" fmla="*/ 21 w 90"/>
              <a:gd name="T29" fmla="*/ 109 h 110"/>
              <a:gd name="T30" fmla="*/ 33 w 90"/>
              <a:gd name="T31" fmla="*/ 100 h 110"/>
              <a:gd name="T32" fmla="*/ 36 w 90"/>
              <a:gd name="T33" fmla="*/ 93 h 110"/>
              <a:gd name="T34" fmla="*/ 36 w 90"/>
              <a:gd name="T35" fmla="*/ 93 h 110"/>
              <a:gd name="T36" fmla="*/ 36 w 90"/>
              <a:gd name="T37" fmla="*/ 92 h 110"/>
              <a:gd name="T38" fmla="*/ 45 w 90"/>
              <a:gd name="T39" fmla="*/ 67 h 110"/>
              <a:gd name="T40" fmla="*/ 54 w 90"/>
              <a:gd name="T41" fmla="*/ 92 h 110"/>
              <a:gd name="T42" fmla="*/ 54 w 90"/>
              <a:gd name="T43" fmla="*/ 93 h 110"/>
              <a:gd name="T44" fmla="*/ 54 w 90"/>
              <a:gd name="T45" fmla="*/ 93 h 110"/>
              <a:gd name="T46" fmla="*/ 57 w 90"/>
              <a:gd name="T47" fmla="*/ 100 h 110"/>
              <a:gd name="T48" fmla="*/ 69 w 90"/>
              <a:gd name="T49" fmla="*/ 109 h 110"/>
              <a:gd name="T50" fmla="*/ 80 w 90"/>
              <a:gd name="T51" fmla="*/ 108 h 110"/>
              <a:gd name="T52" fmla="*/ 85 w 90"/>
              <a:gd name="T53" fmla="*/ 84 h 110"/>
              <a:gd name="T54" fmla="*/ 26 w 90"/>
              <a:gd name="T55" fmla="*/ 95 h 110"/>
              <a:gd name="T56" fmla="*/ 19 w 90"/>
              <a:gd name="T57" fmla="*/ 101 h 110"/>
              <a:gd name="T58" fmla="*/ 14 w 90"/>
              <a:gd name="T59" fmla="*/ 101 h 110"/>
              <a:gd name="T60" fmla="*/ 13 w 90"/>
              <a:gd name="T61" fmla="*/ 88 h 110"/>
              <a:gd name="T62" fmla="*/ 20 w 90"/>
              <a:gd name="T63" fmla="*/ 82 h 110"/>
              <a:gd name="T64" fmla="*/ 24 w 90"/>
              <a:gd name="T65" fmla="*/ 83 h 110"/>
              <a:gd name="T66" fmla="*/ 26 w 90"/>
              <a:gd name="T67" fmla="*/ 95 h 110"/>
              <a:gd name="T68" fmla="*/ 45 w 90"/>
              <a:gd name="T69" fmla="*/ 58 h 110"/>
              <a:gd name="T70" fmla="*/ 42 w 90"/>
              <a:gd name="T71" fmla="*/ 55 h 110"/>
              <a:gd name="T72" fmla="*/ 45 w 90"/>
              <a:gd name="T73" fmla="*/ 52 h 110"/>
              <a:gd name="T74" fmla="*/ 48 w 90"/>
              <a:gd name="T75" fmla="*/ 55 h 110"/>
              <a:gd name="T76" fmla="*/ 45 w 90"/>
              <a:gd name="T77" fmla="*/ 58 h 110"/>
              <a:gd name="T78" fmla="*/ 76 w 90"/>
              <a:gd name="T79" fmla="*/ 101 h 110"/>
              <a:gd name="T80" fmla="*/ 71 w 90"/>
              <a:gd name="T81" fmla="*/ 101 h 110"/>
              <a:gd name="T82" fmla="*/ 64 w 90"/>
              <a:gd name="T83" fmla="*/ 95 h 110"/>
              <a:gd name="T84" fmla="*/ 65 w 90"/>
              <a:gd name="T85" fmla="*/ 83 h 110"/>
              <a:gd name="T86" fmla="*/ 70 w 90"/>
              <a:gd name="T87" fmla="*/ 82 h 110"/>
              <a:gd name="T88" fmla="*/ 77 w 90"/>
              <a:gd name="T89" fmla="*/ 88 h 110"/>
              <a:gd name="T90" fmla="*/ 76 w 90"/>
              <a:gd name="T91" fmla="*/ 10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0" h="110">
                <a:moveTo>
                  <a:pt x="85" y="84"/>
                </a:moveTo>
                <a:cubicBezTo>
                  <a:pt x="82" y="79"/>
                  <a:pt x="77" y="75"/>
                  <a:pt x="72" y="74"/>
                </a:cubicBezTo>
                <a:cubicBezTo>
                  <a:pt x="69" y="73"/>
                  <a:pt x="65" y="73"/>
                  <a:pt x="61" y="75"/>
                </a:cubicBezTo>
                <a:cubicBezTo>
                  <a:pt x="51" y="57"/>
                  <a:pt x="51" y="57"/>
                  <a:pt x="51" y="57"/>
                </a:cubicBezTo>
                <a:cubicBezTo>
                  <a:pt x="57" y="45"/>
                  <a:pt x="71" y="17"/>
                  <a:pt x="74" y="13"/>
                </a:cubicBezTo>
                <a:cubicBezTo>
                  <a:pt x="77" y="7"/>
                  <a:pt x="71" y="0"/>
                  <a:pt x="71" y="0"/>
                </a:cubicBezTo>
                <a:cubicBezTo>
                  <a:pt x="45" y="46"/>
                  <a:pt x="45" y="46"/>
                  <a:pt x="45" y="46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3" y="7"/>
                  <a:pt x="16" y="13"/>
                </a:cubicBezTo>
                <a:cubicBezTo>
                  <a:pt x="18" y="17"/>
                  <a:pt x="32" y="45"/>
                  <a:pt x="39" y="57"/>
                </a:cubicBezTo>
                <a:cubicBezTo>
                  <a:pt x="29" y="75"/>
                  <a:pt x="29" y="75"/>
                  <a:pt x="29" y="75"/>
                </a:cubicBezTo>
                <a:cubicBezTo>
                  <a:pt x="25" y="73"/>
                  <a:pt x="21" y="73"/>
                  <a:pt x="18" y="74"/>
                </a:cubicBezTo>
                <a:cubicBezTo>
                  <a:pt x="13" y="75"/>
                  <a:pt x="8" y="79"/>
                  <a:pt x="5" y="84"/>
                </a:cubicBezTo>
                <a:cubicBezTo>
                  <a:pt x="0" y="93"/>
                  <a:pt x="2" y="104"/>
                  <a:pt x="10" y="108"/>
                </a:cubicBezTo>
                <a:cubicBezTo>
                  <a:pt x="13" y="110"/>
                  <a:pt x="17" y="110"/>
                  <a:pt x="21" y="109"/>
                </a:cubicBezTo>
                <a:cubicBezTo>
                  <a:pt x="26" y="108"/>
                  <a:pt x="30" y="105"/>
                  <a:pt x="33" y="100"/>
                </a:cubicBezTo>
                <a:cubicBezTo>
                  <a:pt x="34" y="97"/>
                  <a:pt x="35" y="95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2"/>
                  <a:pt x="36" y="92"/>
                  <a:pt x="36" y="92"/>
                </a:cubicBezTo>
                <a:cubicBezTo>
                  <a:pt x="38" y="78"/>
                  <a:pt x="42" y="70"/>
                  <a:pt x="45" y="67"/>
                </a:cubicBezTo>
                <a:cubicBezTo>
                  <a:pt x="48" y="70"/>
                  <a:pt x="52" y="78"/>
                  <a:pt x="54" y="92"/>
                </a:cubicBezTo>
                <a:cubicBezTo>
                  <a:pt x="54" y="92"/>
                  <a:pt x="54" y="92"/>
                  <a:pt x="54" y="93"/>
                </a:cubicBezTo>
                <a:cubicBezTo>
                  <a:pt x="54" y="93"/>
                  <a:pt x="54" y="93"/>
                  <a:pt x="54" y="93"/>
                </a:cubicBezTo>
                <a:cubicBezTo>
                  <a:pt x="55" y="95"/>
                  <a:pt x="55" y="97"/>
                  <a:pt x="57" y="100"/>
                </a:cubicBezTo>
                <a:cubicBezTo>
                  <a:pt x="60" y="105"/>
                  <a:pt x="64" y="108"/>
                  <a:pt x="69" y="109"/>
                </a:cubicBezTo>
                <a:cubicBezTo>
                  <a:pt x="73" y="110"/>
                  <a:pt x="77" y="110"/>
                  <a:pt x="80" y="108"/>
                </a:cubicBezTo>
                <a:cubicBezTo>
                  <a:pt x="88" y="104"/>
                  <a:pt x="90" y="93"/>
                  <a:pt x="85" y="84"/>
                </a:cubicBezTo>
                <a:moveTo>
                  <a:pt x="26" y="95"/>
                </a:moveTo>
                <a:cubicBezTo>
                  <a:pt x="24" y="98"/>
                  <a:pt x="21" y="100"/>
                  <a:pt x="19" y="101"/>
                </a:cubicBezTo>
                <a:cubicBezTo>
                  <a:pt x="17" y="101"/>
                  <a:pt x="16" y="102"/>
                  <a:pt x="14" y="101"/>
                </a:cubicBezTo>
                <a:cubicBezTo>
                  <a:pt x="11" y="99"/>
                  <a:pt x="10" y="93"/>
                  <a:pt x="13" y="88"/>
                </a:cubicBezTo>
                <a:cubicBezTo>
                  <a:pt x="14" y="85"/>
                  <a:pt x="17" y="83"/>
                  <a:pt x="20" y="82"/>
                </a:cubicBezTo>
                <a:cubicBezTo>
                  <a:pt x="21" y="82"/>
                  <a:pt x="23" y="82"/>
                  <a:pt x="24" y="83"/>
                </a:cubicBezTo>
                <a:cubicBezTo>
                  <a:pt x="28" y="85"/>
                  <a:pt x="28" y="90"/>
                  <a:pt x="26" y="95"/>
                </a:cubicBezTo>
                <a:moveTo>
                  <a:pt x="45" y="58"/>
                </a:moveTo>
                <a:cubicBezTo>
                  <a:pt x="43" y="58"/>
                  <a:pt x="42" y="57"/>
                  <a:pt x="42" y="55"/>
                </a:cubicBezTo>
                <a:cubicBezTo>
                  <a:pt x="42" y="53"/>
                  <a:pt x="43" y="52"/>
                  <a:pt x="45" y="52"/>
                </a:cubicBezTo>
                <a:cubicBezTo>
                  <a:pt x="47" y="52"/>
                  <a:pt x="48" y="53"/>
                  <a:pt x="48" y="55"/>
                </a:cubicBezTo>
                <a:cubicBezTo>
                  <a:pt x="48" y="57"/>
                  <a:pt x="47" y="58"/>
                  <a:pt x="45" y="58"/>
                </a:cubicBezTo>
                <a:moveTo>
                  <a:pt x="76" y="101"/>
                </a:moveTo>
                <a:cubicBezTo>
                  <a:pt x="74" y="102"/>
                  <a:pt x="72" y="101"/>
                  <a:pt x="71" y="101"/>
                </a:cubicBezTo>
                <a:cubicBezTo>
                  <a:pt x="69" y="100"/>
                  <a:pt x="66" y="98"/>
                  <a:pt x="64" y="95"/>
                </a:cubicBezTo>
                <a:cubicBezTo>
                  <a:pt x="61" y="90"/>
                  <a:pt x="62" y="85"/>
                  <a:pt x="65" y="83"/>
                </a:cubicBezTo>
                <a:cubicBezTo>
                  <a:pt x="67" y="82"/>
                  <a:pt x="69" y="82"/>
                  <a:pt x="70" y="82"/>
                </a:cubicBezTo>
                <a:cubicBezTo>
                  <a:pt x="73" y="83"/>
                  <a:pt x="75" y="85"/>
                  <a:pt x="77" y="88"/>
                </a:cubicBezTo>
                <a:cubicBezTo>
                  <a:pt x="80" y="93"/>
                  <a:pt x="79" y="99"/>
                  <a:pt x="76" y="101"/>
                </a:cubicBezTo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072091" y="3939462"/>
            <a:ext cx="699652" cy="699652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965396" y="3940701"/>
            <a:ext cx="699652" cy="699652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841082" y="3934177"/>
            <a:ext cx="699652" cy="699652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731832" y="3934177"/>
            <a:ext cx="699652" cy="699652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619958" y="3944804"/>
            <a:ext cx="699652" cy="699652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6" name="Freeform 5"/>
          <p:cNvSpPr>
            <a:spLocks noEditPoints="1"/>
          </p:cNvSpPr>
          <p:nvPr/>
        </p:nvSpPr>
        <p:spPr bwMode="auto">
          <a:xfrm>
            <a:off x="2971800" y="4091306"/>
            <a:ext cx="439059" cy="429535"/>
          </a:xfrm>
          <a:custGeom>
            <a:avLst/>
            <a:gdLst>
              <a:gd name="T0" fmla="*/ 123 w 192"/>
              <a:gd name="T1" fmla="*/ 175 h 188"/>
              <a:gd name="T2" fmla="*/ 123 w 192"/>
              <a:gd name="T3" fmla="*/ 148 h 188"/>
              <a:gd name="T4" fmla="*/ 68 w 192"/>
              <a:gd name="T5" fmla="*/ 149 h 188"/>
              <a:gd name="T6" fmla="*/ 68 w 192"/>
              <a:gd name="T7" fmla="*/ 176 h 188"/>
              <a:gd name="T8" fmla="*/ 56 w 192"/>
              <a:gd name="T9" fmla="*/ 182 h 188"/>
              <a:gd name="T10" fmla="*/ 60 w 192"/>
              <a:gd name="T11" fmla="*/ 188 h 188"/>
              <a:gd name="T12" fmla="*/ 130 w 192"/>
              <a:gd name="T13" fmla="*/ 188 h 188"/>
              <a:gd name="T14" fmla="*/ 135 w 192"/>
              <a:gd name="T15" fmla="*/ 183 h 188"/>
              <a:gd name="T16" fmla="*/ 123 w 192"/>
              <a:gd name="T17" fmla="*/ 175 h 188"/>
              <a:gd name="T18" fmla="*/ 173 w 192"/>
              <a:gd name="T19" fmla="*/ 0 h 188"/>
              <a:gd name="T20" fmla="*/ 18 w 192"/>
              <a:gd name="T21" fmla="*/ 0 h 188"/>
              <a:gd name="T22" fmla="*/ 0 w 192"/>
              <a:gd name="T23" fmla="*/ 19 h 188"/>
              <a:gd name="T24" fmla="*/ 0 w 192"/>
              <a:gd name="T25" fmla="*/ 126 h 188"/>
              <a:gd name="T26" fmla="*/ 18 w 192"/>
              <a:gd name="T27" fmla="*/ 144 h 188"/>
              <a:gd name="T28" fmla="*/ 173 w 192"/>
              <a:gd name="T29" fmla="*/ 144 h 188"/>
              <a:gd name="T30" fmla="*/ 192 w 192"/>
              <a:gd name="T31" fmla="*/ 126 h 188"/>
              <a:gd name="T32" fmla="*/ 192 w 192"/>
              <a:gd name="T33" fmla="*/ 19 h 188"/>
              <a:gd name="T34" fmla="*/ 173 w 192"/>
              <a:gd name="T35" fmla="*/ 0 h 188"/>
              <a:gd name="T36" fmla="*/ 180 w 192"/>
              <a:gd name="T37" fmla="*/ 100 h 188"/>
              <a:gd name="T38" fmla="*/ 167 w 192"/>
              <a:gd name="T39" fmla="*/ 112 h 188"/>
              <a:gd name="T40" fmla="*/ 24 w 192"/>
              <a:gd name="T41" fmla="*/ 112 h 188"/>
              <a:gd name="T42" fmla="*/ 11 w 192"/>
              <a:gd name="T43" fmla="*/ 100 h 188"/>
              <a:gd name="T44" fmla="*/ 11 w 192"/>
              <a:gd name="T45" fmla="*/ 25 h 188"/>
              <a:gd name="T46" fmla="*/ 24 w 192"/>
              <a:gd name="T47" fmla="*/ 12 h 188"/>
              <a:gd name="T48" fmla="*/ 167 w 192"/>
              <a:gd name="T49" fmla="*/ 12 h 188"/>
              <a:gd name="T50" fmla="*/ 180 w 192"/>
              <a:gd name="T51" fmla="*/ 25 h 188"/>
              <a:gd name="T52" fmla="*/ 180 w 192"/>
              <a:gd name="T53" fmla="*/ 10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2" h="188">
                <a:moveTo>
                  <a:pt x="123" y="175"/>
                </a:moveTo>
                <a:cubicBezTo>
                  <a:pt x="123" y="148"/>
                  <a:pt x="123" y="148"/>
                  <a:pt x="123" y="148"/>
                </a:cubicBezTo>
                <a:cubicBezTo>
                  <a:pt x="68" y="149"/>
                  <a:pt x="68" y="149"/>
                  <a:pt x="68" y="149"/>
                </a:cubicBezTo>
                <a:cubicBezTo>
                  <a:pt x="68" y="176"/>
                  <a:pt x="68" y="176"/>
                  <a:pt x="68" y="176"/>
                </a:cubicBezTo>
                <a:cubicBezTo>
                  <a:pt x="56" y="182"/>
                  <a:pt x="56" y="182"/>
                  <a:pt x="56" y="182"/>
                </a:cubicBezTo>
                <a:cubicBezTo>
                  <a:pt x="56" y="182"/>
                  <a:pt x="53" y="188"/>
                  <a:pt x="60" y="188"/>
                </a:cubicBezTo>
                <a:cubicBezTo>
                  <a:pt x="130" y="188"/>
                  <a:pt x="130" y="188"/>
                  <a:pt x="130" y="188"/>
                </a:cubicBezTo>
                <a:cubicBezTo>
                  <a:pt x="130" y="188"/>
                  <a:pt x="138" y="185"/>
                  <a:pt x="135" y="183"/>
                </a:cubicBezTo>
                <a:cubicBezTo>
                  <a:pt x="133" y="180"/>
                  <a:pt x="123" y="175"/>
                  <a:pt x="123" y="175"/>
                </a:cubicBezTo>
                <a:close/>
                <a:moveTo>
                  <a:pt x="173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9"/>
                  <a:pt x="0" y="19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6"/>
                  <a:pt x="8" y="144"/>
                  <a:pt x="18" y="144"/>
                </a:cubicBezTo>
                <a:cubicBezTo>
                  <a:pt x="173" y="144"/>
                  <a:pt x="173" y="144"/>
                  <a:pt x="173" y="144"/>
                </a:cubicBezTo>
                <a:cubicBezTo>
                  <a:pt x="183" y="144"/>
                  <a:pt x="192" y="136"/>
                  <a:pt x="192" y="126"/>
                </a:cubicBezTo>
                <a:cubicBezTo>
                  <a:pt x="192" y="19"/>
                  <a:pt x="192" y="19"/>
                  <a:pt x="192" y="19"/>
                </a:cubicBezTo>
                <a:cubicBezTo>
                  <a:pt x="192" y="9"/>
                  <a:pt x="183" y="0"/>
                  <a:pt x="173" y="0"/>
                </a:cubicBezTo>
                <a:close/>
                <a:moveTo>
                  <a:pt x="180" y="100"/>
                </a:moveTo>
                <a:cubicBezTo>
                  <a:pt x="180" y="107"/>
                  <a:pt x="174" y="112"/>
                  <a:pt x="167" y="112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17" y="112"/>
                  <a:pt x="11" y="107"/>
                  <a:pt x="11" y="100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8"/>
                  <a:pt x="17" y="12"/>
                  <a:pt x="24" y="12"/>
                </a:cubicBezTo>
                <a:cubicBezTo>
                  <a:pt x="167" y="12"/>
                  <a:pt x="167" y="12"/>
                  <a:pt x="167" y="12"/>
                </a:cubicBezTo>
                <a:cubicBezTo>
                  <a:pt x="174" y="12"/>
                  <a:pt x="180" y="18"/>
                  <a:pt x="180" y="25"/>
                </a:cubicBezTo>
                <a:lnTo>
                  <a:pt x="180" y="1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4" name="Freeform 13"/>
          <p:cNvSpPr>
            <a:spLocks noEditPoints="1"/>
          </p:cNvSpPr>
          <p:nvPr/>
        </p:nvSpPr>
        <p:spPr bwMode="auto">
          <a:xfrm>
            <a:off x="1208220" y="4078628"/>
            <a:ext cx="421016" cy="412245"/>
          </a:xfrm>
          <a:custGeom>
            <a:avLst/>
            <a:gdLst>
              <a:gd name="T0" fmla="*/ 69 w 480"/>
              <a:gd name="T1" fmla="*/ 182 h 470"/>
              <a:gd name="T2" fmla="*/ 10 w 480"/>
              <a:gd name="T3" fmla="*/ 122 h 470"/>
              <a:gd name="T4" fmla="*/ 10 w 480"/>
              <a:gd name="T5" fmla="*/ 242 h 470"/>
              <a:gd name="T6" fmla="*/ 69 w 480"/>
              <a:gd name="T7" fmla="*/ 182 h 470"/>
              <a:gd name="T8" fmla="*/ 470 w 480"/>
              <a:gd name="T9" fmla="*/ 99 h 470"/>
              <a:gd name="T10" fmla="*/ 451 w 480"/>
              <a:gd name="T11" fmla="*/ 0 h 470"/>
              <a:gd name="T12" fmla="*/ 0 w 480"/>
              <a:gd name="T13" fmla="*/ 82 h 470"/>
              <a:gd name="T14" fmla="*/ 86 w 480"/>
              <a:gd name="T15" fmla="*/ 168 h 470"/>
              <a:gd name="T16" fmla="*/ 470 w 480"/>
              <a:gd name="T17" fmla="*/ 99 h 470"/>
              <a:gd name="T18" fmla="*/ 420 w 480"/>
              <a:gd name="T19" fmla="*/ 24 h 470"/>
              <a:gd name="T20" fmla="*/ 446 w 480"/>
              <a:gd name="T21" fmla="*/ 67 h 470"/>
              <a:gd name="T22" fmla="*/ 448 w 480"/>
              <a:gd name="T23" fmla="*/ 84 h 470"/>
              <a:gd name="T24" fmla="*/ 393 w 480"/>
              <a:gd name="T25" fmla="*/ 94 h 470"/>
              <a:gd name="T26" fmla="*/ 360 w 480"/>
              <a:gd name="T27" fmla="*/ 36 h 470"/>
              <a:gd name="T28" fmla="*/ 420 w 480"/>
              <a:gd name="T29" fmla="*/ 24 h 470"/>
              <a:gd name="T30" fmla="*/ 295 w 480"/>
              <a:gd name="T31" fmla="*/ 46 h 470"/>
              <a:gd name="T32" fmla="*/ 328 w 480"/>
              <a:gd name="T33" fmla="*/ 106 h 470"/>
              <a:gd name="T34" fmla="*/ 269 w 480"/>
              <a:gd name="T35" fmla="*/ 118 h 470"/>
              <a:gd name="T36" fmla="*/ 235 w 480"/>
              <a:gd name="T37" fmla="*/ 58 h 470"/>
              <a:gd name="T38" fmla="*/ 295 w 480"/>
              <a:gd name="T39" fmla="*/ 46 h 470"/>
              <a:gd name="T40" fmla="*/ 173 w 480"/>
              <a:gd name="T41" fmla="*/ 70 h 470"/>
              <a:gd name="T42" fmla="*/ 206 w 480"/>
              <a:gd name="T43" fmla="*/ 127 h 470"/>
              <a:gd name="T44" fmla="*/ 146 w 480"/>
              <a:gd name="T45" fmla="*/ 139 h 470"/>
              <a:gd name="T46" fmla="*/ 110 w 480"/>
              <a:gd name="T47" fmla="*/ 79 h 470"/>
              <a:gd name="T48" fmla="*/ 173 w 480"/>
              <a:gd name="T49" fmla="*/ 70 h 470"/>
              <a:gd name="T50" fmla="*/ 98 w 480"/>
              <a:gd name="T51" fmla="*/ 182 h 470"/>
              <a:gd name="T52" fmla="*/ 10 w 480"/>
              <a:gd name="T53" fmla="*/ 271 h 470"/>
              <a:gd name="T54" fmla="*/ 10 w 480"/>
              <a:gd name="T55" fmla="*/ 470 h 470"/>
              <a:gd name="T56" fmla="*/ 480 w 480"/>
              <a:gd name="T57" fmla="*/ 470 h 470"/>
              <a:gd name="T58" fmla="*/ 480 w 480"/>
              <a:gd name="T59" fmla="*/ 182 h 470"/>
              <a:gd name="T60" fmla="*/ 98 w 480"/>
              <a:gd name="T61" fmla="*/ 182 h 470"/>
              <a:gd name="T62" fmla="*/ 381 w 480"/>
              <a:gd name="T63" fmla="*/ 374 h 470"/>
              <a:gd name="T64" fmla="*/ 113 w 480"/>
              <a:gd name="T65" fmla="*/ 374 h 470"/>
              <a:gd name="T66" fmla="*/ 113 w 480"/>
              <a:gd name="T67" fmla="*/ 345 h 470"/>
              <a:gd name="T68" fmla="*/ 381 w 480"/>
              <a:gd name="T69" fmla="*/ 345 h 470"/>
              <a:gd name="T70" fmla="*/ 381 w 480"/>
              <a:gd name="T71" fmla="*/ 374 h 470"/>
              <a:gd name="T72" fmla="*/ 381 w 480"/>
              <a:gd name="T73" fmla="*/ 307 h 470"/>
              <a:gd name="T74" fmla="*/ 113 w 480"/>
              <a:gd name="T75" fmla="*/ 307 h 470"/>
              <a:gd name="T76" fmla="*/ 113 w 480"/>
              <a:gd name="T77" fmla="*/ 278 h 470"/>
              <a:gd name="T78" fmla="*/ 381 w 480"/>
              <a:gd name="T79" fmla="*/ 278 h 470"/>
              <a:gd name="T80" fmla="*/ 381 w 480"/>
              <a:gd name="T81" fmla="*/ 307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80" h="470">
                <a:moveTo>
                  <a:pt x="69" y="182"/>
                </a:moveTo>
                <a:lnTo>
                  <a:pt x="10" y="122"/>
                </a:lnTo>
                <a:lnTo>
                  <a:pt x="10" y="242"/>
                </a:lnTo>
                <a:lnTo>
                  <a:pt x="69" y="182"/>
                </a:lnTo>
                <a:close/>
                <a:moveTo>
                  <a:pt x="470" y="99"/>
                </a:moveTo>
                <a:lnTo>
                  <a:pt x="451" y="0"/>
                </a:lnTo>
                <a:lnTo>
                  <a:pt x="0" y="82"/>
                </a:lnTo>
                <a:lnTo>
                  <a:pt x="86" y="168"/>
                </a:lnTo>
                <a:lnTo>
                  <a:pt x="470" y="99"/>
                </a:lnTo>
                <a:close/>
                <a:moveTo>
                  <a:pt x="420" y="24"/>
                </a:moveTo>
                <a:lnTo>
                  <a:pt x="446" y="67"/>
                </a:lnTo>
                <a:lnTo>
                  <a:pt x="448" y="84"/>
                </a:lnTo>
                <a:lnTo>
                  <a:pt x="393" y="94"/>
                </a:lnTo>
                <a:lnTo>
                  <a:pt x="360" y="36"/>
                </a:lnTo>
                <a:lnTo>
                  <a:pt x="420" y="24"/>
                </a:lnTo>
                <a:close/>
                <a:moveTo>
                  <a:pt x="295" y="46"/>
                </a:moveTo>
                <a:lnTo>
                  <a:pt x="328" y="106"/>
                </a:lnTo>
                <a:lnTo>
                  <a:pt x="269" y="118"/>
                </a:lnTo>
                <a:lnTo>
                  <a:pt x="235" y="58"/>
                </a:lnTo>
                <a:lnTo>
                  <a:pt x="295" y="46"/>
                </a:lnTo>
                <a:close/>
                <a:moveTo>
                  <a:pt x="173" y="70"/>
                </a:moveTo>
                <a:lnTo>
                  <a:pt x="206" y="127"/>
                </a:lnTo>
                <a:lnTo>
                  <a:pt x="146" y="139"/>
                </a:lnTo>
                <a:lnTo>
                  <a:pt x="110" y="79"/>
                </a:lnTo>
                <a:lnTo>
                  <a:pt x="173" y="70"/>
                </a:lnTo>
                <a:close/>
                <a:moveTo>
                  <a:pt x="98" y="182"/>
                </a:moveTo>
                <a:lnTo>
                  <a:pt x="10" y="271"/>
                </a:lnTo>
                <a:lnTo>
                  <a:pt x="10" y="470"/>
                </a:lnTo>
                <a:lnTo>
                  <a:pt x="480" y="470"/>
                </a:lnTo>
                <a:lnTo>
                  <a:pt x="480" y="182"/>
                </a:lnTo>
                <a:lnTo>
                  <a:pt x="98" y="182"/>
                </a:lnTo>
                <a:close/>
                <a:moveTo>
                  <a:pt x="381" y="374"/>
                </a:moveTo>
                <a:lnTo>
                  <a:pt x="113" y="374"/>
                </a:lnTo>
                <a:lnTo>
                  <a:pt x="113" y="345"/>
                </a:lnTo>
                <a:lnTo>
                  <a:pt x="381" y="345"/>
                </a:lnTo>
                <a:lnTo>
                  <a:pt x="381" y="374"/>
                </a:lnTo>
                <a:close/>
                <a:moveTo>
                  <a:pt x="381" y="307"/>
                </a:moveTo>
                <a:lnTo>
                  <a:pt x="113" y="307"/>
                </a:lnTo>
                <a:lnTo>
                  <a:pt x="113" y="278"/>
                </a:lnTo>
                <a:lnTo>
                  <a:pt x="381" y="278"/>
                </a:lnTo>
                <a:lnTo>
                  <a:pt x="381" y="30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8" name="Freeform 17"/>
          <p:cNvSpPr>
            <a:spLocks noEditPoints="1"/>
          </p:cNvSpPr>
          <p:nvPr/>
        </p:nvSpPr>
        <p:spPr bwMode="auto">
          <a:xfrm>
            <a:off x="2113591" y="4060740"/>
            <a:ext cx="428310" cy="430133"/>
          </a:xfrm>
          <a:custGeom>
            <a:avLst/>
            <a:gdLst>
              <a:gd name="T0" fmla="*/ 172 w 196"/>
              <a:gd name="T1" fmla="*/ 193 h 197"/>
              <a:gd name="T2" fmla="*/ 24 w 196"/>
              <a:gd name="T3" fmla="*/ 193 h 197"/>
              <a:gd name="T4" fmla="*/ 0 w 196"/>
              <a:gd name="T5" fmla="*/ 125 h 197"/>
              <a:gd name="T6" fmla="*/ 24 w 196"/>
              <a:gd name="T7" fmla="*/ 57 h 197"/>
              <a:gd name="T8" fmla="*/ 172 w 196"/>
              <a:gd name="T9" fmla="*/ 57 h 197"/>
              <a:gd name="T10" fmla="*/ 196 w 196"/>
              <a:gd name="T11" fmla="*/ 125 h 197"/>
              <a:gd name="T12" fmla="*/ 148 w 196"/>
              <a:gd name="T13" fmla="*/ 89 h 197"/>
              <a:gd name="T14" fmla="*/ 85 w 196"/>
              <a:gd name="T15" fmla="*/ 69 h 197"/>
              <a:gd name="T16" fmla="*/ 17 w 196"/>
              <a:gd name="T17" fmla="*/ 89 h 197"/>
              <a:gd name="T18" fmla="*/ 17 w 196"/>
              <a:gd name="T19" fmla="*/ 161 h 197"/>
              <a:gd name="T20" fmla="*/ 85 w 196"/>
              <a:gd name="T21" fmla="*/ 181 h 197"/>
              <a:gd name="T22" fmla="*/ 148 w 196"/>
              <a:gd name="T23" fmla="*/ 161 h 197"/>
              <a:gd name="T24" fmla="*/ 148 w 196"/>
              <a:gd name="T25" fmla="*/ 89 h 197"/>
              <a:gd name="T26" fmla="*/ 170 w 196"/>
              <a:gd name="T27" fmla="*/ 182 h 197"/>
              <a:gd name="T28" fmla="*/ 170 w 196"/>
              <a:gd name="T29" fmla="*/ 153 h 197"/>
              <a:gd name="T30" fmla="*/ 185 w 196"/>
              <a:gd name="T31" fmla="*/ 89 h 197"/>
              <a:gd name="T32" fmla="*/ 161 w 196"/>
              <a:gd name="T33" fmla="*/ 97 h 197"/>
              <a:gd name="T34" fmla="*/ 185 w 196"/>
              <a:gd name="T35" fmla="*/ 89 h 197"/>
              <a:gd name="T36" fmla="*/ 161 w 196"/>
              <a:gd name="T37" fmla="*/ 105 h 197"/>
              <a:gd name="T38" fmla="*/ 185 w 196"/>
              <a:gd name="T39" fmla="*/ 113 h 197"/>
              <a:gd name="T40" fmla="*/ 185 w 196"/>
              <a:gd name="T41" fmla="*/ 121 h 197"/>
              <a:gd name="T42" fmla="*/ 161 w 196"/>
              <a:gd name="T43" fmla="*/ 129 h 197"/>
              <a:gd name="T44" fmla="*/ 185 w 196"/>
              <a:gd name="T45" fmla="*/ 121 h 197"/>
              <a:gd name="T46" fmla="*/ 169 w 196"/>
              <a:gd name="T47" fmla="*/ 177 h 197"/>
              <a:gd name="T48" fmla="*/ 169 w 196"/>
              <a:gd name="T49" fmla="*/ 158 h 197"/>
              <a:gd name="T50" fmla="*/ 120 w 196"/>
              <a:gd name="T51" fmla="*/ 173 h 197"/>
              <a:gd name="T52" fmla="*/ 20 w 196"/>
              <a:gd name="T53" fmla="*/ 153 h 197"/>
              <a:gd name="T54" fmla="*/ 40 w 196"/>
              <a:gd name="T55" fmla="*/ 77 h 197"/>
              <a:gd name="T56" fmla="*/ 144 w 196"/>
              <a:gd name="T57" fmla="*/ 97 h 197"/>
              <a:gd name="T58" fmla="*/ 120 w 196"/>
              <a:gd name="T59" fmla="*/ 173 h 197"/>
              <a:gd name="T60" fmla="*/ 157 w 196"/>
              <a:gd name="T61" fmla="*/ 13 h 197"/>
              <a:gd name="T62" fmla="*/ 130 w 196"/>
              <a:gd name="T63" fmla="*/ 32 h 197"/>
              <a:gd name="T64" fmla="*/ 153 w 196"/>
              <a:gd name="T65" fmla="*/ 7 h 197"/>
              <a:gd name="T66" fmla="*/ 166 w 196"/>
              <a:gd name="T67" fmla="*/ 7 h 197"/>
              <a:gd name="T68" fmla="*/ 79 w 196"/>
              <a:gd name="T69" fmla="*/ 33 h 197"/>
              <a:gd name="T70" fmla="*/ 129 w 196"/>
              <a:gd name="T71" fmla="*/ 49 h 197"/>
              <a:gd name="T72" fmla="*/ 79 w 196"/>
              <a:gd name="T73" fmla="*/ 33 h 197"/>
              <a:gd name="T74" fmla="*/ 35 w 196"/>
              <a:gd name="T75" fmla="*/ 13 h 197"/>
              <a:gd name="T76" fmla="*/ 27 w 196"/>
              <a:gd name="T77" fmla="*/ 7 h 197"/>
              <a:gd name="T78" fmla="*/ 40 w 196"/>
              <a:gd name="T79" fmla="*/ 7 h 197"/>
              <a:gd name="T80" fmla="*/ 62 w 196"/>
              <a:gd name="T81" fmla="*/ 32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96" h="197">
                <a:moveTo>
                  <a:pt x="192" y="173"/>
                </a:moveTo>
                <a:cubicBezTo>
                  <a:pt x="192" y="184"/>
                  <a:pt x="183" y="193"/>
                  <a:pt x="172" y="193"/>
                </a:cubicBezTo>
                <a:cubicBezTo>
                  <a:pt x="172" y="193"/>
                  <a:pt x="135" y="197"/>
                  <a:pt x="99" y="197"/>
                </a:cubicBezTo>
                <a:cubicBezTo>
                  <a:pt x="62" y="197"/>
                  <a:pt x="24" y="193"/>
                  <a:pt x="24" y="193"/>
                </a:cubicBezTo>
                <a:cubicBezTo>
                  <a:pt x="13" y="193"/>
                  <a:pt x="4" y="184"/>
                  <a:pt x="4" y="173"/>
                </a:cubicBezTo>
                <a:cubicBezTo>
                  <a:pt x="4" y="173"/>
                  <a:pt x="0" y="149"/>
                  <a:pt x="0" y="125"/>
                </a:cubicBezTo>
                <a:cubicBezTo>
                  <a:pt x="0" y="101"/>
                  <a:pt x="4" y="77"/>
                  <a:pt x="4" y="77"/>
                </a:cubicBezTo>
                <a:cubicBezTo>
                  <a:pt x="4" y="66"/>
                  <a:pt x="9" y="57"/>
                  <a:pt x="24" y="57"/>
                </a:cubicBezTo>
                <a:cubicBezTo>
                  <a:pt x="25" y="57"/>
                  <a:pt x="62" y="53"/>
                  <a:pt x="99" y="53"/>
                </a:cubicBezTo>
                <a:cubicBezTo>
                  <a:pt x="135" y="53"/>
                  <a:pt x="172" y="57"/>
                  <a:pt x="172" y="57"/>
                </a:cubicBezTo>
                <a:cubicBezTo>
                  <a:pt x="183" y="57"/>
                  <a:pt x="192" y="66"/>
                  <a:pt x="192" y="77"/>
                </a:cubicBezTo>
                <a:cubicBezTo>
                  <a:pt x="192" y="77"/>
                  <a:pt x="196" y="101"/>
                  <a:pt x="196" y="125"/>
                </a:cubicBezTo>
                <a:cubicBezTo>
                  <a:pt x="196" y="149"/>
                  <a:pt x="192" y="173"/>
                  <a:pt x="192" y="173"/>
                </a:cubicBezTo>
                <a:close/>
                <a:moveTo>
                  <a:pt x="148" y="89"/>
                </a:moveTo>
                <a:cubicBezTo>
                  <a:pt x="148" y="80"/>
                  <a:pt x="141" y="73"/>
                  <a:pt x="132" y="73"/>
                </a:cubicBezTo>
                <a:cubicBezTo>
                  <a:pt x="132" y="73"/>
                  <a:pt x="114" y="69"/>
                  <a:pt x="85" y="69"/>
                </a:cubicBezTo>
                <a:cubicBezTo>
                  <a:pt x="55" y="69"/>
                  <a:pt x="34" y="73"/>
                  <a:pt x="33" y="73"/>
                </a:cubicBezTo>
                <a:cubicBezTo>
                  <a:pt x="21" y="73"/>
                  <a:pt x="17" y="80"/>
                  <a:pt x="17" y="89"/>
                </a:cubicBezTo>
                <a:cubicBezTo>
                  <a:pt x="17" y="89"/>
                  <a:pt x="14" y="108"/>
                  <a:pt x="14" y="127"/>
                </a:cubicBezTo>
                <a:cubicBezTo>
                  <a:pt x="14" y="146"/>
                  <a:pt x="17" y="161"/>
                  <a:pt x="17" y="161"/>
                </a:cubicBezTo>
                <a:cubicBezTo>
                  <a:pt x="17" y="170"/>
                  <a:pt x="24" y="177"/>
                  <a:pt x="33" y="177"/>
                </a:cubicBezTo>
                <a:cubicBezTo>
                  <a:pt x="33" y="177"/>
                  <a:pt x="55" y="181"/>
                  <a:pt x="85" y="181"/>
                </a:cubicBezTo>
                <a:cubicBezTo>
                  <a:pt x="114" y="181"/>
                  <a:pt x="132" y="177"/>
                  <a:pt x="132" y="177"/>
                </a:cubicBezTo>
                <a:cubicBezTo>
                  <a:pt x="141" y="177"/>
                  <a:pt x="148" y="170"/>
                  <a:pt x="148" y="161"/>
                </a:cubicBezTo>
                <a:cubicBezTo>
                  <a:pt x="148" y="161"/>
                  <a:pt x="152" y="146"/>
                  <a:pt x="152" y="127"/>
                </a:cubicBezTo>
                <a:cubicBezTo>
                  <a:pt x="152" y="108"/>
                  <a:pt x="148" y="89"/>
                  <a:pt x="148" y="89"/>
                </a:cubicBezTo>
                <a:close/>
                <a:moveTo>
                  <a:pt x="155" y="168"/>
                </a:moveTo>
                <a:cubicBezTo>
                  <a:pt x="155" y="176"/>
                  <a:pt x="162" y="182"/>
                  <a:pt x="170" y="182"/>
                </a:cubicBezTo>
                <a:cubicBezTo>
                  <a:pt x="178" y="182"/>
                  <a:pt x="184" y="176"/>
                  <a:pt x="184" y="168"/>
                </a:cubicBezTo>
                <a:cubicBezTo>
                  <a:pt x="184" y="160"/>
                  <a:pt x="178" y="153"/>
                  <a:pt x="170" y="153"/>
                </a:cubicBezTo>
                <a:cubicBezTo>
                  <a:pt x="162" y="153"/>
                  <a:pt x="155" y="160"/>
                  <a:pt x="155" y="168"/>
                </a:cubicBezTo>
                <a:close/>
                <a:moveTo>
                  <a:pt x="185" y="89"/>
                </a:moveTo>
                <a:cubicBezTo>
                  <a:pt x="161" y="89"/>
                  <a:pt x="161" y="89"/>
                  <a:pt x="161" y="89"/>
                </a:cubicBezTo>
                <a:cubicBezTo>
                  <a:pt x="161" y="97"/>
                  <a:pt x="161" y="97"/>
                  <a:pt x="161" y="97"/>
                </a:cubicBezTo>
                <a:cubicBezTo>
                  <a:pt x="185" y="97"/>
                  <a:pt x="185" y="97"/>
                  <a:pt x="185" y="97"/>
                </a:cubicBezTo>
                <a:lnTo>
                  <a:pt x="185" y="89"/>
                </a:lnTo>
                <a:close/>
                <a:moveTo>
                  <a:pt x="185" y="105"/>
                </a:moveTo>
                <a:cubicBezTo>
                  <a:pt x="161" y="105"/>
                  <a:pt x="161" y="105"/>
                  <a:pt x="161" y="105"/>
                </a:cubicBezTo>
                <a:cubicBezTo>
                  <a:pt x="161" y="113"/>
                  <a:pt x="161" y="113"/>
                  <a:pt x="161" y="113"/>
                </a:cubicBezTo>
                <a:cubicBezTo>
                  <a:pt x="185" y="113"/>
                  <a:pt x="185" y="113"/>
                  <a:pt x="185" y="113"/>
                </a:cubicBezTo>
                <a:lnTo>
                  <a:pt x="185" y="105"/>
                </a:lnTo>
                <a:close/>
                <a:moveTo>
                  <a:pt x="185" y="121"/>
                </a:moveTo>
                <a:cubicBezTo>
                  <a:pt x="161" y="121"/>
                  <a:pt x="161" y="121"/>
                  <a:pt x="161" y="121"/>
                </a:cubicBezTo>
                <a:cubicBezTo>
                  <a:pt x="161" y="129"/>
                  <a:pt x="161" y="129"/>
                  <a:pt x="161" y="129"/>
                </a:cubicBezTo>
                <a:cubicBezTo>
                  <a:pt x="185" y="129"/>
                  <a:pt x="185" y="129"/>
                  <a:pt x="185" y="129"/>
                </a:cubicBezTo>
                <a:lnTo>
                  <a:pt x="185" y="121"/>
                </a:lnTo>
                <a:close/>
                <a:moveTo>
                  <a:pt x="179" y="168"/>
                </a:moveTo>
                <a:cubicBezTo>
                  <a:pt x="179" y="173"/>
                  <a:pt x="175" y="177"/>
                  <a:pt x="169" y="177"/>
                </a:cubicBezTo>
                <a:cubicBezTo>
                  <a:pt x="164" y="177"/>
                  <a:pt x="160" y="173"/>
                  <a:pt x="160" y="168"/>
                </a:cubicBezTo>
                <a:cubicBezTo>
                  <a:pt x="160" y="162"/>
                  <a:pt x="164" y="158"/>
                  <a:pt x="169" y="158"/>
                </a:cubicBezTo>
                <a:cubicBezTo>
                  <a:pt x="175" y="158"/>
                  <a:pt x="179" y="162"/>
                  <a:pt x="179" y="168"/>
                </a:cubicBezTo>
                <a:close/>
                <a:moveTo>
                  <a:pt x="120" y="173"/>
                </a:moveTo>
                <a:cubicBezTo>
                  <a:pt x="40" y="173"/>
                  <a:pt x="40" y="173"/>
                  <a:pt x="40" y="173"/>
                </a:cubicBezTo>
                <a:cubicBezTo>
                  <a:pt x="29" y="173"/>
                  <a:pt x="20" y="164"/>
                  <a:pt x="20" y="153"/>
                </a:cubicBezTo>
                <a:cubicBezTo>
                  <a:pt x="20" y="97"/>
                  <a:pt x="20" y="97"/>
                  <a:pt x="20" y="97"/>
                </a:cubicBezTo>
                <a:cubicBezTo>
                  <a:pt x="20" y="86"/>
                  <a:pt x="29" y="77"/>
                  <a:pt x="40" y="77"/>
                </a:cubicBezTo>
                <a:cubicBezTo>
                  <a:pt x="124" y="77"/>
                  <a:pt x="124" y="77"/>
                  <a:pt x="124" y="77"/>
                </a:cubicBezTo>
                <a:cubicBezTo>
                  <a:pt x="135" y="77"/>
                  <a:pt x="144" y="86"/>
                  <a:pt x="144" y="97"/>
                </a:cubicBezTo>
                <a:cubicBezTo>
                  <a:pt x="144" y="153"/>
                  <a:pt x="144" y="153"/>
                  <a:pt x="144" y="153"/>
                </a:cubicBezTo>
                <a:cubicBezTo>
                  <a:pt x="144" y="164"/>
                  <a:pt x="131" y="173"/>
                  <a:pt x="120" y="173"/>
                </a:cubicBezTo>
                <a:close/>
                <a:moveTo>
                  <a:pt x="159" y="13"/>
                </a:moveTo>
                <a:cubicBezTo>
                  <a:pt x="158" y="13"/>
                  <a:pt x="158" y="13"/>
                  <a:pt x="157" y="13"/>
                </a:cubicBezTo>
                <a:cubicBezTo>
                  <a:pt x="134" y="36"/>
                  <a:pt x="134" y="36"/>
                  <a:pt x="134" y="36"/>
                </a:cubicBezTo>
                <a:cubicBezTo>
                  <a:pt x="130" y="32"/>
                  <a:pt x="130" y="32"/>
                  <a:pt x="130" y="32"/>
                </a:cubicBezTo>
                <a:cubicBezTo>
                  <a:pt x="153" y="10"/>
                  <a:pt x="153" y="10"/>
                  <a:pt x="153" y="10"/>
                </a:cubicBezTo>
                <a:cubicBezTo>
                  <a:pt x="153" y="9"/>
                  <a:pt x="153" y="8"/>
                  <a:pt x="153" y="7"/>
                </a:cubicBezTo>
                <a:cubicBezTo>
                  <a:pt x="153" y="3"/>
                  <a:pt x="156" y="0"/>
                  <a:pt x="159" y="0"/>
                </a:cubicBezTo>
                <a:cubicBezTo>
                  <a:pt x="163" y="0"/>
                  <a:pt x="166" y="3"/>
                  <a:pt x="166" y="7"/>
                </a:cubicBezTo>
                <a:cubicBezTo>
                  <a:pt x="166" y="10"/>
                  <a:pt x="163" y="13"/>
                  <a:pt x="159" y="13"/>
                </a:cubicBezTo>
                <a:close/>
                <a:moveTo>
                  <a:pt x="79" y="33"/>
                </a:moveTo>
                <a:cubicBezTo>
                  <a:pt x="115" y="33"/>
                  <a:pt x="115" y="33"/>
                  <a:pt x="115" y="33"/>
                </a:cubicBezTo>
                <a:cubicBezTo>
                  <a:pt x="123" y="33"/>
                  <a:pt x="129" y="41"/>
                  <a:pt x="129" y="49"/>
                </a:cubicBezTo>
                <a:cubicBezTo>
                  <a:pt x="106" y="49"/>
                  <a:pt x="85" y="49"/>
                  <a:pt x="65" y="49"/>
                </a:cubicBezTo>
                <a:cubicBezTo>
                  <a:pt x="65" y="41"/>
                  <a:pt x="71" y="33"/>
                  <a:pt x="79" y="33"/>
                </a:cubicBezTo>
                <a:close/>
                <a:moveTo>
                  <a:pt x="58" y="36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4" y="13"/>
                  <a:pt x="33" y="13"/>
                </a:cubicBezTo>
                <a:cubicBezTo>
                  <a:pt x="29" y="13"/>
                  <a:pt x="27" y="10"/>
                  <a:pt x="27" y="7"/>
                </a:cubicBezTo>
                <a:cubicBezTo>
                  <a:pt x="27" y="3"/>
                  <a:pt x="29" y="0"/>
                  <a:pt x="33" y="0"/>
                </a:cubicBezTo>
                <a:cubicBezTo>
                  <a:pt x="37" y="0"/>
                  <a:pt x="40" y="3"/>
                  <a:pt x="40" y="7"/>
                </a:cubicBezTo>
                <a:cubicBezTo>
                  <a:pt x="40" y="8"/>
                  <a:pt x="39" y="9"/>
                  <a:pt x="39" y="10"/>
                </a:cubicBezTo>
                <a:cubicBezTo>
                  <a:pt x="62" y="32"/>
                  <a:pt x="62" y="32"/>
                  <a:pt x="62" y="32"/>
                </a:cubicBezTo>
                <a:lnTo>
                  <a:pt x="58" y="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2" name="Freeform 21"/>
          <p:cNvSpPr>
            <a:spLocks noEditPoints="1"/>
          </p:cNvSpPr>
          <p:nvPr/>
        </p:nvSpPr>
        <p:spPr bwMode="auto">
          <a:xfrm>
            <a:off x="3962400" y="4040483"/>
            <a:ext cx="280149" cy="493103"/>
          </a:xfrm>
          <a:custGeom>
            <a:avLst/>
            <a:gdLst>
              <a:gd name="T0" fmla="*/ 57 w 112"/>
              <a:gd name="T1" fmla="*/ 127 h 199"/>
              <a:gd name="T2" fmla="*/ 40 w 112"/>
              <a:gd name="T3" fmla="*/ 143 h 199"/>
              <a:gd name="T4" fmla="*/ 57 w 112"/>
              <a:gd name="T5" fmla="*/ 160 h 199"/>
              <a:gd name="T6" fmla="*/ 73 w 112"/>
              <a:gd name="T7" fmla="*/ 143 h 199"/>
              <a:gd name="T8" fmla="*/ 57 w 112"/>
              <a:gd name="T9" fmla="*/ 127 h 199"/>
              <a:gd name="T10" fmla="*/ 98 w 112"/>
              <a:gd name="T11" fmla="*/ 0 h 199"/>
              <a:gd name="T12" fmla="*/ 14 w 112"/>
              <a:gd name="T13" fmla="*/ 0 h 199"/>
              <a:gd name="T14" fmla="*/ 0 w 112"/>
              <a:gd name="T15" fmla="*/ 13 h 199"/>
              <a:gd name="T16" fmla="*/ 0 w 112"/>
              <a:gd name="T17" fmla="*/ 185 h 199"/>
              <a:gd name="T18" fmla="*/ 14 w 112"/>
              <a:gd name="T19" fmla="*/ 199 h 199"/>
              <a:gd name="T20" fmla="*/ 98 w 112"/>
              <a:gd name="T21" fmla="*/ 199 h 199"/>
              <a:gd name="T22" fmla="*/ 112 w 112"/>
              <a:gd name="T23" fmla="*/ 185 h 199"/>
              <a:gd name="T24" fmla="*/ 112 w 112"/>
              <a:gd name="T25" fmla="*/ 13 h 199"/>
              <a:gd name="T26" fmla="*/ 98 w 112"/>
              <a:gd name="T27" fmla="*/ 0 h 199"/>
              <a:gd name="T28" fmla="*/ 57 w 112"/>
              <a:gd name="T29" fmla="*/ 186 h 199"/>
              <a:gd name="T30" fmla="*/ 14 w 112"/>
              <a:gd name="T31" fmla="*/ 143 h 199"/>
              <a:gd name="T32" fmla="*/ 57 w 112"/>
              <a:gd name="T33" fmla="*/ 101 h 199"/>
              <a:gd name="T34" fmla="*/ 99 w 112"/>
              <a:gd name="T35" fmla="*/ 143 h 199"/>
              <a:gd name="T36" fmla="*/ 57 w 112"/>
              <a:gd name="T37" fmla="*/ 186 h 199"/>
              <a:gd name="T38" fmla="*/ 100 w 112"/>
              <a:gd name="T39" fmla="*/ 77 h 199"/>
              <a:gd name="T40" fmla="*/ 90 w 112"/>
              <a:gd name="T41" fmla="*/ 87 h 199"/>
              <a:gd name="T42" fmla="*/ 22 w 112"/>
              <a:gd name="T43" fmla="*/ 87 h 199"/>
              <a:gd name="T44" fmla="*/ 12 w 112"/>
              <a:gd name="T45" fmla="*/ 77 h 199"/>
              <a:gd name="T46" fmla="*/ 12 w 112"/>
              <a:gd name="T47" fmla="*/ 22 h 199"/>
              <a:gd name="T48" fmla="*/ 22 w 112"/>
              <a:gd name="T49" fmla="*/ 12 h 199"/>
              <a:gd name="T50" fmla="*/ 90 w 112"/>
              <a:gd name="T51" fmla="*/ 12 h 199"/>
              <a:gd name="T52" fmla="*/ 100 w 112"/>
              <a:gd name="T53" fmla="*/ 22 h 199"/>
              <a:gd name="T54" fmla="*/ 100 w 112"/>
              <a:gd name="T55" fmla="*/ 77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2" h="199">
                <a:moveTo>
                  <a:pt x="57" y="127"/>
                </a:moveTo>
                <a:cubicBezTo>
                  <a:pt x="47" y="127"/>
                  <a:pt x="40" y="134"/>
                  <a:pt x="40" y="143"/>
                </a:cubicBezTo>
                <a:cubicBezTo>
                  <a:pt x="40" y="153"/>
                  <a:pt x="47" y="160"/>
                  <a:pt x="57" y="160"/>
                </a:cubicBezTo>
                <a:cubicBezTo>
                  <a:pt x="66" y="160"/>
                  <a:pt x="73" y="153"/>
                  <a:pt x="73" y="143"/>
                </a:cubicBezTo>
                <a:cubicBezTo>
                  <a:pt x="73" y="134"/>
                  <a:pt x="66" y="127"/>
                  <a:pt x="57" y="127"/>
                </a:cubicBezTo>
                <a:close/>
                <a:moveTo>
                  <a:pt x="98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193"/>
                  <a:pt x="6" y="199"/>
                  <a:pt x="14" y="199"/>
                </a:cubicBezTo>
                <a:cubicBezTo>
                  <a:pt x="98" y="199"/>
                  <a:pt x="98" y="199"/>
                  <a:pt x="98" y="199"/>
                </a:cubicBezTo>
                <a:cubicBezTo>
                  <a:pt x="106" y="199"/>
                  <a:pt x="112" y="193"/>
                  <a:pt x="112" y="185"/>
                </a:cubicBezTo>
                <a:cubicBezTo>
                  <a:pt x="112" y="13"/>
                  <a:pt x="112" y="13"/>
                  <a:pt x="112" y="13"/>
                </a:cubicBezTo>
                <a:cubicBezTo>
                  <a:pt x="112" y="6"/>
                  <a:pt x="106" y="0"/>
                  <a:pt x="98" y="0"/>
                </a:cubicBezTo>
                <a:close/>
                <a:moveTo>
                  <a:pt x="57" y="186"/>
                </a:moveTo>
                <a:cubicBezTo>
                  <a:pt x="33" y="186"/>
                  <a:pt x="14" y="167"/>
                  <a:pt x="14" y="143"/>
                </a:cubicBezTo>
                <a:cubicBezTo>
                  <a:pt x="14" y="120"/>
                  <a:pt x="33" y="101"/>
                  <a:pt x="57" y="101"/>
                </a:cubicBezTo>
                <a:cubicBezTo>
                  <a:pt x="80" y="101"/>
                  <a:pt x="99" y="120"/>
                  <a:pt x="99" y="143"/>
                </a:cubicBezTo>
                <a:cubicBezTo>
                  <a:pt x="99" y="167"/>
                  <a:pt x="80" y="186"/>
                  <a:pt x="57" y="186"/>
                </a:cubicBezTo>
                <a:close/>
                <a:moveTo>
                  <a:pt x="100" y="77"/>
                </a:moveTo>
                <a:cubicBezTo>
                  <a:pt x="100" y="83"/>
                  <a:pt x="95" y="87"/>
                  <a:pt x="90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16" y="87"/>
                  <a:pt x="12" y="83"/>
                  <a:pt x="12" y="77"/>
                </a:cubicBezTo>
                <a:cubicBezTo>
                  <a:pt x="12" y="22"/>
                  <a:pt x="12" y="22"/>
                  <a:pt x="12" y="22"/>
                </a:cubicBezTo>
                <a:cubicBezTo>
                  <a:pt x="12" y="16"/>
                  <a:pt x="16" y="12"/>
                  <a:pt x="22" y="12"/>
                </a:cubicBezTo>
                <a:cubicBezTo>
                  <a:pt x="90" y="12"/>
                  <a:pt x="90" y="12"/>
                  <a:pt x="90" y="12"/>
                </a:cubicBezTo>
                <a:cubicBezTo>
                  <a:pt x="95" y="12"/>
                  <a:pt x="100" y="16"/>
                  <a:pt x="100" y="22"/>
                </a:cubicBezTo>
                <a:lnTo>
                  <a:pt x="100" y="7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6" name="Freeform 25"/>
          <p:cNvSpPr>
            <a:spLocks noEditPoints="1"/>
          </p:cNvSpPr>
          <p:nvPr/>
        </p:nvSpPr>
        <p:spPr bwMode="auto">
          <a:xfrm>
            <a:off x="4723260" y="4040432"/>
            <a:ext cx="591357" cy="543958"/>
          </a:xfrm>
          <a:custGeom>
            <a:avLst/>
            <a:gdLst>
              <a:gd name="T0" fmla="*/ 164 w 219"/>
              <a:gd name="T1" fmla="*/ 42 h 201"/>
              <a:gd name="T2" fmla="*/ 93 w 219"/>
              <a:gd name="T3" fmla="*/ 22 h 201"/>
              <a:gd name="T4" fmla="*/ 66 w 219"/>
              <a:gd name="T5" fmla="*/ 49 h 201"/>
              <a:gd name="T6" fmla="*/ 32 w 219"/>
              <a:gd name="T7" fmla="*/ 57 h 201"/>
              <a:gd name="T8" fmla="*/ 8 w 219"/>
              <a:gd name="T9" fmla="*/ 118 h 201"/>
              <a:gd name="T10" fmla="*/ 50 w 219"/>
              <a:gd name="T11" fmla="*/ 198 h 201"/>
              <a:gd name="T12" fmla="*/ 85 w 219"/>
              <a:gd name="T13" fmla="*/ 142 h 201"/>
              <a:gd name="T14" fmla="*/ 133 w 219"/>
              <a:gd name="T15" fmla="*/ 114 h 201"/>
              <a:gd name="T16" fmla="*/ 198 w 219"/>
              <a:gd name="T17" fmla="*/ 117 h 201"/>
              <a:gd name="T18" fmla="*/ 164 w 219"/>
              <a:gd name="T19" fmla="*/ 42 h 201"/>
              <a:gd name="T20" fmla="*/ 65 w 219"/>
              <a:gd name="T21" fmla="*/ 128 h 201"/>
              <a:gd name="T22" fmla="*/ 28 w 219"/>
              <a:gd name="T23" fmla="*/ 118 h 201"/>
              <a:gd name="T24" fmla="*/ 38 w 219"/>
              <a:gd name="T25" fmla="*/ 82 h 201"/>
              <a:gd name="T26" fmla="*/ 74 w 219"/>
              <a:gd name="T27" fmla="*/ 91 h 201"/>
              <a:gd name="T28" fmla="*/ 65 w 219"/>
              <a:gd name="T29" fmla="*/ 128 h 201"/>
              <a:gd name="T30" fmla="*/ 112 w 219"/>
              <a:gd name="T31" fmla="*/ 44 h 201"/>
              <a:gd name="T32" fmla="*/ 122 w 219"/>
              <a:gd name="T33" fmla="*/ 38 h 201"/>
              <a:gd name="T34" fmla="*/ 128 w 219"/>
              <a:gd name="T35" fmla="*/ 48 h 201"/>
              <a:gd name="T36" fmla="*/ 118 w 219"/>
              <a:gd name="T37" fmla="*/ 53 h 201"/>
              <a:gd name="T38" fmla="*/ 112 w 219"/>
              <a:gd name="T39" fmla="*/ 44 h 201"/>
              <a:gd name="T40" fmla="*/ 113 w 219"/>
              <a:gd name="T41" fmla="*/ 74 h 201"/>
              <a:gd name="T42" fmla="*/ 107 w 219"/>
              <a:gd name="T43" fmla="*/ 64 h 201"/>
              <a:gd name="T44" fmla="*/ 117 w 219"/>
              <a:gd name="T45" fmla="*/ 59 h 201"/>
              <a:gd name="T46" fmla="*/ 122 w 219"/>
              <a:gd name="T47" fmla="*/ 68 h 201"/>
              <a:gd name="T48" fmla="*/ 113 w 219"/>
              <a:gd name="T49" fmla="*/ 74 h 201"/>
              <a:gd name="T50" fmla="*/ 142 w 219"/>
              <a:gd name="T51" fmla="*/ 73 h 201"/>
              <a:gd name="T52" fmla="*/ 132 w 219"/>
              <a:gd name="T53" fmla="*/ 79 h 201"/>
              <a:gd name="T54" fmla="*/ 127 w 219"/>
              <a:gd name="T55" fmla="*/ 69 h 201"/>
              <a:gd name="T56" fmla="*/ 136 w 219"/>
              <a:gd name="T57" fmla="*/ 64 h 201"/>
              <a:gd name="T58" fmla="*/ 142 w 219"/>
              <a:gd name="T59" fmla="*/ 73 h 201"/>
              <a:gd name="T60" fmla="*/ 147 w 219"/>
              <a:gd name="T61" fmla="*/ 53 h 201"/>
              <a:gd name="T62" fmla="*/ 138 w 219"/>
              <a:gd name="T63" fmla="*/ 59 h 201"/>
              <a:gd name="T64" fmla="*/ 132 w 219"/>
              <a:gd name="T65" fmla="*/ 49 h 201"/>
              <a:gd name="T66" fmla="*/ 142 w 219"/>
              <a:gd name="T67" fmla="*/ 43 h 201"/>
              <a:gd name="T68" fmla="*/ 147 w 219"/>
              <a:gd name="T69" fmla="*/ 53 h 201"/>
              <a:gd name="T70" fmla="*/ 43 w 219"/>
              <a:gd name="T71" fmla="*/ 91 h 201"/>
              <a:gd name="T72" fmla="*/ 38 w 219"/>
              <a:gd name="T73" fmla="*/ 113 h 201"/>
              <a:gd name="T74" fmla="*/ 59 w 219"/>
              <a:gd name="T75" fmla="*/ 118 h 201"/>
              <a:gd name="T76" fmla="*/ 65 w 219"/>
              <a:gd name="T77" fmla="*/ 97 h 201"/>
              <a:gd name="T78" fmla="*/ 43 w 219"/>
              <a:gd name="T79" fmla="*/ 9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9" h="201">
                <a:moveTo>
                  <a:pt x="164" y="42"/>
                </a:moveTo>
                <a:cubicBezTo>
                  <a:pt x="143" y="21"/>
                  <a:pt x="121" y="0"/>
                  <a:pt x="93" y="22"/>
                </a:cubicBezTo>
                <a:cubicBezTo>
                  <a:pt x="83" y="30"/>
                  <a:pt x="78" y="41"/>
                  <a:pt x="66" y="49"/>
                </a:cubicBezTo>
                <a:cubicBezTo>
                  <a:pt x="55" y="55"/>
                  <a:pt x="43" y="53"/>
                  <a:pt x="32" y="57"/>
                </a:cubicBezTo>
                <a:cubicBezTo>
                  <a:pt x="0" y="69"/>
                  <a:pt x="1" y="87"/>
                  <a:pt x="8" y="118"/>
                </a:cubicBezTo>
                <a:cubicBezTo>
                  <a:pt x="11" y="136"/>
                  <a:pt x="25" y="196"/>
                  <a:pt x="50" y="198"/>
                </a:cubicBezTo>
                <a:cubicBezTo>
                  <a:pt x="75" y="201"/>
                  <a:pt x="75" y="155"/>
                  <a:pt x="85" y="142"/>
                </a:cubicBezTo>
                <a:cubicBezTo>
                  <a:pt x="94" y="131"/>
                  <a:pt x="119" y="117"/>
                  <a:pt x="133" y="114"/>
                </a:cubicBezTo>
                <a:cubicBezTo>
                  <a:pt x="151" y="110"/>
                  <a:pt x="183" y="130"/>
                  <a:pt x="198" y="117"/>
                </a:cubicBezTo>
                <a:cubicBezTo>
                  <a:pt x="219" y="97"/>
                  <a:pt x="176" y="55"/>
                  <a:pt x="164" y="42"/>
                </a:cubicBezTo>
                <a:close/>
                <a:moveTo>
                  <a:pt x="65" y="128"/>
                </a:moveTo>
                <a:cubicBezTo>
                  <a:pt x="52" y="135"/>
                  <a:pt x="35" y="131"/>
                  <a:pt x="28" y="118"/>
                </a:cubicBezTo>
                <a:cubicBezTo>
                  <a:pt x="21" y="105"/>
                  <a:pt x="25" y="89"/>
                  <a:pt x="38" y="82"/>
                </a:cubicBezTo>
                <a:cubicBezTo>
                  <a:pt x="51" y="74"/>
                  <a:pt x="67" y="79"/>
                  <a:pt x="74" y="91"/>
                </a:cubicBezTo>
                <a:cubicBezTo>
                  <a:pt x="82" y="104"/>
                  <a:pt x="77" y="121"/>
                  <a:pt x="65" y="128"/>
                </a:cubicBezTo>
                <a:close/>
                <a:moveTo>
                  <a:pt x="112" y="44"/>
                </a:moveTo>
                <a:cubicBezTo>
                  <a:pt x="114" y="40"/>
                  <a:pt x="118" y="37"/>
                  <a:pt x="122" y="38"/>
                </a:cubicBezTo>
                <a:cubicBezTo>
                  <a:pt x="126" y="39"/>
                  <a:pt x="129" y="44"/>
                  <a:pt x="128" y="48"/>
                </a:cubicBezTo>
                <a:cubicBezTo>
                  <a:pt x="127" y="52"/>
                  <a:pt x="122" y="54"/>
                  <a:pt x="118" y="53"/>
                </a:cubicBezTo>
                <a:cubicBezTo>
                  <a:pt x="114" y="52"/>
                  <a:pt x="111" y="48"/>
                  <a:pt x="112" y="44"/>
                </a:cubicBezTo>
                <a:close/>
                <a:moveTo>
                  <a:pt x="113" y="74"/>
                </a:moveTo>
                <a:cubicBezTo>
                  <a:pt x="108" y="73"/>
                  <a:pt x="106" y="68"/>
                  <a:pt x="107" y="64"/>
                </a:cubicBezTo>
                <a:cubicBezTo>
                  <a:pt x="108" y="60"/>
                  <a:pt x="112" y="57"/>
                  <a:pt x="117" y="59"/>
                </a:cubicBezTo>
                <a:cubicBezTo>
                  <a:pt x="121" y="60"/>
                  <a:pt x="123" y="64"/>
                  <a:pt x="122" y="68"/>
                </a:cubicBezTo>
                <a:cubicBezTo>
                  <a:pt x="121" y="72"/>
                  <a:pt x="117" y="75"/>
                  <a:pt x="113" y="74"/>
                </a:cubicBezTo>
                <a:close/>
                <a:moveTo>
                  <a:pt x="142" y="73"/>
                </a:moveTo>
                <a:cubicBezTo>
                  <a:pt x="141" y="78"/>
                  <a:pt x="136" y="80"/>
                  <a:pt x="132" y="79"/>
                </a:cubicBezTo>
                <a:cubicBezTo>
                  <a:pt x="128" y="78"/>
                  <a:pt x="126" y="74"/>
                  <a:pt x="127" y="69"/>
                </a:cubicBezTo>
                <a:cubicBezTo>
                  <a:pt x="128" y="65"/>
                  <a:pt x="132" y="63"/>
                  <a:pt x="136" y="64"/>
                </a:cubicBezTo>
                <a:cubicBezTo>
                  <a:pt x="140" y="65"/>
                  <a:pt x="143" y="69"/>
                  <a:pt x="142" y="73"/>
                </a:cubicBezTo>
                <a:close/>
                <a:moveTo>
                  <a:pt x="147" y="53"/>
                </a:moveTo>
                <a:cubicBezTo>
                  <a:pt x="146" y="57"/>
                  <a:pt x="142" y="60"/>
                  <a:pt x="138" y="59"/>
                </a:cubicBezTo>
                <a:cubicBezTo>
                  <a:pt x="134" y="57"/>
                  <a:pt x="131" y="53"/>
                  <a:pt x="132" y="49"/>
                </a:cubicBezTo>
                <a:cubicBezTo>
                  <a:pt x="133" y="45"/>
                  <a:pt x="138" y="42"/>
                  <a:pt x="142" y="43"/>
                </a:cubicBezTo>
                <a:cubicBezTo>
                  <a:pt x="146" y="45"/>
                  <a:pt x="148" y="49"/>
                  <a:pt x="147" y="53"/>
                </a:cubicBezTo>
                <a:close/>
                <a:moveTo>
                  <a:pt x="43" y="91"/>
                </a:moveTo>
                <a:cubicBezTo>
                  <a:pt x="36" y="96"/>
                  <a:pt x="33" y="105"/>
                  <a:pt x="38" y="113"/>
                </a:cubicBezTo>
                <a:cubicBezTo>
                  <a:pt x="42" y="120"/>
                  <a:pt x="52" y="123"/>
                  <a:pt x="59" y="118"/>
                </a:cubicBezTo>
                <a:cubicBezTo>
                  <a:pt x="67" y="114"/>
                  <a:pt x="69" y="104"/>
                  <a:pt x="65" y="97"/>
                </a:cubicBezTo>
                <a:cubicBezTo>
                  <a:pt x="61" y="89"/>
                  <a:pt x="51" y="87"/>
                  <a:pt x="43" y="9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840707" y="3628699"/>
            <a:ext cx="356314" cy="239215"/>
          </a:xfrm>
          <a:prstGeom prst="rect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7332485" y="3563640"/>
            <a:ext cx="27459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ADD YOUR TEXT HERE 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6840707" y="3999363"/>
            <a:ext cx="356314" cy="239215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7332485" y="3934304"/>
            <a:ext cx="29124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ADD YOUR TEXT HERE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6840707" y="4362040"/>
            <a:ext cx="356314" cy="239215"/>
          </a:xfrm>
          <a:prstGeom prst="rect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332485" y="4296981"/>
            <a:ext cx="29124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ADD YOUR TEXT HERE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6840707" y="4733515"/>
            <a:ext cx="356314" cy="239215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326200" y="4668456"/>
            <a:ext cx="2918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ADD YOUR TEXT HERE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6835911" y="3258701"/>
            <a:ext cx="356314" cy="239215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7327688" y="3193642"/>
            <a:ext cx="24475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ADD YOUR TEXT HERE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725549" y="1207900"/>
            <a:ext cx="3519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ADD YOUR TITLE HERE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TextBox 51"/>
          <p:cNvSpPr txBox="1"/>
          <p:nvPr/>
        </p:nvSpPr>
        <p:spPr>
          <a:xfrm>
            <a:off x="6705264" y="1697962"/>
            <a:ext cx="4208464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您可以根据您的实际需求对文档之中的字体、图标、图片进行进一步修改美化，标题数字等都可以通点击此出编辑文本内容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TextBox 51"/>
          <p:cNvSpPr txBox="1"/>
          <p:nvPr/>
        </p:nvSpPr>
        <p:spPr>
          <a:xfrm>
            <a:off x="992851" y="5549445"/>
            <a:ext cx="10767739" cy="496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点击此出编辑文本内容，以表达您的项目详细资料，建议您在展示时采用微软点击此出编辑文本内容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字号、颜色、行距等进行修改。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reeform 5"/>
          <p:cNvSpPr/>
          <p:nvPr/>
        </p:nvSpPr>
        <p:spPr bwMode="auto">
          <a:xfrm>
            <a:off x="5149085" y="2347561"/>
            <a:ext cx="708245" cy="787439"/>
          </a:xfrm>
          <a:custGeom>
            <a:avLst/>
            <a:gdLst>
              <a:gd name="T0" fmla="*/ 1724 w 2505"/>
              <a:gd name="T1" fmla="*/ 18 h 2784"/>
              <a:gd name="T2" fmla="*/ 1519 w 2505"/>
              <a:gd name="T3" fmla="*/ 2 h 2784"/>
              <a:gd name="T4" fmla="*/ 1307 w 2505"/>
              <a:gd name="T5" fmla="*/ 4 h 2784"/>
              <a:gd name="T6" fmla="*/ 1140 w 2505"/>
              <a:gd name="T7" fmla="*/ 18 h 2784"/>
              <a:gd name="T8" fmla="*/ 1027 w 2505"/>
              <a:gd name="T9" fmla="*/ 36 h 2784"/>
              <a:gd name="T10" fmla="*/ 969 w 2505"/>
              <a:gd name="T11" fmla="*/ 49 h 2784"/>
              <a:gd name="T12" fmla="*/ 1097 w 2505"/>
              <a:gd name="T13" fmla="*/ 49 h 2784"/>
              <a:gd name="T14" fmla="*/ 1218 w 2505"/>
              <a:gd name="T15" fmla="*/ 59 h 2784"/>
              <a:gd name="T16" fmla="*/ 1311 w 2505"/>
              <a:gd name="T17" fmla="*/ 76 h 2784"/>
              <a:gd name="T18" fmla="*/ 1380 w 2505"/>
              <a:gd name="T19" fmla="*/ 97 h 2784"/>
              <a:gd name="T20" fmla="*/ 1472 w 2505"/>
              <a:gd name="T21" fmla="*/ 140 h 2784"/>
              <a:gd name="T22" fmla="*/ 1526 w 2505"/>
              <a:gd name="T23" fmla="*/ 181 h 2784"/>
              <a:gd name="T24" fmla="*/ 1552 w 2505"/>
              <a:gd name="T25" fmla="*/ 217 h 2784"/>
              <a:gd name="T26" fmla="*/ 1561 w 2505"/>
              <a:gd name="T27" fmla="*/ 241 h 2784"/>
              <a:gd name="T28" fmla="*/ 1561 w 2505"/>
              <a:gd name="T29" fmla="*/ 253 h 2784"/>
              <a:gd name="T30" fmla="*/ 1416 w 2505"/>
              <a:gd name="T31" fmla="*/ 333 h 2784"/>
              <a:gd name="T32" fmla="*/ 1210 w 2505"/>
              <a:gd name="T33" fmla="*/ 468 h 2784"/>
              <a:gd name="T34" fmla="*/ 1016 w 2505"/>
              <a:gd name="T35" fmla="*/ 619 h 2784"/>
              <a:gd name="T36" fmla="*/ 834 w 2505"/>
              <a:gd name="T37" fmla="*/ 785 h 2784"/>
              <a:gd name="T38" fmla="*/ 666 w 2505"/>
              <a:gd name="T39" fmla="*/ 964 h 2784"/>
              <a:gd name="T40" fmla="*/ 512 w 2505"/>
              <a:gd name="T41" fmla="*/ 1157 h 2784"/>
              <a:gd name="T42" fmla="*/ 375 w 2505"/>
              <a:gd name="T43" fmla="*/ 1362 h 2784"/>
              <a:gd name="T44" fmla="*/ 255 w 2505"/>
              <a:gd name="T45" fmla="*/ 1578 h 2784"/>
              <a:gd name="T46" fmla="*/ 151 w 2505"/>
              <a:gd name="T47" fmla="*/ 1804 h 2784"/>
              <a:gd name="T48" fmla="*/ 67 w 2505"/>
              <a:gd name="T49" fmla="*/ 2040 h 2784"/>
              <a:gd name="T50" fmla="*/ 0 w 2505"/>
              <a:gd name="T51" fmla="*/ 2285 h 2784"/>
              <a:gd name="T52" fmla="*/ 229 w 2505"/>
              <a:gd name="T53" fmla="*/ 2724 h 2784"/>
              <a:gd name="T54" fmla="*/ 250 w 2505"/>
              <a:gd name="T55" fmla="*/ 2546 h 2784"/>
              <a:gd name="T56" fmla="*/ 281 w 2505"/>
              <a:gd name="T57" fmla="*/ 2371 h 2784"/>
              <a:gd name="T58" fmla="*/ 323 w 2505"/>
              <a:gd name="T59" fmla="*/ 2201 h 2784"/>
              <a:gd name="T60" fmla="*/ 376 w 2505"/>
              <a:gd name="T61" fmla="*/ 2035 h 2784"/>
              <a:gd name="T62" fmla="*/ 439 w 2505"/>
              <a:gd name="T63" fmla="*/ 1874 h 2784"/>
              <a:gd name="T64" fmla="*/ 512 w 2505"/>
              <a:gd name="T65" fmla="*/ 1718 h 2784"/>
              <a:gd name="T66" fmla="*/ 594 w 2505"/>
              <a:gd name="T67" fmla="*/ 1567 h 2784"/>
              <a:gd name="T68" fmla="*/ 684 w 2505"/>
              <a:gd name="T69" fmla="*/ 1421 h 2784"/>
              <a:gd name="T70" fmla="*/ 783 w 2505"/>
              <a:gd name="T71" fmla="*/ 1283 h 2784"/>
              <a:gd name="T72" fmla="*/ 891 w 2505"/>
              <a:gd name="T73" fmla="*/ 1151 h 2784"/>
              <a:gd name="T74" fmla="*/ 1006 w 2505"/>
              <a:gd name="T75" fmla="*/ 1026 h 2784"/>
              <a:gd name="T76" fmla="*/ 1128 w 2505"/>
              <a:gd name="T77" fmla="*/ 907 h 2784"/>
              <a:gd name="T78" fmla="*/ 1258 w 2505"/>
              <a:gd name="T79" fmla="*/ 797 h 2784"/>
              <a:gd name="T80" fmla="*/ 1395 w 2505"/>
              <a:gd name="T81" fmla="*/ 695 h 2784"/>
              <a:gd name="T82" fmla="*/ 1537 w 2505"/>
              <a:gd name="T83" fmla="*/ 601 h 2784"/>
              <a:gd name="T84" fmla="*/ 1686 w 2505"/>
              <a:gd name="T85" fmla="*/ 516 h 2784"/>
              <a:gd name="T86" fmla="*/ 1840 w 2505"/>
              <a:gd name="T87" fmla="*/ 440 h 2784"/>
              <a:gd name="T88" fmla="*/ 2000 w 2505"/>
              <a:gd name="T89" fmla="*/ 374 h 2784"/>
              <a:gd name="T90" fmla="*/ 2164 w 2505"/>
              <a:gd name="T91" fmla="*/ 317 h 2784"/>
              <a:gd name="T92" fmla="*/ 2333 w 2505"/>
              <a:gd name="T93" fmla="*/ 271 h 2784"/>
              <a:gd name="T94" fmla="*/ 2505 w 2505"/>
              <a:gd name="T95" fmla="*/ 235 h 2784"/>
              <a:gd name="T96" fmla="*/ 2450 w 2505"/>
              <a:gd name="T97" fmla="*/ 209 h 2784"/>
              <a:gd name="T98" fmla="*/ 2294 w 2505"/>
              <a:gd name="T99" fmla="*/ 149 h 2784"/>
              <a:gd name="T100" fmla="*/ 2125 w 2505"/>
              <a:gd name="T101" fmla="*/ 96 h 2784"/>
              <a:gd name="T102" fmla="*/ 1919 w 2505"/>
              <a:gd name="T103" fmla="*/ 47 h 2784"/>
              <a:gd name="T104" fmla="*/ 1768 w 2505"/>
              <a:gd name="T105" fmla="*/ 23 h 2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05" h="2784">
                <a:moveTo>
                  <a:pt x="1768" y="23"/>
                </a:moveTo>
                <a:lnTo>
                  <a:pt x="1768" y="23"/>
                </a:lnTo>
                <a:lnTo>
                  <a:pt x="1724" y="18"/>
                </a:lnTo>
                <a:lnTo>
                  <a:pt x="1682" y="13"/>
                </a:lnTo>
                <a:lnTo>
                  <a:pt x="1598" y="7"/>
                </a:lnTo>
                <a:lnTo>
                  <a:pt x="1519" y="2"/>
                </a:lnTo>
                <a:lnTo>
                  <a:pt x="1445" y="0"/>
                </a:lnTo>
                <a:lnTo>
                  <a:pt x="1373" y="2"/>
                </a:lnTo>
                <a:lnTo>
                  <a:pt x="1307" y="4"/>
                </a:lnTo>
                <a:lnTo>
                  <a:pt x="1247" y="8"/>
                </a:lnTo>
                <a:lnTo>
                  <a:pt x="1191" y="13"/>
                </a:lnTo>
                <a:lnTo>
                  <a:pt x="1140" y="18"/>
                </a:lnTo>
                <a:lnTo>
                  <a:pt x="1097" y="24"/>
                </a:lnTo>
                <a:lnTo>
                  <a:pt x="1059" y="30"/>
                </a:lnTo>
                <a:lnTo>
                  <a:pt x="1027" y="36"/>
                </a:lnTo>
                <a:lnTo>
                  <a:pt x="983" y="45"/>
                </a:lnTo>
                <a:lnTo>
                  <a:pt x="969" y="49"/>
                </a:lnTo>
                <a:lnTo>
                  <a:pt x="969" y="49"/>
                </a:lnTo>
                <a:lnTo>
                  <a:pt x="1004" y="47"/>
                </a:lnTo>
                <a:lnTo>
                  <a:pt x="1045" y="47"/>
                </a:lnTo>
                <a:lnTo>
                  <a:pt x="1097" y="49"/>
                </a:lnTo>
                <a:lnTo>
                  <a:pt x="1155" y="52"/>
                </a:lnTo>
                <a:lnTo>
                  <a:pt x="1186" y="55"/>
                </a:lnTo>
                <a:lnTo>
                  <a:pt x="1218" y="59"/>
                </a:lnTo>
                <a:lnTo>
                  <a:pt x="1249" y="63"/>
                </a:lnTo>
                <a:lnTo>
                  <a:pt x="1280" y="68"/>
                </a:lnTo>
                <a:lnTo>
                  <a:pt x="1311" y="76"/>
                </a:lnTo>
                <a:lnTo>
                  <a:pt x="1341" y="83"/>
                </a:lnTo>
                <a:lnTo>
                  <a:pt x="1341" y="83"/>
                </a:lnTo>
                <a:lnTo>
                  <a:pt x="1380" y="97"/>
                </a:lnTo>
                <a:lnTo>
                  <a:pt x="1416" y="112"/>
                </a:lnTo>
                <a:lnTo>
                  <a:pt x="1446" y="125"/>
                </a:lnTo>
                <a:lnTo>
                  <a:pt x="1472" y="140"/>
                </a:lnTo>
                <a:lnTo>
                  <a:pt x="1494" y="154"/>
                </a:lnTo>
                <a:lnTo>
                  <a:pt x="1511" y="167"/>
                </a:lnTo>
                <a:lnTo>
                  <a:pt x="1526" y="181"/>
                </a:lnTo>
                <a:lnTo>
                  <a:pt x="1537" y="193"/>
                </a:lnTo>
                <a:lnTo>
                  <a:pt x="1546" y="206"/>
                </a:lnTo>
                <a:lnTo>
                  <a:pt x="1552" y="217"/>
                </a:lnTo>
                <a:lnTo>
                  <a:pt x="1557" y="227"/>
                </a:lnTo>
                <a:lnTo>
                  <a:pt x="1560" y="235"/>
                </a:lnTo>
                <a:lnTo>
                  <a:pt x="1561" y="241"/>
                </a:lnTo>
                <a:lnTo>
                  <a:pt x="1562" y="248"/>
                </a:lnTo>
                <a:lnTo>
                  <a:pt x="1561" y="251"/>
                </a:lnTo>
                <a:lnTo>
                  <a:pt x="1561" y="253"/>
                </a:lnTo>
                <a:lnTo>
                  <a:pt x="1561" y="253"/>
                </a:lnTo>
                <a:lnTo>
                  <a:pt x="1488" y="292"/>
                </a:lnTo>
                <a:lnTo>
                  <a:pt x="1416" y="333"/>
                </a:lnTo>
                <a:lnTo>
                  <a:pt x="1347" y="376"/>
                </a:lnTo>
                <a:lnTo>
                  <a:pt x="1278" y="422"/>
                </a:lnTo>
                <a:lnTo>
                  <a:pt x="1210" y="468"/>
                </a:lnTo>
                <a:lnTo>
                  <a:pt x="1144" y="517"/>
                </a:lnTo>
                <a:lnTo>
                  <a:pt x="1079" y="566"/>
                </a:lnTo>
                <a:lnTo>
                  <a:pt x="1016" y="619"/>
                </a:lnTo>
                <a:lnTo>
                  <a:pt x="954" y="673"/>
                </a:lnTo>
                <a:lnTo>
                  <a:pt x="893" y="728"/>
                </a:lnTo>
                <a:lnTo>
                  <a:pt x="834" y="785"/>
                </a:lnTo>
                <a:lnTo>
                  <a:pt x="776" y="843"/>
                </a:lnTo>
                <a:lnTo>
                  <a:pt x="720" y="902"/>
                </a:lnTo>
                <a:lnTo>
                  <a:pt x="666" y="964"/>
                </a:lnTo>
                <a:lnTo>
                  <a:pt x="614" y="1027"/>
                </a:lnTo>
                <a:lnTo>
                  <a:pt x="562" y="1091"/>
                </a:lnTo>
                <a:lnTo>
                  <a:pt x="512" y="1157"/>
                </a:lnTo>
                <a:lnTo>
                  <a:pt x="465" y="1224"/>
                </a:lnTo>
                <a:lnTo>
                  <a:pt x="420" y="1293"/>
                </a:lnTo>
                <a:lnTo>
                  <a:pt x="375" y="1362"/>
                </a:lnTo>
                <a:lnTo>
                  <a:pt x="333" y="1432"/>
                </a:lnTo>
                <a:lnTo>
                  <a:pt x="293" y="1505"/>
                </a:lnTo>
                <a:lnTo>
                  <a:pt x="255" y="1578"/>
                </a:lnTo>
                <a:lnTo>
                  <a:pt x="218" y="1652"/>
                </a:lnTo>
                <a:lnTo>
                  <a:pt x="183" y="1728"/>
                </a:lnTo>
                <a:lnTo>
                  <a:pt x="151" y="1804"/>
                </a:lnTo>
                <a:lnTo>
                  <a:pt x="122" y="1882"/>
                </a:lnTo>
                <a:lnTo>
                  <a:pt x="93" y="1961"/>
                </a:lnTo>
                <a:lnTo>
                  <a:pt x="67" y="2040"/>
                </a:lnTo>
                <a:lnTo>
                  <a:pt x="43" y="2122"/>
                </a:lnTo>
                <a:lnTo>
                  <a:pt x="20" y="2203"/>
                </a:lnTo>
                <a:lnTo>
                  <a:pt x="0" y="2285"/>
                </a:lnTo>
                <a:lnTo>
                  <a:pt x="224" y="2784"/>
                </a:lnTo>
                <a:lnTo>
                  <a:pt x="224" y="2784"/>
                </a:lnTo>
                <a:lnTo>
                  <a:pt x="229" y="2724"/>
                </a:lnTo>
                <a:lnTo>
                  <a:pt x="234" y="2664"/>
                </a:lnTo>
                <a:lnTo>
                  <a:pt x="242" y="2605"/>
                </a:lnTo>
                <a:lnTo>
                  <a:pt x="250" y="2546"/>
                </a:lnTo>
                <a:lnTo>
                  <a:pt x="259" y="2488"/>
                </a:lnTo>
                <a:lnTo>
                  <a:pt x="270" y="2430"/>
                </a:lnTo>
                <a:lnTo>
                  <a:pt x="281" y="2371"/>
                </a:lnTo>
                <a:lnTo>
                  <a:pt x="295" y="2315"/>
                </a:lnTo>
                <a:lnTo>
                  <a:pt x="308" y="2258"/>
                </a:lnTo>
                <a:lnTo>
                  <a:pt x="323" y="2201"/>
                </a:lnTo>
                <a:lnTo>
                  <a:pt x="340" y="2145"/>
                </a:lnTo>
                <a:lnTo>
                  <a:pt x="358" y="2090"/>
                </a:lnTo>
                <a:lnTo>
                  <a:pt x="376" y="2035"/>
                </a:lnTo>
                <a:lnTo>
                  <a:pt x="396" y="1981"/>
                </a:lnTo>
                <a:lnTo>
                  <a:pt x="417" y="1927"/>
                </a:lnTo>
                <a:lnTo>
                  <a:pt x="439" y="1874"/>
                </a:lnTo>
                <a:lnTo>
                  <a:pt x="463" y="1820"/>
                </a:lnTo>
                <a:lnTo>
                  <a:pt x="486" y="1769"/>
                </a:lnTo>
                <a:lnTo>
                  <a:pt x="512" y="1718"/>
                </a:lnTo>
                <a:lnTo>
                  <a:pt x="538" y="1666"/>
                </a:lnTo>
                <a:lnTo>
                  <a:pt x="565" y="1617"/>
                </a:lnTo>
                <a:lnTo>
                  <a:pt x="594" y="1567"/>
                </a:lnTo>
                <a:lnTo>
                  <a:pt x="622" y="1518"/>
                </a:lnTo>
                <a:lnTo>
                  <a:pt x="653" y="1470"/>
                </a:lnTo>
                <a:lnTo>
                  <a:pt x="684" y="1421"/>
                </a:lnTo>
                <a:lnTo>
                  <a:pt x="716" y="1374"/>
                </a:lnTo>
                <a:lnTo>
                  <a:pt x="750" y="1329"/>
                </a:lnTo>
                <a:lnTo>
                  <a:pt x="783" y="1283"/>
                </a:lnTo>
                <a:lnTo>
                  <a:pt x="818" y="1238"/>
                </a:lnTo>
                <a:lnTo>
                  <a:pt x="854" y="1194"/>
                </a:lnTo>
                <a:lnTo>
                  <a:pt x="891" y="1151"/>
                </a:lnTo>
                <a:lnTo>
                  <a:pt x="928" y="1109"/>
                </a:lnTo>
                <a:lnTo>
                  <a:pt x="966" y="1067"/>
                </a:lnTo>
                <a:lnTo>
                  <a:pt x="1006" y="1026"/>
                </a:lnTo>
                <a:lnTo>
                  <a:pt x="1046" y="985"/>
                </a:lnTo>
                <a:lnTo>
                  <a:pt x="1087" y="946"/>
                </a:lnTo>
                <a:lnTo>
                  <a:pt x="1128" y="907"/>
                </a:lnTo>
                <a:lnTo>
                  <a:pt x="1171" y="870"/>
                </a:lnTo>
                <a:lnTo>
                  <a:pt x="1215" y="833"/>
                </a:lnTo>
                <a:lnTo>
                  <a:pt x="1258" y="797"/>
                </a:lnTo>
                <a:lnTo>
                  <a:pt x="1302" y="763"/>
                </a:lnTo>
                <a:lnTo>
                  <a:pt x="1348" y="728"/>
                </a:lnTo>
                <a:lnTo>
                  <a:pt x="1395" y="695"/>
                </a:lnTo>
                <a:lnTo>
                  <a:pt x="1441" y="663"/>
                </a:lnTo>
                <a:lnTo>
                  <a:pt x="1489" y="632"/>
                </a:lnTo>
                <a:lnTo>
                  <a:pt x="1537" y="601"/>
                </a:lnTo>
                <a:lnTo>
                  <a:pt x="1587" y="571"/>
                </a:lnTo>
                <a:lnTo>
                  <a:pt x="1636" y="544"/>
                </a:lnTo>
                <a:lnTo>
                  <a:pt x="1686" y="516"/>
                </a:lnTo>
                <a:lnTo>
                  <a:pt x="1736" y="490"/>
                </a:lnTo>
                <a:lnTo>
                  <a:pt x="1788" y="465"/>
                </a:lnTo>
                <a:lnTo>
                  <a:pt x="1840" y="440"/>
                </a:lnTo>
                <a:lnTo>
                  <a:pt x="1893" y="417"/>
                </a:lnTo>
                <a:lnTo>
                  <a:pt x="1947" y="395"/>
                </a:lnTo>
                <a:lnTo>
                  <a:pt x="2000" y="374"/>
                </a:lnTo>
                <a:lnTo>
                  <a:pt x="2054" y="354"/>
                </a:lnTo>
                <a:lnTo>
                  <a:pt x="2108" y="335"/>
                </a:lnTo>
                <a:lnTo>
                  <a:pt x="2164" y="317"/>
                </a:lnTo>
                <a:lnTo>
                  <a:pt x="2220" y="301"/>
                </a:lnTo>
                <a:lnTo>
                  <a:pt x="2277" y="285"/>
                </a:lnTo>
                <a:lnTo>
                  <a:pt x="2333" y="271"/>
                </a:lnTo>
                <a:lnTo>
                  <a:pt x="2390" y="257"/>
                </a:lnTo>
                <a:lnTo>
                  <a:pt x="2447" y="245"/>
                </a:lnTo>
                <a:lnTo>
                  <a:pt x="2505" y="235"/>
                </a:lnTo>
                <a:lnTo>
                  <a:pt x="2505" y="235"/>
                </a:lnTo>
                <a:lnTo>
                  <a:pt x="2492" y="228"/>
                </a:lnTo>
                <a:lnTo>
                  <a:pt x="2450" y="209"/>
                </a:lnTo>
                <a:lnTo>
                  <a:pt x="2383" y="182"/>
                </a:lnTo>
                <a:lnTo>
                  <a:pt x="2341" y="166"/>
                </a:lnTo>
                <a:lnTo>
                  <a:pt x="2294" y="149"/>
                </a:lnTo>
                <a:lnTo>
                  <a:pt x="2242" y="131"/>
                </a:lnTo>
                <a:lnTo>
                  <a:pt x="2185" y="114"/>
                </a:lnTo>
                <a:lnTo>
                  <a:pt x="2125" y="96"/>
                </a:lnTo>
                <a:lnTo>
                  <a:pt x="2059" y="78"/>
                </a:lnTo>
                <a:lnTo>
                  <a:pt x="1991" y="62"/>
                </a:lnTo>
                <a:lnTo>
                  <a:pt x="1919" y="47"/>
                </a:lnTo>
                <a:lnTo>
                  <a:pt x="1845" y="34"/>
                </a:lnTo>
                <a:lnTo>
                  <a:pt x="1768" y="23"/>
                </a:lnTo>
                <a:lnTo>
                  <a:pt x="1768" y="23"/>
                </a:lnTo>
                <a:close/>
              </a:path>
            </a:pathLst>
          </a:custGeom>
          <a:solidFill>
            <a:srgbClr val="FBAE03"/>
          </a:solidFill>
          <a:ln w="1588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cs typeface="+mn-ea"/>
              <a:sym typeface="+mn-lt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3257200" y="2891241"/>
            <a:ext cx="1187759" cy="1184998"/>
            <a:chOff x="3366319" y="2012677"/>
            <a:chExt cx="959786" cy="957555"/>
          </a:xfrm>
        </p:grpSpPr>
        <p:sp>
          <p:nvSpPr>
            <p:cNvPr id="38" name="Freeform 8"/>
            <p:cNvSpPr>
              <a:spLocks noEditPoints="1"/>
            </p:cNvSpPr>
            <p:nvPr/>
          </p:nvSpPr>
          <p:spPr bwMode="auto">
            <a:xfrm>
              <a:off x="3366319" y="2012677"/>
              <a:ext cx="959786" cy="957555"/>
            </a:xfrm>
            <a:custGeom>
              <a:avLst/>
              <a:gdLst>
                <a:gd name="T0" fmla="*/ 1487 w 1607"/>
                <a:gd name="T1" fmla="*/ 924 h 1599"/>
                <a:gd name="T2" fmla="*/ 1604 w 1607"/>
                <a:gd name="T3" fmla="*/ 865 h 1599"/>
                <a:gd name="T4" fmla="*/ 1495 w 1607"/>
                <a:gd name="T5" fmla="*/ 724 h 1599"/>
                <a:gd name="T6" fmla="*/ 1578 w 1607"/>
                <a:gd name="T7" fmla="*/ 587 h 1599"/>
                <a:gd name="T8" fmla="*/ 1427 w 1607"/>
                <a:gd name="T9" fmla="*/ 492 h 1599"/>
                <a:gd name="T10" fmla="*/ 1459 w 1607"/>
                <a:gd name="T11" fmla="*/ 335 h 1599"/>
                <a:gd name="T12" fmla="*/ 1284 w 1607"/>
                <a:gd name="T13" fmla="*/ 297 h 1599"/>
                <a:gd name="T14" fmla="*/ 1260 w 1607"/>
                <a:gd name="T15" fmla="*/ 139 h 1599"/>
                <a:gd name="T16" fmla="*/ 1084 w 1607"/>
                <a:gd name="T17" fmla="*/ 163 h 1599"/>
                <a:gd name="T18" fmla="*/ 1007 w 1607"/>
                <a:gd name="T19" fmla="*/ 23 h 1599"/>
                <a:gd name="T20" fmla="*/ 886 w 1607"/>
                <a:gd name="T21" fmla="*/ 1 h 1599"/>
                <a:gd name="T22" fmla="*/ 765 w 1607"/>
                <a:gd name="T23" fmla="*/ 105 h 1599"/>
                <a:gd name="T24" fmla="*/ 608 w 1607"/>
                <a:gd name="T25" fmla="*/ 20 h 1599"/>
                <a:gd name="T26" fmla="*/ 530 w 1607"/>
                <a:gd name="T27" fmla="*/ 160 h 1599"/>
                <a:gd name="T28" fmla="*/ 353 w 1607"/>
                <a:gd name="T29" fmla="*/ 134 h 1599"/>
                <a:gd name="T30" fmla="*/ 328 w 1607"/>
                <a:gd name="T31" fmla="*/ 292 h 1599"/>
                <a:gd name="T32" fmla="*/ 153 w 1607"/>
                <a:gd name="T33" fmla="*/ 328 h 1599"/>
                <a:gd name="T34" fmla="*/ 183 w 1607"/>
                <a:gd name="T35" fmla="*/ 486 h 1599"/>
                <a:gd name="T36" fmla="*/ 31 w 1607"/>
                <a:gd name="T37" fmla="*/ 579 h 1599"/>
                <a:gd name="T38" fmla="*/ 119 w 1607"/>
                <a:gd name="T39" fmla="*/ 675 h 1599"/>
                <a:gd name="T40" fmla="*/ 3 w 1607"/>
                <a:gd name="T41" fmla="*/ 734 h 1599"/>
                <a:gd name="T42" fmla="*/ 112 w 1607"/>
                <a:gd name="T43" fmla="*/ 875 h 1599"/>
                <a:gd name="T44" fmla="*/ 29 w 1607"/>
                <a:gd name="T45" fmla="*/ 1011 h 1599"/>
                <a:gd name="T46" fmla="*/ 180 w 1607"/>
                <a:gd name="T47" fmla="*/ 1107 h 1599"/>
                <a:gd name="T48" fmla="*/ 148 w 1607"/>
                <a:gd name="T49" fmla="*/ 1263 h 1599"/>
                <a:gd name="T50" fmla="*/ 322 w 1607"/>
                <a:gd name="T51" fmla="*/ 1301 h 1599"/>
                <a:gd name="T52" fmla="*/ 346 w 1607"/>
                <a:gd name="T53" fmla="*/ 1460 h 1599"/>
                <a:gd name="T54" fmla="*/ 523 w 1607"/>
                <a:gd name="T55" fmla="*/ 1436 h 1599"/>
                <a:gd name="T56" fmla="*/ 600 w 1607"/>
                <a:gd name="T57" fmla="*/ 1576 h 1599"/>
                <a:gd name="T58" fmla="*/ 721 w 1607"/>
                <a:gd name="T59" fmla="*/ 1598 h 1599"/>
                <a:gd name="T60" fmla="*/ 842 w 1607"/>
                <a:gd name="T61" fmla="*/ 1494 h 1599"/>
                <a:gd name="T62" fmla="*/ 999 w 1607"/>
                <a:gd name="T63" fmla="*/ 1578 h 1599"/>
                <a:gd name="T64" fmla="*/ 1077 w 1607"/>
                <a:gd name="T65" fmla="*/ 1439 h 1599"/>
                <a:gd name="T66" fmla="*/ 1253 w 1607"/>
                <a:gd name="T67" fmla="*/ 1464 h 1599"/>
                <a:gd name="T68" fmla="*/ 1279 w 1607"/>
                <a:gd name="T69" fmla="*/ 1306 h 1599"/>
                <a:gd name="T70" fmla="*/ 1454 w 1607"/>
                <a:gd name="T71" fmla="*/ 1270 h 1599"/>
                <a:gd name="T72" fmla="*/ 1424 w 1607"/>
                <a:gd name="T73" fmla="*/ 1113 h 1599"/>
                <a:gd name="T74" fmla="*/ 1576 w 1607"/>
                <a:gd name="T75" fmla="*/ 1019 h 1599"/>
                <a:gd name="T76" fmla="*/ 700 w 1607"/>
                <a:gd name="T77" fmla="*/ 1370 h 1599"/>
                <a:gd name="T78" fmla="*/ 907 w 1607"/>
                <a:gd name="T79" fmla="*/ 228 h 1599"/>
                <a:gd name="T80" fmla="*/ 700 w 1607"/>
                <a:gd name="T81" fmla="*/ 137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7" h="1599">
                  <a:moveTo>
                    <a:pt x="1479" y="965"/>
                  </a:moveTo>
                  <a:cubicBezTo>
                    <a:pt x="1482" y="951"/>
                    <a:pt x="1485" y="937"/>
                    <a:pt x="1487" y="924"/>
                  </a:cubicBezTo>
                  <a:cubicBezTo>
                    <a:pt x="1490" y="910"/>
                    <a:pt x="1492" y="896"/>
                    <a:pt x="1494" y="882"/>
                  </a:cubicBezTo>
                  <a:cubicBezTo>
                    <a:pt x="1535" y="881"/>
                    <a:pt x="1573" y="875"/>
                    <a:pt x="1604" y="865"/>
                  </a:cubicBezTo>
                  <a:cubicBezTo>
                    <a:pt x="1607" y="824"/>
                    <a:pt x="1607" y="782"/>
                    <a:pt x="1604" y="742"/>
                  </a:cubicBezTo>
                  <a:cubicBezTo>
                    <a:pt x="1574" y="731"/>
                    <a:pt x="1536" y="725"/>
                    <a:pt x="1495" y="724"/>
                  </a:cubicBezTo>
                  <a:cubicBezTo>
                    <a:pt x="1492" y="696"/>
                    <a:pt x="1487" y="668"/>
                    <a:pt x="1481" y="641"/>
                  </a:cubicBezTo>
                  <a:cubicBezTo>
                    <a:pt x="1519" y="626"/>
                    <a:pt x="1553" y="607"/>
                    <a:pt x="1578" y="587"/>
                  </a:cubicBezTo>
                  <a:cubicBezTo>
                    <a:pt x="1567" y="547"/>
                    <a:pt x="1553" y="509"/>
                    <a:pt x="1536" y="472"/>
                  </a:cubicBezTo>
                  <a:cubicBezTo>
                    <a:pt x="1504" y="472"/>
                    <a:pt x="1466" y="479"/>
                    <a:pt x="1427" y="492"/>
                  </a:cubicBezTo>
                  <a:cubicBezTo>
                    <a:pt x="1415" y="467"/>
                    <a:pt x="1401" y="442"/>
                    <a:pt x="1385" y="419"/>
                  </a:cubicBezTo>
                  <a:cubicBezTo>
                    <a:pt x="1417" y="392"/>
                    <a:pt x="1442" y="362"/>
                    <a:pt x="1459" y="335"/>
                  </a:cubicBezTo>
                  <a:cubicBezTo>
                    <a:pt x="1435" y="302"/>
                    <a:pt x="1409" y="270"/>
                    <a:pt x="1380" y="241"/>
                  </a:cubicBezTo>
                  <a:cubicBezTo>
                    <a:pt x="1350" y="252"/>
                    <a:pt x="1317" y="271"/>
                    <a:pt x="1284" y="297"/>
                  </a:cubicBezTo>
                  <a:cubicBezTo>
                    <a:pt x="1264" y="278"/>
                    <a:pt x="1243" y="260"/>
                    <a:pt x="1220" y="243"/>
                  </a:cubicBezTo>
                  <a:cubicBezTo>
                    <a:pt x="1240" y="206"/>
                    <a:pt x="1254" y="170"/>
                    <a:pt x="1260" y="139"/>
                  </a:cubicBezTo>
                  <a:cubicBezTo>
                    <a:pt x="1227" y="116"/>
                    <a:pt x="1192" y="95"/>
                    <a:pt x="1154" y="77"/>
                  </a:cubicBezTo>
                  <a:cubicBezTo>
                    <a:pt x="1130" y="98"/>
                    <a:pt x="1105" y="127"/>
                    <a:pt x="1084" y="163"/>
                  </a:cubicBezTo>
                  <a:cubicBezTo>
                    <a:pt x="1058" y="152"/>
                    <a:pt x="1032" y="142"/>
                    <a:pt x="1005" y="134"/>
                  </a:cubicBezTo>
                  <a:cubicBezTo>
                    <a:pt x="1011" y="93"/>
                    <a:pt x="1012" y="54"/>
                    <a:pt x="1007" y="23"/>
                  </a:cubicBezTo>
                  <a:cubicBezTo>
                    <a:pt x="987" y="17"/>
                    <a:pt x="967" y="13"/>
                    <a:pt x="947" y="9"/>
                  </a:cubicBezTo>
                  <a:cubicBezTo>
                    <a:pt x="927" y="6"/>
                    <a:pt x="906" y="3"/>
                    <a:pt x="886" y="1"/>
                  </a:cubicBezTo>
                  <a:cubicBezTo>
                    <a:pt x="870" y="29"/>
                    <a:pt x="857" y="65"/>
                    <a:pt x="849" y="106"/>
                  </a:cubicBezTo>
                  <a:cubicBezTo>
                    <a:pt x="821" y="104"/>
                    <a:pt x="793" y="103"/>
                    <a:pt x="765" y="105"/>
                  </a:cubicBezTo>
                  <a:cubicBezTo>
                    <a:pt x="757" y="64"/>
                    <a:pt x="744" y="28"/>
                    <a:pt x="729" y="0"/>
                  </a:cubicBezTo>
                  <a:cubicBezTo>
                    <a:pt x="688" y="3"/>
                    <a:pt x="647" y="10"/>
                    <a:pt x="608" y="20"/>
                  </a:cubicBezTo>
                  <a:cubicBezTo>
                    <a:pt x="603" y="52"/>
                    <a:pt x="603" y="91"/>
                    <a:pt x="609" y="132"/>
                  </a:cubicBezTo>
                  <a:cubicBezTo>
                    <a:pt x="582" y="140"/>
                    <a:pt x="556" y="149"/>
                    <a:pt x="530" y="160"/>
                  </a:cubicBezTo>
                  <a:cubicBezTo>
                    <a:pt x="509" y="124"/>
                    <a:pt x="484" y="95"/>
                    <a:pt x="460" y="73"/>
                  </a:cubicBezTo>
                  <a:cubicBezTo>
                    <a:pt x="423" y="91"/>
                    <a:pt x="387" y="111"/>
                    <a:pt x="353" y="134"/>
                  </a:cubicBezTo>
                  <a:cubicBezTo>
                    <a:pt x="359" y="166"/>
                    <a:pt x="373" y="202"/>
                    <a:pt x="392" y="239"/>
                  </a:cubicBezTo>
                  <a:cubicBezTo>
                    <a:pt x="370" y="255"/>
                    <a:pt x="348" y="273"/>
                    <a:pt x="328" y="292"/>
                  </a:cubicBezTo>
                  <a:cubicBezTo>
                    <a:pt x="295" y="266"/>
                    <a:pt x="262" y="246"/>
                    <a:pt x="233" y="235"/>
                  </a:cubicBezTo>
                  <a:cubicBezTo>
                    <a:pt x="204" y="264"/>
                    <a:pt x="177" y="295"/>
                    <a:pt x="153" y="328"/>
                  </a:cubicBezTo>
                  <a:cubicBezTo>
                    <a:pt x="169" y="356"/>
                    <a:pt x="194" y="385"/>
                    <a:pt x="225" y="413"/>
                  </a:cubicBezTo>
                  <a:cubicBezTo>
                    <a:pt x="210" y="436"/>
                    <a:pt x="196" y="460"/>
                    <a:pt x="183" y="486"/>
                  </a:cubicBezTo>
                  <a:cubicBezTo>
                    <a:pt x="144" y="472"/>
                    <a:pt x="106" y="465"/>
                    <a:pt x="74" y="464"/>
                  </a:cubicBezTo>
                  <a:cubicBezTo>
                    <a:pt x="57" y="501"/>
                    <a:pt x="43" y="539"/>
                    <a:pt x="31" y="579"/>
                  </a:cubicBezTo>
                  <a:cubicBezTo>
                    <a:pt x="56" y="599"/>
                    <a:pt x="89" y="619"/>
                    <a:pt x="128" y="634"/>
                  </a:cubicBezTo>
                  <a:cubicBezTo>
                    <a:pt x="125" y="647"/>
                    <a:pt x="122" y="661"/>
                    <a:pt x="119" y="675"/>
                  </a:cubicBezTo>
                  <a:cubicBezTo>
                    <a:pt x="117" y="689"/>
                    <a:pt x="115" y="703"/>
                    <a:pt x="113" y="717"/>
                  </a:cubicBezTo>
                  <a:cubicBezTo>
                    <a:pt x="72" y="717"/>
                    <a:pt x="33" y="724"/>
                    <a:pt x="3" y="734"/>
                  </a:cubicBezTo>
                  <a:cubicBezTo>
                    <a:pt x="0" y="775"/>
                    <a:pt x="0" y="816"/>
                    <a:pt x="2" y="857"/>
                  </a:cubicBezTo>
                  <a:cubicBezTo>
                    <a:pt x="33" y="867"/>
                    <a:pt x="71" y="874"/>
                    <a:pt x="112" y="875"/>
                  </a:cubicBezTo>
                  <a:cubicBezTo>
                    <a:pt x="115" y="903"/>
                    <a:pt x="120" y="931"/>
                    <a:pt x="126" y="958"/>
                  </a:cubicBezTo>
                  <a:cubicBezTo>
                    <a:pt x="87" y="973"/>
                    <a:pt x="54" y="992"/>
                    <a:pt x="29" y="1011"/>
                  </a:cubicBezTo>
                  <a:cubicBezTo>
                    <a:pt x="40" y="1051"/>
                    <a:pt x="54" y="1090"/>
                    <a:pt x="70" y="1127"/>
                  </a:cubicBezTo>
                  <a:cubicBezTo>
                    <a:pt x="102" y="1127"/>
                    <a:pt x="140" y="1120"/>
                    <a:pt x="180" y="1107"/>
                  </a:cubicBezTo>
                  <a:cubicBezTo>
                    <a:pt x="192" y="1132"/>
                    <a:pt x="206" y="1156"/>
                    <a:pt x="221" y="1180"/>
                  </a:cubicBezTo>
                  <a:cubicBezTo>
                    <a:pt x="190" y="1207"/>
                    <a:pt x="165" y="1236"/>
                    <a:pt x="148" y="1263"/>
                  </a:cubicBezTo>
                  <a:cubicBezTo>
                    <a:pt x="172" y="1297"/>
                    <a:pt x="198" y="1329"/>
                    <a:pt x="227" y="1358"/>
                  </a:cubicBezTo>
                  <a:cubicBezTo>
                    <a:pt x="257" y="1347"/>
                    <a:pt x="290" y="1327"/>
                    <a:pt x="322" y="1301"/>
                  </a:cubicBezTo>
                  <a:cubicBezTo>
                    <a:pt x="343" y="1321"/>
                    <a:pt x="364" y="1339"/>
                    <a:pt x="387" y="1356"/>
                  </a:cubicBezTo>
                  <a:cubicBezTo>
                    <a:pt x="366" y="1392"/>
                    <a:pt x="353" y="1428"/>
                    <a:pt x="346" y="1460"/>
                  </a:cubicBezTo>
                  <a:cubicBezTo>
                    <a:pt x="380" y="1483"/>
                    <a:pt x="415" y="1504"/>
                    <a:pt x="452" y="1522"/>
                  </a:cubicBezTo>
                  <a:cubicBezTo>
                    <a:pt x="477" y="1501"/>
                    <a:pt x="502" y="1471"/>
                    <a:pt x="523" y="1436"/>
                  </a:cubicBezTo>
                  <a:cubicBezTo>
                    <a:pt x="549" y="1447"/>
                    <a:pt x="575" y="1457"/>
                    <a:pt x="602" y="1465"/>
                  </a:cubicBezTo>
                  <a:cubicBezTo>
                    <a:pt x="596" y="1506"/>
                    <a:pt x="595" y="1544"/>
                    <a:pt x="600" y="1576"/>
                  </a:cubicBezTo>
                  <a:cubicBezTo>
                    <a:pt x="620" y="1581"/>
                    <a:pt x="640" y="1586"/>
                    <a:pt x="660" y="1589"/>
                  </a:cubicBezTo>
                  <a:cubicBezTo>
                    <a:pt x="680" y="1593"/>
                    <a:pt x="701" y="1596"/>
                    <a:pt x="721" y="1598"/>
                  </a:cubicBezTo>
                  <a:cubicBezTo>
                    <a:pt x="736" y="1570"/>
                    <a:pt x="750" y="1534"/>
                    <a:pt x="758" y="1493"/>
                  </a:cubicBezTo>
                  <a:cubicBezTo>
                    <a:pt x="786" y="1495"/>
                    <a:pt x="814" y="1495"/>
                    <a:pt x="842" y="1494"/>
                  </a:cubicBezTo>
                  <a:cubicBezTo>
                    <a:pt x="850" y="1534"/>
                    <a:pt x="863" y="1571"/>
                    <a:pt x="878" y="1599"/>
                  </a:cubicBezTo>
                  <a:cubicBezTo>
                    <a:pt x="919" y="1595"/>
                    <a:pt x="959" y="1588"/>
                    <a:pt x="999" y="1578"/>
                  </a:cubicBezTo>
                  <a:cubicBezTo>
                    <a:pt x="1004" y="1547"/>
                    <a:pt x="1004" y="1508"/>
                    <a:pt x="998" y="1467"/>
                  </a:cubicBezTo>
                  <a:cubicBezTo>
                    <a:pt x="1025" y="1459"/>
                    <a:pt x="1051" y="1450"/>
                    <a:pt x="1077" y="1439"/>
                  </a:cubicBezTo>
                  <a:cubicBezTo>
                    <a:pt x="1098" y="1474"/>
                    <a:pt x="1123" y="1504"/>
                    <a:pt x="1147" y="1525"/>
                  </a:cubicBezTo>
                  <a:cubicBezTo>
                    <a:pt x="1184" y="1508"/>
                    <a:pt x="1220" y="1487"/>
                    <a:pt x="1253" y="1464"/>
                  </a:cubicBezTo>
                  <a:cubicBezTo>
                    <a:pt x="1248" y="1433"/>
                    <a:pt x="1234" y="1397"/>
                    <a:pt x="1214" y="1360"/>
                  </a:cubicBezTo>
                  <a:cubicBezTo>
                    <a:pt x="1237" y="1344"/>
                    <a:pt x="1259" y="1326"/>
                    <a:pt x="1279" y="1306"/>
                  </a:cubicBezTo>
                  <a:cubicBezTo>
                    <a:pt x="1311" y="1333"/>
                    <a:pt x="1345" y="1352"/>
                    <a:pt x="1374" y="1364"/>
                  </a:cubicBezTo>
                  <a:cubicBezTo>
                    <a:pt x="1403" y="1335"/>
                    <a:pt x="1430" y="1304"/>
                    <a:pt x="1454" y="1270"/>
                  </a:cubicBezTo>
                  <a:cubicBezTo>
                    <a:pt x="1438" y="1243"/>
                    <a:pt x="1413" y="1213"/>
                    <a:pt x="1382" y="1186"/>
                  </a:cubicBezTo>
                  <a:cubicBezTo>
                    <a:pt x="1397" y="1163"/>
                    <a:pt x="1411" y="1138"/>
                    <a:pt x="1424" y="1113"/>
                  </a:cubicBezTo>
                  <a:cubicBezTo>
                    <a:pt x="1463" y="1127"/>
                    <a:pt x="1501" y="1134"/>
                    <a:pt x="1533" y="1135"/>
                  </a:cubicBezTo>
                  <a:cubicBezTo>
                    <a:pt x="1550" y="1098"/>
                    <a:pt x="1564" y="1059"/>
                    <a:pt x="1576" y="1019"/>
                  </a:cubicBezTo>
                  <a:cubicBezTo>
                    <a:pt x="1551" y="999"/>
                    <a:pt x="1517" y="980"/>
                    <a:pt x="1479" y="965"/>
                  </a:cubicBezTo>
                  <a:close/>
                  <a:moveTo>
                    <a:pt x="700" y="1370"/>
                  </a:moveTo>
                  <a:cubicBezTo>
                    <a:pt x="384" y="1313"/>
                    <a:pt x="175" y="1011"/>
                    <a:pt x="232" y="696"/>
                  </a:cubicBezTo>
                  <a:cubicBezTo>
                    <a:pt x="290" y="380"/>
                    <a:pt x="592" y="171"/>
                    <a:pt x="907" y="228"/>
                  </a:cubicBezTo>
                  <a:cubicBezTo>
                    <a:pt x="1223" y="286"/>
                    <a:pt x="1432" y="588"/>
                    <a:pt x="1374" y="903"/>
                  </a:cubicBezTo>
                  <a:cubicBezTo>
                    <a:pt x="1317" y="1218"/>
                    <a:pt x="1015" y="1428"/>
                    <a:pt x="700" y="1370"/>
                  </a:cubicBezTo>
                  <a:close/>
                </a:path>
              </a:pathLst>
            </a:custGeom>
            <a:solidFill>
              <a:srgbClr val="FBAE03"/>
            </a:solidFill>
            <a:ln w="3175" cap="flat">
              <a:noFill/>
              <a:prstDash val="solid"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110" dirty="0">
                <a:cs typeface="+mn-ea"/>
                <a:sym typeface="+mn-lt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3573292" y="2217611"/>
              <a:ext cx="547690" cy="547688"/>
            </a:xfrm>
            <a:prstGeom prst="ellipse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10" dirty="0">
                <a:cs typeface="+mn-ea"/>
                <a:sym typeface="+mn-lt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 rot="21110908">
            <a:off x="4294493" y="3530382"/>
            <a:ext cx="1187759" cy="1184998"/>
            <a:chOff x="3366319" y="2012677"/>
            <a:chExt cx="959786" cy="957555"/>
          </a:xfrm>
        </p:grpSpPr>
        <p:sp>
          <p:nvSpPr>
            <p:cNvPr id="65" name="Freeform 8"/>
            <p:cNvSpPr>
              <a:spLocks noEditPoints="1"/>
            </p:cNvSpPr>
            <p:nvPr/>
          </p:nvSpPr>
          <p:spPr bwMode="auto">
            <a:xfrm>
              <a:off x="3366319" y="2012677"/>
              <a:ext cx="959786" cy="957555"/>
            </a:xfrm>
            <a:custGeom>
              <a:avLst/>
              <a:gdLst>
                <a:gd name="T0" fmla="*/ 1487 w 1607"/>
                <a:gd name="T1" fmla="*/ 924 h 1599"/>
                <a:gd name="T2" fmla="*/ 1604 w 1607"/>
                <a:gd name="T3" fmla="*/ 865 h 1599"/>
                <a:gd name="T4" fmla="*/ 1495 w 1607"/>
                <a:gd name="T5" fmla="*/ 724 h 1599"/>
                <a:gd name="T6" fmla="*/ 1578 w 1607"/>
                <a:gd name="T7" fmla="*/ 587 h 1599"/>
                <a:gd name="T8" fmla="*/ 1427 w 1607"/>
                <a:gd name="T9" fmla="*/ 492 h 1599"/>
                <a:gd name="T10" fmla="*/ 1459 w 1607"/>
                <a:gd name="T11" fmla="*/ 335 h 1599"/>
                <a:gd name="T12" fmla="*/ 1284 w 1607"/>
                <a:gd name="T13" fmla="*/ 297 h 1599"/>
                <a:gd name="T14" fmla="*/ 1260 w 1607"/>
                <a:gd name="T15" fmla="*/ 139 h 1599"/>
                <a:gd name="T16" fmla="*/ 1084 w 1607"/>
                <a:gd name="T17" fmla="*/ 163 h 1599"/>
                <a:gd name="T18" fmla="*/ 1007 w 1607"/>
                <a:gd name="T19" fmla="*/ 23 h 1599"/>
                <a:gd name="T20" fmla="*/ 886 w 1607"/>
                <a:gd name="T21" fmla="*/ 1 h 1599"/>
                <a:gd name="T22" fmla="*/ 765 w 1607"/>
                <a:gd name="T23" fmla="*/ 105 h 1599"/>
                <a:gd name="T24" fmla="*/ 608 w 1607"/>
                <a:gd name="T25" fmla="*/ 20 h 1599"/>
                <a:gd name="T26" fmla="*/ 530 w 1607"/>
                <a:gd name="T27" fmla="*/ 160 h 1599"/>
                <a:gd name="T28" fmla="*/ 353 w 1607"/>
                <a:gd name="T29" fmla="*/ 134 h 1599"/>
                <a:gd name="T30" fmla="*/ 328 w 1607"/>
                <a:gd name="T31" fmla="*/ 292 h 1599"/>
                <a:gd name="T32" fmla="*/ 153 w 1607"/>
                <a:gd name="T33" fmla="*/ 328 h 1599"/>
                <a:gd name="T34" fmla="*/ 183 w 1607"/>
                <a:gd name="T35" fmla="*/ 486 h 1599"/>
                <a:gd name="T36" fmla="*/ 31 w 1607"/>
                <a:gd name="T37" fmla="*/ 579 h 1599"/>
                <a:gd name="T38" fmla="*/ 119 w 1607"/>
                <a:gd name="T39" fmla="*/ 675 h 1599"/>
                <a:gd name="T40" fmla="*/ 3 w 1607"/>
                <a:gd name="T41" fmla="*/ 734 h 1599"/>
                <a:gd name="T42" fmla="*/ 112 w 1607"/>
                <a:gd name="T43" fmla="*/ 875 h 1599"/>
                <a:gd name="T44" fmla="*/ 29 w 1607"/>
                <a:gd name="T45" fmla="*/ 1011 h 1599"/>
                <a:gd name="T46" fmla="*/ 180 w 1607"/>
                <a:gd name="T47" fmla="*/ 1107 h 1599"/>
                <a:gd name="T48" fmla="*/ 148 w 1607"/>
                <a:gd name="T49" fmla="*/ 1263 h 1599"/>
                <a:gd name="T50" fmla="*/ 322 w 1607"/>
                <a:gd name="T51" fmla="*/ 1301 h 1599"/>
                <a:gd name="T52" fmla="*/ 346 w 1607"/>
                <a:gd name="T53" fmla="*/ 1460 h 1599"/>
                <a:gd name="T54" fmla="*/ 523 w 1607"/>
                <a:gd name="T55" fmla="*/ 1436 h 1599"/>
                <a:gd name="T56" fmla="*/ 600 w 1607"/>
                <a:gd name="T57" fmla="*/ 1576 h 1599"/>
                <a:gd name="T58" fmla="*/ 721 w 1607"/>
                <a:gd name="T59" fmla="*/ 1598 h 1599"/>
                <a:gd name="T60" fmla="*/ 842 w 1607"/>
                <a:gd name="T61" fmla="*/ 1494 h 1599"/>
                <a:gd name="T62" fmla="*/ 999 w 1607"/>
                <a:gd name="T63" fmla="*/ 1578 h 1599"/>
                <a:gd name="T64" fmla="*/ 1077 w 1607"/>
                <a:gd name="T65" fmla="*/ 1439 h 1599"/>
                <a:gd name="T66" fmla="*/ 1253 w 1607"/>
                <a:gd name="T67" fmla="*/ 1464 h 1599"/>
                <a:gd name="T68" fmla="*/ 1279 w 1607"/>
                <a:gd name="T69" fmla="*/ 1306 h 1599"/>
                <a:gd name="T70" fmla="*/ 1454 w 1607"/>
                <a:gd name="T71" fmla="*/ 1270 h 1599"/>
                <a:gd name="T72" fmla="*/ 1424 w 1607"/>
                <a:gd name="T73" fmla="*/ 1113 h 1599"/>
                <a:gd name="T74" fmla="*/ 1576 w 1607"/>
                <a:gd name="T75" fmla="*/ 1019 h 1599"/>
                <a:gd name="T76" fmla="*/ 700 w 1607"/>
                <a:gd name="T77" fmla="*/ 1370 h 1599"/>
                <a:gd name="T78" fmla="*/ 907 w 1607"/>
                <a:gd name="T79" fmla="*/ 228 h 1599"/>
                <a:gd name="T80" fmla="*/ 700 w 1607"/>
                <a:gd name="T81" fmla="*/ 137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7" h="1599">
                  <a:moveTo>
                    <a:pt x="1479" y="965"/>
                  </a:moveTo>
                  <a:cubicBezTo>
                    <a:pt x="1482" y="951"/>
                    <a:pt x="1485" y="937"/>
                    <a:pt x="1487" y="924"/>
                  </a:cubicBezTo>
                  <a:cubicBezTo>
                    <a:pt x="1490" y="910"/>
                    <a:pt x="1492" y="896"/>
                    <a:pt x="1494" y="882"/>
                  </a:cubicBezTo>
                  <a:cubicBezTo>
                    <a:pt x="1535" y="881"/>
                    <a:pt x="1573" y="875"/>
                    <a:pt x="1604" y="865"/>
                  </a:cubicBezTo>
                  <a:cubicBezTo>
                    <a:pt x="1607" y="824"/>
                    <a:pt x="1607" y="782"/>
                    <a:pt x="1604" y="742"/>
                  </a:cubicBezTo>
                  <a:cubicBezTo>
                    <a:pt x="1574" y="731"/>
                    <a:pt x="1536" y="725"/>
                    <a:pt x="1495" y="724"/>
                  </a:cubicBezTo>
                  <a:cubicBezTo>
                    <a:pt x="1492" y="696"/>
                    <a:pt x="1487" y="668"/>
                    <a:pt x="1481" y="641"/>
                  </a:cubicBezTo>
                  <a:cubicBezTo>
                    <a:pt x="1519" y="626"/>
                    <a:pt x="1553" y="607"/>
                    <a:pt x="1578" y="587"/>
                  </a:cubicBezTo>
                  <a:cubicBezTo>
                    <a:pt x="1567" y="547"/>
                    <a:pt x="1553" y="509"/>
                    <a:pt x="1536" y="472"/>
                  </a:cubicBezTo>
                  <a:cubicBezTo>
                    <a:pt x="1504" y="472"/>
                    <a:pt x="1466" y="479"/>
                    <a:pt x="1427" y="492"/>
                  </a:cubicBezTo>
                  <a:cubicBezTo>
                    <a:pt x="1415" y="467"/>
                    <a:pt x="1401" y="442"/>
                    <a:pt x="1385" y="419"/>
                  </a:cubicBezTo>
                  <a:cubicBezTo>
                    <a:pt x="1417" y="392"/>
                    <a:pt x="1442" y="362"/>
                    <a:pt x="1459" y="335"/>
                  </a:cubicBezTo>
                  <a:cubicBezTo>
                    <a:pt x="1435" y="302"/>
                    <a:pt x="1409" y="270"/>
                    <a:pt x="1380" y="241"/>
                  </a:cubicBezTo>
                  <a:cubicBezTo>
                    <a:pt x="1350" y="252"/>
                    <a:pt x="1317" y="271"/>
                    <a:pt x="1284" y="297"/>
                  </a:cubicBezTo>
                  <a:cubicBezTo>
                    <a:pt x="1264" y="278"/>
                    <a:pt x="1243" y="260"/>
                    <a:pt x="1220" y="243"/>
                  </a:cubicBezTo>
                  <a:cubicBezTo>
                    <a:pt x="1240" y="206"/>
                    <a:pt x="1254" y="170"/>
                    <a:pt x="1260" y="139"/>
                  </a:cubicBezTo>
                  <a:cubicBezTo>
                    <a:pt x="1227" y="116"/>
                    <a:pt x="1192" y="95"/>
                    <a:pt x="1154" y="77"/>
                  </a:cubicBezTo>
                  <a:cubicBezTo>
                    <a:pt x="1130" y="98"/>
                    <a:pt x="1105" y="127"/>
                    <a:pt x="1084" y="163"/>
                  </a:cubicBezTo>
                  <a:cubicBezTo>
                    <a:pt x="1058" y="152"/>
                    <a:pt x="1032" y="142"/>
                    <a:pt x="1005" y="134"/>
                  </a:cubicBezTo>
                  <a:cubicBezTo>
                    <a:pt x="1011" y="93"/>
                    <a:pt x="1012" y="54"/>
                    <a:pt x="1007" y="23"/>
                  </a:cubicBezTo>
                  <a:cubicBezTo>
                    <a:pt x="987" y="17"/>
                    <a:pt x="967" y="13"/>
                    <a:pt x="947" y="9"/>
                  </a:cubicBezTo>
                  <a:cubicBezTo>
                    <a:pt x="927" y="6"/>
                    <a:pt x="906" y="3"/>
                    <a:pt x="886" y="1"/>
                  </a:cubicBezTo>
                  <a:cubicBezTo>
                    <a:pt x="870" y="29"/>
                    <a:pt x="857" y="65"/>
                    <a:pt x="849" y="106"/>
                  </a:cubicBezTo>
                  <a:cubicBezTo>
                    <a:pt x="821" y="104"/>
                    <a:pt x="793" y="103"/>
                    <a:pt x="765" y="105"/>
                  </a:cubicBezTo>
                  <a:cubicBezTo>
                    <a:pt x="757" y="64"/>
                    <a:pt x="744" y="28"/>
                    <a:pt x="729" y="0"/>
                  </a:cubicBezTo>
                  <a:cubicBezTo>
                    <a:pt x="688" y="3"/>
                    <a:pt x="647" y="10"/>
                    <a:pt x="608" y="20"/>
                  </a:cubicBezTo>
                  <a:cubicBezTo>
                    <a:pt x="603" y="52"/>
                    <a:pt x="603" y="91"/>
                    <a:pt x="609" y="132"/>
                  </a:cubicBezTo>
                  <a:cubicBezTo>
                    <a:pt x="582" y="140"/>
                    <a:pt x="556" y="149"/>
                    <a:pt x="530" y="160"/>
                  </a:cubicBezTo>
                  <a:cubicBezTo>
                    <a:pt x="509" y="124"/>
                    <a:pt x="484" y="95"/>
                    <a:pt x="460" y="73"/>
                  </a:cubicBezTo>
                  <a:cubicBezTo>
                    <a:pt x="423" y="91"/>
                    <a:pt x="387" y="111"/>
                    <a:pt x="353" y="134"/>
                  </a:cubicBezTo>
                  <a:cubicBezTo>
                    <a:pt x="359" y="166"/>
                    <a:pt x="373" y="202"/>
                    <a:pt x="392" y="239"/>
                  </a:cubicBezTo>
                  <a:cubicBezTo>
                    <a:pt x="370" y="255"/>
                    <a:pt x="348" y="273"/>
                    <a:pt x="328" y="292"/>
                  </a:cubicBezTo>
                  <a:cubicBezTo>
                    <a:pt x="295" y="266"/>
                    <a:pt x="262" y="246"/>
                    <a:pt x="233" y="235"/>
                  </a:cubicBezTo>
                  <a:cubicBezTo>
                    <a:pt x="204" y="264"/>
                    <a:pt x="177" y="295"/>
                    <a:pt x="153" y="328"/>
                  </a:cubicBezTo>
                  <a:cubicBezTo>
                    <a:pt x="169" y="356"/>
                    <a:pt x="194" y="385"/>
                    <a:pt x="225" y="413"/>
                  </a:cubicBezTo>
                  <a:cubicBezTo>
                    <a:pt x="210" y="436"/>
                    <a:pt x="196" y="460"/>
                    <a:pt x="183" y="486"/>
                  </a:cubicBezTo>
                  <a:cubicBezTo>
                    <a:pt x="144" y="472"/>
                    <a:pt x="106" y="465"/>
                    <a:pt x="74" y="464"/>
                  </a:cubicBezTo>
                  <a:cubicBezTo>
                    <a:pt x="57" y="501"/>
                    <a:pt x="43" y="539"/>
                    <a:pt x="31" y="579"/>
                  </a:cubicBezTo>
                  <a:cubicBezTo>
                    <a:pt x="56" y="599"/>
                    <a:pt x="89" y="619"/>
                    <a:pt x="128" y="634"/>
                  </a:cubicBezTo>
                  <a:cubicBezTo>
                    <a:pt x="125" y="647"/>
                    <a:pt x="122" y="661"/>
                    <a:pt x="119" y="675"/>
                  </a:cubicBezTo>
                  <a:cubicBezTo>
                    <a:pt x="117" y="689"/>
                    <a:pt x="115" y="703"/>
                    <a:pt x="113" y="717"/>
                  </a:cubicBezTo>
                  <a:cubicBezTo>
                    <a:pt x="72" y="717"/>
                    <a:pt x="33" y="724"/>
                    <a:pt x="3" y="734"/>
                  </a:cubicBezTo>
                  <a:cubicBezTo>
                    <a:pt x="0" y="775"/>
                    <a:pt x="0" y="816"/>
                    <a:pt x="2" y="857"/>
                  </a:cubicBezTo>
                  <a:cubicBezTo>
                    <a:pt x="33" y="867"/>
                    <a:pt x="71" y="874"/>
                    <a:pt x="112" y="875"/>
                  </a:cubicBezTo>
                  <a:cubicBezTo>
                    <a:pt x="115" y="903"/>
                    <a:pt x="120" y="931"/>
                    <a:pt x="126" y="958"/>
                  </a:cubicBezTo>
                  <a:cubicBezTo>
                    <a:pt x="87" y="973"/>
                    <a:pt x="54" y="992"/>
                    <a:pt x="29" y="1011"/>
                  </a:cubicBezTo>
                  <a:cubicBezTo>
                    <a:pt x="40" y="1051"/>
                    <a:pt x="54" y="1090"/>
                    <a:pt x="70" y="1127"/>
                  </a:cubicBezTo>
                  <a:cubicBezTo>
                    <a:pt x="102" y="1127"/>
                    <a:pt x="140" y="1120"/>
                    <a:pt x="180" y="1107"/>
                  </a:cubicBezTo>
                  <a:cubicBezTo>
                    <a:pt x="192" y="1132"/>
                    <a:pt x="206" y="1156"/>
                    <a:pt x="221" y="1180"/>
                  </a:cubicBezTo>
                  <a:cubicBezTo>
                    <a:pt x="190" y="1207"/>
                    <a:pt x="165" y="1236"/>
                    <a:pt x="148" y="1263"/>
                  </a:cubicBezTo>
                  <a:cubicBezTo>
                    <a:pt x="172" y="1297"/>
                    <a:pt x="198" y="1329"/>
                    <a:pt x="227" y="1358"/>
                  </a:cubicBezTo>
                  <a:cubicBezTo>
                    <a:pt x="257" y="1347"/>
                    <a:pt x="290" y="1327"/>
                    <a:pt x="322" y="1301"/>
                  </a:cubicBezTo>
                  <a:cubicBezTo>
                    <a:pt x="343" y="1321"/>
                    <a:pt x="364" y="1339"/>
                    <a:pt x="387" y="1356"/>
                  </a:cubicBezTo>
                  <a:cubicBezTo>
                    <a:pt x="366" y="1392"/>
                    <a:pt x="353" y="1428"/>
                    <a:pt x="346" y="1460"/>
                  </a:cubicBezTo>
                  <a:cubicBezTo>
                    <a:pt x="380" y="1483"/>
                    <a:pt x="415" y="1504"/>
                    <a:pt x="452" y="1522"/>
                  </a:cubicBezTo>
                  <a:cubicBezTo>
                    <a:pt x="477" y="1501"/>
                    <a:pt x="502" y="1471"/>
                    <a:pt x="523" y="1436"/>
                  </a:cubicBezTo>
                  <a:cubicBezTo>
                    <a:pt x="549" y="1447"/>
                    <a:pt x="575" y="1457"/>
                    <a:pt x="602" y="1465"/>
                  </a:cubicBezTo>
                  <a:cubicBezTo>
                    <a:pt x="596" y="1506"/>
                    <a:pt x="595" y="1544"/>
                    <a:pt x="600" y="1576"/>
                  </a:cubicBezTo>
                  <a:cubicBezTo>
                    <a:pt x="620" y="1581"/>
                    <a:pt x="640" y="1586"/>
                    <a:pt x="660" y="1589"/>
                  </a:cubicBezTo>
                  <a:cubicBezTo>
                    <a:pt x="680" y="1593"/>
                    <a:pt x="701" y="1596"/>
                    <a:pt x="721" y="1598"/>
                  </a:cubicBezTo>
                  <a:cubicBezTo>
                    <a:pt x="736" y="1570"/>
                    <a:pt x="750" y="1534"/>
                    <a:pt x="758" y="1493"/>
                  </a:cubicBezTo>
                  <a:cubicBezTo>
                    <a:pt x="786" y="1495"/>
                    <a:pt x="814" y="1495"/>
                    <a:pt x="842" y="1494"/>
                  </a:cubicBezTo>
                  <a:cubicBezTo>
                    <a:pt x="850" y="1534"/>
                    <a:pt x="863" y="1571"/>
                    <a:pt x="878" y="1599"/>
                  </a:cubicBezTo>
                  <a:cubicBezTo>
                    <a:pt x="919" y="1595"/>
                    <a:pt x="959" y="1588"/>
                    <a:pt x="999" y="1578"/>
                  </a:cubicBezTo>
                  <a:cubicBezTo>
                    <a:pt x="1004" y="1547"/>
                    <a:pt x="1004" y="1508"/>
                    <a:pt x="998" y="1467"/>
                  </a:cubicBezTo>
                  <a:cubicBezTo>
                    <a:pt x="1025" y="1459"/>
                    <a:pt x="1051" y="1450"/>
                    <a:pt x="1077" y="1439"/>
                  </a:cubicBezTo>
                  <a:cubicBezTo>
                    <a:pt x="1098" y="1474"/>
                    <a:pt x="1123" y="1504"/>
                    <a:pt x="1147" y="1525"/>
                  </a:cubicBezTo>
                  <a:cubicBezTo>
                    <a:pt x="1184" y="1508"/>
                    <a:pt x="1220" y="1487"/>
                    <a:pt x="1253" y="1464"/>
                  </a:cubicBezTo>
                  <a:cubicBezTo>
                    <a:pt x="1248" y="1433"/>
                    <a:pt x="1234" y="1397"/>
                    <a:pt x="1214" y="1360"/>
                  </a:cubicBezTo>
                  <a:cubicBezTo>
                    <a:pt x="1237" y="1344"/>
                    <a:pt x="1259" y="1326"/>
                    <a:pt x="1279" y="1306"/>
                  </a:cubicBezTo>
                  <a:cubicBezTo>
                    <a:pt x="1311" y="1333"/>
                    <a:pt x="1345" y="1352"/>
                    <a:pt x="1374" y="1364"/>
                  </a:cubicBezTo>
                  <a:cubicBezTo>
                    <a:pt x="1403" y="1335"/>
                    <a:pt x="1430" y="1304"/>
                    <a:pt x="1454" y="1270"/>
                  </a:cubicBezTo>
                  <a:cubicBezTo>
                    <a:pt x="1438" y="1243"/>
                    <a:pt x="1413" y="1213"/>
                    <a:pt x="1382" y="1186"/>
                  </a:cubicBezTo>
                  <a:cubicBezTo>
                    <a:pt x="1397" y="1163"/>
                    <a:pt x="1411" y="1138"/>
                    <a:pt x="1424" y="1113"/>
                  </a:cubicBezTo>
                  <a:cubicBezTo>
                    <a:pt x="1463" y="1127"/>
                    <a:pt x="1501" y="1134"/>
                    <a:pt x="1533" y="1135"/>
                  </a:cubicBezTo>
                  <a:cubicBezTo>
                    <a:pt x="1550" y="1098"/>
                    <a:pt x="1564" y="1059"/>
                    <a:pt x="1576" y="1019"/>
                  </a:cubicBezTo>
                  <a:cubicBezTo>
                    <a:pt x="1551" y="999"/>
                    <a:pt x="1517" y="980"/>
                    <a:pt x="1479" y="965"/>
                  </a:cubicBezTo>
                  <a:close/>
                  <a:moveTo>
                    <a:pt x="700" y="1370"/>
                  </a:moveTo>
                  <a:cubicBezTo>
                    <a:pt x="384" y="1313"/>
                    <a:pt x="175" y="1011"/>
                    <a:pt x="232" y="696"/>
                  </a:cubicBezTo>
                  <a:cubicBezTo>
                    <a:pt x="290" y="380"/>
                    <a:pt x="592" y="171"/>
                    <a:pt x="907" y="228"/>
                  </a:cubicBezTo>
                  <a:cubicBezTo>
                    <a:pt x="1223" y="286"/>
                    <a:pt x="1432" y="588"/>
                    <a:pt x="1374" y="903"/>
                  </a:cubicBezTo>
                  <a:cubicBezTo>
                    <a:pt x="1317" y="1218"/>
                    <a:pt x="1015" y="1428"/>
                    <a:pt x="700" y="1370"/>
                  </a:cubicBezTo>
                  <a:close/>
                </a:path>
              </a:pathLst>
            </a:custGeom>
            <a:solidFill>
              <a:srgbClr val="FBAE03"/>
            </a:solidFill>
            <a:ln w="3175" cap="flat">
              <a:noFill/>
              <a:prstDash val="solid"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110" dirty="0">
                <a:cs typeface="+mn-ea"/>
                <a:sym typeface="+mn-lt"/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3573292" y="2217611"/>
              <a:ext cx="547690" cy="547688"/>
            </a:xfrm>
            <a:prstGeom prst="ellipse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10" dirty="0">
                <a:cs typeface="+mn-ea"/>
                <a:sym typeface="+mn-lt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5276778" y="2496287"/>
            <a:ext cx="1583633" cy="1579952"/>
            <a:chOff x="3366319" y="2012677"/>
            <a:chExt cx="959786" cy="957555"/>
          </a:xfrm>
        </p:grpSpPr>
        <p:sp>
          <p:nvSpPr>
            <p:cNvPr id="68" name="Freeform 8"/>
            <p:cNvSpPr>
              <a:spLocks noEditPoints="1"/>
            </p:cNvSpPr>
            <p:nvPr/>
          </p:nvSpPr>
          <p:spPr bwMode="auto">
            <a:xfrm>
              <a:off x="3366319" y="2012677"/>
              <a:ext cx="959786" cy="957555"/>
            </a:xfrm>
            <a:custGeom>
              <a:avLst/>
              <a:gdLst>
                <a:gd name="T0" fmla="*/ 1487 w 1607"/>
                <a:gd name="T1" fmla="*/ 924 h 1599"/>
                <a:gd name="T2" fmla="*/ 1604 w 1607"/>
                <a:gd name="T3" fmla="*/ 865 h 1599"/>
                <a:gd name="T4" fmla="*/ 1495 w 1607"/>
                <a:gd name="T5" fmla="*/ 724 h 1599"/>
                <a:gd name="T6" fmla="*/ 1578 w 1607"/>
                <a:gd name="T7" fmla="*/ 587 h 1599"/>
                <a:gd name="T8" fmla="*/ 1427 w 1607"/>
                <a:gd name="T9" fmla="*/ 492 h 1599"/>
                <a:gd name="T10" fmla="*/ 1459 w 1607"/>
                <a:gd name="T11" fmla="*/ 335 h 1599"/>
                <a:gd name="T12" fmla="*/ 1284 w 1607"/>
                <a:gd name="T13" fmla="*/ 297 h 1599"/>
                <a:gd name="T14" fmla="*/ 1260 w 1607"/>
                <a:gd name="T15" fmla="*/ 139 h 1599"/>
                <a:gd name="T16" fmla="*/ 1084 w 1607"/>
                <a:gd name="T17" fmla="*/ 163 h 1599"/>
                <a:gd name="T18" fmla="*/ 1007 w 1607"/>
                <a:gd name="T19" fmla="*/ 23 h 1599"/>
                <a:gd name="T20" fmla="*/ 886 w 1607"/>
                <a:gd name="T21" fmla="*/ 1 h 1599"/>
                <a:gd name="T22" fmla="*/ 765 w 1607"/>
                <a:gd name="T23" fmla="*/ 105 h 1599"/>
                <a:gd name="T24" fmla="*/ 608 w 1607"/>
                <a:gd name="T25" fmla="*/ 20 h 1599"/>
                <a:gd name="T26" fmla="*/ 530 w 1607"/>
                <a:gd name="T27" fmla="*/ 160 h 1599"/>
                <a:gd name="T28" fmla="*/ 353 w 1607"/>
                <a:gd name="T29" fmla="*/ 134 h 1599"/>
                <a:gd name="T30" fmla="*/ 328 w 1607"/>
                <a:gd name="T31" fmla="*/ 292 h 1599"/>
                <a:gd name="T32" fmla="*/ 153 w 1607"/>
                <a:gd name="T33" fmla="*/ 328 h 1599"/>
                <a:gd name="T34" fmla="*/ 183 w 1607"/>
                <a:gd name="T35" fmla="*/ 486 h 1599"/>
                <a:gd name="T36" fmla="*/ 31 w 1607"/>
                <a:gd name="T37" fmla="*/ 579 h 1599"/>
                <a:gd name="T38" fmla="*/ 119 w 1607"/>
                <a:gd name="T39" fmla="*/ 675 h 1599"/>
                <a:gd name="T40" fmla="*/ 3 w 1607"/>
                <a:gd name="T41" fmla="*/ 734 h 1599"/>
                <a:gd name="T42" fmla="*/ 112 w 1607"/>
                <a:gd name="T43" fmla="*/ 875 h 1599"/>
                <a:gd name="T44" fmla="*/ 29 w 1607"/>
                <a:gd name="T45" fmla="*/ 1011 h 1599"/>
                <a:gd name="T46" fmla="*/ 180 w 1607"/>
                <a:gd name="T47" fmla="*/ 1107 h 1599"/>
                <a:gd name="T48" fmla="*/ 148 w 1607"/>
                <a:gd name="T49" fmla="*/ 1263 h 1599"/>
                <a:gd name="T50" fmla="*/ 322 w 1607"/>
                <a:gd name="T51" fmla="*/ 1301 h 1599"/>
                <a:gd name="T52" fmla="*/ 346 w 1607"/>
                <a:gd name="T53" fmla="*/ 1460 h 1599"/>
                <a:gd name="T54" fmla="*/ 523 w 1607"/>
                <a:gd name="T55" fmla="*/ 1436 h 1599"/>
                <a:gd name="T56" fmla="*/ 600 w 1607"/>
                <a:gd name="T57" fmla="*/ 1576 h 1599"/>
                <a:gd name="T58" fmla="*/ 721 w 1607"/>
                <a:gd name="T59" fmla="*/ 1598 h 1599"/>
                <a:gd name="T60" fmla="*/ 842 w 1607"/>
                <a:gd name="T61" fmla="*/ 1494 h 1599"/>
                <a:gd name="T62" fmla="*/ 999 w 1607"/>
                <a:gd name="T63" fmla="*/ 1578 h 1599"/>
                <a:gd name="T64" fmla="*/ 1077 w 1607"/>
                <a:gd name="T65" fmla="*/ 1439 h 1599"/>
                <a:gd name="T66" fmla="*/ 1253 w 1607"/>
                <a:gd name="T67" fmla="*/ 1464 h 1599"/>
                <a:gd name="T68" fmla="*/ 1279 w 1607"/>
                <a:gd name="T69" fmla="*/ 1306 h 1599"/>
                <a:gd name="T70" fmla="*/ 1454 w 1607"/>
                <a:gd name="T71" fmla="*/ 1270 h 1599"/>
                <a:gd name="T72" fmla="*/ 1424 w 1607"/>
                <a:gd name="T73" fmla="*/ 1113 h 1599"/>
                <a:gd name="T74" fmla="*/ 1576 w 1607"/>
                <a:gd name="T75" fmla="*/ 1019 h 1599"/>
                <a:gd name="T76" fmla="*/ 700 w 1607"/>
                <a:gd name="T77" fmla="*/ 1370 h 1599"/>
                <a:gd name="T78" fmla="*/ 907 w 1607"/>
                <a:gd name="T79" fmla="*/ 228 h 1599"/>
                <a:gd name="T80" fmla="*/ 700 w 1607"/>
                <a:gd name="T81" fmla="*/ 137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7" h="1599">
                  <a:moveTo>
                    <a:pt x="1479" y="965"/>
                  </a:moveTo>
                  <a:cubicBezTo>
                    <a:pt x="1482" y="951"/>
                    <a:pt x="1485" y="937"/>
                    <a:pt x="1487" y="924"/>
                  </a:cubicBezTo>
                  <a:cubicBezTo>
                    <a:pt x="1490" y="910"/>
                    <a:pt x="1492" y="896"/>
                    <a:pt x="1494" y="882"/>
                  </a:cubicBezTo>
                  <a:cubicBezTo>
                    <a:pt x="1535" y="881"/>
                    <a:pt x="1573" y="875"/>
                    <a:pt x="1604" y="865"/>
                  </a:cubicBezTo>
                  <a:cubicBezTo>
                    <a:pt x="1607" y="824"/>
                    <a:pt x="1607" y="782"/>
                    <a:pt x="1604" y="742"/>
                  </a:cubicBezTo>
                  <a:cubicBezTo>
                    <a:pt x="1574" y="731"/>
                    <a:pt x="1536" y="725"/>
                    <a:pt x="1495" y="724"/>
                  </a:cubicBezTo>
                  <a:cubicBezTo>
                    <a:pt x="1492" y="696"/>
                    <a:pt x="1487" y="668"/>
                    <a:pt x="1481" y="641"/>
                  </a:cubicBezTo>
                  <a:cubicBezTo>
                    <a:pt x="1519" y="626"/>
                    <a:pt x="1553" y="607"/>
                    <a:pt x="1578" y="587"/>
                  </a:cubicBezTo>
                  <a:cubicBezTo>
                    <a:pt x="1567" y="547"/>
                    <a:pt x="1553" y="509"/>
                    <a:pt x="1536" y="472"/>
                  </a:cubicBezTo>
                  <a:cubicBezTo>
                    <a:pt x="1504" y="472"/>
                    <a:pt x="1466" y="479"/>
                    <a:pt x="1427" y="492"/>
                  </a:cubicBezTo>
                  <a:cubicBezTo>
                    <a:pt x="1415" y="467"/>
                    <a:pt x="1401" y="442"/>
                    <a:pt x="1385" y="419"/>
                  </a:cubicBezTo>
                  <a:cubicBezTo>
                    <a:pt x="1417" y="392"/>
                    <a:pt x="1442" y="362"/>
                    <a:pt x="1459" y="335"/>
                  </a:cubicBezTo>
                  <a:cubicBezTo>
                    <a:pt x="1435" y="302"/>
                    <a:pt x="1409" y="270"/>
                    <a:pt x="1380" y="241"/>
                  </a:cubicBezTo>
                  <a:cubicBezTo>
                    <a:pt x="1350" y="252"/>
                    <a:pt x="1317" y="271"/>
                    <a:pt x="1284" y="297"/>
                  </a:cubicBezTo>
                  <a:cubicBezTo>
                    <a:pt x="1264" y="278"/>
                    <a:pt x="1243" y="260"/>
                    <a:pt x="1220" y="243"/>
                  </a:cubicBezTo>
                  <a:cubicBezTo>
                    <a:pt x="1240" y="206"/>
                    <a:pt x="1254" y="170"/>
                    <a:pt x="1260" y="139"/>
                  </a:cubicBezTo>
                  <a:cubicBezTo>
                    <a:pt x="1227" y="116"/>
                    <a:pt x="1192" y="95"/>
                    <a:pt x="1154" y="77"/>
                  </a:cubicBezTo>
                  <a:cubicBezTo>
                    <a:pt x="1130" y="98"/>
                    <a:pt x="1105" y="127"/>
                    <a:pt x="1084" y="163"/>
                  </a:cubicBezTo>
                  <a:cubicBezTo>
                    <a:pt x="1058" y="152"/>
                    <a:pt x="1032" y="142"/>
                    <a:pt x="1005" y="134"/>
                  </a:cubicBezTo>
                  <a:cubicBezTo>
                    <a:pt x="1011" y="93"/>
                    <a:pt x="1012" y="54"/>
                    <a:pt x="1007" y="23"/>
                  </a:cubicBezTo>
                  <a:cubicBezTo>
                    <a:pt x="987" y="17"/>
                    <a:pt x="967" y="13"/>
                    <a:pt x="947" y="9"/>
                  </a:cubicBezTo>
                  <a:cubicBezTo>
                    <a:pt x="927" y="6"/>
                    <a:pt x="906" y="3"/>
                    <a:pt x="886" y="1"/>
                  </a:cubicBezTo>
                  <a:cubicBezTo>
                    <a:pt x="870" y="29"/>
                    <a:pt x="857" y="65"/>
                    <a:pt x="849" y="106"/>
                  </a:cubicBezTo>
                  <a:cubicBezTo>
                    <a:pt x="821" y="104"/>
                    <a:pt x="793" y="103"/>
                    <a:pt x="765" y="105"/>
                  </a:cubicBezTo>
                  <a:cubicBezTo>
                    <a:pt x="757" y="64"/>
                    <a:pt x="744" y="28"/>
                    <a:pt x="729" y="0"/>
                  </a:cubicBezTo>
                  <a:cubicBezTo>
                    <a:pt x="688" y="3"/>
                    <a:pt x="647" y="10"/>
                    <a:pt x="608" y="20"/>
                  </a:cubicBezTo>
                  <a:cubicBezTo>
                    <a:pt x="603" y="52"/>
                    <a:pt x="603" y="91"/>
                    <a:pt x="609" y="132"/>
                  </a:cubicBezTo>
                  <a:cubicBezTo>
                    <a:pt x="582" y="140"/>
                    <a:pt x="556" y="149"/>
                    <a:pt x="530" y="160"/>
                  </a:cubicBezTo>
                  <a:cubicBezTo>
                    <a:pt x="509" y="124"/>
                    <a:pt x="484" y="95"/>
                    <a:pt x="460" y="73"/>
                  </a:cubicBezTo>
                  <a:cubicBezTo>
                    <a:pt x="423" y="91"/>
                    <a:pt x="387" y="111"/>
                    <a:pt x="353" y="134"/>
                  </a:cubicBezTo>
                  <a:cubicBezTo>
                    <a:pt x="359" y="166"/>
                    <a:pt x="373" y="202"/>
                    <a:pt x="392" y="239"/>
                  </a:cubicBezTo>
                  <a:cubicBezTo>
                    <a:pt x="370" y="255"/>
                    <a:pt x="348" y="273"/>
                    <a:pt x="328" y="292"/>
                  </a:cubicBezTo>
                  <a:cubicBezTo>
                    <a:pt x="295" y="266"/>
                    <a:pt x="262" y="246"/>
                    <a:pt x="233" y="235"/>
                  </a:cubicBezTo>
                  <a:cubicBezTo>
                    <a:pt x="204" y="264"/>
                    <a:pt x="177" y="295"/>
                    <a:pt x="153" y="328"/>
                  </a:cubicBezTo>
                  <a:cubicBezTo>
                    <a:pt x="169" y="356"/>
                    <a:pt x="194" y="385"/>
                    <a:pt x="225" y="413"/>
                  </a:cubicBezTo>
                  <a:cubicBezTo>
                    <a:pt x="210" y="436"/>
                    <a:pt x="196" y="460"/>
                    <a:pt x="183" y="486"/>
                  </a:cubicBezTo>
                  <a:cubicBezTo>
                    <a:pt x="144" y="472"/>
                    <a:pt x="106" y="465"/>
                    <a:pt x="74" y="464"/>
                  </a:cubicBezTo>
                  <a:cubicBezTo>
                    <a:pt x="57" y="501"/>
                    <a:pt x="43" y="539"/>
                    <a:pt x="31" y="579"/>
                  </a:cubicBezTo>
                  <a:cubicBezTo>
                    <a:pt x="56" y="599"/>
                    <a:pt x="89" y="619"/>
                    <a:pt x="128" y="634"/>
                  </a:cubicBezTo>
                  <a:cubicBezTo>
                    <a:pt x="125" y="647"/>
                    <a:pt x="122" y="661"/>
                    <a:pt x="119" y="675"/>
                  </a:cubicBezTo>
                  <a:cubicBezTo>
                    <a:pt x="117" y="689"/>
                    <a:pt x="115" y="703"/>
                    <a:pt x="113" y="717"/>
                  </a:cubicBezTo>
                  <a:cubicBezTo>
                    <a:pt x="72" y="717"/>
                    <a:pt x="33" y="724"/>
                    <a:pt x="3" y="734"/>
                  </a:cubicBezTo>
                  <a:cubicBezTo>
                    <a:pt x="0" y="775"/>
                    <a:pt x="0" y="816"/>
                    <a:pt x="2" y="857"/>
                  </a:cubicBezTo>
                  <a:cubicBezTo>
                    <a:pt x="33" y="867"/>
                    <a:pt x="71" y="874"/>
                    <a:pt x="112" y="875"/>
                  </a:cubicBezTo>
                  <a:cubicBezTo>
                    <a:pt x="115" y="903"/>
                    <a:pt x="120" y="931"/>
                    <a:pt x="126" y="958"/>
                  </a:cubicBezTo>
                  <a:cubicBezTo>
                    <a:pt x="87" y="973"/>
                    <a:pt x="54" y="992"/>
                    <a:pt x="29" y="1011"/>
                  </a:cubicBezTo>
                  <a:cubicBezTo>
                    <a:pt x="40" y="1051"/>
                    <a:pt x="54" y="1090"/>
                    <a:pt x="70" y="1127"/>
                  </a:cubicBezTo>
                  <a:cubicBezTo>
                    <a:pt x="102" y="1127"/>
                    <a:pt x="140" y="1120"/>
                    <a:pt x="180" y="1107"/>
                  </a:cubicBezTo>
                  <a:cubicBezTo>
                    <a:pt x="192" y="1132"/>
                    <a:pt x="206" y="1156"/>
                    <a:pt x="221" y="1180"/>
                  </a:cubicBezTo>
                  <a:cubicBezTo>
                    <a:pt x="190" y="1207"/>
                    <a:pt x="165" y="1236"/>
                    <a:pt x="148" y="1263"/>
                  </a:cubicBezTo>
                  <a:cubicBezTo>
                    <a:pt x="172" y="1297"/>
                    <a:pt x="198" y="1329"/>
                    <a:pt x="227" y="1358"/>
                  </a:cubicBezTo>
                  <a:cubicBezTo>
                    <a:pt x="257" y="1347"/>
                    <a:pt x="290" y="1327"/>
                    <a:pt x="322" y="1301"/>
                  </a:cubicBezTo>
                  <a:cubicBezTo>
                    <a:pt x="343" y="1321"/>
                    <a:pt x="364" y="1339"/>
                    <a:pt x="387" y="1356"/>
                  </a:cubicBezTo>
                  <a:cubicBezTo>
                    <a:pt x="366" y="1392"/>
                    <a:pt x="353" y="1428"/>
                    <a:pt x="346" y="1460"/>
                  </a:cubicBezTo>
                  <a:cubicBezTo>
                    <a:pt x="380" y="1483"/>
                    <a:pt x="415" y="1504"/>
                    <a:pt x="452" y="1522"/>
                  </a:cubicBezTo>
                  <a:cubicBezTo>
                    <a:pt x="477" y="1501"/>
                    <a:pt x="502" y="1471"/>
                    <a:pt x="523" y="1436"/>
                  </a:cubicBezTo>
                  <a:cubicBezTo>
                    <a:pt x="549" y="1447"/>
                    <a:pt x="575" y="1457"/>
                    <a:pt x="602" y="1465"/>
                  </a:cubicBezTo>
                  <a:cubicBezTo>
                    <a:pt x="596" y="1506"/>
                    <a:pt x="595" y="1544"/>
                    <a:pt x="600" y="1576"/>
                  </a:cubicBezTo>
                  <a:cubicBezTo>
                    <a:pt x="620" y="1581"/>
                    <a:pt x="640" y="1586"/>
                    <a:pt x="660" y="1589"/>
                  </a:cubicBezTo>
                  <a:cubicBezTo>
                    <a:pt x="680" y="1593"/>
                    <a:pt x="701" y="1596"/>
                    <a:pt x="721" y="1598"/>
                  </a:cubicBezTo>
                  <a:cubicBezTo>
                    <a:pt x="736" y="1570"/>
                    <a:pt x="750" y="1534"/>
                    <a:pt x="758" y="1493"/>
                  </a:cubicBezTo>
                  <a:cubicBezTo>
                    <a:pt x="786" y="1495"/>
                    <a:pt x="814" y="1495"/>
                    <a:pt x="842" y="1494"/>
                  </a:cubicBezTo>
                  <a:cubicBezTo>
                    <a:pt x="850" y="1534"/>
                    <a:pt x="863" y="1571"/>
                    <a:pt x="878" y="1599"/>
                  </a:cubicBezTo>
                  <a:cubicBezTo>
                    <a:pt x="919" y="1595"/>
                    <a:pt x="959" y="1588"/>
                    <a:pt x="999" y="1578"/>
                  </a:cubicBezTo>
                  <a:cubicBezTo>
                    <a:pt x="1004" y="1547"/>
                    <a:pt x="1004" y="1508"/>
                    <a:pt x="998" y="1467"/>
                  </a:cubicBezTo>
                  <a:cubicBezTo>
                    <a:pt x="1025" y="1459"/>
                    <a:pt x="1051" y="1450"/>
                    <a:pt x="1077" y="1439"/>
                  </a:cubicBezTo>
                  <a:cubicBezTo>
                    <a:pt x="1098" y="1474"/>
                    <a:pt x="1123" y="1504"/>
                    <a:pt x="1147" y="1525"/>
                  </a:cubicBezTo>
                  <a:cubicBezTo>
                    <a:pt x="1184" y="1508"/>
                    <a:pt x="1220" y="1487"/>
                    <a:pt x="1253" y="1464"/>
                  </a:cubicBezTo>
                  <a:cubicBezTo>
                    <a:pt x="1248" y="1433"/>
                    <a:pt x="1234" y="1397"/>
                    <a:pt x="1214" y="1360"/>
                  </a:cubicBezTo>
                  <a:cubicBezTo>
                    <a:pt x="1237" y="1344"/>
                    <a:pt x="1259" y="1326"/>
                    <a:pt x="1279" y="1306"/>
                  </a:cubicBezTo>
                  <a:cubicBezTo>
                    <a:pt x="1311" y="1333"/>
                    <a:pt x="1345" y="1352"/>
                    <a:pt x="1374" y="1364"/>
                  </a:cubicBezTo>
                  <a:cubicBezTo>
                    <a:pt x="1403" y="1335"/>
                    <a:pt x="1430" y="1304"/>
                    <a:pt x="1454" y="1270"/>
                  </a:cubicBezTo>
                  <a:cubicBezTo>
                    <a:pt x="1438" y="1243"/>
                    <a:pt x="1413" y="1213"/>
                    <a:pt x="1382" y="1186"/>
                  </a:cubicBezTo>
                  <a:cubicBezTo>
                    <a:pt x="1397" y="1163"/>
                    <a:pt x="1411" y="1138"/>
                    <a:pt x="1424" y="1113"/>
                  </a:cubicBezTo>
                  <a:cubicBezTo>
                    <a:pt x="1463" y="1127"/>
                    <a:pt x="1501" y="1134"/>
                    <a:pt x="1533" y="1135"/>
                  </a:cubicBezTo>
                  <a:cubicBezTo>
                    <a:pt x="1550" y="1098"/>
                    <a:pt x="1564" y="1059"/>
                    <a:pt x="1576" y="1019"/>
                  </a:cubicBezTo>
                  <a:cubicBezTo>
                    <a:pt x="1551" y="999"/>
                    <a:pt x="1517" y="980"/>
                    <a:pt x="1479" y="965"/>
                  </a:cubicBezTo>
                  <a:close/>
                  <a:moveTo>
                    <a:pt x="700" y="1370"/>
                  </a:moveTo>
                  <a:cubicBezTo>
                    <a:pt x="384" y="1313"/>
                    <a:pt x="175" y="1011"/>
                    <a:pt x="232" y="696"/>
                  </a:cubicBezTo>
                  <a:cubicBezTo>
                    <a:pt x="290" y="380"/>
                    <a:pt x="592" y="171"/>
                    <a:pt x="907" y="228"/>
                  </a:cubicBezTo>
                  <a:cubicBezTo>
                    <a:pt x="1223" y="286"/>
                    <a:pt x="1432" y="588"/>
                    <a:pt x="1374" y="903"/>
                  </a:cubicBezTo>
                  <a:cubicBezTo>
                    <a:pt x="1317" y="1218"/>
                    <a:pt x="1015" y="1428"/>
                    <a:pt x="700" y="1370"/>
                  </a:cubicBezTo>
                  <a:close/>
                </a:path>
              </a:pathLst>
            </a:custGeom>
            <a:solidFill>
              <a:srgbClr val="FBAE03"/>
            </a:solidFill>
            <a:ln w="3175" cap="flat">
              <a:noFill/>
              <a:prstDash val="solid"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110" dirty="0">
                <a:cs typeface="+mn-ea"/>
                <a:sym typeface="+mn-lt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3573292" y="2217611"/>
              <a:ext cx="547690" cy="547688"/>
            </a:xfrm>
            <a:prstGeom prst="ellipse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10" dirty="0">
                <a:cs typeface="+mn-ea"/>
                <a:sym typeface="+mn-lt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 rot="21110908">
            <a:off x="6628991" y="3530382"/>
            <a:ext cx="1187759" cy="1184998"/>
            <a:chOff x="3366319" y="2012677"/>
            <a:chExt cx="959786" cy="957555"/>
          </a:xfrm>
        </p:grpSpPr>
        <p:sp>
          <p:nvSpPr>
            <p:cNvPr id="77" name="Freeform 8"/>
            <p:cNvSpPr>
              <a:spLocks noEditPoints="1"/>
            </p:cNvSpPr>
            <p:nvPr/>
          </p:nvSpPr>
          <p:spPr bwMode="auto">
            <a:xfrm>
              <a:off x="3366319" y="2012677"/>
              <a:ext cx="959786" cy="957555"/>
            </a:xfrm>
            <a:custGeom>
              <a:avLst/>
              <a:gdLst>
                <a:gd name="T0" fmla="*/ 1487 w 1607"/>
                <a:gd name="T1" fmla="*/ 924 h 1599"/>
                <a:gd name="T2" fmla="*/ 1604 w 1607"/>
                <a:gd name="T3" fmla="*/ 865 h 1599"/>
                <a:gd name="T4" fmla="*/ 1495 w 1607"/>
                <a:gd name="T5" fmla="*/ 724 h 1599"/>
                <a:gd name="T6" fmla="*/ 1578 w 1607"/>
                <a:gd name="T7" fmla="*/ 587 h 1599"/>
                <a:gd name="T8" fmla="*/ 1427 w 1607"/>
                <a:gd name="T9" fmla="*/ 492 h 1599"/>
                <a:gd name="T10" fmla="*/ 1459 w 1607"/>
                <a:gd name="T11" fmla="*/ 335 h 1599"/>
                <a:gd name="T12" fmla="*/ 1284 w 1607"/>
                <a:gd name="T13" fmla="*/ 297 h 1599"/>
                <a:gd name="T14" fmla="*/ 1260 w 1607"/>
                <a:gd name="T15" fmla="*/ 139 h 1599"/>
                <a:gd name="T16" fmla="*/ 1084 w 1607"/>
                <a:gd name="T17" fmla="*/ 163 h 1599"/>
                <a:gd name="T18" fmla="*/ 1007 w 1607"/>
                <a:gd name="T19" fmla="*/ 23 h 1599"/>
                <a:gd name="T20" fmla="*/ 886 w 1607"/>
                <a:gd name="T21" fmla="*/ 1 h 1599"/>
                <a:gd name="T22" fmla="*/ 765 w 1607"/>
                <a:gd name="T23" fmla="*/ 105 h 1599"/>
                <a:gd name="T24" fmla="*/ 608 w 1607"/>
                <a:gd name="T25" fmla="*/ 20 h 1599"/>
                <a:gd name="T26" fmla="*/ 530 w 1607"/>
                <a:gd name="T27" fmla="*/ 160 h 1599"/>
                <a:gd name="T28" fmla="*/ 353 w 1607"/>
                <a:gd name="T29" fmla="*/ 134 h 1599"/>
                <a:gd name="T30" fmla="*/ 328 w 1607"/>
                <a:gd name="T31" fmla="*/ 292 h 1599"/>
                <a:gd name="T32" fmla="*/ 153 w 1607"/>
                <a:gd name="T33" fmla="*/ 328 h 1599"/>
                <a:gd name="T34" fmla="*/ 183 w 1607"/>
                <a:gd name="T35" fmla="*/ 486 h 1599"/>
                <a:gd name="T36" fmla="*/ 31 w 1607"/>
                <a:gd name="T37" fmla="*/ 579 h 1599"/>
                <a:gd name="T38" fmla="*/ 119 w 1607"/>
                <a:gd name="T39" fmla="*/ 675 h 1599"/>
                <a:gd name="T40" fmla="*/ 3 w 1607"/>
                <a:gd name="T41" fmla="*/ 734 h 1599"/>
                <a:gd name="T42" fmla="*/ 112 w 1607"/>
                <a:gd name="T43" fmla="*/ 875 h 1599"/>
                <a:gd name="T44" fmla="*/ 29 w 1607"/>
                <a:gd name="T45" fmla="*/ 1011 h 1599"/>
                <a:gd name="T46" fmla="*/ 180 w 1607"/>
                <a:gd name="T47" fmla="*/ 1107 h 1599"/>
                <a:gd name="T48" fmla="*/ 148 w 1607"/>
                <a:gd name="T49" fmla="*/ 1263 h 1599"/>
                <a:gd name="T50" fmla="*/ 322 w 1607"/>
                <a:gd name="T51" fmla="*/ 1301 h 1599"/>
                <a:gd name="T52" fmla="*/ 346 w 1607"/>
                <a:gd name="T53" fmla="*/ 1460 h 1599"/>
                <a:gd name="T54" fmla="*/ 523 w 1607"/>
                <a:gd name="T55" fmla="*/ 1436 h 1599"/>
                <a:gd name="T56" fmla="*/ 600 w 1607"/>
                <a:gd name="T57" fmla="*/ 1576 h 1599"/>
                <a:gd name="T58" fmla="*/ 721 w 1607"/>
                <a:gd name="T59" fmla="*/ 1598 h 1599"/>
                <a:gd name="T60" fmla="*/ 842 w 1607"/>
                <a:gd name="T61" fmla="*/ 1494 h 1599"/>
                <a:gd name="T62" fmla="*/ 999 w 1607"/>
                <a:gd name="T63" fmla="*/ 1578 h 1599"/>
                <a:gd name="T64" fmla="*/ 1077 w 1607"/>
                <a:gd name="T65" fmla="*/ 1439 h 1599"/>
                <a:gd name="T66" fmla="*/ 1253 w 1607"/>
                <a:gd name="T67" fmla="*/ 1464 h 1599"/>
                <a:gd name="T68" fmla="*/ 1279 w 1607"/>
                <a:gd name="T69" fmla="*/ 1306 h 1599"/>
                <a:gd name="T70" fmla="*/ 1454 w 1607"/>
                <a:gd name="T71" fmla="*/ 1270 h 1599"/>
                <a:gd name="T72" fmla="*/ 1424 w 1607"/>
                <a:gd name="T73" fmla="*/ 1113 h 1599"/>
                <a:gd name="T74" fmla="*/ 1576 w 1607"/>
                <a:gd name="T75" fmla="*/ 1019 h 1599"/>
                <a:gd name="T76" fmla="*/ 700 w 1607"/>
                <a:gd name="T77" fmla="*/ 1370 h 1599"/>
                <a:gd name="T78" fmla="*/ 907 w 1607"/>
                <a:gd name="T79" fmla="*/ 228 h 1599"/>
                <a:gd name="T80" fmla="*/ 700 w 1607"/>
                <a:gd name="T81" fmla="*/ 137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7" h="1599">
                  <a:moveTo>
                    <a:pt x="1479" y="965"/>
                  </a:moveTo>
                  <a:cubicBezTo>
                    <a:pt x="1482" y="951"/>
                    <a:pt x="1485" y="937"/>
                    <a:pt x="1487" y="924"/>
                  </a:cubicBezTo>
                  <a:cubicBezTo>
                    <a:pt x="1490" y="910"/>
                    <a:pt x="1492" y="896"/>
                    <a:pt x="1494" y="882"/>
                  </a:cubicBezTo>
                  <a:cubicBezTo>
                    <a:pt x="1535" y="881"/>
                    <a:pt x="1573" y="875"/>
                    <a:pt x="1604" y="865"/>
                  </a:cubicBezTo>
                  <a:cubicBezTo>
                    <a:pt x="1607" y="824"/>
                    <a:pt x="1607" y="782"/>
                    <a:pt x="1604" y="742"/>
                  </a:cubicBezTo>
                  <a:cubicBezTo>
                    <a:pt x="1574" y="731"/>
                    <a:pt x="1536" y="725"/>
                    <a:pt x="1495" y="724"/>
                  </a:cubicBezTo>
                  <a:cubicBezTo>
                    <a:pt x="1492" y="696"/>
                    <a:pt x="1487" y="668"/>
                    <a:pt x="1481" y="641"/>
                  </a:cubicBezTo>
                  <a:cubicBezTo>
                    <a:pt x="1519" y="626"/>
                    <a:pt x="1553" y="607"/>
                    <a:pt x="1578" y="587"/>
                  </a:cubicBezTo>
                  <a:cubicBezTo>
                    <a:pt x="1567" y="547"/>
                    <a:pt x="1553" y="509"/>
                    <a:pt x="1536" y="472"/>
                  </a:cubicBezTo>
                  <a:cubicBezTo>
                    <a:pt x="1504" y="472"/>
                    <a:pt x="1466" y="479"/>
                    <a:pt x="1427" y="492"/>
                  </a:cubicBezTo>
                  <a:cubicBezTo>
                    <a:pt x="1415" y="467"/>
                    <a:pt x="1401" y="442"/>
                    <a:pt x="1385" y="419"/>
                  </a:cubicBezTo>
                  <a:cubicBezTo>
                    <a:pt x="1417" y="392"/>
                    <a:pt x="1442" y="362"/>
                    <a:pt x="1459" y="335"/>
                  </a:cubicBezTo>
                  <a:cubicBezTo>
                    <a:pt x="1435" y="302"/>
                    <a:pt x="1409" y="270"/>
                    <a:pt x="1380" y="241"/>
                  </a:cubicBezTo>
                  <a:cubicBezTo>
                    <a:pt x="1350" y="252"/>
                    <a:pt x="1317" y="271"/>
                    <a:pt x="1284" y="297"/>
                  </a:cubicBezTo>
                  <a:cubicBezTo>
                    <a:pt x="1264" y="278"/>
                    <a:pt x="1243" y="260"/>
                    <a:pt x="1220" y="243"/>
                  </a:cubicBezTo>
                  <a:cubicBezTo>
                    <a:pt x="1240" y="206"/>
                    <a:pt x="1254" y="170"/>
                    <a:pt x="1260" y="139"/>
                  </a:cubicBezTo>
                  <a:cubicBezTo>
                    <a:pt x="1227" y="116"/>
                    <a:pt x="1192" y="95"/>
                    <a:pt x="1154" y="77"/>
                  </a:cubicBezTo>
                  <a:cubicBezTo>
                    <a:pt x="1130" y="98"/>
                    <a:pt x="1105" y="127"/>
                    <a:pt x="1084" y="163"/>
                  </a:cubicBezTo>
                  <a:cubicBezTo>
                    <a:pt x="1058" y="152"/>
                    <a:pt x="1032" y="142"/>
                    <a:pt x="1005" y="134"/>
                  </a:cubicBezTo>
                  <a:cubicBezTo>
                    <a:pt x="1011" y="93"/>
                    <a:pt x="1012" y="54"/>
                    <a:pt x="1007" y="23"/>
                  </a:cubicBezTo>
                  <a:cubicBezTo>
                    <a:pt x="987" y="17"/>
                    <a:pt x="967" y="13"/>
                    <a:pt x="947" y="9"/>
                  </a:cubicBezTo>
                  <a:cubicBezTo>
                    <a:pt x="927" y="6"/>
                    <a:pt x="906" y="3"/>
                    <a:pt x="886" y="1"/>
                  </a:cubicBezTo>
                  <a:cubicBezTo>
                    <a:pt x="870" y="29"/>
                    <a:pt x="857" y="65"/>
                    <a:pt x="849" y="106"/>
                  </a:cubicBezTo>
                  <a:cubicBezTo>
                    <a:pt x="821" y="104"/>
                    <a:pt x="793" y="103"/>
                    <a:pt x="765" y="105"/>
                  </a:cubicBezTo>
                  <a:cubicBezTo>
                    <a:pt x="757" y="64"/>
                    <a:pt x="744" y="28"/>
                    <a:pt x="729" y="0"/>
                  </a:cubicBezTo>
                  <a:cubicBezTo>
                    <a:pt x="688" y="3"/>
                    <a:pt x="647" y="10"/>
                    <a:pt x="608" y="20"/>
                  </a:cubicBezTo>
                  <a:cubicBezTo>
                    <a:pt x="603" y="52"/>
                    <a:pt x="603" y="91"/>
                    <a:pt x="609" y="132"/>
                  </a:cubicBezTo>
                  <a:cubicBezTo>
                    <a:pt x="582" y="140"/>
                    <a:pt x="556" y="149"/>
                    <a:pt x="530" y="160"/>
                  </a:cubicBezTo>
                  <a:cubicBezTo>
                    <a:pt x="509" y="124"/>
                    <a:pt x="484" y="95"/>
                    <a:pt x="460" y="73"/>
                  </a:cubicBezTo>
                  <a:cubicBezTo>
                    <a:pt x="423" y="91"/>
                    <a:pt x="387" y="111"/>
                    <a:pt x="353" y="134"/>
                  </a:cubicBezTo>
                  <a:cubicBezTo>
                    <a:pt x="359" y="166"/>
                    <a:pt x="373" y="202"/>
                    <a:pt x="392" y="239"/>
                  </a:cubicBezTo>
                  <a:cubicBezTo>
                    <a:pt x="370" y="255"/>
                    <a:pt x="348" y="273"/>
                    <a:pt x="328" y="292"/>
                  </a:cubicBezTo>
                  <a:cubicBezTo>
                    <a:pt x="295" y="266"/>
                    <a:pt x="262" y="246"/>
                    <a:pt x="233" y="235"/>
                  </a:cubicBezTo>
                  <a:cubicBezTo>
                    <a:pt x="204" y="264"/>
                    <a:pt x="177" y="295"/>
                    <a:pt x="153" y="328"/>
                  </a:cubicBezTo>
                  <a:cubicBezTo>
                    <a:pt x="169" y="356"/>
                    <a:pt x="194" y="385"/>
                    <a:pt x="225" y="413"/>
                  </a:cubicBezTo>
                  <a:cubicBezTo>
                    <a:pt x="210" y="436"/>
                    <a:pt x="196" y="460"/>
                    <a:pt x="183" y="486"/>
                  </a:cubicBezTo>
                  <a:cubicBezTo>
                    <a:pt x="144" y="472"/>
                    <a:pt x="106" y="465"/>
                    <a:pt x="74" y="464"/>
                  </a:cubicBezTo>
                  <a:cubicBezTo>
                    <a:pt x="57" y="501"/>
                    <a:pt x="43" y="539"/>
                    <a:pt x="31" y="579"/>
                  </a:cubicBezTo>
                  <a:cubicBezTo>
                    <a:pt x="56" y="599"/>
                    <a:pt x="89" y="619"/>
                    <a:pt x="128" y="634"/>
                  </a:cubicBezTo>
                  <a:cubicBezTo>
                    <a:pt x="125" y="647"/>
                    <a:pt x="122" y="661"/>
                    <a:pt x="119" y="675"/>
                  </a:cubicBezTo>
                  <a:cubicBezTo>
                    <a:pt x="117" y="689"/>
                    <a:pt x="115" y="703"/>
                    <a:pt x="113" y="717"/>
                  </a:cubicBezTo>
                  <a:cubicBezTo>
                    <a:pt x="72" y="717"/>
                    <a:pt x="33" y="724"/>
                    <a:pt x="3" y="734"/>
                  </a:cubicBezTo>
                  <a:cubicBezTo>
                    <a:pt x="0" y="775"/>
                    <a:pt x="0" y="816"/>
                    <a:pt x="2" y="857"/>
                  </a:cubicBezTo>
                  <a:cubicBezTo>
                    <a:pt x="33" y="867"/>
                    <a:pt x="71" y="874"/>
                    <a:pt x="112" y="875"/>
                  </a:cubicBezTo>
                  <a:cubicBezTo>
                    <a:pt x="115" y="903"/>
                    <a:pt x="120" y="931"/>
                    <a:pt x="126" y="958"/>
                  </a:cubicBezTo>
                  <a:cubicBezTo>
                    <a:pt x="87" y="973"/>
                    <a:pt x="54" y="992"/>
                    <a:pt x="29" y="1011"/>
                  </a:cubicBezTo>
                  <a:cubicBezTo>
                    <a:pt x="40" y="1051"/>
                    <a:pt x="54" y="1090"/>
                    <a:pt x="70" y="1127"/>
                  </a:cubicBezTo>
                  <a:cubicBezTo>
                    <a:pt x="102" y="1127"/>
                    <a:pt x="140" y="1120"/>
                    <a:pt x="180" y="1107"/>
                  </a:cubicBezTo>
                  <a:cubicBezTo>
                    <a:pt x="192" y="1132"/>
                    <a:pt x="206" y="1156"/>
                    <a:pt x="221" y="1180"/>
                  </a:cubicBezTo>
                  <a:cubicBezTo>
                    <a:pt x="190" y="1207"/>
                    <a:pt x="165" y="1236"/>
                    <a:pt x="148" y="1263"/>
                  </a:cubicBezTo>
                  <a:cubicBezTo>
                    <a:pt x="172" y="1297"/>
                    <a:pt x="198" y="1329"/>
                    <a:pt x="227" y="1358"/>
                  </a:cubicBezTo>
                  <a:cubicBezTo>
                    <a:pt x="257" y="1347"/>
                    <a:pt x="290" y="1327"/>
                    <a:pt x="322" y="1301"/>
                  </a:cubicBezTo>
                  <a:cubicBezTo>
                    <a:pt x="343" y="1321"/>
                    <a:pt x="364" y="1339"/>
                    <a:pt x="387" y="1356"/>
                  </a:cubicBezTo>
                  <a:cubicBezTo>
                    <a:pt x="366" y="1392"/>
                    <a:pt x="353" y="1428"/>
                    <a:pt x="346" y="1460"/>
                  </a:cubicBezTo>
                  <a:cubicBezTo>
                    <a:pt x="380" y="1483"/>
                    <a:pt x="415" y="1504"/>
                    <a:pt x="452" y="1522"/>
                  </a:cubicBezTo>
                  <a:cubicBezTo>
                    <a:pt x="477" y="1501"/>
                    <a:pt x="502" y="1471"/>
                    <a:pt x="523" y="1436"/>
                  </a:cubicBezTo>
                  <a:cubicBezTo>
                    <a:pt x="549" y="1447"/>
                    <a:pt x="575" y="1457"/>
                    <a:pt x="602" y="1465"/>
                  </a:cubicBezTo>
                  <a:cubicBezTo>
                    <a:pt x="596" y="1506"/>
                    <a:pt x="595" y="1544"/>
                    <a:pt x="600" y="1576"/>
                  </a:cubicBezTo>
                  <a:cubicBezTo>
                    <a:pt x="620" y="1581"/>
                    <a:pt x="640" y="1586"/>
                    <a:pt x="660" y="1589"/>
                  </a:cubicBezTo>
                  <a:cubicBezTo>
                    <a:pt x="680" y="1593"/>
                    <a:pt x="701" y="1596"/>
                    <a:pt x="721" y="1598"/>
                  </a:cubicBezTo>
                  <a:cubicBezTo>
                    <a:pt x="736" y="1570"/>
                    <a:pt x="750" y="1534"/>
                    <a:pt x="758" y="1493"/>
                  </a:cubicBezTo>
                  <a:cubicBezTo>
                    <a:pt x="786" y="1495"/>
                    <a:pt x="814" y="1495"/>
                    <a:pt x="842" y="1494"/>
                  </a:cubicBezTo>
                  <a:cubicBezTo>
                    <a:pt x="850" y="1534"/>
                    <a:pt x="863" y="1571"/>
                    <a:pt x="878" y="1599"/>
                  </a:cubicBezTo>
                  <a:cubicBezTo>
                    <a:pt x="919" y="1595"/>
                    <a:pt x="959" y="1588"/>
                    <a:pt x="999" y="1578"/>
                  </a:cubicBezTo>
                  <a:cubicBezTo>
                    <a:pt x="1004" y="1547"/>
                    <a:pt x="1004" y="1508"/>
                    <a:pt x="998" y="1467"/>
                  </a:cubicBezTo>
                  <a:cubicBezTo>
                    <a:pt x="1025" y="1459"/>
                    <a:pt x="1051" y="1450"/>
                    <a:pt x="1077" y="1439"/>
                  </a:cubicBezTo>
                  <a:cubicBezTo>
                    <a:pt x="1098" y="1474"/>
                    <a:pt x="1123" y="1504"/>
                    <a:pt x="1147" y="1525"/>
                  </a:cubicBezTo>
                  <a:cubicBezTo>
                    <a:pt x="1184" y="1508"/>
                    <a:pt x="1220" y="1487"/>
                    <a:pt x="1253" y="1464"/>
                  </a:cubicBezTo>
                  <a:cubicBezTo>
                    <a:pt x="1248" y="1433"/>
                    <a:pt x="1234" y="1397"/>
                    <a:pt x="1214" y="1360"/>
                  </a:cubicBezTo>
                  <a:cubicBezTo>
                    <a:pt x="1237" y="1344"/>
                    <a:pt x="1259" y="1326"/>
                    <a:pt x="1279" y="1306"/>
                  </a:cubicBezTo>
                  <a:cubicBezTo>
                    <a:pt x="1311" y="1333"/>
                    <a:pt x="1345" y="1352"/>
                    <a:pt x="1374" y="1364"/>
                  </a:cubicBezTo>
                  <a:cubicBezTo>
                    <a:pt x="1403" y="1335"/>
                    <a:pt x="1430" y="1304"/>
                    <a:pt x="1454" y="1270"/>
                  </a:cubicBezTo>
                  <a:cubicBezTo>
                    <a:pt x="1438" y="1243"/>
                    <a:pt x="1413" y="1213"/>
                    <a:pt x="1382" y="1186"/>
                  </a:cubicBezTo>
                  <a:cubicBezTo>
                    <a:pt x="1397" y="1163"/>
                    <a:pt x="1411" y="1138"/>
                    <a:pt x="1424" y="1113"/>
                  </a:cubicBezTo>
                  <a:cubicBezTo>
                    <a:pt x="1463" y="1127"/>
                    <a:pt x="1501" y="1134"/>
                    <a:pt x="1533" y="1135"/>
                  </a:cubicBezTo>
                  <a:cubicBezTo>
                    <a:pt x="1550" y="1098"/>
                    <a:pt x="1564" y="1059"/>
                    <a:pt x="1576" y="1019"/>
                  </a:cubicBezTo>
                  <a:cubicBezTo>
                    <a:pt x="1551" y="999"/>
                    <a:pt x="1517" y="980"/>
                    <a:pt x="1479" y="965"/>
                  </a:cubicBezTo>
                  <a:close/>
                  <a:moveTo>
                    <a:pt x="700" y="1370"/>
                  </a:moveTo>
                  <a:cubicBezTo>
                    <a:pt x="384" y="1313"/>
                    <a:pt x="175" y="1011"/>
                    <a:pt x="232" y="696"/>
                  </a:cubicBezTo>
                  <a:cubicBezTo>
                    <a:pt x="290" y="380"/>
                    <a:pt x="592" y="171"/>
                    <a:pt x="907" y="228"/>
                  </a:cubicBezTo>
                  <a:cubicBezTo>
                    <a:pt x="1223" y="286"/>
                    <a:pt x="1432" y="588"/>
                    <a:pt x="1374" y="903"/>
                  </a:cubicBezTo>
                  <a:cubicBezTo>
                    <a:pt x="1317" y="1218"/>
                    <a:pt x="1015" y="1428"/>
                    <a:pt x="700" y="1370"/>
                  </a:cubicBezTo>
                  <a:close/>
                </a:path>
              </a:pathLst>
            </a:custGeom>
            <a:solidFill>
              <a:srgbClr val="FBAE03"/>
            </a:solidFill>
            <a:ln w="3175" cap="flat">
              <a:noFill/>
              <a:prstDash val="solid"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110" dirty="0">
                <a:cs typeface="+mn-ea"/>
                <a:sym typeface="+mn-lt"/>
              </a:endParaRPr>
            </a:p>
          </p:txBody>
        </p:sp>
        <p:sp>
          <p:nvSpPr>
            <p:cNvPr id="78" name="Oval 77"/>
            <p:cNvSpPr/>
            <p:nvPr/>
          </p:nvSpPr>
          <p:spPr>
            <a:xfrm>
              <a:off x="3573292" y="2217611"/>
              <a:ext cx="547690" cy="547688"/>
            </a:xfrm>
            <a:prstGeom prst="ellipse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10" dirty="0">
                <a:cs typeface="+mn-ea"/>
                <a:sym typeface="+mn-lt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7723915" y="3144851"/>
            <a:ext cx="933558" cy="931387"/>
            <a:chOff x="3366319" y="2012677"/>
            <a:chExt cx="959786" cy="957555"/>
          </a:xfrm>
        </p:grpSpPr>
        <p:sp>
          <p:nvSpPr>
            <p:cNvPr id="80" name="Freeform 8"/>
            <p:cNvSpPr>
              <a:spLocks noEditPoints="1"/>
            </p:cNvSpPr>
            <p:nvPr/>
          </p:nvSpPr>
          <p:spPr bwMode="auto">
            <a:xfrm>
              <a:off x="3366319" y="2012677"/>
              <a:ext cx="959786" cy="957555"/>
            </a:xfrm>
            <a:custGeom>
              <a:avLst/>
              <a:gdLst>
                <a:gd name="T0" fmla="*/ 1487 w 1607"/>
                <a:gd name="T1" fmla="*/ 924 h 1599"/>
                <a:gd name="T2" fmla="*/ 1604 w 1607"/>
                <a:gd name="T3" fmla="*/ 865 h 1599"/>
                <a:gd name="T4" fmla="*/ 1495 w 1607"/>
                <a:gd name="T5" fmla="*/ 724 h 1599"/>
                <a:gd name="T6" fmla="*/ 1578 w 1607"/>
                <a:gd name="T7" fmla="*/ 587 h 1599"/>
                <a:gd name="T8" fmla="*/ 1427 w 1607"/>
                <a:gd name="T9" fmla="*/ 492 h 1599"/>
                <a:gd name="T10" fmla="*/ 1459 w 1607"/>
                <a:gd name="T11" fmla="*/ 335 h 1599"/>
                <a:gd name="T12" fmla="*/ 1284 w 1607"/>
                <a:gd name="T13" fmla="*/ 297 h 1599"/>
                <a:gd name="T14" fmla="*/ 1260 w 1607"/>
                <a:gd name="T15" fmla="*/ 139 h 1599"/>
                <a:gd name="T16" fmla="*/ 1084 w 1607"/>
                <a:gd name="T17" fmla="*/ 163 h 1599"/>
                <a:gd name="T18" fmla="*/ 1007 w 1607"/>
                <a:gd name="T19" fmla="*/ 23 h 1599"/>
                <a:gd name="T20" fmla="*/ 886 w 1607"/>
                <a:gd name="T21" fmla="*/ 1 h 1599"/>
                <a:gd name="T22" fmla="*/ 765 w 1607"/>
                <a:gd name="T23" fmla="*/ 105 h 1599"/>
                <a:gd name="T24" fmla="*/ 608 w 1607"/>
                <a:gd name="T25" fmla="*/ 20 h 1599"/>
                <a:gd name="T26" fmla="*/ 530 w 1607"/>
                <a:gd name="T27" fmla="*/ 160 h 1599"/>
                <a:gd name="T28" fmla="*/ 353 w 1607"/>
                <a:gd name="T29" fmla="*/ 134 h 1599"/>
                <a:gd name="T30" fmla="*/ 328 w 1607"/>
                <a:gd name="T31" fmla="*/ 292 h 1599"/>
                <a:gd name="T32" fmla="*/ 153 w 1607"/>
                <a:gd name="T33" fmla="*/ 328 h 1599"/>
                <a:gd name="T34" fmla="*/ 183 w 1607"/>
                <a:gd name="T35" fmla="*/ 486 h 1599"/>
                <a:gd name="T36" fmla="*/ 31 w 1607"/>
                <a:gd name="T37" fmla="*/ 579 h 1599"/>
                <a:gd name="T38" fmla="*/ 119 w 1607"/>
                <a:gd name="T39" fmla="*/ 675 h 1599"/>
                <a:gd name="T40" fmla="*/ 3 w 1607"/>
                <a:gd name="T41" fmla="*/ 734 h 1599"/>
                <a:gd name="T42" fmla="*/ 112 w 1607"/>
                <a:gd name="T43" fmla="*/ 875 h 1599"/>
                <a:gd name="T44" fmla="*/ 29 w 1607"/>
                <a:gd name="T45" fmla="*/ 1011 h 1599"/>
                <a:gd name="T46" fmla="*/ 180 w 1607"/>
                <a:gd name="T47" fmla="*/ 1107 h 1599"/>
                <a:gd name="T48" fmla="*/ 148 w 1607"/>
                <a:gd name="T49" fmla="*/ 1263 h 1599"/>
                <a:gd name="T50" fmla="*/ 322 w 1607"/>
                <a:gd name="T51" fmla="*/ 1301 h 1599"/>
                <a:gd name="T52" fmla="*/ 346 w 1607"/>
                <a:gd name="T53" fmla="*/ 1460 h 1599"/>
                <a:gd name="T54" fmla="*/ 523 w 1607"/>
                <a:gd name="T55" fmla="*/ 1436 h 1599"/>
                <a:gd name="T56" fmla="*/ 600 w 1607"/>
                <a:gd name="T57" fmla="*/ 1576 h 1599"/>
                <a:gd name="T58" fmla="*/ 721 w 1607"/>
                <a:gd name="T59" fmla="*/ 1598 h 1599"/>
                <a:gd name="T60" fmla="*/ 842 w 1607"/>
                <a:gd name="T61" fmla="*/ 1494 h 1599"/>
                <a:gd name="T62" fmla="*/ 999 w 1607"/>
                <a:gd name="T63" fmla="*/ 1578 h 1599"/>
                <a:gd name="T64" fmla="*/ 1077 w 1607"/>
                <a:gd name="T65" fmla="*/ 1439 h 1599"/>
                <a:gd name="T66" fmla="*/ 1253 w 1607"/>
                <a:gd name="T67" fmla="*/ 1464 h 1599"/>
                <a:gd name="T68" fmla="*/ 1279 w 1607"/>
                <a:gd name="T69" fmla="*/ 1306 h 1599"/>
                <a:gd name="T70" fmla="*/ 1454 w 1607"/>
                <a:gd name="T71" fmla="*/ 1270 h 1599"/>
                <a:gd name="T72" fmla="*/ 1424 w 1607"/>
                <a:gd name="T73" fmla="*/ 1113 h 1599"/>
                <a:gd name="T74" fmla="*/ 1576 w 1607"/>
                <a:gd name="T75" fmla="*/ 1019 h 1599"/>
                <a:gd name="T76" fmla="*/ 700 w 1607"/>
                <a:gd name="T77" fmla="*/ 1370 h 1599"/>
                <a:gd name="T78" fmla="*/ 907 w 1607"/>
                <a:gd name="T79" fmla="*/ 228 h 1599"/>
                <a:gd name="T80" fmla="*/ 700 w 1607"/>
                <a:gd name="T81" fmla="*/ 137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7" h="1599">
                  <a:moveTo>
                    <a:pt x="1479" y="965"/>
                  </a:moveTo>
                  <a:cubicBezTo>
                    <a:pt x="1482" y="951"/>
                    <a:pt x="1485" y="937"/>
                    <a:pt x="1487" y="924"/>
                  </a:cubicBezTo>
                  <a:cubicBezTo>
                    <a:pt x="1490" y="910"/>
                    <a:pt x="1492" y="896"/>
                    <a:pt x="1494" y="882"/>
                  </a:cubicBezTo>
                  <a:cubicBezTo>
                    <a:pt x="1535" y="881"/>
                    <a:pt x="1573" y="875"/>
                    <a:pt x="1604" y="865"/>
                  </a:cubicBezTo>
                  <a:cubicBezTo>
                    <a:pt x="1607" y="824"/>
                    <a:pt x="1607" y="782"/>
                    <a:pt x="1604" y="742"/>
                  </a:cubicBezTo>
                  <a:cubicBezTo>
                    <a:pt x="1574" y="731"/>
                    <a:pt x="1536" y="725"/>
                    <a:pt x="1495" y="724"/>
                  </a:cubicBezTo>
                  <a:cubicBezTo>
                    <a:pt x="1492" y="696"/>
                    <a:pt x="1487" y="668"/>
                    <a:pt x="1481" y="641"/>
                  </a:cubicBezTo>
                  <a:cubicBezTo>
                    <a:pt x="1519" y="626"/>
                    <a:pt x="1553" y="607"/>
                    <a:pt x="1578" y="587"/>
                  </a:cubicBezTo>
                  <a:cubicBezTo>
                    <a:pt x="1567" y="547"/>
                    <a:pt x="1553" y="509"/>
                    <a:pt x="1536" y="472"/>
                  </a:cubicBezTo>
                  <a:cubicBezTo>
                    <a:pt x="1504" y="472"/>
                    <a:pt x="1466" y="479"/>
                    <a:pt x="1427" y="492"/>
                  </a:cubicBezTo>
                  <a:cubicBezTo>
                    <a:pt x="1415" y="467"/>
                    <a:pt x="1401" y="442"/>
                    <a:pt x="1385" y="419"/>
                  </a:cubicBezTo>
                  <a:cubicBezTo>
                    <a:pt x="1417" y="392"/>
                    <a:pt x="1442" y="362"/>
                    <a:pt x="1459" y="335"/>
                  </a:cubicBezTo>
                  <a:cubicBezTo>
                    <a:pt x="1435" y="302"/>
                    <a:pt x="1409" y="270"/>
                    <a:pt x="1380" y="241"/>
                  </a:cubicBezTo>
                  <a:cubicBezTo>
                    <a:pt x="1350" y="252"/>
                    <a:pt x="1317" y="271"/>
                    <a:pt x="1284" y="297"/>
                  </a:cubicBezTo>
                  <a:cubicBezTo>
                    <a:pt x="1264" y="278"/>
                    <a:pt x="1243" y="260"/>
                    <a:pt x="1220" y="243"/>
                  </a:cubicBezTo>
                  <a:cubicBezTo>
                    <a:pt x="1240" y="206"/>
                    <a:pt x="1254" y="170"/>
                    <a:pt x="1260" y="139"/>
                  </a:cubicBezTo>
                  <a:cubicBezTo>
                    <a:pt x="1227" y="116"/>
                    <a:pt x="1192" y="95"/>
                    <a:pt x="1154" y="77"/>
                  </a:cubicBezTo>
                  <a:cubicBezTo>
                    <a:pt x="1130" y="98"/>
                    <a:pt x="1105" y="127"/>
                    <a:pt x="1084" y="163"/>
                  </a:cubicBezTo>
                  <a:cubicBezTo>
                    <a:pt x="1058" y="152"/>
                    <a:pt x="1032" y="142"/>
                    <a:pt x="1005" y="134"/>
                  </a:cubicBezTo>
                  <a:cubicBezTo>
                    <a:pt x="1011" y="93"/>
                    <a:pt x="1012" y="54"/>
                    <a:pt x="1007" y="23"/>
                  </a:cubicBezTo>
                  <a:cubicBezTo>
                    <a:pt x="987" y="17"/>
                    <a:pt x="967" y="13"/>
                    <a:pt x="947" y="9"/>
                  </a:cubicBezTo>
                  <a:cubicBezTo>
                    <a:pt x="927" y="6"/>
                    <a:pt x="906" y="3"/>
                    <a:pt x="886" y="1"/>
                  </a:cubicBezTo>
                  <a:cubicBezTo>
                    <a:pt x="870" y="29"/>
                    <a:pt x="857" y="65"/>
                    <a:pt x="849" y="106"/>
                  </a:cubicBezTo>
                  <a:cubicBezTo>
                    <a:pt x="821" y="104"/>
                    <a:pt x="793" y="103"/>
                    <a:pt x="765" y="105"/>
                  </a:cubicBezTo>
                  <a:cubicBezTo>
                    <a:pt x="757" y="64"/>
                    <a:pt x="744" y="28"/>
                    <a:pt x="729" y="0"/>
                  </a:cubicBezTo>
                  <a:cubicBezTo>
                    <a:pt x="688" y="3"/>
                    <a:pt x="647" y="10"/>
                    <a:pt x="608" y="20"/>
                  </a:cubicBezTo>
                  <a:cubicBezTo>
                    <a:pt x="603" y="52"/>
                    <a:pt x="603" y="91"/>
                    <a:pt x="609" y="132"/>
                  </a:cubicBezTo>
                  <a:cubicBezTo>
                    <a:pt x="582" y="140"/>
                    <a:pt x="556" y="149"/>
                    <a:pt x="530" y="160"/>
                  </a:cubicBezTo>
                  <a:cubicBezTo>
                    <a:pt x="509" y="124"/>
                    <a:pt x="484" y="95"/>
                    <a:pt x="460" y="73"/>
                  </a:cubicBezTo>
                  <a:cubicBezTo>
                    <a:pt x="423" y="91"/>
                    <a:pt x="387" y="111"/>
                    <a:pt x="353" y="134"/>
                  </a:cubicBezTo>
                  <a:cubicBezTo>
                    <a:pt x="359" y="166"/>
                    <a:pt x="373" y="202"/>
                    <a:pt x="392" y="239"/>
                  </a:cubicBezTo>
                  <a:cubicBezTo>
                    <a:pt x="370" y="255"/>
                    <a:pt x="348" y="273"/>
                    <a:pt x="328" y="292"/>
                  </a:cubicBezTo>
                  <a:cubicBezTo>
                    <a:pt x="295" y="266"/>
                    <a:pt x="262" y="246"/>
                    <a:pt x="233" y="235"/>
                  </a:cubicBezTo>
                  <a:cubicBezTo>
                    <a:pt x="204" y="264"/>
                    <a:pt x="177" y="295"/>
                    <a:pt x="153" y="328"/>
                  </a:cubicBezTo>
                  <a:cubicBezTo>
                    <a:pt x="169" y="356"/>
                    <a:pt x="194" y="385"/>
                    <a:pt x="225" y="413"/>
                  </a:cubicBezTo>
                  <a:cubicBezTo>
                    <a:pt x="210" y="436"/>
                    <a:pt x="196" y="460"/>
                    <a:pt x="183" y="486"/>
                  </a:cubicBezTo>
                  <a:cubicBezTo>
                    <a:pt x="144" y="472"/>
                    <a:pt x="106" y="465"/>
                    <a:pt x="74" y="464"/>
                  </a:cubicBezTo>
                  <a:cubicBezTo>
                    <a:pt x="57" y="501"/>
                    <a:pt x="43" y="539"/>
                    <a:pt x="31" y="579"/>
                  </a:cubicBezTo>
                  <a:cubicBezTo>
                    <a:pt x="56" y="599"/>
                    <a:pt x="89" y="619"/>
                    <a:pt x="128" y="634"/>
                  </a:cubicBezTo>
                  <a:cubicBezTo>
                    <a:pt x="125" y="647"/>
                    <a:pt x="122" y="661"/>
                    <a:pt x="119" y="675"/>
                  </a:cubicBezTo>
                  <a:cubicBezTo>
                    <a:pt x="117" y="689"/>
                    <a:pt x="115" y="703"/>
                    <a:pt x="113" y="717"/>
                  </a:cubicBezTo>
                  <a:cubicBezTo>
                    <a:pt x="72" y="717"/>
                    <a:pt x="33" y="724"/>
                    <a:pt x="3" y="734"/>
                  </a:cubicBezTo>
                  <a:cubicBezTo>
                    <a:pt x="0" y="775"/>
                    <a:pt x="0" y="816"/>
                    <a:pt x="2" y="857"/>
                  </a:cubicBezTo>
                  <a:cubicBezTo>
                    <a:pt x="33" y="867"/>
                    <a:pt x="71" y="874"/>
                    <a:pt x="112" y="875"/>
                  </a:cubicBezTo>
                  <a:cubicBezTo>
                    <a:pt x="115" y="903"/>
                    <a:pt x="120" y="931"/>
                    <a:pt x="126" y="958"/>
                  </a:cubicBezTo>
                  <a:cubicBezTo>
                    <a:pt x="87" y="973"/>
                    <a:pt x="54" y="992"/>
                    <a:pt x="29" y="1011"/>
                  </a:cubicBezTo>
                  <a:cubicBezTo>
                    <a:pt x="40" y="1051"/>
                    <a:pt x="54" y="1090"/>
                    <a:pt x="70" y="1127"/>
                  </a:cubicBezTo>
                  <a:cubicBezTo>
                    <a:pt x="102" y="1127"/>
                    <a:pt x="140" y="1120"/>
                    <a:pt x="180" y="1107"/>
                  </a:cubicBezTo>
                  <a:cubicBezTo>
                    <a:pt x="192" y="1132"/>
                    <a:pt x="206" y="1156"/>
                    <a:pt x="221" y="1180"/>
                  </a:cubicBezTo>
                  <a:cubicBezTo>
                    <a:pt x="190" y="1207"/>
                    <a:pt x="165" y="1236"/>
                    <a:pt x="148" y="1263"/>
                  </a:cubicBezTo>
                  <a:cubicBezTo>
                    <a:pt x="172" y="1297"/>
                    <a:pt x="198" y="1329"/>
                    <a:pt x="227" y="1358"/>
                  </a:cubicBezTo>
                  <a:cubicBezTo>
                    <a:pt x="257" y="1347"/>
                    <a:pt x="290" y="1327"/>
                    <a:pt x="322" y="1301"/>
                  </a:cubicBezTo>
                  <a:cubicBezTo>
                    <a:pt x="343" y="1321"/>
                    <a:pt x="364" y="1339"/>
                    <a:pt x="387" y="1356"/>
                  </a:cubicBezTo>
                  <a:cubicBezTo>
                    <a:pt x="366" y="1392"/>
                    <a:pt x="353" y="1428"/>
                    <a:pt x="346" y="1460"/>
                  </a:cubicBezTo>
                  <a:cubicBezTo>
                    <a:pt x="380" y="1483"/>
                    <a:pt x="415" y="1504"/>
                    <a:pt x="452" y="1522"/>
                  </a:cubicBezTo>
                  <a:cubicBezTo>
                    <a:pt x="477" y="1501"/>
                    <a:pt x="502" y="1471"/>
                    <a:pt x="523" y="1436"/>
                  </a:cubicBezTo>
                  <a:cubicBezTo>
                    <a:pt x="549" y="1447"/>
                    <a:pt x="575" y="1457"/>
                    <a:pt x="602" y="1465"/>
                  </a:cubicBezTo>
                  <a:cubicBezTo>
                    <a:pt x="596" y="1506"/>
                    <a:pt x="595" y="1544"/>
                    <a:pt x="600" y="1576"/>
                  </a:cubicBezTo>
                  <a:cubicBezTo>
                    <a:pt x="620" y="1581"/>
                    <a:pt x="640" y="1586"/>
                    <a:pt x="660" y="1589"/>
                  </a:cubicBezTo>
                  <a:cubicBezTo>
                    <a:pt x="680" y="1593"/>
                    <a:pt x="701" y="1596"/>
                    <a:pt x="721" y="1598"/>
                  </a:cubicBezTo>
                  <a:cubicBezTo>
                    <a:pt x="736" y="1570"/>
                    <a:pt x="750" y="1534"/>
                    <a:pt x="758" y="1493"/>
                  </a:cubicBezTo>
                  <a:cubicBezTo>
                    <a:pt x="786" y="1495"/>
                    <a:pt x="814" y="1495"/>
                    <a:pt x="842" y="1494"/>
                  </a:cubicBezTo>
                  <a:cubicBezTo>
                    <a:pt x="850" y="1534"/>
                    <a:pt x="863" y="1571"/>
                    <a:pt x="878" y="1599"/>
                  </a:cubicBezTo>
                  <a:cubicBezTo>
                    <a:pt x="919" y="1595"/>
                    <a:pt x="959" y="1588"/>
                    <a:pt x="999" y="1578"/>
                  </a:cubicBezTo>
                  <a:cubicBezTo>
                    <a:pt x="1004" y="1547"/>
                    <a:pt x="1004" y="1508"/>
                    <a:pt x="998" y="1467"/>
                  </a:cubicBezTo>
                  <a:cubicBezTo>
                    <a:pt x="1025" y="1459"/>
                    <a:pt x="1051" y="1450"/>
                    <a:pt x="1077" y="1439"/>
                  </a:cubicBezTo>
                  <a:cubicBezTo>
                    <a:pt x="1098" y="1474"/>
                    <a:pt x="1123" y="1504"/>
                    <a:pt x="1147" y="1525"/>
                  </a:cubicBezTo>
                  <a:cubicBezTo>
                    <a:pt x="1184" y="1508"/>
                    <a:pt x="1220" y="1487"/>
                    <a:pt x="1253" y="1464"/>
                  </a:cubicBezTo>
                  <a:cubicBezTo>
                    <a:pt x="1248" y="1433"/>
                    <a:pt x="1234" y="1397"/>
                    <a:pt x="1214" y="1360"/>
                  </a:cubicBezTo>
                  <a:cubicBezTo>
                    <a:pt x="1237" y="1344"/>
                    <a:pt x="1259" y="1326"/>
                    <a:pt x="1279" y="1306"/>
                  </a:cubicBezTo>
                  <a:cubicBezTo>
                    <a:pt x="1311" y="1333"/>
                    <a:pt x="1345" y="1352"/>
                    <a:pt x="1374" y="1364"/>
                  </a:cubicBezTo>
                  <a:cubicBezTo>
                    <a:pt x="1403" y="1335"/>
                    <a:pt x="1430" y="1304"/>
                    <a:pt x="1454" y="1270"/>
                  </a:cubicBezTo>
                  <a:cubicBezTo>
                    <a:pt x="1438" y="1243"/>
                    <a:pt x="1413" y="1213"/>
                    <a:pt x="1382" y="1186"/>
                  </a:cubicBezTo>
                  <a:cubicBezTo>
                    <a:pt x="1397" y="1163"/>
                    <a:pt x="1411" y="1138"/>
                    <a:pt x="1424" y="1113"/>
                  </a:cubicBezTo>
                  <a:cubicBezTo>
                    <a:pt x="1463" y="1127"/>
                    <a:pt x="1501" y="1134"/>
                    <a:pt x="1533" y="1135"/>
                  </a:cubicBezTo>
                  <a:cubicBezTo>
                    <a:pt x="1550" y="1098"/>
                    <a:pt x="1564" y="1059"/>
                    <a:pt x="1576" y="1019"/>
                  </a:cubicBezTo>
                  <a:cubicBezTo>
                    <a:pt x="1551" y="999"/>
                    <a:pt x="1517" y="980"/>
                    <a:pt x="1479" y="965"/>
                  </a:cubicBezTo>
                  <a:close/>
                  <a:moveTo>
                    <a:pt x="700" y="1370"/>
                  </a:moveTo>
                  <a:cubicBezTo>
                    <a:pt x="384" y="1313"/>
                    <a:pt x="175" y="1011"/>
                    <a:pt x="232" y="696"/>
                  </a:cubicBezTo>
                  <a:cubicBezTo>
                    <a:pt x="290" y="380"/>
                    <a:pt x="592" y="171"/>
                    <a:pt x="907" y="228"/>
                  </a:cubicBezTo>
                  <a:cubicBezTo>
                    <a:pt x="1223" y="286"/>
                    <a:pt x="1432" y="588"/>
                    <a:pt x="1374" y="903"/>
                  </a:cubicBezTo>
                  <a:cubicBezTo>
                    <a:pt x="1317" y="1218"/>
                    <a:pt x="1015" y="1428"/>
                    <a:pt x="700" y="1370"/>
                  </a:cubicBezTo>
                  <a:close/>
                </a:path>
              </a:pathLst>
            </a:custGeom>
            <a:solidFill>
              <a:srgbClr val="FBAE03"/>
            </a:solidFill>
            <a:ln w="3175" cap="flat">
              <a:noFill/>
              <a:prstDash val="solid"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110" dirty="0">
                <a:cs typeface="+mn-ea"/>
                <a:sym typeface="+mn-lt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3573292" y="2217611"/>
              <a:ext cx="547690" cy="547688"/>
            </a:xfrm>
            <a:prstGeom prst="ellipse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10" dirty="0">
                <a:cs typeface="+mn-ea"/>
                <a:sym typeface="+mn-lt"/>
              </a:endParaRPr>
            </a:p>
          </p:txBody>
        </p:sp>
      </p:grpSp>
      <p:sp>
        <p:nvSpPr>
          <p:cNvPr id="82" name="Freeform 5"/>
          <p:cNvSpPr/>
          <p:nvPr/>
        </p:nvSpPr>
        <p:spPr bwMode="auto">
          <a:xfrm rot="10800000">
            <a:off x="7397479" y="4249414"/>
            <a:ext cx="492368" cy="547423"/>
          </a:xfrm>
          <a:custGeom>
            <a:avLst/>
            <a:gdLst>
              <a:gd name="T0" fmla="*/ 1724 w 2505"/>
              <a:gd name="T1" fmla="*/ 18 h 2784"/>
              <a:gd name="T2" fmla="*/ 1519 w 2505"/>
              <a:gd name="T3" fmla="*/ 2 h 2784"/>
              <a:gd name="T4" fmla="*/ 1307 w 2505"/>
              <a:gd name="T5" fmla="*/ 4 h 2784"/>
              <a:gd name="T6" fmla="*/ 1140 w 2505"/>
              <a:gd name="T7" fmla="*/ 18 h 2784"/>
              <a:gd name="T8" fmla="*/ 1027 w 2505"/>
              <a:gd name="T9" fmla="*/ 36 h 2784"/>
              <a:gd name="T10" fmla="*/ 969 w 2505"/>
              <a:gd name="T11" fmla="*/ 49 h 2784"/>
              <a:gd name="T12" fmla="*/ 1097 w 2505"/>
              <a:gd name="T13" fmla="*/ 49 h 2784"/>
              <a:gd name="T14" fmla="*/ 1218 w 2505"/>
              <a:gd name="T15" fmla="*/ 59 h 2784"/>
              <a:gd name="T16" fmla="*/ 1311 w 2505"/>
              <a:gd name="T17" fmla="*/ 76 h 2784"/>
              <a:gd name="T18" fmla="*/ 1380 w 2505"/>
              <a:gd name="T19" fmla="*/ 97 h 2784"/>
              <a:gd name="T20" fmla="*/ 1472 w 2505"/>
              <a:gd name="T21" fmla="*/ 140 h 2784"/>
              <a:gd name="T22" fmla="*/ 1526 w 2505"/>
              <a:gd name="T23" fmla="*/ 181 h 2784"/>
              <a:gd name="T24" fmla="*/ 1552 w 2505"/>
              <a:gd name="T25" fmla="*/ 217 h 2784"/>
              <a:gd name="T26" fmla="*/ 1561 w 2505"/>
              <a:gd name="T27" fmla="*/ 241 h 2784"/>
              <a:gd name="T28" fmla="*/ 1561 w 2505"/>
              <a:gd name="T29" fmla="*/ 253 h 2784"/>
              <a:gd name="T30" fmla="*/ 1416 w 2505"/>
              <a:gd name="T31" fmla="*/ 333 h 2784"/>
              <a:gd name="T32" fmla="*/ 1210 w 2505"/>
              <a:gd name="T33" fmla="*/ 468 h 2784"/>
              <a:gd name="T34" fmla="*/ 1016 w 2505"/>
              <a:gd name="T35" fmla="*/ 619 h 2784"/>
              <a:gd name="T36" fmla="*/ 834 w 2505"/>
              <a:gd name="T37" fmla="*/ 785 h 2784"/>
              <a:gd name="T38" fmla="*/ 666 w 2505"/>
              <a:gd name="T39" fmla="*/ 964 h 2784"/>
              <a:gd name="T40" fmla="*/ 512 w 2505"/>
              <a:gd name="T41" fmla="*/ 1157 h 2784"/>
              <a:gd name="T42" fmla="*/ 375 w 2505"/>
              <a:gd name="T43" fmla="*/ 1362 h 2784"/>
              <a:gd name="T44" fmla="*/ 255 w 2505"/>
              <a:gd name="T45" fmla="*/ 1578 h 2784"/>
              <a:gd name="T46" fmla="*/ 151 w 2505"/>
              <a:gd name="T47" fmla="*/ 1804 h 2784"/>
              <a:gd name="T48" fmla="*/ 67 w 2505"/>
              <a:gd name="T49" fmla="*/ 2040 h 2784"/>
              <a:gd name="T50" fmla="*/ 0 w 2505"/>
              <a:gd name="T51" fmla="*/ 2285 h 2784"/>
              <a:gd name="T52" fmla="*/ 229 w 2505"/>
              <a:gd name="T53" fmla="*/ 2724 h 2784"/>
              <a:gd name="T54" fmla="*/ 250 w 2505"/>
              <a:gd name="T55" fmla="*/ 2546 h 2784"/>
              <a:gd name="T56" fmla="*/ 281 w 2505"/>
              <a:gd name="T57" fmla="*/ 2371 h 2784"/>
              <a:gd name="T58" fmla="*/ 323 w 2505"/>
              <a:gd name="T59" fmla="*/ 2201 h 2784"/>
              <a:gd name="T60" fmla="*/ 376 w 2505"/>
              <a:gd name="T61" fmla="*/ 2035 h 2784"/>
              <a:gd name="T62" fmla="*/ 439 w 2505"/>
              <a:gd name="T63" fmla="*/ 1874 h 2784"/>
              <a:gd name="T64" fmla="*/ 512 w 2505"/>
              <a:gd name="T65" fmla="*/ 1718 h 2784"/>
              <a:gd name="T66" fmla="*/ 594 w 2505"/>
              <a:gd name="T67" fmla="*/ 1567 h 2784"/>
              <a:gd name="T68" fmla="*/ 684 w 2505"/>
              <a:gd name="T69" fmla="*/ 1421 h 2784"/>
              <a:gd name="T70" fmla="*/ 783 w 2505"/>
              <a:gd name="T71" fmla="*/ 1283 h 2784"/>
              <a:gd name="T72" fmla="*/ 891 w 2505"/>
              <a:gd name="T73" fmla="*/ 1151 h 2784"/>
              <a:gd name="T74" fmla="*/ 1006 w 2505"/>
              <a:gd name="T75" fmla="*/ 1026 h 2784"/>
              <a:gd name="T76" fmla="*/ 1128 w 2505"/>
              <a:gd name="T77" fmla="*/ 907 h 2784"/>
              <a:gd name="T78" fmla="*/ 1258 w 2505"/>
              <a:gd name="T79" fmla="*/ 797 h 2784"/>
              <a:gd name="T80" fmla="*/ 1395 w 2505"/>
              <a:gd name="T81" fmla="*/ 695 h 2784"/>
              <a:gd name="T82" fmla="*/ 1537 w 2505"/>
              <a:gd name="T83" fmla="*/ 601 h 2784"/>
              <a:gd name="T84" fmla="*/ 1686 w 2505"/>
              <a:gd name="T85" fmla="*/ 516 h 2784"/>
              <a:gd name="T86" fmla="*/ 1840 w 2505"/>
              <a:gd name="T87" fmla="*/ 440 h 2784"/>
              <a:gd name="T88" fmla="*/ 2000 w 2505"/>
              <a:gd name="T89" fmla="*/ 374 h 2784"/>
              <a:gd name="T90" fmla="*/ 2164 w 2505"/>
              <a:gd name="T91" fmla="*/ 317 h 2784"/>
              <a:gd name="T92" fmla="*/ 2333 w 2505"/>
              <a:gd name="T93" fmla="*/ 271 h 2784"/>
              <a:gd name="T94" fmla="*/ 2505 w 2505"/>
              <a:gd name="T95" fmla="*/ 235 h 2784"/>
              <a:gd name="T96" fmla="*/ 2450 w 2505"/>
              <a:gd name="T97" fmla="*/ 209 h 2784"/>
              <a:gd name="T98" fmla="*/ 2294 w 2505"/>
              <a:gd name="T99" fmla="*/ 149 h 2784"/>
              <a:gd name="T100" fmla="*/ 2125 w 2505"/>
              <a:gd name="T101" fmla="*/ 96 h 2784"/>
              <a:gd name="T102" fmla="*/ 1919 w 2505"/>
              <a:gd name="T103" fmla="*/ 47 h 2784"/>
              <a:gd name="T104" fmla="*/ 1768 w 2505"/>
              <a:gd name="T105" fmla="*/ 23 h 2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05" h="2784">
                <a:moveTo>
                  <a:pt x="1768" y="23"/>
                </a:moveTo>
                <a:lnTo>
                  <a:pt x="1768" y="23"/>
                </a:lnTo>
                <a:lnTo>
                  <a:pt x="1724" y="18"/>
                </a:lnTo>
                <a:lnTo>
                  <a:pt x="1682" y="13"/>
                </a:lnTo>
                <a:lnTo>
                  <a:pt x="1598" y="7"/>
                </a:lnTo>
                <a:lnTo>
                  <a:pt x="1519" y="2"/>
                </a:lnTo>
                <a:lnTo>
                  <a:pt x="1445" y="0"/>
                </a:lnTo>
                <a:lnTo>
                  <a:pt x="1373" y="2"/>
                </a:lnTo>
                <a:lnTo>
                  <a:pt x="1307" y="4"/>
                </a:lnTo>
                <a:lnTo>
                  <a:pt x="1247" y="8"/>
                </a:lnTo>
                <a:lnTo>
                  <a:pt x="1191" y="13"/>
                </a:lnTo>
                <a:lnTo>
                  <a:pt x="1140" y="18"/>
                </a:lnTo>
                <a:lnTo>
                  <a:pt x="1097" y="24"/>
                </a:lnTo>
                <a:lnTo>
                  <a:pt x="1059" y="30"/>
                </a:lnTo>
                <a:lnTo>
                  <a:pt x="1027" y="36"/>
                </a:lnTo>
                <a:lnTo>
                  <a:pt x="983" y="45"/>
                </a:lnTo>
                <a:lnTo>
                  <a:pt x="969" y="49"/>
                </a:lnTo>
                <a:lnTo>
                  <a:pt x="969" y="49"/>
                </a:lnTo>
                <a:lnTo>
                  <a:pt x="1004" y="47"/>
                </a:lnTo>
                <a:lnTo>
                  <a:pt x="1045" y="47"/>
                </a:lnTo>
                <a:lnTo>
                  <a:pt x="1097" y="49"/>
                </a:lnTo>
                <a:lnTo>
                  <a:pt x="1155" y="52"/>
                </a:lnTo>
                <a:lnTo>
                  <a:pt x="1186" y="55"/>
                </a:lnTo>
                <a:lnTo>
                  <a:pt x="1218" y="59"/>
                </a:lnTo>
                <a:lnTo>
                  <a:pt x="1249" y="63"/>
                </a:lnTo>
                <a:lnTo>
                  <a:pt x="1280" y="68"/>
                </a:lnTo>
                <a:lnTo>
                  <a:pt x="1311" y="76"/>
                </a:lnTo>
                <a:lnTo>
                  <a:pt x="1341" y="83"/>
                </a:lnTo>
                <a:lnTo>
                  <a:pt x="1341" y="83"/>
                </a:lnTo>
                <a:lnTo>
                  <a:pt x="1380" y="97"/>
                </a:lnTo>
                <a:lnTo>
                  <a:pt x="1416" y="112"/>
                </a:lnTo>
                <a:lnTo>
                  <a:pt x="1446" y="125"/>
                </a:lnTo>
                <a:lnTo>
                  <a:pt x="1472" y="140"/>
                </a:lnTo>
                <a:lnTo>
                  <a:pt x="1494" y="154"/>
                </a:lnTo>
                <a:lnTo>
                  <a:pt x="1511" y="167"/>
                </a:lnTo>
                <a:lnTo>
                  <a:pt x="1526" y="181"/>
                </a:lnTo>
                <a:lnTo>
                  <a:pt x="1537" y="193"/>
                </a:lnTo>
                <a:lnTo>
                  <a:pt x="1546" y="206"/>
                </a:lnTo>
                <a:lnTo>
                  <a:pt x="1552" y="217"/>
                </a:lnTo>
                <a:lnTo>
                  <a:pt x="1557" y="227"/>
                </a:lnTo>
                <a:lnTo>
                  <a:pt x="1560" y="235"/>
                </a:lnTo>
                <a:lnTo>
                  <a:pt x="1561" y="241"/>
                </a:lnTo>
                <a:lnTo>
                  <a:pt x="1562" y="248"/>
                </a:lnTo>
                <a:lnTo>
                  <a:pt x="1561" y="251"/>
                </a:lnTo>
                <a:lnTo>
                  <a:pt x="1561" y="253"/>
                </a:lnTo>
                <a:lnTo>
                  <a:pt x="1561" y="253"/>
                </a:lnTo>
                <a:lnTo>
                  <a:pt x="1488" y="292"/>
                </a:lnTo>
                <a:lnTo>
                  <a:pt x="1416" y="333"/>
                </a:lnTo>
                <a:lnTo>
                  <a:pt x="1347" y="376"/>
                </a:lnTo>
                <a:lnTo>
                  <a:pt x="1278" y="422"/>
                </a:lnTo>
                <a:lnTo>
                  <a:pt x="1210" y="468"/>
                </a:lnTo>
                <a:lnTo>
                  <a:pt x="1144" y="517"/>
                </a:lnTo>
                <a:lnTo>
                  <a:pt x="1079" y="566"/>
                </a:lnTo>
                <a:lnTo>
                  <a:pt x="1016" y="619"/>
                </a:lnTo>
                <a:lnTo>
                  <a:pt x="954" y="673"/>
                </a:lnTo>
                <a:lnTo>
                  <a:pt x="893" y="728"/>
                </a:lnTo>
                <a:lnTo>
                  <a:pt x="834" y="785"/>
                </a:lnTo>
                <a:lnTo>
                  <a:pt x="776" y="843"/>
                </a:lnTo>
                <a:lnTo>
                  <a:pt x="720" y="902"/>
                </a:lnTo>
                <a:lnTo>
                  <a:pt x="666" y="964"/>
                </a:lnTo>
                <a:lnTo>
                  <a:pt x="614" y="1027"/>
                </a:lnTo>
                <a:lnTo>
                  <a:pt x="562" y="1091"/>
                </a:lnTo>
                <a:lnTo>
                  <a:pt x="512" y="1157"/>
                </a:lnTo>
                <a:lnTo>
                  <a:pt x="465" y="1224"/>
                </a:lnTo>
                <a:lnTo>
                  <a:pt x="420" y="1293"/>
                </a:lnTo>
                <a:lnTo>
                  <a:pt x="375" y="1362"/>
                </a:lnTo>
                <a:lnTo>
                  <a:pt x="333" y="1432"/>
                </a:lnTo>
                <a:lnTo>
                  <a:pt x="293" y="1505"/>
                </a:lnTo>
                <a:lnTo>
                  <a:pt x="255" y="1578"/>
                </a:lnTo>
                <a:lnTo>
                  <a:pt x="218" y="1652"/>
                </a:lnTo>
                <a:lnTo>
                  <a:pt x="183" y="1728"/>
                </a:lnTo>
                <a:lnTo>
                  <a:pt x="151" y="1804"/>
                </a:lnTo>
                <a:lnTo>
                  <a:pt x="122" y="1882"/>
                </a:lnTo>
                <a:lnTo>
                  <a:pt x="93" y="1961"/>
                </a:lnTo>
                <a:lnTo>
                  <a:pt x="67" y="2040"/>
                </a:lnTo>
                <a:lnTo>
                  <a:pt x="43" y="2122"/>
                </a:lnTo>
                <a:lnTo>
                  <a:pt x="20" y="2203"/>
                </a:lnTo>
                <a:lnTo>
                  <a:pt x="0" y="2285"/>
                </a:lnTo>
                <a:lnTo>
                  <a:pt x="224" y="2784"/>
                </a:lnTo>
                <a:lnTo>
                  <a:pt x="224" y="2784"/>
                </a:lnTo>
                <a:lnTo>
                  <a:pt x="229" y="2724"/>
                </a:lnTo>
                <a:lnTo>
                  <a:pt x="234" y="2664"/>
                </a:lnTo>
                <a:lnTo>
                  <a:pt x="242" y="2605"/>
                </a:lnTo>
                <a:lnTo>
                  <a:pt x="250" y="2546"/>
                </a:lnTo>
                <a:lnTo>
                  <a:pt x="259" y="2488"/>
                </a:lnTo>
                <a:lnTo>
                  <a:pt x="270" y="2430"/>
                </a:lnTo>
                <a:lnTo>
                  <a:pt x="281" y="2371"/>
                </a:lnTo>
                <a:lnTo>
                  <a:pt x="295" y="2315"/>
                </a:lnTo>
                <a:lnTo>
                  <a:pt x="308" y="2258"/>
                </a:lnTo>
                <a:lnTo>
                  <a:pt x="323" y="2201"/>
                </a:lnTo>
                <a:lnTo>
                  <a:pt x="340" y="2145"/>
                </a:lnTo>
                <a:lnTo>
                  <a:pt x="358" y="2090"/>
                </a:lnTo>
                <a:lnTo>
                  <a:pt x="376" y="2035"/>
                </a:lnTo>
                <a:lnTo>
                  <a:pt x="396" y="1981"/>
                </a:lnTo>
                <a:lnTo>
                  <a:pt x="417" y="1927"/>
                </a:lnTo>
                <a:lnTo>
                  <a:pt x="439" y="1874"/>
                </a:lnTo>
                <a:lnTo>
                  <a:pt x="463" y="1820"/>
                </a:lnTo>
                <a:lnTo>
                  <a:pt x="486" y="1769"/>
                </a:lnTo>
                <a:lnTo>
                  <a:pt x="512" y="1718"/>
                </a:lnTo>
                <a:lnTo>
                  <a:pt x="538" y="1666"/>
                </a:lnTo>
                <a:lnTo>
                  <a:pt x="565" y="1617"/>
                </a:lnTo>
                <a:lnTo>
                  <a:pt x="594" y="1567"/>
                </a:lnTo>
                <a:lnTo>
                  <a:pt x="622" y="1518"/>
                </a:lnTo>
                <a:lnTo>
                  <a:pt x="653" y="1470"/>
                </a:lnTo>
                <a:lnTo>
                  <a:pt x="684" y="1421"/>
                </a:lnTo>
                <a:lnTo>
                  <a:pt x="716" y="1374"/>
                </a:lnTo>
                <a:lnTo>
                  <a:pt x="750" y="1329"/>
                </a:lnTo>
                <a:lnTo>
                  <a:pt x="783" y="1283"/>
                </a:lnTo>
                <a:lnTo>
                  <a:pt x="818" y="1238"/>
                </a:lnTo>
                <a:lnTo>
                  <a:pt x="854" y="1194"/>
                </a:lnTo>
                <a:lnTo>
                  <a:pt x="891" y="1151"/>
                </a:lnTo>
                <a:lnTo>
                  <a:pt x="928" y="1109"/>
                </a:lnTo>
                <a:lnTo>
                  <a:pt x="966" y="1067"/>
                </a:lnTo>
                <a:lnTo>
                  <a:pt x="1006" y="1026"/>
                </a:lnTo>
                <a:lnTo>
                  <a:pt x="1046" y="985"/>
                </a:lnTo>
                <a:lnTo>
                  <a:pt x="1087" y="946"/>
                </a:lnTo>
                <a:lnTo>
                  <a:pt x="1128" y="907"/>
                </a:lnTo>
                <a:lnTo>
                  <a:pt x="1171" y="870"/>
                </a:lnTo>
                <a:lnTo>
                  <a:pt x="1215" y="833"/>
                </a:lnTo>
                <a:lnTo>
                  <a:pt x="1258" y="797"/>
                </a:lnTo>
                <a:lnTo>
                  <a:pt x="1302" y="763"/>
                </a:lnTo>
                <a:lnTo>
                  <a:pt x="1348" y="728"/>
                </a:lnTo>
                <a:lnTo>
                  <a:pt x="1395" y="695"/>
                </a:lnTo>
                <a:lnTo>
                  <a:pt x="1441" y="663"/>
                </a:lnTo>
                <a:lnTo>
                  <a:pt x="1489" y="632"/>
                </a:lnTo>
                <a:lnTo>
                  <a:pt x="1537" y="601"/>
                </a:lnTo>
                <a:lnTo>
                  <a:pt x="1587" y="571"/>
                </a:lnTo>
                <a:lnTo>
                  <a:pt x="1636" y="544"/>
                </a:lnTo>
                <a:lnTo>
                  <a:pt x="1686" y="516"/>
                </a:lnTo>
                <a:lnTo>
                  <a:pt x="1736" y="490"/>
                </a:lnTo>
                <a:lnTo>
                  <a:pt x="1788" y="465"/>
                </a:lnTo>
                <a:lnTo>
                  <a:pt x="1840" y="440"/>
                </a:lnTo>
                <a:lnTo>
                  <a:pt x="1893" y="417"/>
                </a:lnTo>
                <a:lnTo>
                  <a:pt x="1947" y="395"/>
                </a:lnTo>
                <a:lnTo>
                  <a:pt x="2000" y="374"/>
                </a:lnTo>
                <a:lnTo>
                  <a:pt x="2054" y="354"/>
                </a:lnTo>
                <a:lnTo>
                  <a:pt x="2108" y="335"/>
                </a:lnTo>
                <a:lnTo>
                  <a:pt x="2164" y="317"/>
                </a:lnTo>
                <a:lnTo>
                  <a:pt x="2220" y="301"/>
                </a:lnTo>
                <a:lnTo>
                  <a:pt x="2277" y="285"/>
                </a:lnTo>
                <a:lnTo>
                  <a:pt x="2333" y="271"/>
                </a:lnTo>
                <a:lnTo>
                  <a:pt x="2390" y="257"/>
                </a:lnTo>
                <a:lnTo>
                  <a:pt x="2447" y="245"/>
                </a:lnTo>
                <a:lnTo>
                  <a:pt x="2505" y="235"/>
                </a:lnTo>
                <a:lnTo>
                  <a:pt x="2505" y="235"/>
                </a:lnTo>
                <a:lnTo>
                  <a:pt x="2492" y="228"/>
                </a:lnTo>
                <a:lnTo>
                  <a:pt x="2450" y="209"/>
                </a:lnTo>
                <a:lnTo>
                  <a:pt x="2383" y="182"/>
                </a:lnTo>
                <a:lnTo>
                  <a:pt x="2341" y="166"/>
                </a:lnTo>
                <a:lnTo>
                  <a:pt x="2294" y="149"/>
                </a:lnTo>
                <a:lnTo>
                  <a:pt x="2242" y="131"/>
                </a:lnTo>
                <a:lnTo>
                  <a:pt x="2185" y="114"/>
                </a:lnTo>
                <a:lnTo>
                  <a:pt x="2125" y="96"/>
                </a:lnTo>
                <a:lnTo>
                  <a:pt x="2059" y="78"/>
                </a:lnTo>
                <a:lnTo>
                  <a:pt x="1991" y="62"/>
                </a:lnTo>
                <a:lnTo>
                  <a:pt x="1919" y="47"/>
                </a:lnTo>
                <a:lnTo>
                  <a:pt x="1845" y="34"/>
                </a:lnTo>
                <a:lnTo>
                  <a:pt x="1768" y="23"/>
                </a:lnTo>
                <a:lnTo>
                  <a:pt x="1768" y="23"/>
                </a:lnTo>
                <a:close/>
              </a:path>
            </a:pathLst>
          </a:custGeom>
          <a:solidFill>
            <a:srgbClr val="FBAE03"/>
          </a:solidFill>
          <a:ln w="1588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cs typeface="+mn-ea"/>
              <a:sym typeface="+mn-lt"/>
            </a:endParaRPr>
          </a:p>
        </p:txBody>
      </p:sp>
      <p:sp>
        <p:nvSpPr>
          <p:cNvPr id="83" name="Freeform 5"/>
          <p:cNvSpPr/>
          <p:nvPr/>
        </p:nvSpPr>
        <p:spPr bwMode="auto">
          <a:xfrm rot="10800000">
            <a:off x="5069773" y="4269430"/>
            <a:ext cx="492368" cy="547423"/>
          </a:xfrm>
          <a:custGeom>
            <a:avLst/>
            <a:gdLst>
              <a:gd name="T0" fmla="*/ 1724 w 2505"/>
              <a:gd name="T1" fmla="*/ 18 h 2784"/>
              <a:gd name="T2" fmla="*/ 1519 w 2505"/>
              <a:gd name="T3" fmla="*/ 2 h 2784"/>
              <a:gd name="T4" fmla="*/ 1307 w 2505"/>
              <a:gd name="T5" fmla="*/ 4 h 2784"/>
              <a:gd name="T6" fmla="*/ 1140 w 2505"/>
              <a:gd name="T7" fmla="*/ 18 h 2784"/>
              <a:gd name="T8" fmla="*/ 1027 w 2505"/>
              <a:gd name="T9" fmla="*/ 36 h 2784"/>
              <a:gd name="T10" fmla="*/ 969 w 2505"/>
              <a:gd name="T11" fmla="*/ 49 h 2784"/>
              <a:gd name="T12" fmla="*/ 1097 w 2505"/>
              <a:gd name="T13" fmla="*/ 49 h 2784"/>
              <a:gd name="T14" fmla="*/ 1218 w 2505"/>
              <a:gd name="T15" fmla="*/ 59 h 2784"/>
              <a:gd name="T16" fmla="*/ 1311 w 2505"/>
              <a:gd name="T17" fmla="*/ 76 h 2784"/>
              <a:gd name="T18" fmla="*/ 1380 w 2505"/>
              <a:gd name="T19" fmla="*/ 97 h 2784"/>
              <a:gd name="T20" fmla="*/ 1472 w 2505"/>
              <a:gd name="T21" fmla="*/ 140 h 2784"/>
              <a:gd name="T22" fmla="*/ 1526 w 2505"/>
              <a:gd name="T23" fmla="*/ 181 h 2784"/>
              <a:gd name="T24" fmla="*/ 1552 w 2505"/>
              <a:gd name="T25" fmla="*/ 217 h 2784"/>
              <a:gd name="T26" fmla="*/ 1561 w 2505"/>
              <a:gd name="T27" fmla="*/ 241 h 2784"/>
              <a:gd name="T28" fmla="*/ 1561 w 2505"/>
              <a:gd name="T29" fmla="*/ 253 h 2784"/>
              <a:gd name="T30" fmla="*/ 1416 w 2505"/>
              <a:gd name="T31" fmla="*/ 333 h 2784"/>
              <a:gd name="T32" fmla="*/ 1210 w 2505"/>
              <a:gd name="T33" fmla="*/ 468 h 2784"/>
              <a:gd name="T34" fmla="*/ 1016 w 2505"/>
              <a:gd name="T35" fmla="*/ 619 h 2784"/>
              <a:gd name="T36" fmla="*/ 834 w 2505"/>
              <a:gd name="T37" fmla="*/ 785 h 2784"/>
              <a:gd name="T38" fmla="*/ 666 w 2505"/>
              <a:gd name="T39" fmla="*/ 964 h 2784"/>
              <a:gd name="T40" fmla="*/ 512 w 2505"/>
              <a:gd name="T41" fmla="*/ 1157 h 2784"/>
              <a:gd name="T42" fmla="*/ 375 w 2505"/>
              <a:gd name="T43" fmla="*/ 1362 h 2784"/>
              <a:gd name="T44" fmla="*/ 255 w 2505"/>
              <a:gd name="T45" fmla="*/ 1578 h 2784"/>
              <a:gd name="T46" fmla="*/ 151 w 2505"/>
              <a:gd name="T47" fmla="*/ 1804 h 2784"/>
              <a:gd name="T48" fmla="*/ 67 w 2505"/>
              <a:gd name="T49" fmla="*/ 2040 h 2784"/>
              <a:gd name="T50" fmla="*/ 0 w 2505"/>
              <a:gd name="T51" fmla="*/ 2285 h 2784"/>
              <a:gd name="T52" fmla="*/ 229 w 2505"/>
              <a:gd name="T53" fmla="*/ 2724 h 2784"/>
              <a:gd name="T54" fmla="*/ 250 w 2505"/>
              <a:gd name="T55" fmla="*/ 2546 h 2784"/>
              <a:gd name="T56" fmla="*/ 281 w 2505"/>
              <a:gd name="T57" fmla="*/ 2371 h 2784"/>
              <a:gd name="T58" fmla="*/ 323 w 2505"/>
              <a:gd name="T59" fmla="*/ 2201 h 2784"/>
              <a:gd name="T60" fmla="*/ 376 w 2505"/>
              <a:gd name="T61" fmla="*/ 2035 h 2784"/>
              <a:gd name="T62" fmla="*/ 439 w 2505"/>
              <a:gd name="T63" fmla="*/ 1874 h 2784"/>
              <a:gd name="T64" fmla="*/ 512 w 2505"/>
              <a:gd name="T65" fmla="*/ 1718 h 2784"/>
              <a:gd name="T66" fmla="*/ 594 w 2505"/>
              <a:gd name="T67" fmla="*/ 1567 h 2784"/>
              <a:gd name="T68" fmla="*/ 684 w 2505"/>
              <a:gd name="T69" fmla="*/ 1421 h 2784"/>
              <a:gd name="T70" fmla="*/ 783 w 2505"/>
              <a:gd name="T71" fmla="*/ 1283 h 2784"/>
              <a:gd name="T72" fmla="*/ 891 w 2505"/>
              <a:gd name="T73" fmla="*/ 1151 h 2784"/>
              <a:gd name="T74" fmla="*/ 1006 w 2505"/>
              <a:gd name="T75" fmla="*/ 1026 h 2784"/>
              <a:gd name="T76" fmla="*/ 1128 w 2505"/>
              <a:gd name="T77" fmla="*/ 907 h 2784"/>
              <a:gd name="T78" fmla="*/ 1258 w 2505"/>
              <a:gd name="T79" fmla="*/ 797 h 2784"/>
              <a:gd name="T80" fmla="*/ 1395 w 2505"/>
              <a:gd name="T81" fmla="*/ 695 h 2784"/>
              <a:gd name="T82" fmla="*/ 1537 w 2505"/>
              <a:gd name="T83" fmla="*/ 601 h 2784"/>
              <a:gd name="T84" fmla="*/ 1686 w 2505"/>
              <a:gd name="T85" fmla="*/ 516 h 2784"/>
              <a:gd name="T86" fmla="*/ 1840 w 2505"/>
              <a:gd name="T87" fmla="*/ 440 h 2784"/>
              <a:gd name="T88" fmla="*/ 2000 w 2505"/>
              <a:gd name="T89" fmla="*/ 374 h 2784"/>
              <a:gd name="T90" fmla="*/ 2164 w 2505"/>
              <a:gd name="T91" fmla="*/ 317 h 2784"/>
              <a:gd name="T92" fmla="*/ 2333 w 2505"/>
              <a:gd name="T93" fmla="*/ 271 h 2784"/>
              <a:gd name="T94" fmla="*/ 2505 w 2505"/>
              <a:gd name="T95" fmla="*/ 235 h 2784"/>
              <a:gd name="T96" fmla="*/ 2450 w 2505"/>
              <a:gd name="T97" fmla="*/ 209 h 2784"/>
              <a:gd name="T98" fmla="*/ 2294 w 2505"/>
              <a:gd name="T99" fmla="*/ 149 h 2784"/>
              <a:gd name="T100" fmla="*/ 2125 w 2505"/>
              <a:gd name="T101" fmla="*/ 96 h 2784"/>
              <a:gd name="T102" fmla="*/ 1919 w 2505"/>
              <a:gd name="T103" fmla="*/ 47 h 2784"/>
              <a:gd name="T104" fmla="*/ 1768 w 2505"/>
              <a:gd name="T105" fmla="*/ 23 h 2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05" h="2784">
                <a:moveTo>
                  <a:pt x="1768" y="23"/>
                </a:moveTo>
                <a:lnTo>
                  <a:pt x="1768" y="23"/>
                </a:lnTo>
                <a:lnTo>
                  <a:pt x="1724" y="18"/>
                </a:lnTo>
                <a:lnTo>
                  <a:pt x="1682" y="13"/>
                </a:lnTo>
                <a:lnTo>
                  <a:pt x="1598" y="7"/>
                </a:lnTo>
                <a:lnTo>
                  <a:pt x="1519" y="2"/>
                </a:lnTo>
                <a:lnTo>
                  <a:pt x="1445" y="0"/>
                </a:lnTo>
                <a:lnTo>
                  <a:pt x="1373" y="2"/>
                </a:lnTo>
                <a:lnTo>
                  <a:pt x="1307" y="4"/>
                </a:lnTo>
                <a:lnTo>
                  <a:pt x="1247" y="8"/>
                </a:lnTo>
                <a:lnTo>
                  <a:pt x="1191" y="13"/>
                </a:lnTo>
                <a:lnTo>
                  <a:pt x="1140" y="18"/>
                </a:lnTo>
                <a:lnTo>
                  <a:pt x="1097" y="24"/>
                </a:lnTo>
                <a:lnTo>
                  <a:pt x="1059" y="30"/>
                </a:lnTo>
                <a:lnTo>
                  <a:pt x="1027" y="36"/>
                </a:lnTo>
                <a:lnTo>
                  <a:pt x="983" y="45"/>
                </a:lnTo>
                <a:lnTo>
                  <a:pt x="969" y="49"/>
                </a:lnTo>
                <a:lnTo>
                  <a:pt x="969" y="49"/>
                </a:lnTo>
                <a:lnTo>
                  <a:pt x="1004" y="47"/>
                </a:lnTo>
                <a:lnTo>
                  <a:pt x="1045" y="47"/>
                </a:lnTo>
                <a:lnTo>
                  <a:pt x="1097" y="49"/>
                </a:lnTo>
                <a:lnTo>
                  <a:pt x="1155" y="52"/>
                </a:lnTo>
                <a:lnTo>
                  <a:pt x="1186" y="55"/>
                </a:lnTo>
                <a:lnTo>
                  <a:pt x="1218" y="59"/>
                </a:lnTo>
                <a:lnTo>
                  <a:pt x="1249" y="63"/>
                </a:lnTo>
                <a:lnTo>
                  <a:pt x="1280" y="68"/>
                </a:lnTo>
                <a:lnTo>
                  <a:pt x="1311" y="76"/>
                </a:lnTo>
                <a:lnTo>
                  <a:pt x="1341" y="83"/>
                </a:lnTo>
                <a:lnTo>
                  <a:pt x="1341" y="83"/>
                </a:lnTo>
                <a:lnTo>
                  <a:pt x="1380" y="97"/>
                </a:lnTo>
                <a:lnTo>
                  <a:pt x="1416" y="112"/>
                </a:lnTo>
                <a:lnTo>
                  <a:pt x="1446" y="125"/>
                </a:lnTo>
                <a:lnTo>
                  <a:pt x="1472" y="140"/>
                </a:lnTo>
                <a:lnTo>
                  <a:pt x="1494" y="154"/>
                </a:lnTo>
                <a:lnTo>
                  <a:pt x="1511" y="167"/>
                </a:lnTo>
                <a:lnTo>
                  <a:pt x="1526" y="181"/>
                </a:lnTo>
                <a:lnTo>
                  <a:pt x="1537" y="193"/>
                </a:lnTo>
                <a:lnTo>
                  <a:pt x="1546" y="206"/>
                </a:lnTo>
                <a:lnTo>
                  <a:pt x="1552" y="217"/>
                </a:lnTo>
                <a:lnTo>
                  <a:pt x="1557" y="227"/>
                </a:lnTo>
                <a:lnTo>
                  <a:pt x="1560" y="235"/>
                </a:lnTo>
                <a:lnTo>
                  <a:pt x="1561" y="241"/>
                </a:lnTo>
                <a:lnTo>
                  <a:pt x="1562" y="248"/>
                </a:lnTo>
                <a:lnTo>
                  <a:pt x="1561" y="251"/>
                </a:lnTo>
                <a:lnTo>
                  <a:pt x="1561" y="253"/>
                </a:lnTo>
                <a:lnTo>
                  <a:pt x="1561" y="253"/>
                </a:lnTo>
                <a:lnTo>
                  <a:pt x="1488" y="292"/>
                </a:lnTo>
                <a:lnTo>
                  <a:pt x="1416" y="333"/>
                </a:lnTo>
                <a:lnTo>
                  <a:pt x="1347" y="376"/>
                </a:lnTo>
                <a:lnTo>
                  <a:pt x="1278" y="422"/>
                </a:lnTo>
                <a:lnTo>
                  <a:pt x="1210" y="468"/>
                </a:lnTo>
                <a:lnTo>
                  <a:pt x="1144" y="517"/>
                </a:lnTo>
                <a:lnTo>
                  <a:pt x="1079" y="566"/>
                </a:lnTo>
                <a:lnTo>
                  <a:pt x="1016" y="619"/>
                </a:lnTo>
                <a:lnTo>
                  <a:pt x="954" y="673"/>
                </a:lnTo>
                <a:lnTo>
                  <a:pt x="893" y="728"/>
                </a:lnTo>
                <a:lnTo>
                  <a:pt x="834" y="785"/>
                </a:lnTo>
                <a:lnTo>
                  <a:pt x="776" y="843"/>
                </a:lnTo>
                <a:lnTo>
                  <a:pt x="720" y="902"/>
                </a:lnTo>
                <a:lnTo>
                  <a:pt x="666" y="964"/>
                </a:lnTo>
                <a:lnTo>
                  <a:pt x="614" y="1027"/>
                </a:lnTo>
                <a:lnTo>
                  <a:pt x="562" y="1091"/>
                </a:lnTo>
                <a:lnTo>
                  <a:pt x="512" y="1157"/>
                </a:lnTo>
                <a:lnTo>
                  <a:pt x="465" y="1224"/>
                </a:lnTo>
                <a:lnTo>
                  <a:pt x="420" y="1293"/>
                </a:lnTo>
                <a:lnTo>
                  <a:pt x="375" y="1362"/>
                </a:lnTo>
                <a:lnTo>
                  <a:pt x="333" y="1432"/>
                </a:lnTo>
                <a:lnTo>
                  <a:pt x="293" y="1505"/>
                </a:lnTo>
                <a:lnTo>
                  <a:pt x="255" y="1578"/>
                </a:lnTo>
                <a:lnTo>
                  <a:pt x="218" y="1652"/>
                </a:lnTo>
                <a:lnTo>
                  <a:pt x="183" y="1728"/>
                </a:lnTo>
                <a:lnTo>
                  <a:pt x="151" y="1804"/>
                </a:lnTo>
                <a:lnTo>
                  <a:pt x="122" y="1882"/>
                </a:lnTo>
                <a:lnTo>
                  <a:pt x="93" y="1961"/>
                </a:lnTo>
                <a:lnTo>
                  <a:pt x="67" y="2040"/>
                </a:lnTo>
                <a:lnTo>
                  <a:pt x="43" y="2122"/>
                </a:lnTo>
                <a:lnTo>
                  <a:pt x="20" y="2203"/>
                </a:lnTo>
                <a:lnTo>
                  <a:pt x="0" y="2285"/>
                </a:lnTo>
                <a:lnTo>
                  <a:pt x="224" y="2784"/>
                </a:lnTo>
                <a:lnTo>
                  <a:pt x="224" y="2784"/>
                </a:lnTo>
                <a:lnTo>
                  <a:pt x="229" y="2724"/>
                </a:lnTo>
                <a:lnTo>
                  <a:pt x="234" y="2664"/>
                </a:lnTo>
                <a:lnTo>
                  <a:pt x="242" y="2605"/>
                </a:lnTo>
                <a:lnTo>
                  <a:pt x="250" y="2546"/>
                </a:lnTo>
                <a:lnTo>
                  <a:pt x="259" y="2488"/>
                </a:lnTo>
                <a:lnTo>
                  <a:pt x="270" y="2430"/>
                </a:lnTo>
                <a:lnTo>
                  <a:pt x="281" y="2371"/>
                </a:lnTo>
                <a:lnTo>
                  <a:pt x="295" y="2315"/>
                </a:lnTo>
                <a:lnTo>
                  <a:pt x="308" y="2258"/>
                </a:lnTo>
                <a:lnTo>
                  <a:pt x="323" y="2201"/>
                </a:lnTo>
                <a:lnTo>
                  <a:pt x="340" y="2145"/>
                </a:lnTo>
                <a:lnTo>
                  <a:pt x="358" y="2090"/>
                </a:lnTo>
                <a:lnTo>
                  <a:pt x="376" y="2035"/>
                </a:lnTo>
                <a:lnTo>
                  <a:pt x="396" y="1981"/>
                </a:lnTo>
                <a:lnTo>
                  <a:pt x="417" y="1927"/>
                </a:lnTo>
                <a:lnTo>
                  <a:pt x="439" y="1874"/>
                </a:lnTo>
                <a:lnTo>
                  <a:pt x="463" y="1820"/>
                </a:lnTo>
                <a:lnTo>
                  <a:pt x="486" y="1769"/>
                </a:lnTo>
                <a:lnTo>
                  <a:pt x="512" y="1718"/>
                </a:lnTo>
                <a:lnTo>
                  <a:pt x="538" y="1666"/>
                </a:lnTo>
                <a:lnTo>
                  <a:pt x="565" y="1617"/>
                </a:lnTo>
                <a:lnTo>
                  <a:pt x="594" y="1567"/>
                </a:lnTo>
                <a:lnTo>
                  <a:pt x="622" y="1518"/>
                </a:lnTo>
                <a:lnTo>
                  <a:pt x="653" y="1470"/>
                </a:lnTo>
                <a:lnTo>
                  <a:pt x="684" y="1421"/>
                </a:lnTo>
                <a:lnTo>
                  <a:pt x="716" y="1374"/>
                </a:lnTo>
                <a:lnTo>
                  <a:pt x="750" y="1329"/>
                </a:lnTo>
                <a:lnTo>
                  <a:pt x="783" y="1283"/>
                </a:lnTo>
                <a:lnTo>
                  <a:pt x="818" y="1238"/>
                </a:lnTo>
                <a:lnTo>
                  <a:pt x="854" y="1194"/>
                </a:lnTo>
                <a:lnTo>
                  <a:pt x="891" y="1151"/>
                </a:lnTo>
                <a:lnTo>
                  <a:pt x="928" y="1109"/>
                </a:lnTo>
                <a:lnTo>
                  <a:pt x="966" y="1067"/>
                </a:lnTo>
                <a:lnTo>
                  <a:pt x="1006" y="1026"/>
                </a:lnTo>
                <a:lnTo>
                  <a:pt x="1046" y="985"/>
                </a:lnTo>
                <a:lnTo>
                  <a:pt x="1087" y="946"/>
                </a:lnTo>
                <a:lnTo>
                  <a:pt x="1128" y="907"/>
                </a:lnTo>
                <a:lnTo>
                  <a:pt x="1171" y="870"/>
                </a:lnTo>
                <a:lnTo>
                  <a:pt x="1215" y="833"/>
                </a:lnTo>
                <a:lnTo>
                  <a:pt x="1258" y="797"/>
                </a:lnTo>
                <a:lnTo>
                  <a:pt x="1302" y="763"/>
                </a:lnTo>
                <a:lnTo>
                  <a:pt x="1348" y="728"/>
                </a:lnTo>
                <a:lnTo>
                  <a:pt x="1395" y="695"/>
                </a:lnTo>
                <a:lnTo>
                  <a:pt x="1441" y="663"/>
                </a:lnTo>
                <a:lnTo>
                  <a:pt x="1489" y="632"/>
                </a:lnTo>
                <a:lnTo>
                  <a:pt x="1537" y="601"/>
                </a:lnTo>
                <a:lnTo>
                  <a:pt x="1587" y="571"/>
                </a:lnTo>
                <a:lnTo>
                  <a:pt x="1636" y="544"/>
                </a:lnTo>
                <a:lnTo>
                  <a:pt x="1686" y="516"/>
                </a:lnTo>
                <a:lnTo>
                  <a:pt x="1736" y="490"/>
                </a:lnTo>
                <a:lnTo>
                  <a:pt x="1788" y="465"/>
                </a:lnTo>
                <a:lnTo>
                  <a:pt x="1840" y="440"/>
                </a:lnTo>
                <a:lnTo>
                  <a:pt x="1893" y="417"/>
                </a:lnTo>
                <a:lnTo>
                  <a:pt x="1947" y="395"/>
                </a:lnTo>
                <a:lnTo>
                  <a:pt x="2000" y="374"/>
                </a:lnTo>
                <a:lnTo>
                  <a:pt x="2054" y="354"/>
                </a:lnTo>
                <a:lnTo>
                  <a:pt x="2108" y="335"/>
                </a:lnTo>
                <a:lnTo>
                  <a:pt x="2164" y="317"/>
                </a:lnTo>
                <a:lnTo>
                  <a:pt x="2220" y="301"/>
                </a:lnTo>
                <a:lnTo>
                  <a:pt x="2277" y="285"/>
                </a:lnTo>
                <a:lnTo>
                  <a:pt x="2333" y="271"/>
                </a:lnTo>
                <a:lnTo>
                  <a:pt x="2390" y="257"/>
                </a:lnTo>
                <a:lnTo>
                  <a:pt x="2447" y="245"/>
                </a:lnTo>
                <a:lnTo>
                  <a:pt x="2505" y="235"/>
                </a:lnTo>
                <a:lnTo>
                  <a:pt x="2505" y="235"/>
                </a:lnTo>
                <a:lnTo>
                  <a:pt x="2492" y="228"/>
                </a:lnTo>
                <a:lnTo>
                  <a:pt x="2450" y="209"/>
                </a:lnTo>
                <a:lnTo>
                  <a:pt x="2383" y="182"/>
                </a:lnTo>
                <a:lnTo>
                  <a:pt x="2341" y="166"/>
                </a:lnTo>
                <a:lnTo>
                  <a:pt x="2294" y="149"/>
                </a:lnTo>
                <a:lnTo>
                  <a:pt x="2242" y="131"/>
                </a:lnTo>
                <a:lnTo>
                  <a:pt x="2185" y="114"/>
                </a:lnTo>
                <a:lnTo>
                  <a:pt x="2125" y="96"/>
                </a:lnTo>
                <a:lnTo>
                  <a:pt x="2059" y="78"/>
                </a:lnTo>
                <a:lnTo>
                  <a:pt x="1991" y="62"/>
                </a:lnTo>
                <a:lnTo>
                  <a:pt x="1919" y="47"/>
                </a:lnTo>
                <a:lnTo>
                  <a:pt x="1845" y="34"/>
                </a:lnTo>
                <a:lnTo>
                  <a:pt x="1768" y="23"/>
                </a:lnTo>
                <a:lnTo>
                  <a:pt x="1768" y="23"/>
                </a:lnTo>
                <a:close/>
              </a:path>
            </a:pathLst>
          </a:custGeom>
          <a:solidFill>
            <a:srgbClr val="FBAE03"/>
          </a:solidFill>
          <a:ln w="1588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cs typeface="+mn-ea"/>
              <a:sym typeface="+mn-lt"/>
            </a:endParaRPr>
          </a:p>
        </p:txBody>
      </p:sp>
      <p:sp>
        <p:nvSpPr>
          <p:cNvPr id="84" name="Freeform 5"/>
          <p:cNvSpPr/>
          <p:nvPr/>
        </p:nvSpPr>
        <p:spPr bwMode="auto">
          <a:xfrm>
            <a:off x="3157151" y="2815626"/>
            <a:ext cx="480415" cy="534133"/>
          </a:xfrm>
          <a:custGeom>
            <a:avLst/>
            <a:gdLst>
              <a:gd name="T0" fmla="*/ 1724 w 2505"/>
              <a:gd name="T1" fmla="*/ 18 h 2784"/>
              <a:gd name="T2" fmla="*/ 1519 w 2505"/>
              <a:gd name="T3" fmla="*/ 2 h 2784"/>
              <a:gd name="T4" fmla="*/ 1307 w 2505"/>
              <a:gd name="T5" fmla="*/ 4 h 2784"/>
              <a:gd name="T6" fmla="*/ 1140 w 2505"/>
              <a:gd name="T7" fmla="*/ 18 h 2784"/>
              <a:gd name="T8" fmla="*/ 1027 w 2505"/>
              <a:gd name="T9" fmla="*/ 36 h 2784"/>
              <a:gd name="T10" fmla="*/ 969 w 2505"/>
              <a:gd name="T11" fmla="*/ 49 h 2784"/>
              <a:gd name="T12" fmla="*/ 1097 w 2505"/>
              <a:gd name="T13" fmla="*/ 49 h 2784"/>
              <a:gd name="T14" fmla="*/ 1218 w 2505"/>
              <a:gd name="T15" fmla="*/ 59 h 2784"/>
              <a:gd name="T16" fmla="*/ 1311 w 2505"/>
              <a:gd name="T17" fmla="*/ 76 h 2784"/>
              <a:gd name="T18" fmla="*/ 1380 w 2505"/>
              <a:gd name="T19" fmla="*/ 97 h 2784"/>
              <a:gd name="T20" fmla="*/ 1472 w 2505"/>
              <a:gd name="T21" fmla="*/ 140 h 2784"/>
              <a:gd name="T22" fmla="*/ 1526 w 2505"/>
              <a:gd name="T23" fmla="*/ 181 h 2784"/>
              <a:gd name="T24" fmla="*/ 1552 w 2505"/>
              <a:gd name="T25" fmla="*/ 217 h 2784"/>
              <a:gd name="T26" fmla="*/ 1561 w 2505"/>
              <a:gd name="T27" fmla="*/ 241 h 2784"/>
              <a:gd name="T28" fmla="*/ 1561 w 2505"/>
              <a:gd name="T29" fmla="*/ 253 h 2784"/>
              <a:gd name="T30" fmla="*/ 1416 w 2505"/>
              <a:gd name="T31" fmla="*/ 333 h 2784"/>
              <a:gd name="T32" fmla="*/ 1210 w 2505"/>
              <a:gd name="T33" fmla="*/ 468 h 2784"/>
              <a:gd name="T34" fmla="*/ 1016 w 2505"/>
              <a:gd name="T35" fmla="*/ 619 h 2784"/>
              <a:gd name="T36" fmla="*/ 834 w 2505"/>
              <a:gd name="T37" fmla="*/ 785 h 2784"/>
              <a:gd name="T38" fmla="*/ 666 w 2505"/>
              <a:gd name="T39" fmla="*/ 964 h 2784"/>
              <a:gd name="T40" fmla="*/ 512 w 2505"/>
              <a:gd name="T41" fmla="*/ 1157 h 2784"/>
              <a:gd name="T42" fmla="*/ 375 w 2505"/>
              <a:gd name="T43" fmla="*/ 1362 h 2784"/>
              <a:gd name="T44" fmla="*/ 255 w 2505"/>
              <a:gd name="T45" fmla="*/ 1578 h 2784"/>
              <a:gd name="T46" fmla="*/ 151 w 2505"/>
              <a:gd name="T47" fmla="*/ 1804 h 2784"/>
              <a:gd name="T48" fmla="*/ 67 w 2505"/>
              <a:gd name="T49" fmla="*/ 2040 h 2784"/>
              <a:gd name="T50" fmla="*/ 0 w 2505"/>
              <a:gd name="T51" fmla="*/ 2285 h 2784"/>
              <a:gd name="T52" fmla="*/ 229 w 2505"/>
              <a:gd name="T53" fmla="*/ 2724 h 2784"/>
              <a:gd name="T54" fmla="*/ 250 w 2505"/>
              <a:gd name="T55" fmla="*/ 2546 h 2784"/>
              <a:gd name="T56" fmla="*/ 281 w 2505"/>
              <a:gd name="T57" fmla="*/ 2371 h 2784"/>
              <a:gd name="T58" fmla="*/ 323 w 2505"/>
              <a:gd name="T59" fmla="*/ 2201 h 2784"/>
              <a:gd name="T60" fmla="*/ 376 w 2505"/>
              <a:gd name="T61" fmla="*/ 2035 h 2784"/>
              <a:gd name="T62" fmla="*/ 439 w 2505"/>
              <a:gd name="T63" fmla="*/ 1874 h 2784"/>
              <a:gd name="T64" fmla="*/ 512 w 2505"/>
              <a:gd name="T65" fmla="*/ 1718 h 2784"/>
              <a:gd name="T66" fmla="*/ 594 w 2505"/>
              <a:gd name="T67" fmla="*/ 1567 h 2784"/>
              <a:gd name="T68" fmla="*/ 684 w 2505"/>
              <a:gd name="T69" fmla="*/ 1421 h 2784"/>
              <a:gd name="T70" fmla="*/ 783 w 2505"/>
              <a:gd name="T71" fmla="*/ 1283 h 2784"/>
              <a:gd name="T72" fmla="*/ 891 w 2505"/>
              <a:gd name="T73" fmla="*/ 1151 h 2784"/>
              <a:gd name="T74" fmla="*/ 1006 w 2505"/>
              <a:gd name="T75" fmla="*/ 1026 h 2784"/>
              <a:gd name="T76" fmla="*/ 1128 w 2505"/>
              <a:gd name="T77" fmla="*/ 907 h 2784"/>
              <a:gd name="T78" fmla="*/ 1258 w 2505"/>
              <a:gd name="T79" fmla="*/ 797 h 2784"/>
              <a:gd name="T80" fmla="*/ 1395 w 2505"/>
              <a:gd name="T81" fmla="*/ 695 h 2784"/>
              <a:gd name="T82" fmla="*/ 1537 w 2505"/>
              <a:gd name="T83" fmla="*/ 601 h 2784"/>
              <a:gd name="T84" fmla="*/ 1686 w 2505"/>
              <a:gd name="T85" fmla="*/ 516 h 2784"/>
              <a:gd name="T86" fmla="*/ 1840 w 2505"/>
              <a:gd name="T87" fmla="*/ 440 h 2784"/>
              <a:gd name="T88" fmla="*/ 2000 w 2505"/>
              <a:gd name="T89" fmla="*/ 374 h 2784"/>
              <a:gd name="T90" fmla="*/ 2164 w 2505"/>
              <a:gd name="T91" fmla="*/ 317 h 2784"/>
              <a:gd name="T92" fmla="*/ 2333 w 2505"/>
              <a:gd name="T93" fmla="*/ 271 h 2784"/>
              <a:gd name="T94" fmla="*/ 2505 w 2505"/>
              <a:gd name="T95" fmla="*/ 235 h 2784"/>
              <a:gd name="T96" fmla="*/ 2450 w 2505"/>
              <a:gd name="T97" fmla="*/ 209 h 2784"/>
              <a:gd name="T98" fmla="*/ 2294 w 2505"/>
              <a:gd name="T99" fmla="*/ 149 h 2784"/>
              <a:gd name="T100" fmla="*/ 2125 w 2505"/>
              <a:gd name="T101" fmla="*/ 96 h 2784"/>
              <a:gd name="T102" fmla="*/ 1919 w 2505"/>
              <a:gd name="T103" fmla="*/ 47 h 2784"/>
              <a:gd name="T104" fmla="*/ 1768 w 2505"/>
              <a:gd name="T105" fmla="*/ 23 h 2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05" h="2784">
                <a:moveTo>
                  <a:pt x="1768" y="23"/>
                </a:moveTo>
                <a:lnTo>
                  <a:pt x="1768" y="23"/>
                </a:lnTo>
                <a:lnTo>
                  <a:pt x="1724" y="18"/>
                </a:lnTo>
                <a:lnTo>
                  <a:pt x="1682" y="13"/>
                </a:lnTo>
                <a:lnTo>
                  <a:pt x="1598" y="7"/>
                </a:lnTo>
                <a:lnTo>
                  <a:pt x="1519" y="2"/>
                </a:lnTo>
                <a:lnTo>
                  <a:pt x="1445" y="0"/>
                </a:lnTo>
                <a:lnTo>
                  <a:pt x="1373" y="2"/>
                </a:lnTo>
                <a:lnTo>
                  <a:pt x="1307" y="4"/>
                </a:lnTo>
                <a:lnTo>
                  <a:pt x="1247" y="8"/>
                </a:lnTo>
                <a:lnTo>
                  <a:pt x="1191" y="13"/>
                </a:lnTo>
                <a:lnTo>
                  <a:pt x="1140" y="18"/>
                </a:lnTo>
                <a:lnTo>
                  <a:pt x="1097" y="24"/>
                </a:lnTo>
                <a:lnTo>
                  <a:pt x="1059" y="30"/>
                </a:lnTo>
                <a:lnTo>
                  <a:pt x="1027" y="36"/>
                </a:lnTo>
                <a:lnTo>
                  <a:pt x="983" y="45"/>
                </a:lnTo>
                <a:lnTo>
                  <a:pt x="969" y="49"/>
                </a:lnTo>
                <a:lnTo>
                  <a:pt x="969" y="49"/>
                </a:lnTo>
                <a:lnTo>
                  <a:pt x="1004" y="47"/>
                </a:lnTo>
                <a:lnTo>
                  <a:pt x="1045" y="47"/>
                </a:lnTo>
                <a:lnTo>
                  <a:pt x="1097" y="49"/>
                </a:lnTo>
                <a:lnTo>
                  <a:pt x="1155" y="52"/>
                </a:lnTo>
                <a:lnTo>
                  <a:pt x="1186" y="55"/>
                </a:lnTo>
                <a:lnTo>
                  <a:pt x="1218" y="59"/>
                </a:lnTo>
                <a:lnTo>
                  <a:pt x="1249" y="63"/>
                </a:lnTo>
                <a:lnTo>
                  <a:pt x="1280" y="68"/>
                </a:lnTo>
                <a:lnTo>
                  <a:pt x="1311" y="76"/>
                </a:lnTo>
                <a:lnTo>
                  <a:pt x="1341" y="83"/>
                </a:lnTo>
                <a:lnTo>
                  <a:pt x="1341" y="83"/>
                </a:lnTo>
                <a:lnTo>
                  <a:pt x="1380" y="97"/>
                </a:lnTo>
                <a:lnTo>
                  <a:pt x="1416" y="112"/>
                </a:lnTo>
                <a:lnTo>
                  <a:pt x="1446" y="125"/>
                </a:lnTo>
                <a:lnTo>
                  <a:pt x="1472" y="140"/>
                </a:lnTo>
                <a:lnTo>
                  <a:pt x="1494" y="154"/>
                </a:lnTo>
                <a:lnTo>
                  <a:pt x="1511" y="167"/>
                </a:lnTo>
                <a:lnTo>
                  <a:pt x="1526" y="181"/>
                </a:lnTo>
                <a:lnTo>
                  <a:pt x="1537" y="193"/>
                </a:lnTo>
                <a:lnTo>
                  <a:pt x="1546" y="206"/>
                </a:lnTo>
                <a:lnTo>
                  <a:pt x="1552" y="217"/>
                </a:lnTo>
                <a:lnTo>
                  <a:pt x="1557" y="227"/>
                </a:lnTo>
                <a:lnTo>
                  <a:pt x="1560" y="235"/>
                </a:lnTo>
                <a:lnTo>
                  <a:pt x="1561" y="241"/>
                </a:lnTo>
                <a:lnTo>
                  <a:pt x="1562" y="248"/>
                </a:lnTo>
                <a:lnTo>
                  <a:pt x="1561" y="251"/>
                </a:lnTo>
                <a:lnTo>
                  <a:pt x="1561" y="253"/>
                </a:lnTo>
                <a:lnTo>
                  <a:pt x="1561" y="253"/>
                </a:lnTo>
                <a:lnTo>
                  <a:pt x="1488" y="292"/>
                </a:lnTo>
                <a:lnTo>
                  <a:pt x="1416" y="333"/>
                </a:lnTo>
                <a:lnTo>
                  <a:pt x="1347" y="376"/>
                </a:lnTo>
                <a:lnTo>
                  <a:pt x="1278" y="422"/>
                </a:lnTo>
                <a:lnTo>
                  <a:pt x="1210" y="468"/>
                </a:lnTo>
                <a:lnTo>
                  <a:pt x="1144" y="517"/>
                </a:lnTo>
                <a:lnTo>
                  <a:pt x="1079" y="566"/>
                </a:lnTo>
                <a:lnTo>
                  <a:pt x="1016" y="619"/>
                </a:lnTo>
                <a:lnTo>
                  <a:pt x="954" y="673"/>
                </a:lnTo>
                <a:lnTo>
                  <a:pt x="893" y="728"/>
                </a:lnTo>
                <a:lnTo>
                  <a:pt x="834" y="785"/>
                </a:lnTo>
                <a:lnTo>
                  <a:pt x="776" y="843"/>
                </a:lnTo>
                <a:lnTo>
                  <a:pt x="720" y="902"/>
                </a:lnTo>
                <a:lnTo>
                  <a:pt x="666" y="964"/>
                </a:lnTo>
                <a:lnTo>
                  <a:pt x="614" y="1027"/>
                </a:lnTo>
                <a:lnTo>
                  <a:pt x="562" y="1091"/>
                </a:lnTo>
                <a:lnTo>
                  <a:pt x="512" y="1157"/>
                </a:lnTo>
                <a:lnTo>
                  <a:pt x="465" y="1224"/>
                </a:lnTo>
                <a:lnTo>
                  <a:pt x="420" y="1293"/>
                </a:lnTo>
                <a:lnTo>
                  <a:pt x="375" y="1362"/>
                </a:lnTo>
                <a:lnTo>
                  <a:pt x="333" y="1432"/>
                </a:lnTo>
                <a:lnTo>
                  <a:pt x="293" y="1505"/>
                </a:lnTo>
                <a:lnTo>
                  <a:pt x="255" y="1578"/>
                </a:lnTo>
                <a:lnTo>
                  <a:pt x="218" y="1652"/>
                </a:lnTo>
                <a:lnTo>
                  <a:pt x="183" y="1728"/>
                </a:lnTo>
                <a:lnTo>
                  <a:pt x="151" y="1804"/>
                </a:lnTo>
                <a:lnTo>
                  <a:pt x="122" y="1882"/>
                </a:lnTo>
                <a:lnTo>
                  <a:pt x="93" y="1961"/>
                </a:lnTo>
                <a:lnTo>
                  <a:pt x="67" y="2040"/>
                </a:lnTo>
                <a:lnTo>
                  <a:pt x="43" y="2122"/>
                </a:lnTo>
                <a:lnTo>
                  <a:pt x="20" y="2203"/>
                </a:lnTo>
                <a:lnTo>
                  <a:pt x="0" y="2285"/>
                </a:lnTo>
                <a:lnTo>
                  <a:pt x="224" y="2784"/>
                </a:lnTo>
                <a:lnTo>
                  <a:pt x="224" y="2784"/>
                </a:lnTo>
                <a:lnTo>
                  <a:pt x="229" y="2724"/>
                </a:lnTo>
                <a:lnTo>
                  <a:pt x="234" y="2664"/>
                </a:lnTo>
                <a:lnTo>
                  <a:pt x="242" y="2605"/>
                </a:lnTo>
                <a:lnTo>
                  <a:pt x="250" y="2546"/>
                </a:lnTo>
                <a:lnTo>
                  <a:pt x="259" y="2488"/>
                </a:lnTo>
                <a:lnTo>
                  <a:pt x="270" y="2430"/>
                </a:lnTo>
                <a:lnTo>
                  <a:pt x="281" y="2371"/>
                </a:lnTo>
                <a:lnTo>
                  <a:pt x="295" y="2315"/>
                </a:lnTo>
                <a:lnTo>
                  <a:pt x="308" y="2258"/>
                </a:lnTo>
                <a:lnTo>
                  <a:pt x="323" y="2201"/>
                </a:lnTo>
                <a:lnTo>
                  <a:pt x="340" y="2145"/>
                </a:lnTo>
                <a:lnTo>
                  <a:pt x="358" y="2090"/>
                </a:lnTo>
                <a:lnTo>
                  <a:pt x="376" y="2035"/>
                </a:lnTo>
                <a:lnTo>
                  <a:pt x="396" y="1981"/>
                </a:lnTo>
                <a:lnTo>
                  <a:pt x="417" y="1927"/>
                </a:lnTo>
                <a:lnTo>
                  <a:pt x="439" y="1874"/>
                </a:lnTo>
                <a:lnTo>
                  <a:pt x="463" y="1820"/>
                </a:lnTo>
                <a:lnTo>
                  <a:pt x="486" y="1769"/>
                </a:lnTo>
                <a:lnTo>
                  <a:pt x="512" y="1718"/>
                </a:lnTo>
                <a:lnTo>
                  <a:pt x="538" y="1666"/>
                </a:lnTo>
                <a:lnTo>
                  <a:pt x="565" y="1617"/>
                </a:lnTo>
                <a:lnTo>
                  <a:pt x="594" y="1567"/>
                </a:lnTo>
                <a:lnTo>
                  <a:pt x="622" y="1518"/>
                </a:lnTo>
                <a:lnTo>
                  <a:pt x="653" y="1470"/>
                </a:lnTo>
                <a:lnTo>
                  <a:pt x="684" y="1421"/>
                </a:lnTo>
                <a:lnTo>
                  <a:pt x="716" y="1374"/>
                </a:lnTo>
                <a:lnTo>
                  <a:pt x="750" y="1329"/>
                </a:lnTo>
                <a:lnTo>
                  <a:pt x="783" y="1283"/>
                </a:lnTo>
                <a:lnTo>
                  <a:pt x="818" y="1238"/>
                </a:lnTo>
                <a:lnTo>
                  <a:pt x="854" y="1194"/>
                </a:lnTo>
                <a:lnTo>
                  <a:pt x="891" y="1151"/>
                </a:lnTo>
                <a:lnTo>
                  <a:pt x="928" y="1109"/>
                </a:lnTo>
                <a:lnTo>
                  <a:pt x="966" y="1067"/>
                </a:lnTo>
                <a:lnTo>
                  <a:pt x="1006" y="1026"/>
                </a:lnTo>
                <a:lnTo>
                  <a:pt x="1046" y="985"/>
                </a:lnTo>
                <a:lnTo>
                  <a:pt x="1087" y="946"/>
                </a:lnTo>
                <a:lnTo>
                  <a:pt x="1128" y="907"/>
                </a:lnTo>
                <a:lnTo>
                  <a:pt x="1171" y="870"/>
                </a:lnTo>
                <a:lnTo>
                  <a:pt x="1215" y="833"/>
                </a:lnTo>
                <a:lnTo>
                  <a:pt x="1258" y="797"/>
                </a:lnTo>
                <a:lnTo>
                  <a:pt x="1302" y="763"/>
                </a:lnTo>
                <a:lnTo>
                  <a:pt x="1348" y="728"/>
                </a:lnTo>
                <a:lnTo>
                  <a:pt x="1395" y="695"/>
                </a:lnTo>
                <a:lnTo>
                  <a:pt x="1441" y="663"/>
                </a:lnTo>
                <a:lnTo>
                  <a:pt x="1489" y="632"/>
                </a:lnTo>
                <a:lnTo>
                  <a:pt x="1537" y="601"/>
                </a:lnTo>
                <a:lnTo>
                  <a:pt x="1587" y="571"/>
                </a:lnTo>
                <a:lnTo>
                  <a:pt x="1636" y="544"/>
                </a:lnTo>
                <a:lnTo>
                  <a:pt x="1686" y="516"/>
                </a:lnTo>
                <a:lnTo>
                  <a:pt x="1736" y="490"/>
                </a:lnTo>
                <a:lnTo>
                  <a:pt x="1788" y="465"/>
                </a:lnTo>
                <a:lnTo>
                  <a:pt x="1840" y="440"/>
                </a:lnTo>
                <a:lnTo>
                  <a:pt x="1893" y="417"/>
                </a:lnTo>
                <a:lnTo>
                  <a:pt x="1947" y="395"/>
                </a:lnTo>
                <a:lnTo>
                  <a:pt x="2000" y="374"/>
                </a:lnTo>
                <a:lnTo>
                  <a:pt x="2054" y="354"/>
                </a:lnTo>
                <a:lnTo>
                  <a:pt x="2108" y="335"/>
                </a:lnTo>
                <a:lnTo>
                  <a:pt x="2164" y="317"/>
                </a:lnTo>
                <a:lnTo>
                  <a:pt x="2220" y="301"/>
                </a:lnTo>
                <a:lnTo>
                  <a:pt x="2277" y="285"/>
                </a:lnTo>
                <a:lnTo>
                  <a:pt x="2333" y="271"/>
                </a:lnTo>
                <a:lnTo>
                  <a:pt x="2390" y="257"/>
                </a:lnTo>
                <a:lnTo>
                  <a:pt x="2447" y="245"/>
                </a:lnTo>
                <a:lnTo>
                  <a:pt x="2505" y="235"/>
                </a:lnTo>
                <a:lnTo>
                  <a:pt x="2505" y="235"/>
                </a:lnTo>
                <a:lnTo>
                  <a:pt x="2492" y="228"/>
                </a:lnTo>
                <a:lnTo>
                  <a:pt x="2450" y="209"/>
                </a:lnTo>
                <a:lnTo>
                  <a:pt x="2383" y="182"/>
                </a:lnTo>
                <a:lnTo>
                  <a:pt x="2341" y="166"/>
                </a:lnTo>
                <a:lnTo>
                  <a:pt x="2294" y="149"/>
                </a:lnTo>
                <a:lnTo>
                  <a:pt x="2242" y="131"/>
                </a:lnTo>
                <a:lnTo>
                  <a:pt x="2185" y="114"/>
                </a:lnTo>
                <a:lnTo>
                  <a:pt x="2125" y="96"/>
                </a:lnTo>
                <a:lnTo>
                  <a:pt x="2059" y="78"/>
                </a:lnTo>
                <a:lnTo>
                  <a:pt x="1991" y="62"/>
                </a:lnTo>
                <a:lnTo>
                  <a:pt x="1919" y="47"/>
                </a:lnTo>
                <a:lnTo>
                  <a:pt x="1845" y="34"/>
                </a:lnTo>
                <a:lnTo>
                  <a:pt x="1768" y="23"/>
                </a:lnTo>
                <a:lnTo>
                  <a:pt x="1768" y="23"/>
                </a:lnTo>
                <a:close/>
              </a:path>
            </a:pathLst>
          </a:custGeom>
          <a:solidFill>
            <a:srgbClr val="FBAE03"/>
          </a:solidFill>
          <a:ln w="1588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cs typeface="+mn-ea"/>
              <a:sym typeface="+mn-lt"/>
            </a:endParaRPr>
          </a:p>
        </p:txBody>
      </p:sp>
      <p:sp>
        <p:nvSpPr>
          <p:cNvPr id="94" name="Freeform 181"/>
          <p:cNvSpPr>
            <a:spLocks noEditPoints="1"/>
          </p:cNvSpPr>
          <p:nvPr/>
        </p:nvSpPr>
        <p:spPr bwMode="auto">
          <a:xfrm>
            <a:off x="8038670" y="3482424"/>
            <a:ext cx="244907" cy="244905"/>
          </a:xfrm>
          <a:custGeom>
            <a:avLst/>
            <a:gdLst/>
            <a:ahLst/>
            <a:cxnLst>
              <a:cxn ang="0">
                <a:pos x="252" y="2"/>
              </a:cxn>
              <a:cxn ang="0">
                <a:pos x="252" y="2"/>
              </a:cxn>
              <a:cxn ang="0">
                <a:pos x="248" y="0"/>
              </a:cxn>
              <a:cxn ang="0">
                <a:pos x="248" y="0"/>
              </a:cxn>
              <a:cxn ang="0">
                <a:pos x="244" y="2"/>
              </a:cxn>
              <a:cxn ang="0">
                <a:pos x="4" y="162"/>
              </a:cxn>
              <a:cxn ang="0">
                <a:pos x="4" y="162"/>
              </a:cxn>
              <a:cxn ang="0">
                <a:pos x="0" y="164"/>
              </a:cxn>
              <a:cxn ang="0">
                <a:pos x="0" y="168"/>
              </a:cxn>
              <a:cxn ang="0">
                <a:pos x="0" y="168"/>
              </a:cxn>
              <a:cxn ang="0">
                <a:pos x="2" y="172"/>
              </a:cxn>
              <a:cxn ang="0">
                <a:pos x="6" y="176"/>
              </a:cxn>
              <a:cxn ang="0">
                <a:pos x="68" y="200"/>
              </a:cxn>
              <a:cxn ang="0">
                <a:pos x="98" y="252"/>
              </a:cxn>
              <a:cxn ang="0">
                <a:pos x="98" y="252"/>
              </a:cxn>
              <a:cxn ang="0">
                <a:pos x="100" y="254"/>
              </a:cxn>
              <a:cxn ang="0">
                <a:pos x="104" y="256"/>
              </a:cxn>
              <a:cxn ang="0">
                <a:pos x="104" y="256"/>
              </a:cxn>
              <a:cxn ang="0">
                <a:pos x="104" y="256"/>
              </a:cxn>
              <a:cxn ang="0">
                <a:pos x="108" y="254"/>
              </a:cxn>
              <a:cxn ang="0">
                <a:pos x="110" y="252"/>
              </a:cxn>
              <a:cxn ang="0">
                <a:pos x="128" y="224"/>
              </a:cxn>
              <a:cxn ang="0">
                <a:pos x="206" y="256"/>
              </a:cxn>
              <a:cxn ang="0">
                <a:pos x="206" y="256"/>
              </a:cxn>
              <a:cxn ang="0">
                <a:pos x="208" y="256"/>
              </a:cxn>
              <a:cxn ang="0">
                <a:pos x="208" y="256"/>
              </a:cxn>
              <a:cxn ang="0">
                <a:pos x="212" y="254"/>
              </a:cxn>
              <a:cxn ang="0">
                <a:pos x="212" y="254"/>
              </a:cxn>
              <a:cxn ang="0">
                <a:pos x="214" y="252"/>
              </a:cxn>
              <a:cxn ang="0">
                <a:pos x="216" y="250"/>
              </a:cxn>
              <a:cxn ang="0">
                <a:pos x="256" y="10"/>
              </a:cxn>
              <a:cxn ang="0">
                <a:pos x="256" y="10"/>
              </a:cxn>
              <a:cxn ang="0">
                <a:pos x="256" y="4"/>
              </a:cxn>
              <a:cxn ang="0">
                <a:pos x="252" y="2"/>
              </a:cxn>
              <a:cxn ang="0">
                <a:pos x="26" y="166"/>
              </a:cxn>
              <a:cxn ang="0">
                <a:pos x="210" y="42"/>
              </a:cxn>
              <a:cxn ang="0">
                <a:pos x="76" y="186"/>
              </a:cxn>
              <a:cxn ang="0">
                <a:pos x="76" y="186"/>
              </a:cxn>
              <a:cxn ang="0">
                <a:pos x="74" y="186"/>
              </a:cxn>
              <a:cxn ang="0">
                <a:pos x="26" y="166"/>
              </a:cxn>
              <a:cxn ang="0">
                <a:pos x="82" y="192"/>
              </a:cxn>
              <a:cxn ang="0">
                <a:pos x="82" y="192"/>
              </a:cxn>
              <a:cxn ang="0">
                <a:pos x="82" y="192"/>
              </a:cxn>
              <a:cxn ang="0">
                <a:pos x="234" y="30"/>
              </a:cxn>
              <a:cxn ang="0">
                <a:pos x="104" y="232"/>
              </a:cxn>
              <a:cxn ang="0">
                <a:pos x="82" y="192"/>
              </a:cxn>
              <a:cxn ang="0">
                <a:pos x="202" y="236"/>
              </a:cxn>
              <a:cxn ang="0">
                <a:pos x="134" y="210"/>
              </a:cxn>
              <a:cxn ang="0">
                <a:pos x="134" y="210"/>
              </a:cxn>
              <a:cxn ang="0">
                <a:pos x="128" y="208"/>
              </a:cxn>
              <a:cxn ang="0">
                <a:pos x="234" y="46"/>
              </a:cxn>
              <a:cxn ang="0">
                <a:pos x="202" y="236"/>
              </a:cxn>
            </a:cxnLst>
            <a:rect l="0" t="0" r="r" b="b"/>
            <a:pathLst>
              <a:path w="256" h="256">
                <a:moveTo>
                  <a:pt x="252" y="2"/>
                </a:moveTo>
                <a:lnTo>
                  <a:pt x="252" y="2"/>
                </a:lnTo>
                <a:lnTo>
                  <a:pt x="248" y="0"/>
                </a:lnTo>
                <a:lnTo>
                  <a:pt x="248" y="0"/>
                </a:lnTo>
                <a:lnTo>
                  <a:pt x="244" y="2"/>
                </a:lnTo>
                <a:lnTo>
                  <a:pt x="4" y="162"/>
                </a:lnTo>
                <a:lnTo>
                  <a:pt x="4" y="162"/>
                </a:lnTo>
                <a:lnTo>
                  <a:pt x="0" y="164"/>
                </a:lnTo>
                <a:lnTo>
                  <a:pt x="0" y="168"/>
                </a:lnTo>
                <a:lnTo>
                  <a:pt x="0" y="168"/>
                </a:lnTo>
                <a:lnTo>
                  <a:pt x="2" y="172"/>
                </a:lnTo>
                <a:lnTo>
                  <a:pt x="6" y="176"/>
                </a:lnTo>
                <a:lnTo>
                  <a:pt x="68" y="200"/>
                </a:lnTo>
                <a:lnTo>
                  <a:pt x="98" y="252"/>
                </a:lnTo>
                <a:lnTo>
                  <a:pt x="98" y="252"/>
                </a:lnTo>
                <a:lnTo>
                  <a:pt x="100" y="254"/>
                </a:lnTo>
                <a:lnTo>
                  <a:pt x="104" y="256"/>
                </a:lnTo>
                <a:lnTo>
                  <a:pt x="104" y="256"/>
                </a:lnTo>
                <a:lnTo>
                  <a:pt x="104" y="256"/>
                </a:lnTo>
                <a:lnTo>
                  <a:pt x="108" y="254"/>
                </a:lnTo>
                <a:lnTo>
                  <a:pt x="110" y="252"/>
                </a:lnTo>
                <a:lnTo>
                  <a:pt x="128" y="224"/>
                </a:lnTo>
                <a:lnTo>
                  <a:pt x="206" y="256"/>
                </a:lnTo>
                <a:lnTo>
                  <a:pt x="206" y="256"/>
                </a:lnTo>
                <a:lnTo>
                  <a:pt x="208" y="256"/>
                </a:lnTo>
                <a:lnTo>
                  <a:pt x="208" y="256"/>
                </a:lnTo>
                <a:lnTo>
                  <a:pt x="212" y="254"/>
                </a:lnTo>
                <a:lnTo>
                  <a:pt x="212" y="254"/>
                </a:lnTo>
                <a:lnTo>
                  <a:pt x="214" y="252"/>
                </a:lnTo>
                <a:lnTo>
                  <a:pt x="216" y="250"/>
                </a:lnTo>
                <a:lnTo>
                  <a:pt x="256" y="10"/>
                </a:lnTo>
                <a:lnTo>
                  <a:pt x="256" y="10"/>
                </a:lnTo>
                <a:lnTo>
                  <a:pt x="256" y="4"/>
                </a:lnTo>
                <a:lnTo>
                  <a:pt x="252" y="2"/>
                </a:lnTo>
                <a:close/>
                <a:moveTo>
                  <a:pt x="26" y="166"/>
                </a:moveTo>
                <a:lnTo>
                  <a:pt x="210" y="42"/>
                </a:lnTo>
                <a:lnTo>
                  <a:pt x="76" y="186"/>
                </a:lnTo>
                <a:lnTo>
                  <a:pt x="76" y="186"/>
                </a:lnTo>
                <a:lnTo>
                  <a:pt x="74" y="186"/>
                </a:lnTo>
                <a:lnTo>
                  <a:pt x="26" y="166"/>
                </a:lnTo>
                <a:close/>
                <a:moveTo>
                  <a:pt x="82" y="192"/>
                </a:moveTo>
                <a:lnTo>
                  <a:pt x="82" y="192"/>
                </a:lnTo>
                <a:lnTo>
                  <a:pt x="82" y="192"/>
                </a:lnTo>
                <a:lnTo>
                  <a:pt x="234" y="30"/>
                </a:lnTo>
                <a:lnTo>
                  <a:pt x="104" y="232"/>
                </a:lnTo>
                <a:lnTo>
                  <a:pt x="82" y="192"/>
                </a:lnTo>
                <a:close/>
                <a:moveTo>
                  <a:pt x="202" y="236"/>
                </a:moveTo>
                <a:lnTo>
                  <a:pt x="134" y="210"/>
                </a:lnTo>
                <a:lnTo>
                  <a:pt x="134" y="210"/>
                </a:lnTo>
                <a:lnTo>
                  <a:pt x="128" y="208"/>
                </a:lnTo>
                <a:lnTo>
                  <a:pt x="234" y="46"/>
                </a:lnTo>
                <a:lnTo>
                  <a:pt x="202" y="2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cs typeface="+mn-ea"/>
              <a:sym typeface="+mn-lt"/>
            </a:endParaRPr>
          </a:p>
        </p:txBody>
      </p:sp>
      <p:grpSp>
        <p:nvGrpSpPr>
          <p:cNvPr id="106" name="Group 105"/>
          <p:cNvGrpSpPr/>
          <p:nvPr/>
        </p:nvGrpSpPr>
        <p:grpSpPr>
          <a:xfrm>
            <a:off x="4787445" y="3981062"/>
            <a:ext cx="198254" cy="288368"/>
            <a:chOff x="4838700" y="2774950"/>
            <a:chExt cx="279400" cy="406400"/>
          </a:xfrm>
          <a:solidFill>
            <a:schemeClr val="bg1"/>
          </a:solidFill>
        </p:grpSpPr>
        <p:sp>
          <p:nvSpPr>
            <p:cNvPr id="107" name="Freeform 60"/>
            <p:cNvSpPr>
              <a:spLocks noEditPoints="1"/>
            </p:cNvSpPr>
            <p:nvPr/>
          </p:nvSpPr>
          <p:spPr bwMode="auto">
            <a:xfrm>
              <a:off x="4838700" y="2774950"/>
              <a:ext cx="279400" cy="406400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54" y="6"/>
                </a:cxn>
                <a:cxn ang="0">
                  <a:pos x="26" y="26"/>
                </a:cxn>
                <a:cxn ang="0">
                  <a:pos x="6" y="54"/>
                </a:cxn>
                <a:cxn ang="0">
                  <a:pos x="0" y="88"/>
                </a:cxn>
                <a:cxn ang="0">
                  <a:pos x="2" y="100"/>
                </a:cxn>
                <a:cxn ang="0">
                  <a:pos x="16" y="138"/>
                </a:cxn>
                <a:cxn ang="0">
                  <a:pos x="40" y="184"/>
                </a:cxn>
                <a:cxn ang="0">
                  <a:pos x="50" y="214"/>
                </a:cxn>
                <a:cxn ang="0">
                  <a:pos x="62" y="246"/>
                </a:cxn>
                <a:cxn ang="0">
                  <a:pos x="76" y="254"/>
                </a:cxn>
                <a:cxn ang="0">
                  <a:pos x="88" y="256"/>
                </a:cxn>
                <a:cxn ang="0">
                  <a:pos x="108" y="252"/>
                </a:cxn>
                <a:cxn ang="0">
                  <a:pos x="118" y="238"/>
                </a:cxn>
                <a:cxn ang="0">
                  <a:pos x="136" y="184"/>
                </a:cxn>
                <a:cxn ang="0">
                  <a:pos x="146" y="162"/>
                </a:cxn>
                <a:cxn ang="0">
                  <a:pos x="172" y="112"/>
                </a:cxn>
                <a:cxn ang="0">
                  <a:pos x="176" y="88"/>
                </a:cxn>
                <a:cxn ang="0">
                  <a:pos x="174" y="70"/>
                </a:cxn>
                <a:cxn ang="0">
                  <a:pos x="160" y="38"/>
                </a:cxn>
                <a:cxn ang="0">
                  <a:pos x="138" y="16"/>
                </a:cxn>
                <a:cxn ang="0">
                  <a:pos x="106" y="2"/>
                </a:cxn>
                <a:cxn ang="0">
                  <a:pos x="108" y="218"/>
                </a:cxn>
                <a:cxn ang="0">
                  <a:pos x="70" y="222"/>
                </a:cxn>
                <a:cxn ang="0">
                  <a:pos x="64" y="208"/>
                </a:cxn>
                <a:cxn ang="0">
                  <a:pos x="114" y="200"/>
                </a:cxn>
                <a:cxn ang="0">
                  <a:pos x="112" y="208"/>
                </a:cxn>
                <a:cxn ang="0">
                  <a:pos x="108" y="218"/>
                </a:cxn>
                <a:cxn ang="0">
                  <a:pos x="62" y="200"/>
                </a:cxn>
                <a:cxn ang="0">
                  <a:pos x="120" y="184"/>
                </a:cxn>
                <a:cxn ang="0">
                  <a:pos x="116" y="192"/>
                </a:cxn>
                <a:cxn ang="0">
                  <a:pos x="88" y="240"/>
                </a:cxn>
                <a:cxn ang="0">
                  <a:pos x="82" y="240"/>
                </a:cxn>
                <a:cxn ang="0">
                  <a:pos x="76" y="236"/>
                </a:cxn>
                <a:cxn ang="0">
                  <a:pos x="106" y="226"/>
                </a:cxn>
                <a:cxn ang="0">
                  <a:pos x="102" y="234"/>
                </a:cxn>
                <a:cxn ang="0">
                  <a:pos x="94" y="240"/>
                </a:cxn>
                <a:cxn ang="0">
                  <a:pos x="126" y="168"/>
                </a:cxn>
                <a:cxn ang="0">
                  <a:pos x="50" y="168"/>
                </a:cxn>
                <a:cxn ang="0">
                  <a:pos x="38" y="142"/>
                </a:cxn>
                <a:cxn ang="0">
                  <a:pos x="18" y="100"/>
                </a:cxn>
                <a:cxn ang="0">
                  <a:pos x="16" y="88"/>
                </a:cxn>
                <a:cxn ang="0">
                  <a:pos x="22" y="60"/>
                </a:cxn>
                <a:cxn ang="0">
                  <a:pos x="38" y="38"/>
                </a:cxn>
                <a:cxn ang="0">
                  <a:pos x="60" y="22"/>
                </a:cxn>
                <a:cxn ang="0">
                  <a:pos x="88" y="16"/>
                </a:cxn>
                <a:cxn ang="0">
                  <a:pos x="102" y="18"/>
                </a:cxn>
                <a:cxn ang="0">
                  <a:pos x="128" y="28"/>
                </a:cxn>
                <a:cxn ang="0">
                  <a:pos x="148" y="48"/>
                </a:cxn>
                <a:cxn ang="0">
                  <a:pos x="158" y="74"/>
                </a:cxn>
                <a:cxn ang="0">
                  <a:pos x="160" y="88"/>
                </a:cxn>
                <a:cxn ang="0">
                  <a:pos x="154" y="114"/>
                </a:cxn>
                <a:cxn ang="0">
                  <a:pos x="138" y="142"/>
                </a:cxn>
              </a:cxnLst>
              <a:rect l="0" t="0" r="r" b="b"/>
              <a:pathLst>
                <a:path w="176" h="256">
                  <a:moveTo>
                    <a:pt x="88" y="0"/>
                  </a:moveTo>
                  <a:lnTo>
                    <a:pt x="88" y="0"/>
                  </a:lnTo>
                  <a:lnTo>
                    <a:pt x="70" y="2"/>
                  </a:lnTo>
                  <a:lnTo>
                    <a:pt x="54" y="6"/>
                  </a:lnTo>
                  <a:lnTo>
                    <a:pt x="38" y="16"/>
                  </a:lnTo>
                  <a:lnTo>
                    <a:pt x="26" y="26"/>
                  </a:lnTo>
                  <a:lnTo>
                    <a:pt x="16" y="38"/>
                  </a:lnTo>
                  <a:lnTo>
                    <a:pt x="6" y="54"/>
                  </a:lnTo>
                  <a:lnTo>
                    <a:pt x="2" y="7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2" y="100"/>
                  </a:lnTo>
                  <a:lnTo>
                    <a:pt x="4" y="112"/>
                  </a:lnTo>
                  <a:lnTo>
                    <a:pt x="16" y="138"/>
                  </a:lnTo>
                  <a:lnTo>
                    <a:pt x="30" y="162"/>
                  </a:lnTo>
                  <a:lnTo>
                    <a:pt x="40" y="184"/>
                  </a:lnTo>
                  <a:lnTo>
                    <a:pt x="40" y="184"/>
                  </a:lnTo>
                  <a:lnTo>
                    <a:pt x="50" y="214"/>
                  </a:lnTo>
                  <a:lnTo>
                    <a:pt x="58" y="238"/>
                  </a:lnTo>
                  <a:lnTo>
                    <a:pt x="62" y="246"/>
                  </a:lnTo>
                  <a:lnTo>
                    <a:pt x="68" y="252"/>
                  </a:lnTo>
                  <a:lnTo>
                    <a:pt x="76" y="254"/>
                  </a:lnTo>
                  <a:lnTo>
                    <a:pt x="88" y="256"/>
                  </a:lnTo>
                  <a:lnTo>
                    <a:pt x="88" y="256"/>
                  </a:lnTo>
                  <a:lnTo>
                    <a:pt x="100" y="254"/>
                  </a:lnTo>
                  <a:lnTo>
                    <a:pt x="108" y="252"/>
                  </a:lnTo>
                  <a:lnTo>
                    <a:pt x="114" y="246"/>
                  </a:lnTo>
                  <a:lnTo>
                    <a:pt x="118" y="238"/>
                  </a:lnTo>
                  <a:lnTo>
                    <a:pt x="126" y="214"/>
                  </a:lnTo>
                  <a:lnTo>
                    <a:pt x="136" y="184"/>
                  </a:lnTo>
                  <a:lnTo>
                    <a:pt x="136" y="184"/>
                  </a:lnTo>
                  <a:lnTo>
                    <a:pt x="146" y="162"/>
                  </a:lnTo>
                  <a:lnTo>
                    <a:pt x="160" y="138"/>
                  </a:lnTo>
                  <a:lnTo>
                    <a:pt x="172" y="112"/>
                  </a:lnTo>
                  <a:lnTo>
                    <a:pt x="174" y="100"/>
                  </a:lnTo>
                  <a:lnTo>
                    <a:pt x="176" y="88"/>
                  </a:lnTo>
                  <a:lnTo>
                    <a:pt x="176" y="88"/>
                  </a:lnTo>
                  <a:lnTo>
                    <a:pt x="174" y="70"/>
                  </a:lnTo>
                  <a:lnTo>
                    <a:pt x="170" y="54"/>
                  </a:lnTo>
                  <a:lnTo>
                    <a:pt x="160" y="38"/>
                  </a:lnTo>
                  <a:lnTo>
                    <a:pt x="150" y="26"/>
                  </a:lnTo>
                  <a:lnTo>
                    <a:pt x="138" y="16"/>
                  </a:lnTo>
                  <a:lnTo>
                    <a:pt x="122" y="6"/>
                  </a:lnTo>
                  <a:lnTo>
                    <a:pt x="106" y="2"/>
                  </a:lnTo>
                  <a:lnTo>
                    <a:pt x="88" y="0"/>
                  </a:lnTo>
                  <a:close/>
                  <a:moveTo>
                    <a:pt x="108" y="218"/>
                  </a:moveTo>
                  <a:lnTo>
                    <a:pt x="70" y="222"/>
                  </a:lnTo>
                  <a:lnTo>
                    <a:pt x="70" y="222"/>
                  </a:lnTo>
                  <a:lnTo>
                    <a:pt x="64" y="208"/>
                  </a:lnTo>
                  <a:lnTo>
                    <a:pt x="64" y="208"/>
                  </a:lnTo>
                  <a:lnTo>
                    <a:pt x="64" y="206"/>
                  </a:lnTo>
                  <a:lnTo>
                    <a:pt x="114" y="200"/>
                  </a:lnTo>
                  <a:lnTo>
                    <a:pt x="114" y="200"/>
                  </a:lnTo>
                  <a:lnTo>
                    <a:pt x="112" y="208"/>
                  </a:lnTo>
                  <a:lnTo>
                    <a:pt x="112" y="208"/>
                  </a:lnTo>
                  <a:lnTo>
                    <a:pt x="108" y="218"/>
                  </a:lnTo>
                  <a:close/>
                  <a:moveTo>
                    <a:pt x="62" y="200"/>
                  </a:moveTo>
                  <a:lnTo>
                    <a:pt x="62" y="200"/>
                  </a:lnTo>
                  <a:lnTo>
                    <a:pt x="56" y="184"/>
                  </a:lnTo>
                  <a:lnTo>
                    <a:pt x="120" y="184"/>
                  </a:lnTo>
                  <a:lnTo>
                    <a:pt x="120" y="184"/>
                  </a:lnTo>
                  <a:lnTo>
                    <a:pt x="116" y="192"/>
                  </a:lnTo>
                  <a:lnTo>
                    <a:pt x="62" y="200"/>
                  </a:lnTo>
                  <a:close/>
                  <a:moveTo>
                    <a:pt x="88" y="240"/>
                  </a:moveTo>
                  <a:lnTo>
                    <a:pt x="88" y="240"/>
                  </a:lnTo>
                  <a:lnTo>
                    <a:pt x="82" y="240"/>
                  </a:lnTo>
                  <a:lnTo>
                    <a:pt x="78" y="238"/>
                  </a:lnTo>
                  <a:lnTo>
                    <a:pt x="76" y="236"/>
                  </a:lnTo>
                  <a:lnTo>
                    <a:pt x="72" y="230"/>
                  </a:lnTo>
                  <a:lnTo>
                    <a:pt x="106" y="226"/>
                  </a:lnTo>
                  <a:lnTo>
                    <a:pt x="106" y="226"/>
                  </a:lnTo>
                  <a:lnTo>
                    <a:pt x="102" y="234"/>
                  </a:lnTo>
                  <a:lnTo>
                    <a:pt x="98" y="238"/>
                  </a:lnTo>
                  <a:lnTo>
                    <a:pt x="94" y="240"/>
                  </a:lnTo>
                  <a:lnTo>
                    <a:pt x="88" y="240"/>
                  </a:lnTo>
                  <a:close/>
                  <a:moveTo>
                    <a:pt x="126" y="168"/>
                  </a:moveTo>
                  <a:lnTo>
                    <a:pt x="50" y="168"/>
                  </a:lnTo>
                  <a:lnTo>
                    <a:pt x="50" y="168"/>
                  </a:lnTo>
                  <a:lnTo>
                    <a:pt x="38" y="142"/>
                  </a:lnTo>
                  <a:lnTo>
                    <a:pt x="38" y="142"/>
                  </a:lnTo>
                  <a:lnTo>
                    <a:pt x="22" y="114"/>
                  </a:lnTo>
                  <a:lnTo>
                    <a:pt x="18" y="100"/>
                  </a:lnTo>
                  <a:lnTo>
                    <a:pt x="16" y="88"/>
                  </a:lnTo>
                  <a:lnTo>
                    <a:pt x="16" y="88"/>
                  </a:lnTo>
                  <a:lnTo>
                    <a:pt x="18" y="74"/>
                  </a:lnTo>
                  <a:lnTo>
                    <a:pt x="22" y="60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48" y="28"/>
                  </a:lnTo>
                  <a:lnTo>
                    <a:pt x="60" y="22"/>
                  </a:lnTo>
                  <a:lnTo>
                    <a:pt x="74" y="18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102" y="18"/>
                  </a:lnTo>
                  <a:lnTo>
                    <a:pt x="116" y="22"/>
                  </a:lnTo>
                  <a:lnTo>
                    <a:pt x="128" y="28"/>
                  </a:lnTo>
                  <a:lnTo>
                    <a:pt x="138" y="38"/>
                  </a:lnTo>
                  <a:lnTo>
                    <a:pt x="148" y="48"/>
                  </a:lnTo>
                  <a:lnTo>
                    <a:pt x="154" y="60"/>
                  </a:lnTo>
                  <a:lnTo>
                    <a:pt x="158" y="74"/>
                  </a:lnTo>
                  <a:lnTo>
                    <a:pt x="160" y="88"/>
                  </a:lnTo>
                  <a:lnTo>
                    <a:pt x="160" y="88"/>
                  </a:lnTo>
                  <a:lnTo>
                    <a:pt x="158" y="100"/>
                  </a:lnTo>
                  <a:lnTo>
                    <a:pt x="154" y="114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26" y="16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cs typeface="+mn-ea"/>
                <a:sym typeface="+mn-lt"/>
              </a:endParaRPr>
            </a:p>
          </p:txBody>
        </p:sp>
        <p:sp>
          <p:nvSpPr>
            <p:cNvPr id="108" name="Freeform 66"/>
            <p:cNvSpPr/>
            <p:nvPr/>
          </p:nvSpPr>
          <p:spPr bwMode="auto">
            <a:xfrm>
              <a:off x="4902200" y="2838450"/>
              <a:ext cx="82550" cy="8255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cs typeface="+mn-ea"/>
                <a:sym typeface="+mn-lt"/>
              </a:endParaRPr>
            </a:p>
          </p:txBody>
        </p:sp>
        <p:sp>
          <p:nvSpPr>
            <p:cNvPr id="109" name="Freeform 67"/>
            <p:cNvSpPr/>
            <p:nvPr/>
          </p:nvSpPr>
          <p:spPr bwMode="auto">
            <a:xfrm>
              <a:off x="4902200" y="2838450"/>
              <a:ext cx="82550" cy="8255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cs typeface="+mn-ea"/>
                <a:sym typeface="+mn-lt"/>
              </a:endParaRPr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7078639" y="3981064"/>
            <a:ext cx="288368" cy="288366"/>
            <a:chOff x="5588000" y="1962150"/>
            <a:chExt cx="406400" cy="406400"/>
          </a:xfrm>
          <a:solidFill>
            <a:schemeClr val="bg1"/>
          </a:solidFill>
        </p:grpSpPr>
        <p:sp>
          <p:nvSpPr>
            <p:cNvPr id="111" name="Freeform 106"/>
            <p:cNvSpPr>
              <a:spLocks noEditPoints="1"/>
            </p:cNvSpPr>
            <p:nvPr/>
          </p:nvSpPr>
          <p:spPr bwMode="auto">
            <a:xfrm>
              <a:off x="5588000" y="1962150"/>
              <a:ext cx="406400" cy="406400"/>
            </a:xfrm>
            <a:custGeom>
              <a:avLst/>
              <a:gdLst/>
              <a:ahLst/>
              <a:cxnLst>
                <a:cxn ang="0">
                  <a:pos x="214" y="86"/>
                </a:cxn>
                <a:cxn ang="0">
                  <a:pos x="230" y="54"/>
                </a:cxn>
                <a:cxn ang="0">
                  <a:pos x="210" y="30"/>
                </a:cxn>
                <a:cxn ang="0">
                  <a:pos x="194" y="26"/>
                </a:cxn>
                <a:cxn ang="0">
                  <a:pos x="160" y="38"/>
                </a:cxn>
                <a:cxn ang="0">
                  <a:pos x="150" y="4"/>
                </a:cxn>
                <a:cxn ang="0">
                  <a:pos x="118" y="0"/>
                </a:cxn>
                <a:cxn ang="0">
                  <a:pos x="102" y="12"/>
                </a:cxn>
                <a:cxn ang="0">
                  <a:pos x="66" y="28"/>
                </a:cxn>
                <a:cxn ang="0">
                  <a:pos x="56" y="26"/>
                </a:cxn>
                <a:cxn ang="0">
                  <a:pos x="30" y="46"/>
                </a:cxn>
                <a:cxn ang="0">
                  <a:pos x="28" y="66"/>
                </a:cxn>
                <a:cxn ang="0">
                  <a:pos x="12" y="102"/>
                </a:cxn>
                <a:cxn ang="0">
                  <a:pos x="0" y="112"/>
                </a:cxn>
                <a:cxn ang="0">
                  <a:pos x="0" y="144"/>
                </a:cxn>
                <a:cxn ang="0">
                  <a:pos x="38" y="160"/>
                </a:cxn>
                <a:cxn ang="0">
                  <a:pos x="28" y="190"/>
                </a:cxn>
                <a:cxn ang="0">
                  <a:pos x="30" y="210"/>
                </a:cxn>
                <a:cxn ang="0">
                  <a:pos x="56" y="230"/>
                </a:cxn>
                <a:cxn ang="0">
                  <a:pos x="86" y="214"/>
                </a:cxn>
                <a:cxn ang="0">
                  <a:pos x="102" y="244"/>
                </a:cxn>
                <a:cxn ang="0">
                  <a:pos x="118" y="256"/>
                </a:cxn>
                <a:cxn ang="0">
                  <a:pos x="150" y="252"/>
                </a:cxn>
                <a:cxn ang="0">
                  <a:pos x="160" y="218"/>
                </a:cxn>
                <a:cxn ang="0">
                  <a:pos x="194" y="230"/>
                </a:cxn>
                <a:cxn ang="0">
                  <a:pos x="210" y="226"/>
                </a:cxn>
                <a:cxn ang="0">
                  <a:pos x="230" y="202"/>
                </a:cxn>
                <a:cxn ang="0">
                  <a:pos x="214" y="170"/>
                </a:cxn>
                <a:cxn ang="0">
                  <a:pos x="248" y="152"/>
                </a:cxn>
                <a:cxn ang="0">
                  <a:pos x="256" y="118"/>
                </a:cxn>
                <a:cxn ang="0">
                  <a:pos x="248" y="104"/>
                </a:cxn>
                <a:cxn ang="0">
                  <a:pos x="208" y="148"/>
                </a:cxn>
                <a:cxn ang="0">
                  <a:pos x="200" y="162"/>
                </a:cxn>
                <a:cxn ang="0">
                  <a:pos x="200" y="214"/>
                </a:cxn>
                <a:cxn ang="0">
                  <a:pos x="170" y="198"/>
                </a:cxn>
                <a:cxn ang="0">
                  <a:pos x="154" y="204"/>
                </a:cxn>
                <a:cxn ang="0">
                  <a:pos x="138" y="240"/>
                </a:cxn>
                <a:cxn ang="0">
                  <a:pos x="108" y="208"/>
                </a:cxn>
                <a:cxn ang="0">
                  <a:pos x="94" y="200"/>
                </a:cxn>
                <a:cxn ang="0">
                  <a:pos x="78" y="202"/>
                </a:cxn>
                <a:cxn ang="0">
                  <a:pos x="54" y="178"/>
                </a:cxn>
                <a:cxn ang="0">
                  <a:pos x="52" y="154"/>
                </a:cxn>
                <a:cxn ang="0">
                  <a:pos x="16" y="138"/>
                </a:cxn>
                <a:cxn ang="0">
                  <a:pos x="48" y="108"/>
                </a:cxn>
                <a:cxn ang="0">
                  <a:pos x="56" y="94"/>
                </a:cxn>
                <a:cxn ang="0">
                  <a:pos x="56" y="42"/>
                </a:cxn>
                <a:cxn ang="0">
                  <a:pos x="86" y="58"/>
                </a:cxn>
                <a:cxn ang="0">
                  <a:pos x="102" y="52"/>
                </a:cxn>
                <a:cxn ang="0">
                  <a:pos x="118" y="16"/>
                </a:cxn>
                <a:cxn ang="0">
                  <a:pos x="148" y="48"/>
                </a:cxn>
                <a:cxn ang="0">
                  <a:pos x="162" y="56"/>
                </a:cxn>
                <a:cxn ang="0">
                  <a:pos x="178" y="54"/>
                </a:cxn>
                <a:cxn ang="0">
                  <a:pos x="202" y="78"/>
                </a:cxn>
                <a:cxn ang="0">
                  <a:pos x="204" y="102"/>
                </a:cxn>
                <a:cxn ang="0">
                  <a:pos x="240" y="118"/>
                </a:cxn>
              </a:cxnLst>
              <a:rect l="0" t="0" r="r" b="b"/>
              <a:pathLst>
                <a:path w="256" h="256">
                  <a:moveTo>
                    <a:pt x="244" y="102"/>
                  </a:moveTo>
                  <a:lnTo>
                    <a:pt x="218" y="96"/>
                  </a:lnTo>
                  <a:lnTo>
                    <a:pt x="218" y="96"/>
                  </a:lnTo>
                  <a:lnTo>
                    <a:pt x="214" y="86"/>
                  </a:lnTo>
                  <a:lnTo>
                    <a:pt x="228" y="66"/>
                  </a:lnTo>
                  <a:lnTo>
                    <a:pt x="228" y="66"/>
                  </a:lnTo>
                  <a:lnTo>
                    <a:pt x="230" y="60"/>
                  </a:lnTo>
                  <a:lnTo>
                    <a:pt x="230" y="54"/>
                  </a:lnTo>
                  <a:lnTo>
                    <a:pt x="230" y="50"/>
                  </a:lnTo>
                  <a:lnTo>
                    <a:pt x="226" y="46"/>
                  </a:lnTo>
                  <a:lnTo>
                    <a:pt x="210" y="30"/>
                  </a:lnTo>
                  <a:lnTo>
                    <a:pt x="210" y="30"/>
                  </a:lnTo>
                  <a:lnTo>
                    <a:pt x="206" y="26"/>
                  </a:lnTo>
                  <a:lnTo>
                    <a:pt x="200" y="26"/>
                  </a:lnTo>
                  <a:lnTo>
                    <a:pt x="200" y="26"/>
                  </a:lnTo>
                  <a:lnTo>
                    <a:pt x="194" y="26"/>
                  </a:lnTo>
                  <a:lnTo>
                    <a:pt x="190" y="28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0" y="38"/>
                  </a:lnTo>
                  <a:lnTo>
                    <a:pt x="154" y="12"/>
                  </a:lnTo>
                  <a:lnTo>
                    <a:pt x="154" y="12"/>
                  </a:lnTo>
                  <a:lnTo>
                    <a:pt x="152" y="8"/>
                  </a:lnTo>
                  <a:lnTo>
                    <a:pt x="150" y="4"/>
                  </a:lnTo>
                  <a:lnTo>
                    <a:pt x="144" y="0"/>
                  </a:lnTo>
                  <a:lnTo>
                    <a:pt x="13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2" y="0"/>
                  </a:lnTo>
                  <a:lnTo>
                    <a:pt x="106" y="4"/>
                  </a:lnTo>
                  <a:lnTo>
                    <a:pt x="104" y="8"/>
                  </a:lnTo>
                  <a:lnTo>
                    <a:pt x="102" y="12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86" y="42"/>
                  </a:lnTo>
                  <a:lnTo>
                    <a:pt x="66" y="28"/>
                  </a:lnTo>
                  <a:lnTo>
                    <a:pt x="66" y="28"/>
                  </a:lnTo>
                  <a:lnTo>
                    <a:pt x="62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0" y="26"/>
                  </a:lnTo>
                  <a:lnTo>
                    <a:pt x="46" y="30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26" y="50"/>
                  </a:lnTo>
                  <a:lnTo>
                    <a:pt x="26" y="54"/>
                  </a:lnTo>
                  <a:lnTo>
                    <a:pt x="26" y="60"/>
                  </a:lnTo>
                  <a:lnTo>
                    <a:pt x="28" y="6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8" y="96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8" y="104"/>
                  </a:lnTo>
                  <a:lnTo>
                    <a:pt x="4" y="106"/>
                  </a:lnTo>
                  <a:lnTo>
                    <a:pt x="0" y="112"/>
                  </a:lnTo>
                  <a:lnTo>
                    <a:pt x="0" y="118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4"/>
                  </a:lnTo>
                  <a:lnTo>
                    <a:pt x="4" y="150"/>
                  </a:lnTo>
                  <a:lnTo>
                    <a:pt x="8" y="152"/>
                  </a:lnTo>
                  <a:lnTo>
                    <a:pt x="12" y="154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42" y="17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6" y="196"/>
                  </a:lnTo>
                  <a:lnTo>
                    <a:pt x="26" y="202"/>
                  </a:lnTo>
                  <a:lnTo>
                    <a:pt x="26" y="206"/>
                  </a:lnTo>
                  <a:lnTo>
                    <a:pt x="30" y="210"/>
                  </a:lnTo>
                  <a:lnTo>
                    <a:pt x="46" y="226"/>
                  </a:lnTo>
                  <a:lnTo>
                    <a:pt x="46" y="226"/>
                  </a:lnTo>
                  <a:lnTo>
                    <a:pt x="50" y="230"/>
                  </a:lnTo>
                  <a:lnTo>
                    <a:pt x="56" y="230"/>
                  </a:lnTo>
                  <a:lnTo>
                    <a:pt x="56" y="230"/>
                  </a:lnTo>
                  <a:lnTo>
                    <a:pt x="62" y="230"/>
                  </a:lnTo>
                  <a:lnTo>
                    <a:pt x="66" y="228"/>
                  </a:lnTo>
                  <a:lnTo>
                    <a:pt x="86" y="214"/>
                  </a:lnTo>
                  <a:lnTo>
                    <a:pt x="86" y="214"/>
                  </a:lnTo>
                  <a:lnTo>
                    <a:pt x="96" y="218"/>
                  </a:lnTo>
                  <a:lnTo>
                    <a:pt x="102" y="244"/>
                  </a:lnTo>
                  <a:lnTo>
                    <a:pt x="102" y="244"/>
                  </a:lnTo>
                  <a:lnTo>
                    <a:pt x="104" y="248"/>
                  </a:lnTo>
                  <a:lnTo>
                    <a:pt x="106" y="252"/>
                  </a:lnTo>
                  <a:lnTo>
                    <a:pt x="112" y="256"/>
                  </a:lnTo>
                  <a:lnTo>
                    <a:pt x="118" y="256"/>
                  </a:lnTo>
                  <a:lnTo>
                    <a:pt x="138" y="256"/>
                  </a:lnTo>
                  <a:lnTo>
                    <a:pt x="138" y="256"/>
                  </a:lnTo>
                  <a:lnTo>
                    <a:pt x="144" y="256"/>
                  </a:lnTo>
                  <a:lnTo>
                    <a:pt x="150" y="252"/>
                  </a:lnTo>
                  <a:lnTo>
                    <a:pt x="152" y="248"/>
                  </a:lnTo>
                  <a:lnTo>
                    <a:pt x="154" y="244"/>
                  </a:lnTo>
                  <a:lnTo>
                    <a:pt x="160" y="218"/>
                  </a:lnTo>
                  <a:lnTo>
                    <a:pt x="160" y="218"/>
                  </a:lnTo>
                  <a:lnTo>
                    <a:pt x="170" y="214"/>
                  </a:lnTo>
                  <a:lnTo>
                    <a:pt x="190" y="228"/>
                  </a:lnTo>
                  <a:lnTo>
                    <a:pt x="190" y="228"/>
                  </a:lnTo>
                  <a:lnTo>
                    <a:pt x="194" y="230"/>
                  </a:lnTo>
                  <a:lnTo>
                    <a:pt x="200" y="230"/>
                  </a:lnTo>
                  <a:lnTo>
                    <a:pt x="200" y="230"/>
                  </a:lnTo>
                  <a:lnTo>
                    <a:pt x="206" y="230"/>
                  </a:lnTo>
                  <a:lnTo>
                    <a:pt x="210" y="226"/>
                  </a:lnTo>
                  <a:lnTo>
                    <a:pt x="226" y="210"/>
                  </a:lnTo>
                  <a:lnTo>
                    <a:pt x="226" y="210"/>
                  </a:lnTo>
                  <a:lnTo>
                    <a:pt x="230" y="206"/>
                  </a:lnTo>
                  <a:lnTo>
                    <a:pt x="230" y="202"/>
                  </a:lnTo>
                  <a:lnTo>
                    <a:pt x="230" y="196"/>
                  </a:lnTo>
                  <a:lnTo>
                    <a:pt x="228" y="190"/>
                  </a:lnTo>
                  <a:lnTo>
                    <a:pt x="214" y="170"/>
                  </a:lnTo>
                  <a:lnTo>
                    <a:pt x="214" y="170"/>
                  </a:lnTo>
                  <a:lnTo>
                    <a:pt x="218" y="160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8" y="152"/>
                  </a:lnTo>
                  <a:lnTo>
                    <a:pt x="252" y="150"/>
                  </a:lnTo>
                  <a:lnTo>
                    <a:pt x="256" y="144"/>
                  </a:lnTo>
                  <a:lnTo>
                    <a:pt x="256" y="138"/>
                  </a:lnTo>
                  <a:lnTo>
                    <a:pt x="256" y="118"/>
                  </a:lnTo>
                  <a:lnTo>
                    <a:pt x="256" y="118"/>
                  </a:lnTo>
                  <a:lnTo>
                    <a:pt x="256" y="112"/>
                  </a:lnTo>
                  <a:lnTo>
                    <a:pt x="252" y="106"/>
                  </a:lnTo>
                  <a:lnTo>
                    <a:pt x="248" y="104"/>
                  </a:lnTo>
                  <a:lnTo>
                    <a:pt x="244" y="102"/>
                  </a:lnTo>
                  <a:close/>
                  <a:moveTo>
                    <a:pt x="216" y="144"/>
                  </a:moveTo>
                  <a:lnTo>
                    <a:pt x="216" y="144"/>
                  </a:lnTo>
                  <a:lnTo>
                    <a:pt x="208" y="148"/>
                  </a:lnTo>
                  <a:lnTo>
                    <a:pt x="204" y="154"/>
                  </a:lnTo>
                  <a:lnTo>
                    <a:pt x="204" y="154"/>
                  </a:lnTo>
                  <a:lnTo>
                    <a:pt x="200" y="162"/>
                  </a:lnTo>
                  <a:lnTo>
                    <a:pt x="200" y="162"/>
                  </a:lnTo>
                  <a:lnTo>
                    <a:pt x="198" y="170"/>
                  </a:lnTo>
                  <a:lnTo>
                    <a:pt x="202" y="178"/>
                  </a:lnTo>
                  <a:lnTo>
                    <a:pt x="214" y="200"/>
                  </a:lnTo>
                  <a:lnTo>
                    <a:pt x="200" y="214"/>
                  </a:lnTo>
                  <a:lnTo>
                    <a:pt x="178" y="202"/>
                  </a:lnTo>
                  <a:lnTo>
                    <a:pt x="178" y="202"/>
                  </a:lnTo>
                  <a:lnTo>
                    <a:pt x="174" y="198"/>
                  </a:lnTo>
                  <a:lnTo>
                    <a:pt x="170" y="198"/>
                  </a:lnTo>
                  <a:lnTo>
                    <a:pt x="170" y="198"/>
                  </a:lnTo>
                  <a:lnTo>
                    <a:pt x="162" y="200"/>
                  </a:lnTo>
                  <a:lnTo>
                    <a:pt x="162" y="200"/>
                  </a:lnTo>
                  <a:lnTo>
                    <a:pt x="154" y="204"/>
                  </a:lnTo>
                  <a:lnTo>
                    <a:pt x="154" y="204"/>
                  </a:lnTo>
                  <a:lnTo>
                    <a:pt x="148" y="208"/>
                  </a:lnTo>
                  <a:lnTo>
                    <a:pt x="144" y="216"/>
                  </a:lnTo>
                  <a:lnTo>
                    <a:pt x="138" y="240"/>
                  </a:lnTo>
                  <a:lnTo>
                    <a:pt x="118" y="240"/>
                  </a:lnTo>
                  <a:lnTo>
                    <a:pt x="112" y="216"/>
                  </a:lnTo>
                  <a:lnTo>
                    <a:pt x="112" y="216"/>
                  </a:lnTo>
                  <a:lnTo>
                    <a:pt x="108" y="208"/>
                  </a:lnTo>
                  <a:lnTo>
                    <a:pt x="102" y="204"/>
                  </a:lnTo>
                  <a:lnTo>
                    <a:pt x="102" y="204"/>
                  </a:lnTo>
                  <a:lnTo>
                    <a:pt x="94" y="200"/>
                  </a:lnTo>
                  <a:lnTo>
                    <a:pt x="94" y="200"/>
                  </a:lnTo>
                  <a:lnTo>
                    <a:pt x="86" y="198"/>
                  </a:lnTo>
                  <a:lnTo>
                    <a:pt x="86" y="198"/>
                  </a:lnTo>
                  <a:lnTo>
                    <a:pt x="82" y="198"/>
                  </a:lnTo>
                  <a:lnTo>
                    <a:pt x="78" y="202"/>
                  </a:lnTo>
                  <a:lnTo>
                    <a:pt x="56" y="214"/>
                  </a:lnTo>
                  <a:lnTo>
                    <a:pt x="42" y="200"/>
                  </a:lnTo>
                  <a:lnTo>
                    <a:pt x="54" y="178"/>
                  </a:lnTo>
                  <a:lnTo>
                    <a:pt x="54" y="178"/>
                  </a:lnTo>
                  <a:lnTo>
                    <a:pt x="58" y="170"/>
                  </a:lnTo>
                  <a:lnTo>
                    <a:pt x="56" y="162"/>
                  </a:lnTo>
                  <a:lnTo>
                    <a:pt x="56" y="162"/>
                  </a:lnTo>
                  <a:lnTo>
                    <a:pt x="52" y="154"/>
                  </a:lnTo>
                  <a:lnTo>
                    <a:pt x="52" y="154"/>
                  </a:lnTo>
                  <a:lnTo>
                    <a:pt x="48" y="148"/>
                  </a:lnTo>
                  <a:lnTo>
                    <a:pt x="40" y="144"/>
                  </a:lnTo>
                  <a:lnTo>
                    <a:pt x="16" y="138"/>
                  </a:lnTo>
                  <a:lnTo>
                    <a:pt x="16" y="118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8" y="108"/>
                  </a:lnTo>
                  <a:lnTo>
                    <a:pt x="52" y="102"/>
                  </a:lnTo>
                  <a:lnTo>
                    <a:pt x="52" y="102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8" y="86"/>
                  </a:lnTo>
                  <a:lnTo>
                    <a:pt x="54" y="78"/>
                  </a:lnTo>
                  <a:lnTo>
                    <a:pt x="42" y="56"/>
                  </a:lnTo>
                  <a:lnTo>
                    <a:pt x="56" y="42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82" y="58"/>
                  </a:lnTo>
                  <a:lnTo>
                    <a:pt x="86" y="58"/>
                  </a:lnTo>
                  <a:lnTo>
                    <a:pt x="86" y="58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102" y="52"/>
                  </a:lnTo>
                  <a:lnTo>
                    <a:pt x="102" y="52"/>
                  </a:lnTo>
                  <a:lnTo>
                    <a:pt x="108" y="48"/>
                  </a:lnTo>
                  <a:lnTo>
                    <a:pt x="112" y="40"/>
                  </a:lnTo>
                  <a:lnTo>
                    <a:pt x="118" y="16"/>
                  </a:lnTo>
                  <a:lnTo>
                    <a:pt x="138" y="16"/>
                  </a:lnTo>
                  <a:lnTo>
                    <a:pt x="144" y="40"/>
                  </a:lnTo>
                  <a:lnTo>
                    <a:pt x="144" y="40"/>
                  </a:lnTo>
                  <a:lnTo>
                    <a:pt x="148" y="48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62" y="56"/>
                  </a:lnTo>
                  <a:lnTo>
                    <a:pt x="162" y="56"/>
                  </a:lnTo>
                  <a:lnTo>
                    <a:pt x="170" y="58"/>
                  </a:lnTo>
                  <a:lnTo>
                    <a:pt x="170" y="58"/>
                  </a:lnTo>
                  <a:lnTo>
                    <a:pt x="174" y="58"/>
                  </a:lnTo>
                  <a:lnTo>
                    <a:pt x="178" y="54"/>
                  </a:lnTo>
                  <a:lnTo>
                    <a:pt x="200" y="42"/>
                  </a:lnTo>
                  <a:lnTo>
                    <a:pt x="214" y="56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198" y="86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4" y="102"/>
                  </a:lnTo>
                  <a:lnTo>
                    <a:pt x="204" y="102"/>
                  </a:lnTo>
                  <a:lnTo>
                    <a:pt x="208" y="108"/>
                  </a:lnTo>
                  <a:lnTo>
                    <a:pt x="216" y="112"/>
                  </a:lnTo>
                  <a:lnTo>
                    <a:pt x="240" y="118"/>
                  </a:lnTo>
                  <a:lnTo>
                    <a:pt x="240" y="138"/>
                  </a:lnTo>
                  <a:lnTo>
                    <a:pt x="216" y="1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cs typeface="+mn-ea"/>
                <a:sym typeface="+mn-lt"/>
              </a:endParaRPr>
            </a:p>
          </p:txBody>
        </p:sp>
        <p:sp>
          <p:nvSpPr>
            <p:cNvPr id="112" name="Freeform 109"/>
            <p:cNvSpPr>
              <a:spLocks noEditPoints="1"/>
            </p:cNvSpPr>
            <p:nvPr/>
          </p:nvSpPr>
          <p:spPr bwMode="auto">
            <a:xfrm>
              <a:off x="5702300" y="2076450"/>
              <a:ext cx="177800" cy="17780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34" y="4"/>
                </a:cxn>
                <a:cxn ang="0">
                  <a:pos x="16" y="16"/>
                </a:cxn>
                <a:cxn ang="0">
                  <a:pos x="4" y="34"/>
                </a:cxn>
                <a:cxn ang="0">
                  <a:pos x="0" y="56"/>
                </a:cxn>
                <a:cxn ang="0">
                  <a:pos x="2" y="68"/>
                </a:cxn>
                <a:cxn ang="0">
                  <a:pos x="10" y="88"/>
                </a:cxn>
                <a:cxn ang="0">
                  <a:pos x="24" y="102"/>
                </a:cxn>
                <a:cxn ang="0">
                  <a:pos x="44" y="110"/>
                </a:cxn>
                <a:cxn ang="0">
                  <a:pos x="56" y="112"/>
                </a:cxn>
                <a:cxn ang="0">
                  <a:pos x="78" y="108"/>
                </a:cxn>
                <a:cxn ang="0">
                  <a:pos x="96" y="96"/>
                </a:cxn>
                <a:cxn ang="0">
                  <a:pos x="108" y="78"/>
                </a:cxn>
                <a:cxn ang="0">
                  <a:pos x="112" y="56"/>
                </a:cxn>
                <a:cxn ang="0">
                  <a:pos x="110" y="44"/>
                </a:cxn>
                <a:cxn ang="0">
                  <a:pos x="102" y="24"/>
                </a:cxn>
                <a:cxn ang="0">
                  <a:pos x="88" y="10"/>
                </a:cxn>
                <a:cxn ang="0">
                  <a:pos x="68" y="2"/>
                </a:cxn>
                <a:cxn ang="0">
                  <a:pos x="56" y="104"/>
                </a:cxn>
                <a:cxn ang="0">
                  <a:pos x="46" y="104"/>
                </a:cxn>
                <a:cxn ang="0">
                  <a:pos x="28" y="96"/>
                </a:cxn>
                <a:cxn ang="0">
                  <a:pos x="16" y="84"/>
                </a:cxn>
                <a:cxn ang="0">
                  <a:pos x="8" y="66"/>
                </a:cxn>
                <a:cxn ang="0">
                  <a:pos x="8" y="56"/>
                </a:cxn>
                <a:cxn ang="0">
                  <a:pos x="10" y="36"/>
                </a:cxn>
                <a:cxn ang="0">
                  <a:pos x="22" y="22"/>
                </a:cxn>
                <a:cxn ang="0">
                  <a:pos x="36" y="10"/>
                </a:cxn>
                <a:cxn ang="0">
                  <a:pos x="56" y="6"/>
                </a:cxn>
                <a:cxn ang="0">
                  <a:pos x="66" y="8"/>
                </a:cxn>
                <a:cxn ang="0">
                  <a:pos x="84" y="16"/>
                </a:cxn>
                <a:cxn ang="0">
                  <a:pos x="96" y="28"/>
                </a:cxn>
                <a:cxn ang="0">
                  <a:pos x="104" y="46"/>
                </a:cxn>
                <a:cxn ang="0">
                  <a:pos x="106" y="56"/>
                </a:cxn>
                <a:cxn ang="0">
                  <a:pos x="102" y="76"/>
                </a:cxn>
                <a:cxn ang="0">
                  <a:pos x="90" y="90"/>
                </a:cxn>
                <a:cxn ang="0">
                  <a:pos x="76" y="102"/>
                </a:cxn>
                <a:cxn ang="0">
                  <a:pos x="56" y="104"/>
                </a:cxn>
              </a:cxnLst>
              <a:rect l="0" t="0" r="r" b="b"/>
              <a:pathLst>
                <a:path w="112" h="112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8"/>
                  </a:lnTo>
                  <a:lnTo>
                    <a:pt x="4" y="78"/>
                  </a:lnTo>
                  <a:lnTo>
                    <a:pt x="10" y="88"/>
                  </a:lnTo>
                  <a:lnTo>
                    <a:pt x="16" y="96"/>
                  </a:lnTo>
                  <a:lnTo>
                    <a:pt x="24" y="102"/>
                  </a:lnTo>
                  <a:lnTo>
                    <a:pt x="34" y="108"/>
                  </a:lnTo>
                  <a:lnTo>
                    <a:pt x="44" y="110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68" y="110"/>
                  </a:lnTo>
                  <a:lnTo>
                    <a:pt x="78" y="108"/>
                  </a:lnTo>
                  <a:lnTo>
                    <a:pt x="88" y="102"/>
                  </a:lnTo>
                  <a:lnTo>
                    <a:pt x="96" y="96"/>
                  </a:lnTo>
                  <a:lnTo>
                    <a:pt x="102" y="88"/>
                  </a:lnTo>
                  <a:lnTo>
                    <a:pt x="108" y="78"/>
                  </a:lnTo>
                  <a:lnTo>
                    <a:pt x="110" y="68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0" y="44"/>
                  </a:lnTo>
                  <a:lnTo>
                    <a:pt x="108" y="34"/>
                  </a:lnTo>
                  <a:lnTo>
                    <a:pt x="102" y="24"/>
                  </a:lnTo>
                  <a:lnTo>
                    <a:pt x="96" y="16"/>
                  </a:lnTo>
                  <a:lnTo>
                    <a:pt x="88" y="10"/>
                  </a:lnTo>
                  <a:lnTo>
                    <a:pt x="78" y="4"/>
                  </a:lnTo>
                  <a:lnTo>
                    <a:pt x="68" y="2"/>
                  </a:lnTo>
                  <a:lnTo>
                    <a:pt x="56" y="0"/>
                  </a:lnTo>
                  <a:close/>
                  <a:moveTo>
                    <a:pt x="56" y="104"/>
                  </a:moveTo>
                  <a:lnTo>
                    <a:pt x="56" y="104"/>
                  </a:lnTo>
                  <a:lnTo>
                    <a:pt x="46" y="104"/>
                  </a:lnTo>
                  <a:lnTo>
                    <a:pt x="36" y="102"/>
                  </a:lnTo>
                  <a:lnTo>
                    <a:pt x="28" y="96"/>
                  </a:lnTo>
                  <a:lnTo>
                    <a:pt x="22" y="90"/>
                  </a:lnTo>
                  <a:lnTo>
                    <a:pt x="16" y="84"/>
                  </a:lnTo>
                  <a:lnTo>
                    <a:pt x="10" y="76"/>
                  </a:lnTo>
                  <a:lnTo>
                    <a:pt x="8" y="6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0" y="36"/>
                  </a:lnTo>
                  <a:lnTo>
                    <a:pt x="16" y="28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6" y="10"/>
                  </a:lnTo>
                  <a:lnTo>
                    <a:pt x="46" y="8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66" y="8"/>
                  </a:lnTo>
                  <a:lnTo>
                    <a:pt x="76" y="10"/>
                  </a:lnTo>
                  <a:lnTo>
                    <a:pt x="84" y="16"/>
                  </a:lnTo>
                  <a:lnTo>
                    <a:pt x="90" y="22"/>
                  </a:lnTo>
                  <a:lnTo>
                    <a:pt x="96" y="28"/>
                  </a:lnTo>
                  <a:lnTo>
                    <a:pt x="102" y="36"/>
                  </a:lnTo>
                  <a:lnTo>
                    <a:pt x="104" y="4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4" y="66"/>
                  </a:lnTo>
                  <a:lnTo>
                    <a:pt x="102" y="76"/>
                  </a:lnTo>
                  <a:lnTo>
                    <a:pt x="96" y="84"/>
                  </a:lnTo>
                  <a:lnTo>
                    <a:pt x="90" y="90"/>
                  </a:lnTo>
                  <a:lnTo>
                    <a:pt x="84" y="96"/>
                  </a:lnTo>
                  <a:lnTo>
                    <a:pt x="76" y="102"/>
                  </a:lnTo>
                  <a:lnTo>
                    <a:pt x="66" y="104"/>
                  </a:lnTo>
                  <a:lnTo>
                    <a:pt x="56" y="10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cs typeface="+mn-ea"/>
                <a:sym typeface="+mn-lt"/>
              </a:endParaRPr>
            </a:p>
          </p:txBody>
        </p:sp>
        <p:sp>
          <p:nvSpPr>
            <p:cNvPr id="113" name="Freeform 112"/>
            <p:cNvSpPr>
              <a:spLocks noEditPoints="1"/>
            </p:cNvSpPr>
            <p:nvPr/>
          </p:nvSpPr>
          <p:spPr bwMode="auto">
            <a:xfrm>
              <a:off x="5740400" y="2114550"/>
              <a:ext cx="101600" cy="101600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54" y="54"/>
                </a:cxn>
                <a:cxn ang="0">
                  <a:pos x="62" y="44"/>
                </a:cxn>
                <a:cxn ang="0">
                  <a:pos x="64" y="38"/>
                </a:cxn>
                <a:cxn ang="0">
                  <a:pos x="64" y="32"/>
                </a:cxn>
                <a:cxn ang="0">
                  <a:pos x="64" y="32"/>
                </a:cxn>
                <a:cxn ang="0">
                  <a:pos x="64" y="26"/>
                </a:cxn>
                <a:cxn ang="0">
                  <a:pos x="62" y="20"/>
                </a:cxn>
                <a:cxn ang="0">
                  <a:pos x="54" y="10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32" y="56"/>
                </a:cxn>
                <a:cxn ang="0">
                  <a:pos x="32" y="56"/>
                </a:cxn>
                <a:cxn ang="0">
                  <a:pos x="22" y="54"/>
                </a:cxn>
                <a:cxn ang="0">
                  <a:pos x="16" y="48"/>
                </a:cxn>
                <a:cxn ang="0">
                  <a:pos x="10" y="42"/>
                </a:cxn>
                <a:cxn ang="0">
                  <a:pos x="8" y="32"/>
                </a:cxn>
                <a:cxn ang="0">
                  <a:pos x="8" y="32"/>
                </a:cxn>
                <a:cxn ang="0">
                  <a:pos x="10" y="22"/>
                </a:cxn>
                <a:cxn ang="0">
                  <a:pos x="16" y="16"/>
                </a:cxn>
                <a:cxn ang="0">
                  <a:pos x="22" y="10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42" y="10"/>
                </a:cxn>
                <a:cxn ang="0">
                  <a:pos x="48" y="16"/>
                </a:cxn>
                <a:cxn ang="0">
                  <a:pos x="54" y="22"/>
                </a:cxn>
                <a:cxn ang="0">
                  <a:pos x="56" y="32"/>
                </a:cxn>
                <a:cxn ang="0">
                  <a:pos x="56" y="32"/>
                </a:cxn>
                <a:cxn ang="0">
                  <a:pos x="54" y="42"/>
                </a:cxn>
                <a:cxn ang="0">
                  <a:pos x="48" y="48"/>
                </a:cxn>
                <a:cxn ang="0">
                  <a:pos x="42" y="54"/>
                </a:cxn>
                <a:cxn ang="0">
                  <a:pos x="32" y="56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4" y="54"/>
                  </a:lnTo>
                  <a:lnTo>
                    <a:pt x="62" y="44"/>
                  </a:lnTo>
                  <a:lnTo>
                    <a:pt x="64" y="38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54" y="10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  <a:moveTo>
                    <a:pt x="32" y="56"/>
                  </a:moveTo>
                  <a:lnTo>
                    <a:pt x="32" y="56"/>
                  </a:lnTo>
                  <a:lnTo>
                    <a:pt x="22" y="54"/>
                  </a:lnTo>
                  <a:lnTo>
                    <a:pt x="16" y="48"/>
                  </a:lnTo>
                  <a:lnTo>
                    <a:pt x="10" y="4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22"/>
                  </a:lnTo>
                  <a:lnTo>
                    <a:pt x="16" y="16"/>
                  </a:lnTo>
                  <a:lnTo>
                    <a:pt x="22" y="10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42" y="10"/>
                  </a:lnTo>
                  <a:lnTo>
                    <a:pt x="48" y="16"/>
                  </a:lnTo>
                  <a:lnTo>
                    <a:pt x="54" y="2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4" y="42"/>
                  </a:lnTo>
                  <a:lnTo>
                    <a:pt x="48" y="48"/>
                  </a:lnTo>
                  <a:lnTo>
                    <a:pt x="42" y="54"/>
                  </a:lnTo>
                  <a:lnTo>
                    <a:pt x="32" y="5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cs typeface="+mn-ea"/>
                <a:sym typeface="+mn-lt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706935" y="3320092"/>
            <a:ext cx="288368" cy="288366"/>
            <a:chOff x="4775200" y="1962150"/>
            <a:chExt cx="406400" cy="406400"/>
          </a:xfrm>
          <a:solidFill>
            <a:schemeClr val="bg1"/>
          </a:solidFill>
        </p:grpSpPr>
        <p:sp>
          <p:nvSpPr>
            <p:cNvPr id="115" name="Freeform 115"/>
            <p:cNvSpPr>
              <a:spLocks noEditPoints="1"/>
            </p:cNvSpPr>
            <p:nvPr/>
          </p:nvSpPr>
          <p:spPr bwMode="auto">
            <a:xfrm>
              <a:off x="4775200" y="1962150"/>
              <a:ext cx="406400" cy="406400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22" y="8"/>
                </a:cxn>
                <a:cxn ang="0">
                  <a:pos x="92" y="28"/>
                </a:cxn>
                <a:cxn ang="0">
                  <a:pos x="72" y="58"/>
                </a:cxn>
                <a:cxn ang="0">
                  <a:pos x="64" y="96"/>
                </a:cxn>
                <a:cxn ang="0">
                  <a:pos x="64" y="108"/>
                </a:cxn>
                <a:cxn ang="0">
                  <a:pos x="70" y="130"/>
                </a:cxn>
                <a:cxn ang="0">
                  <a:pos x="8" y="208"/>
                </a:cxn>
                <a:cxn ang="0">
                  <a:pos x="8" y="208"/>
                </a:cxn>
                <a:cxn ang="0">
                  <a:pos x="0" y="228"/>
                </a:cxn>
                <a:cxn ang="0">
                  <a:pos x="2" y="238"/>
                </a:cxn>
                <a:cxn ang="0">
                  <a:pos x="18" y="254"/>
                </a:cxn>
                <a:cxn ang="0">
                  <a:pos x="28" y="256"/>
                </a:cxn>
                <a:cxn ang="0">
                  <a:pos x="48" y="248"/>
                </a:cxn>
                <a:cxn ang="0">
                  <a:pos x="116" y="180"/>
                </a:cxn>
                <a:cxn ang="0">
                  <a:pos x="126" y="186"/>
                </a:cxn>
                <a:cxn ang="0">
                  <a:pos x="148" y="192"/>
                </a:cxn>
                <a:cxn ang="0">
                  <a:pos x="160" y="192"/>
                </a:cxn>
                <a:cxn ang="0">
                  <a:pos x="198" y="184"/>
                </a:cxn>
                <a:cxn ang="0">
                  <a:pos x="228" y="164"/>
                </a:cxn>
                <a:cxn ang="0">
                  <a:pos x="248" y="134"/>
                </a:cxn>
                <a:cxn ang="0">
                  <a:pos x="256" y="96"/>
                </a:cxn>
                <a:cxn ang="0">
                  <a:pos x="254" y="76"/>
                </a:cxn>
                <a:cxn ang="0">
                  <a:pos x="240" y="42"/>
                </a:cxn>
                <a:cxn ang="0">
                  <a:pos x="214" y="16"/>
                </a:cxn>
                <a:cxn ang="0">
                  <a:pos x="180" y="2"/>
                </a:cxn>
                <a:cxn ang="0">
                  <a:pos x="38" y="238"/>
                </a:cxn>
                <a:cxn ang="0">
                  <a:pos x="34" y="240"/>
                </a:cxn>
                <a:cxn ang="0">
                  <a:pos x="28" y="242"/>
                </a:cxn>
                <a:cxn ang="0">
                  <a:pos x="18" y="238"/>
                </a:cxn>
                <a:cxn ang="0">
                  <a:pos x="14" y="228"/>
                </a:cxn>
                <a:cxn ang="0">
                  <a:pos x="16" y="222"/>
                </a:cxn>
                <a:cxn ang="0">
                  <a:pos x="18" y="218"/>
                </a:cxn>
                <a:cxn ang="0">
                  <a:pos x="82" y="154"/>
                </a:cxn>
                <a:cxn ang="0">
                  <a:pos x="102" y="174"/>
                </a:cxn>
                <a:cxn ang="0">
                  <a:pos x="160" y="176"/>
                </a:cxn>
                <a:cxn ang="0">
                  <a:pos x="144" y="174"/>
                </a:cxn>
                <a:cxn ang="0">
                  <a:pos x="116" y="162"/>
                </a:cxn>
                <a:cxn ang="0">
                  <a:pos x="94" y="140"/>
                </a:cxn>
                <a:cxn ang="0">
                  <a:pos x="82" y="112"/>
                </a:cxn>
                <a:cxn ang="0">
                  <a:pos x="80" y="96"/>
                </a:cxn>
                <a:cxn ang="0">
                  <a:pos x="86" y="64"/>
                </a:cxn>
                <a:cxn ang="0">
                  <a:pos x="104" y="40"/>
                </a:cxn>
                <a:cxn ang="0">
                  <a:pos x="128" y="22"/>
                </a:cxn>
                <a:cxn ang="0">
                  <a:pos x="160" y="16"/>
                </a:cxn>
                <a:cxn ang="0">
                  <a:pos x="176" y="18"/>
                </a:cxn>
                <a:cxn ang="0">
                  <a:pos x="204" y="30"/>
                </a:cxn>
                <a:cxn ang="0">
                  <a:pos x="226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4" y="128"/>
                </a:cxn>
                <a:cxn ang="0">
                  <a:pos x="216" y="152"/>
                </a:cxn>
                <a:cxn ang="0">
                  <a:pos x="192" y="170"/>
                </a:cxn>
                <a:cxn ang="0">
                  <a:pos x="160" y="176"/>
                </a:cxn>
              </a:cxnLst>
              <a:rect l="0" t="0" r="r" b="b"/>
              <a:pathLst>
                <a:path w="256" h="256">
                  <a:moveTo>
                    <a:pt x="160" y="0"/>
                  </a:moveTo>
                  <a:lnTo>
                    <a:pt x="160" y="0"/>
                  </a:lnTo>
                  <a:lnTo>
                    <a:pt x="140" y="2"/>
                  </a:lnTo>
                  <a:lnTo>
                    <a:pt x="122" y="8"/>
                  </a:lnTo>
                  <a:lnTo>
                    <a:pt x="106" y="16"/>
                  </a:lnTo>
                  <a:lnTo>
                    <a:pt x="92" y="28"/>
                  </a:lnTo>
                  <a:lnTo>
                    <a:pt x="80" y="42"/>
                  </a:lnTo>
                  <a:lnTo>
                    <a:pt x="72" y="58"/>
                  </a:lnTo>
                  <a:lnTo>
                    <a:pt x="66" y="76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108"/>
                  </a:lnTo>
                  <a:lnTo>
                    <a:pt x="66" y="120"/>
                  </a:lnTo>
                  <a:lnTo>
                    <a:pt x="70" y="130"/>
                  </a:lnTo>
                  <a:lnTo>
                    <a:pt x="76" y="140"/>
                  </a:lnTo>
                  <a:lnTo>
                    <a:pt x="8" y="208"/>
                  </a:lnTo>
                  <a:lnTo>
                    <a:pt x="8" y="208"/>
                  </a:lnTo>
                  <a:lnTo>
                    <a:pt x="8" y="208"/>
                  </a:lnTo>
                  <a:lnTo>
                    <a:pt x="2" y="216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2" y="238"/>
                  </a:lnTo>
                  <a:lnTo>
                    <a:pt x="8" y="248"/>
                  </a:lnTo>
                  <a:lnTo>
                    <a:pt x="18" y="254"/>
                  </a:lnTo>
                  <a:lnTo>
                    <a:pt x="28" y="256"/>
                  </a:lnTo>
                  <a:lnTo>
                    <a:pt x="28" y="256"/>
                  </a:lnTo>
                  <a:lnTo>
                    <a:pt x="40" y="254"/>
                  </a:lnTo>
                  <a:lnTo>
                    <a:pt x="48" y="248"/>
                  </a:lnTo>
                  <a:lnTo>
                    <a:pt x="48" y="248"/>
                  </a:lnTo>
                  <a:lnTo>
                    <a:pt x="116" y="180"/>
                  </a:lnTo>
                  <a:lnTo>
                    <a:pt x="116" y="180"/>
                  </a:lnTo>
                  <a:lnTo>
                    <a:pt x="126" y="186"/>
                  </a:lnTo>
                  <a:lnTo>
                    <a:pt x="136" y="190"/>
                  </a:lnTo>
                  <a:lnTo>
                    <a:pt x="148" y="192"/>
                  </a:lnTo>
                  <a:lnTo>
                    <a:pt x="160" y="192"/>
                  </a:lnTo>
                  <a:lnTo>
                    <a:pt x="160" y="192"/>
                  </a:lnTo>
                  <a:lnTo>
                    <a:pt x="180" y="190"/>
                  </a:lnTo>
                  <a:lnTo>
                    <a:pt x="198" y="184"/>
                  </a:lnTo>
                  <a:lnTo>
                    <a:pt x="214" y="176"/>
                  </a:lnTo>
                  <a:lnTo>
                    <a:pt x="228" y="164"/>
                  </a:lnTo>
                  <a:lnTo>
                    <a:pt x="240" y="150"/>
                  </a:lnTo>
                  <a:lnTo>
                    <a:pt x="248" y="134"/>
                  </a:lnTo>
                  <a:lnTo>
                    <a:pt x="254" y="11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4" y="76"/>
                  </a:lnTo>
                  <a:lnTo>
                    <a:pt x="248" y="58"/>
                  </a:lnTo>
                  <a:lnTo>
                    <a:pt x="240" y="42"/>
                  </a:lnTo>
                  <a:lnTo>
                    <a:pt x="228" y="28"/>
                  </a:lnTo>
                  <a:lnTo>
                    <a:pt x="214" y="16"/>
                  </a:lnTo>
                  <a:lnTo>
                    <a:pt x="198" y="8"/>
                  </a:lnTo>
                  <a:lnTo>
                    <a:pt x="180" y="2"/>
                  </a:lnTo>
                  <a:lnTo>
                    <a:pt x="160" y="0"/>
                  </a:lnTo>
                  <a:close/>
                  <a:moveTo>
                    <a:pt x="38" y="238"/>
                  </a:moveTo>
                  <a:lnTo>
                    <a:pt x="38" y="238"/>
                  </a:lnTo>
                  <a:lnTo>
                    <a:pt x="34" y="240"/>
                  </a:lnTo>
                  <a:lnTo>
                    <a:pt x="28" y="242"/>
                  </a:lnTo>
                  <a:lnTo>
                    <a:pt x="28" y="242"/>
                  </a:lnTo>
                  <a:lnTo>
                    <a:pt x="22" y="240"/>
                  </a:lnTo>
                  <a:lnTo>
                    <a:pt x="18" y="238"/>
                  </a:lnTo>
                  <a:lnTo>
                    <a:pt x="16" y="234"/>
                  </a:lnTo>
                  <a:lnTo>
                    <a:pt x="14" y="228"/>
                  </a:lnTo>
                  <a:lnTo>
                    <a:pt x="14" y="228"/>
                  </a:lnTo>
                  <a:lnTo>
                    <a:pt x="16" y="222"/>
                  </a:lnTo>
                  <a:lnTo>
                    <a:pt x="18" y="218"/>
                  </a:lnTo>
                  <a:lnTo>
                    <a:pt x="18" y="218"/>
                  </a:lnTo>
                  <a:lnTo>
                    <a:pt x="82" y="154"/>
                  </a:lnTo>
                  <a:lnTo>
                    <a:pt x="82" y="154"/>
                  </a:lnTo>
                  <a:lnTo>
                    <a:pt x="92" y="164"/>
                  </a:lnTo>
                  <a:lnTo>
                    <a:pt x="102" y="174"/>
                  </a:lnTo>
                  <a:lnTo>
                    <a:pt x="38" y="238"/>
                  </a:lnTo>
                  <a:close/>
                  <a:moveTo>
                    <a:pt x="160" y="176"/>
                  </a:moveTo>
                  <a:lnTo>
                    <a:pt x="160" y="176"/>
                  </a:lnTo>
                  <a:lnTo>
                    <a:pt x="144" y="174"/>
                  </a:lnTo>
                  <a:lnTo>
                    <a:pt x="128" y="170"/>
                  </a:lnTo>
                  <a:lnTo>
                    <a:pt x="116" y="162"/>
                  </a:lnTo>
                  <a:lnTo>
                    <a:pt x="104" y="152"/>
                  </a:lnTo>
                  <a:lnTo>
                    <a:pt x="94" y="140"/>
                  </a:lnTo>
                  <a:lnTo>
                    <a:pt x="86" y="128"/>
                  </a:lnTo>
                  <a:lnTo>
                    <a:pt x="82" y="112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2" y="80"/>
                  </a:lnTo>
                  <a:lnTo>
                    <a:pt x="86" y="64"/>
                  </a:lnTo>
                  <a:lnTo>
                    <a:pt x="94" y="52"/>
                  </a:lnTo>
                  <a:lnTo>
                    <a:pt x="104" y="40"/>
                  </a:lnTo>
                  <a:lnTo>
                    <a:pt x="116" y="30"/>
                  </a:lnTo>
                  <a:lnTo>
                    <a:pt x="128" y="22"/>
                  </a:lnTo>
                  <a:lnTo>
                    <a:pt x="144" y="18"/>
                  </a:lnTo>
                  <a:lnTo>
                    <a:pt x="160" y="16"/>
                  </a:lnTo>
                  <a:lnTo>
                    <a:pt x="160" y="16"/>
                  </a:lnTo>
                  <a:lnTo>
                    <a:pt x="176" y="18"/>
                  </a:lnTo>
                  <a:lnTo>
                    <a:pt x="192" y="22"/>
                  </a:lnTo>
                  <a:lnTo>
                    <a:pt x="204" y="30"/>
                  </a:lnTo>
                  <a:lnTo>
                    <a:pt x="216" y="40"/>
                  </a:lnTo>
                  <a:lnTo>
                    <a:pt x="226" y="52"/>
                  </a:lnTo>
                  <a:lnTo>
                    <a:pt x="234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4" y="128"/>
                  </a:lnTo>
                  <a:lnTo>
                    <a:pt x="226" y="140"/>
                  </a:lnTo>
                  <a:lnTo>
                    <a:pt x="216" y="152"/>
                  </a:lnTo>
                  <a:lnTo>
                    <a:pt x="204" y="162"/>
                  </a:lnTo>
                  <a:lnTo>
                    <a:pt x="192" y="170"/>
                  </a:lnTo>
                  <a:lnTo>
                    <a:pt x="176" y="174"/>
                  </a:lnTo>
                  <a:lnTo>
                    <a:pt x="160" y="17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cs typeface="+mn-ea"/>
                <a:sym typeface="+mn-lt"/>
              </a:endParaRPr>
            </a:p>
          </p:txBody>
        </p:sp>
        <p:sp>
          <p:nvSpPr>
            <p:cNvPr id="116" name="Freeform 119"/>
            <p:cNvSpPr/>
            <p:nvPr/>
          </p:nvSpPr>
          <p:spPr bwMode="auto">
            <a:xfrm>
              <a:off x="4940300" y="2025650"/>
              <a:ext cx="95250" cy="9525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6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2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2" y="58"/>
                </a:cxn>
                <a:cxn ang="0">
                  <a:pos x="4" y="60"/>
                </a:cxn>
                <a:cxn ang="0">
                  <a:pos x="4" y="60"/>
                </a:cxn>
                <a:cxn ang="0">
                  <a:pos x="6" y="58"/>
                </a:cxn>
                <a:cxn ang="0">
                  <a:pos x="8" y="56"/>
                </a:cxn>
                <a:cxn ang="0">
                  <a:pos x="8" y="56"/>
                </a:cxn>
                <a:cxn ang="0">
                  <a:pos x="8" y="46"/>
                </a:cxn>
                <a:cxn ang="0">
                  <a:pos x="12" y="38"/>
                </a:cxn>
                <a:cxn ang="0">
                  <a:pos x="16" y="30"/>
                </a:cxn>
                <a:cxn ang="0">
                  <a:pos x="22" y="22"/>
                </a:cxn>
                <a:cxn ang="0">
                  <a:pos x="30" y="16"/>
                </a:cxn>
                <a:cxn ang="0">
                  <a:pos x="38" y="12"/>
                </a:cxn>
                <a:cxn ang="0">
                  <a:pos x="46" y="8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8" y="6"/>
                </a:cxn>
                <a:cxn ang="0">
                  <a:pos x="60" y="4"/>
                </a:cxn>
                <a:cxn ang="0">
                  <a:pos x="60" y="4"/>
                </a:cxn>
                <a:cxn ang="0">
                  <a:pos x="58" y="2"/>
                </a:cxn>
                <a:cxn ang="0">
                  <a:pos x="56" y="0"/>
                </a:cxn>
              </a:cxnLst>
              <a:rect l="0" t="0" r="r" b="b"/>
              <a:pathLst>
                <a:path w="60" h="60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6" y="5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2" y="38"/>
                  </a:lnTo>
                  <a:lnTo>
                    <a:pt x="16" y="30"/>
                  </a:lnTo>
                  <a:lnTo>
                    <a:pt x="22" y="22"/>
                  </a:lnTo>
                  <a:lnTo>
                    <a:pt x="30" y="16"/>
                  </a:lnTo>
                  <a:lnTo>
                    <a:pt x="38" y="12"/>
                  </a:lnTo>
                  <a:lnTo>
                    <a:pt x="4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8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8" y="2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cs typeface="+mn-ea"/>
                <a:sym typeface="+mn-lt"/>
              </a:endParaRPr>
            </a:p>
          </p:txBody>
        </p:sp>
        <p:sp>
          <p:nvSpPr>
            <p:cNvPr id="117" name="Freeform 120"/>
            <p:cNvSpPr/>
            <p:nvPr/>
          </p:nvSpPr>
          <p:spPr bwMode="auto">
            <a:xfrm>
              <a:off x="4940300" y="2025650"/>
              <a:ext cx="95250" cy="9525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6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2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2" y="58"/>
                </a:cxn>
                <a:cxn ang="0">
                  <a:pos x="4" y="60"/>
                </a:cxn>
                <a:cxn ang="0">
                  <a:pos x="4" y="60"/>
                </a:cxn>
                <a:cxn ang="0">
                  <a:pos x="6" y="58"/>
                </a:cxn>
                <a:cxn ang="0">
                  <a:pos x="8" y="56"/>
                </a:cxn>
                <a:cxn ang="0">
                  <a:pos x="8" y="56"/>
                </a:cxn>
                <a:cxn ang="0">
                  <a:pos x="8" y="46"/>
                </a:cxn>
                <a:cxn ang="0">
                  <a:pos x="12" y="38"/>
                </a:cxn>
                <a:cxn ang="0">
                  <a:pos x="16" y="30"/>
                </a:cxn>
                <a:cxn ang="0">
                  <a:pos x="22" y="22"/>
                </a:cxn>
                <a:cxn ang="0">
                  <a:pos x="30" y="16"/>
                </a:cxn>
                <a:cxn ang="0">
                  <a:pos x="38" y="12"/>
                </a:cxn>
                <a:cxn ang="0">
                  <a:pos x="46" y="8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8" y="6"/>
                </a:cxn>
                <a:cxn ang="0">
                  <a:pos x="60" y="4"/>
                </a:cxn>
                <a:cxn ang="0">
                  <a:pos x="60" y="4"/>
                </a:cxn>
                <a:cxn ang="0">
                  <a:pos x="58" y="2"/>
                </a:cxn>
                <a:cxn ang="0">
                  <a:pos x="56" y="0"/>
                </a:cxn>
              </a:cxnLst>
              <a:rect l="0" t="0" r="r" b="b"/>
              <a:pathLst>
                <a:path w="60" h="60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6" y="5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2" y="38"/>
                  </a:lnTo>
                  <a:lnTo>
                    <a:pt x="16" y="30"/>
                  </a:lnTo>
                  <a:lnTo>
                    <a:pt x="22" y="22"/>
                  </a:lnTo>
                  <a:lnTo>
                    <a:pt x="30" y="16"/>
                  </a:lnTo>
                  <a:lnTo>
                    <a:pt x="38" y="12"/>
                  </a:lnTo>
                  <a:lnTo>
                    <a:pt x="4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8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8" y="2"/>
                  </a:lnTo>
                  <a:lnTo>
                    <a:pt x="5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cs typeface="+mn-ea"/>
                <a:sym typeface="+mn-lt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5845615" y="3075850"/>
            <a:ext cx="443466" cy="415748"/>
            <a:chOff x="6400800" y="2800350"/>
            <a:chExt cx="406400" cy="381000"/>
          </a:xfrm>
          <a:solidFill>
            <a:schemeClr val="bg1"/>
          </a:solidFill>
        </p:grpSpPr>
        <p:sp>
          <p:nvSpPr>
            <p:cNvPr id="120" name="Freeform 46"/>
            <p:cNvSpPr>
              <a:spLocks noEditPoints="1"/>
            </p:cNvSpPr>
            <p:nvPr/>
          </p:nvSpPr>
          <p:spPr bwMode="auto">
            <a:xfrm>
              <a:off x="6451600" y="2851150"/>
              <a:ext cx="304800" cy="203200"/>
            </a:xfrm>
            <a:custGeom>
              <a:avLst/>
              <a:gdLst/>
              <a:ahLst/>
              <a:cxnLst>
                <a:cxn ang="0">
                  <a:pos x="184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124"/>
                </a:cxn>
                <a:cxn ang="0">
                  <a:pos x="2" y="126"/>
                </a:cxn>
                <a:cxn ang="0">
                  <a:pos x="4" y="128"/>
                </a:cxn>
                <a:cxn ang="0">
                  <a:pos x="8" y="128"/>
                </a:cxn>
                <a:cxn ang="0">
                  <a:pos x="184" y="128"/>
                </a:cxn>
                <a:cxn ang="0">
                  <a:pos x="184" y="128"/>
                </a:cxn>
                <a:cxn ang="0">
                  <a:pos x="188" y="128"/>
                </a:cxn>
                <a:cxn ang="0">
                  <a:pos x="190" y="126"/>
                </a:cxn>
                <a:cxn ang="0">
                  <a:pos x="192" y="124"/>
                </a:cxn>
                <a:cxn ang="0">
                  <a:pos x="192" y="120"/>
                </a:cxn>
                <a:cxn ang="0">
                  <a:pos x="192" y="8"/>
                </a:cxn>
                <a:cxn ang="0">
                  <a:pos x="192" y="8"/>
                </a:cxn>
                <a:cxn ang="0">
                  <a:pos x="192" y="4"/>
                </a:cxn>
                <a:cxn ang="0">
                  <a:pos x="190" y="2"/>
                </a:cxn>
                <a:cxn ang="0">
                  <a:pos x="188" y="0"/>
                </a:cxn>
                <a:cxn ang="0">
                  <a:pos x="184" y="0"/>
                </a:cxn>
                <a:cxn ang="0">
                  <a:pos x="184" y="120"/>
                </a:cxn>
                <a:cxn ang="0">
                  <a:pos x="8" y="120"/>
                </a:cxn>
                <a:cxn ang="0">
                  <a:pos x="8" y="8"/>
                </a:cxn>
                <a:cxn ang="0">
                  <a:pos x="184" y="8"/>
                </a:cxn>
                <a:cxn ang="0">
                  <a:pos x="184" y="120"/>
                </a:cxn>
              </a:cxnLst>
              <a:rect l="0" t="0" r="r" b="b"/>
              <a:pathLst>
                <a:path w="192" h="128">
                  <a:moveTo>
                    <a:pt x="184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24"/>
                  </a:lnTo>
                  <a:lnTo>
                    <a:pt x="2" y="126"/>
                  </a:lnTo>
                  <a:lnTo>
                    <a:pt x="4" y="128"/>
                  </a:lnTo>
                  <a:lnTo>
                    <a:pt x="8" y="128"/>
                  </a:lnTo>
                  <a:lnTo>
                    <a:pt x="184" y="128"/>
                  </a:lnTo>
                  <a:lnTo>
                    <a:pt x="184" y="128"/>
                  </a:lnTo>
                  <a:lnTo>
                    <a:pt x="188" y="128"/>
                  </a:lnTo>
                  <a:lnTo>
                    <a:pt x="190" y="126"/>
                  </a:lnTo>
                  <a:lnTo>
                    <a:pt x="192" y="124"/>
                  </a:lnTo>
                  <a:lnTo>
                    <a:pt x="192" y="120"/>
                  </a:lnTo>
                  <a:lnTo>
                    <a:pt x="192" y="8"/>
                  </a:lnTo>
                  <a:lnTo>
                    <a:pt x="192" y="8"/>
                  </a:lnTo>
                  <a:lnTo>
                    <a:pt x="192" y="4"/>
                  </a:lnTo>
                  <a:lnTo>
                    <a:pt x="190" y="2"/>
                  </a:lnTo>
                  <a:lnTo>
                    <a:pt x="188" y="0"/>
                  </a:lnTo>
                  <a:lnTo>
                    <a:pt x="184" y="0"/>
                  </a:lnTo>
                  <a:close/>
                  <a:moveTo>
                    <a:pt x="184" y="120"/>
                  </a:moveTo>
                  <a:lnTo>
                    <a:pt x="8" y="120"/>
                  </a:lnTo>
                  <a:lnTo>
                    <a:pt x="8" y="8"/>
                  </a:lnTo>
                  <a:lnTo>
                    <a:pt x="184" y="8"/>
                  </a:lnTo>
                  <a:lnTo>
                    <a:pt x="184" y="12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cs typeface="+mn-ea"/>
                <a:sym typeface="+mn-lt"/>
              </a:endParaRPr>
            </a:p>
          </p:txBody>
        </p:sp>
        <p:sp>
          <p:nvSpPr>
            <p:cNvPr id="121" name="Freeform 49"/>
            <p:cNvSpPr>
              <a:spLocks noEditPoints="1"/>
            </p:cNvSpPr>
            <p:nvPr/>
          </p:nvSpPr>
          <p:spPr bwMode="auto">
            <a:xfrm>
              <a:off x="6400800" y="2800350"/>
              <a:ext cx="406400" cy="3810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14" y="2"/>
                </a:cxn>
                <a:cxn ang="0">
                  <a:pos x="2" y="14"/>
                </a:cxn>
                <a:cxn ang="0">
                  <a:pos x="0" y="184"/>
                </a:cxn>
                <a:cxn ang="0">
                  <a:pos x="2" y="194"/>
                </a:cxn>
                <a:cxn ang="0">
                  <a:pos x="14" y="206"/>
                </a:cxn>
                <a:cxn ang="0">
                  <a:pos x="104" y="208"/>
                </a:cxn>
                <a:cxn ang="0">
                  <a:pos x="54" y="224"/>
                </a:cxn>
                <a:cxn ang="0">
                  <a:pos x="50" y="228"/>
                </a:cxn>
                <a:cxn ang="0">
                  <a:pos x="48" y="232"/>
                </a:cxn>
                <a:cxn ang="0">
                  <a:pos x="50" y="238"/>
                </a:cxn>
                <a:cxn ang="0">
                  <a:pos x="56" y="240"/>
                </a:cxn>
                <a:cxn ang="0">
                  <a:pos x="200" y="240"/>
                </a:cxn>
                <a:cxn ang="0">
                  <a:pos x="206" y="238"/>
                </a:cxn>
                <a:cxn ang="0">
                  <a:pos x="208" y="232"/>
                </a:cxn>
                <a:cxn ang="0">
                  <a:pos x="206" y="228"/>
                </a:cxn>
                <a:cxn ang="0">
                  <a:pos x="152" y="218"/>
                </a:cxn>
                <a:cxn ang="0">
                  <a:pos x="232" y="208"/>
                </a:cxn>
                <a:cxn ang="0">
                  <a:pos x="242" y="206"/>
                </a:cxn>
                <a:cxn ang="0">
                  <a:pos x="254" y="194"/>
                </a:cxn>
                <a:cxn ang="0">
                  <a:pos x="256" y="24"/>
                </a:cxn>
                <a:cxn ang="0">
                  <a:pos x="254" y="14"/>
                </a:cxn>
                <a:cxn ang="0">
                  <a:pos x="242" y="2"/>
                </a:cxn>
                <a:cxn ang="0">
                  <a:pos x="240" y="184"/>
                </a:cxn>
                <a:cxn ang="0">
                  <a:pos x="240" y="188"/>
                </a:cxn>
                <a:cxn ang="0">
                  <a:pos x="236" y="192"/>
                </a:cxn>
                <a:cxn ang="0">
                  <a:pos x="160" y="192"/>
                </a:cxn>
                <a:cxn ang="0">
                  <a:pos x="24" y="192"/>
                </a:cxn>
                <a:cxn ang="0">
                  <a:pos x="20" y="192"/>
                </a:cxn>
                <a:cxn ang="0">
                  <a:pos x="16" y="188"/>
                </a:cxn>
                <a:cxn ang="0">
                  <a:pos x="16" y="24"/>
                </a:cxn>
                <a:cxn ang="0">
                  <a:pos x="16" y="20"/>
                </a:cxn>
                <a:cxn ang="0">
                  <a:pos x="20" y="16"/>
                </a:cxn>
                <a:cxn ang="0">
                  <a:pos x="232" y="16"/>
                </a:cxn>
                <a:cxn ang="0">
                  <a:pos x="236" y="16"/>
                </a:cxn>
                <a:cxn ang="0">
                  <a:pos x="240" y="20"/>
                </a:cxn>
                <a:cxn ang="0">
                  <a:pos x="240" y="184"/>
                </a:cxn>
              </a:cxnLst>
              <a:rect l="0" t="0" r="r" b="b"/>
              <a:pathLst>
                <a:path w="256" h="240">
                  <a:moveTo>
                    <a:pt x="232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2" y="194"/>
                  </a:lnTo>
                  <a:lnTo>
                    <a:pt x="8" y="200"/>
                  </a:lnTo>
                  <a:lnTo>
                    <a:pt x="14" y="206"/>
                  </a:lnTo>
                  <a:lnTo>
                    <a:pt x="24" y="208"/>
                  </a:lnTo>
                  <a:lnTo>
                    <a:pt x="104" y="208"/>
                  </a:lnTo>
                  <a:lnTo>
                    <a:pt x="104" y="218"/>
                  </a:lnTo>
                  <a:lnTo>
                    <a:pt x="54" y="224"/>
                  </a:lnTo>
                  <a:lnTo>
                    <a:pt x="54" y="224"/>
                  </a:lnTo>
                  <a:lnTo>
                    <a:pt x="50" y="228"/>
                  </a:lnTo>
                  <a:lnTo>
                    <a:pt x="48" y="232"/>
                  </a:lnTo>
                  <a:lnTo>
                    <a:pt x="48" y="232"/>
                  </a:lnTo>
                  <a:lnTo>
                    <a:pt x="48" y="236"/>
                  </a:lnTo>
                  <a:lnTo>
                    <a:pt x="50" y="238"/>
                  </a:lnTo>
                  <a:lnTo>
                    <a:pt x="52" y="240"/>
                  </a:lnTo>
                  <a:lnTo>
                    <a:pt x="56" y="240"/>
                  </a:lnTo>
                  <a:lnTo>
                    <a:pt x="200" y="240"/>
                  </a:lnTo>
                  <a:lnTo>
                    <a:pt x="200" y="240"/>
                  </a:lnTo>
                  <a:lnTo>
                    <a:pt x="204" y="240"/>
                  </a:lnTo>
                  <a:lnTo>
                    <a:pt x="206" y="238"/>
                  </a:lnTo>
                  <a:lnTo>
                    <a:pt x="208" y="236"/>
                  </a:lnTo>
                  <a:lnTo>
                    <a:pt x="208" y="232"/>
                  </a:lnTo>
                  <a:lnTo>
                    <a:pt x="208" y="232"/>
                  </a:lnTo>
                  <a:lnTo>
                    <a:pt x="206" y="228"/>
                  </a:lnTo>
                  <a:lnTo>
                    <a:pt x="202" y="224"/>
                  </a:lnTo>
                  <a:lnTo>
                    <a:pt x="152" y="218"/>
                  </a:lnTo>
                  <a:lnTo>
                    <a:pt x="152" y="208"/>
                  </a:lnTo>
                  <a:lnTo>
                    <a:pt x="232" y="208"/>
                  </a:lnTo>
                  <a:lnTo>
                    <a:pt x="232" y="208"/>
                  </a:lnTo>
                  <a:lnTo>
                    <a:pt x="242" y="206"/>
                  </a:lnTo>
                  <a:lnTo>
                    <a:pt x="248" y="200"/>
                  </a:lnTo>
                  <a:lnTo>
                    <a:pt x="254" y="194"/>
                  </a:lnTo>
                  <a:lnTo>
                    <a:pt x="256" y="184"/>
                  </a:lnTo>
                  <a:lnTo>
                    <a:pt x="256" y="24"/>
                  </a:lnTo>
                  <a:lnTo>
                    <a:pt x="256" y="24"/>
                  </a:lnTo>
                  <a:lnTo>
                    <a:pt x="254" y="14"/>
                  </a:lnTo>
                  <a:lnTo>
                    <a:pt x="248" y="8"/>
                  </a:lnTo>
                  <a:lnTo>
                    <a:pt x="242" y="2"/>
                  </a:lnTo>
                  <a:lnTo>
                    <a:pt x="232" y="0"/>
                  </a:lnTo>
                  <a:close/>
                  <a:moveTo>
                    <a:pt x="240" y="184"/>
                  </a:moveTo>
                  <a:lnTo>
                    <a:pt x="240" y="184"/>
                  </a:lnTo>
                  <a:lnTo>
                    <a:pt x="240" y="188"/>
                  </a:lnTo>
                  <a:lnTo>
                    <a:pt x="238" y="190"/>
                  </a:lnTo>
                  <a:lnTo>
                    <a:pt x="236" y="192"/>
                  </a:lnTo>
                  <a:lnTo>
                    <a:pt x="232" y="192"/>
                  </a:lnTo>
                  <a:lnTo>
                    <a:pt x="160" y="192"/>
                  </a:lnTo>
                  <a:lnTo>
                    <a:pt x="96" y="192"/>
                  </a:lnTo>
                  <a:lnTo>
                    <a:pt x="24" y="192"/>
                  </a:lnTo>
                  <a:lnTo>
                    <a:pt x="24" y="192"/>
                  </a:lnTo>
                  <a:lnTo>
                    <a:pt x="20" y="192"/>
                  </a:lnTo>
                  <a:lnTo>
                    <a:pt x="18" y="190"/>
                  </a:lnTo>
                  <a:lnTo>
                    <a:pt x="16" y="188"/>
                  </a:lnTo>
                  <a:lnTo>
                    <a:pt x="16" y="18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232" y="16"/>
                  </a:lnTo>
                  <a:lnTo>
                    <a:pt x="232" y="16"/>
                  </a:lnTo>
                  <a:lnTo>
                    <a:pt x="236" y="16"/>
                  </a:lnTo>
                  <a:lnTo>
                    <a:pt x="238" y="18"/>
                  </a:lnTo>
                  <a:lnTo>
                    <a:pt x="240" y="20"/>
                  </a:lnTo>
                  <a:lnTo>
                    <a:pt x="240" y="24"/>
                  </a:lnTo>
                  <a:lnTo>
                    <a:pt x="240" y="18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cs typeface="+mn-ea"/>
                <a:sym typeface="+mn-lt"/>
              </a:endParaRPr>
            </a:p>
          </p:txBody>
        </p:sp>
      </p:grpSp>
      <p:sp>
        <p:nvSpPr>
          <p:cNvPr id="56" name="Text Placeholder 2"/>
          <p:cNvSpPr txBox="1"/>
          <p:nvPr/>
        </p:nvSpPr>
        <p:spPr>
          <a:xfrm>
            <a:off x="6689149" y="2060185"/>
            <a:ext cx="2953426" cy="411707"/>
          </a:xfrm>
          <a:prstGeom prst="rect">
            <a:avLst/>
          </a:prstGeom>
          <a:noFill/>
        </p:spPr>
        <p:txBody>
          <a:bodyPr vert="horz" lIns="112542" tIns="56271" rIns="112542" bIns="56271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57" name="TextBox 70"/>
          <p:cNvSpPr txBox="1"/>
          <p:nvPr/>
        </p:nvSpPr>
        <p:spPr>
          <a:xfrm>
            <a:off x="6800947" y="2438130"/>
            <a:ext cx="2469318" cy="4062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58" name="Text Placeholder 2"/>
          <p:cNvSpPr txBox="1"/>
          <p:nvPr/>
        </p:nvSpPr>
        <p:spPr>
          <a:xfrm>
            <a:off x="8758267" y="3177052"/>
            <a:ext cx="2953426" cy="411707"/>
          </a:xfrm>
          <a:prstGeom prst="rect">
            <a:avLst/>
          </a:prstGeom>
          <a:noFill/>
        </p:spPr>
        <p:txBody>
          <a:bodyPr vert="horz" lIns="112542" tIns="56271" rIns="112542" bIns="56271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59" name="TextBox 70"/>
          <p:cNvSpPr txBox="1"/>
          <p:nvPr/>
        </p:nvSpPr>
        <p:spPr>
          <a:xfrm>
            <a:off x="8870065" y="3554996"/>
            <a:ext cx="2469318" cy="4062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62" name="Text Placeholder 2"/>
          <p:cNvSpPr txBox="1"/>
          <p:nvPr/>
        </p:nvSpPr>
        <p:spPr>
          <a:xfrm>
            <a:off x="6689149" y="4981721"/>
            <a:ext cx="2953426" cy="411707"/>
          </a:xfrm>
          <a:prstGeom prst="rect">
            <a:avLst/>
          </a:prstGeom>
          <a:noFill/>
        </p:spPr>
        <p:txBody>
          <a:bodyPr vert="horz" lIns="112542" tIns="56271" rIns="112542" bIns="56271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70" name="TextBox 70"/>
          <p:cNvSpPr txBox="1"/>
          <p:nvPr/>
        </p:nvSpPr>
        <p:spPr>
          <a:xfrm>
            <a:off x="6800947" y="5359666"/>
            <a:ext cx="2469318" cy="4062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71" name="Text Placeholder 2"/>
          <p:cNvSpPr txBox="1"/>
          <p:nvPr/>
        </p:nvSpPr>
        <p:spPr>
          <a:xfrm>
            <a:off x="701531" y="1880362"/>
            <a:ext cx="2811803" cy="417567"/>
          </a:xfrm>
          <a:prstGeom prst="rect">
            <a:avLst/>
          </a:prstGeom>
          <a:noFill/>
        </p:spPr>
        <p:txBody>
          <a:bodyPr vert="horz" lIns="112542" tIns="56271" rIns="112542" bIns="56271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72" name="TextBox 91"/>
          <p:cNvSpPr txBox="1"/>
          <p:nvPr/>
        </p:nvSpPr>
        <p:spPr>
          <a:xfrm>
            <a:off x="934901" y="2310290"/>
            <a:ext cx="24780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73" name="Text Placeholder 2"/>
          <p:cNvSpPr txBox="1"/>
          <p:nvPr/>
        </p:nvSpPr>
        <p:spPr>
          <a:xfrm>
            <a:off x="1899435" y="4936954"/>
            <a:ext cx="2811803" cy="417567"/>
          </a:xfrm>
          <a:prstGeom prst="rect">
            <a:avLst/>
          </a:prstGeom>
          <a:noFill/>
        </p:spPr>
        <p:txBody>
          <a:bodyPr vert="horz" lIns="112542" tIns="56271" rIns="112542" bIns="56271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74" name="TextBox 91"/>
          <p:cNvSpPr txBox="1"/>
          <p:nvPr/>
        </p:nvSpPr>
        <p:spPr>
          <a:xfrm>
            <a:off x="2132805" y="5366882"/>
            <a:ext cx="24780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3286454" y="4124280"/>
            <a:ext cx="56190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1F2B37"/>
                </a:solidFill>
                <a:cs typeface="+mn-ea"/>
                <a:sym typeface="+mn-lt"/>
              </a:rPr>
              <a:t>单击添加您的标题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617011" y="2950011"/>
            <a:ext cx="957977" cy="957977"/>
            <a:chOff x="5617011" y="2950011"/>
            <a:chExt cx="957977" cy="957977"/>
          </a:xfrm>
        </p:grpSpPr>
        <p:sp>
          <p:nvSpPr>
            <p:cNvPr id="12" name="菱形 11"/>
            <p:cNvSpPr/>
            <p:nvPr/>
          </p:nvSpPr>
          <p:spPr>
            <a:xfrm>
              <a:off x="5617011" y="2950011"/>
              <a:ext cx="957977" cy="957977"/>
            </a:xfrm>
            <a:prstGeom prst="diamond">
              <a:avLst/>
            </a:prstGeom>
            <a:solidFill>
              <a:srgbClr val="FBAE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668334" y="3136612"/>
              <a:ext cx="8553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rgbClr val="1F2B37"/>
                  </a:solidFill>
                  <a:cs typeface="+mn-ea"/>
                  <a:sym typeface="+mn-lt"/>
                </a:rPr>
                <a:t>02</a:t>
              </a:r>
              <a:endParaRPr lang="zh-CN" altLang="en-US" sz="3600" b="1" dirty="0">
                <a:solidFill>
                  <a:srgbClr val="1F2B37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4175849" y="4955277"/>
            <a:ext cx="3840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1F2B37"/>
                </a:solidFill>
                <a:cs typeface="+mn-ea"/>
                <a:sym typeface="+mn-lt"/>
              </a:rPr>
              <a:t>PLEASE ADD YOUR TITTLE HERE</a:t>
            </a:r>
            <a:endParaRPr lang="zh-CN" altLang="en-US" dirty="0">
              <a:solidFill>
                <a:srgbClr val="1F2B37"/>
              </a:solidFill>
              <a:cs typeface="+mn-ea"/>
              <a:sym typeface="+mn-lt"/>
            </a:endParaRPr>
          </a:p>
        </p:txBody>
      </p:sp>
      <p:sp>
        <p:nvSpPr>
          <p:cNvPr id="17" name="矩形 27"/>
          <p:cNvSpPr>
            <a:spLocks noChangeArrowheads="1"/>
          </p:cNvSpPr>
          <p:nvPr/>
        </p:nvSpPr>
        <p:spPr bwMode="auto">
          <a:xfrm>
            <a:off x="1717037" y="5540901"/>
            <a:ext cx="8757926" cy="902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rgbClr val="1F2B37"/>
                </a:solidFill>
                <a:latin typeface="+mn-lt"/>
                <a:ea typeface="+mn-ea"/>
                <a:cs typeface="+mn-ea"/>
                <a:sym typeface="+mn-lt"/>
              </a:rPr>
              <a:t>点击此出编辑文本内容，以表达您的项目详细资料，建议您在展示时采用微软雅黑字体。您也可以根据您的实际需求对文档之中的图标、图片进行进一步修改美化，顶部“开始”面板中可以对字体、字号、颜色、行距等进行修改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4524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2502</Words>
  <Application>Microsoft Office PowerPoint</Application>
  <PresentationFormat>宽屏</PresentationFormat>
  <Paragraphs>272</Paragraphs>
  <Slides>31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40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3</cp:revision>
  <dcterms:created xsi:type="dcterms:W3CDTF">2017-04-10T09:26:00Z</dcterms:created>
  <dcterms:modified xsi:type="dcterms:W3CDTF">2020-08-11T09:22:52Z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