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  <p:sldMasterId id="2147483731" r:id="rId2"/>
  </p:sldMasterIdLst>
  <p:notesMasterIdLst>
    <p:notesMasterId r:id="rId49"/>
  </p:notesMasterIdLst>
  <p:sldIdLst>
    <p:sldId id="631" r:id="rId3"/>
    <p:sldId id="629" r:id="rId4"/>
    <p:sldId id="632" r:id="rId5"/>
    <p:sldId id="527" r:id="rId6"/>
    <p:sldId id="538" r:id="rId7"/>
    <p:sldId id="575" r:id="rId8"/>
    <p:sldId id="567" r:id="rId9"/>
    <p:sldId id="568" r:id="rId10"/>
    <p:sldId id="569" r:id="rId11"/>
    <p:sldId id="530" r:id="rId12"/>
    <p:sldId id="531" r:id="rId13"/>
    <p:sldId id="637" r:id="rId14"/>
    <p:sldId id="532" r:id="rId15"/>
    <p:sldId id="573" r:id="rId16"/>
    <p:sldId id="533" r:id="rId17"/>
    <p:sldId id="534" r:id="rId18"/>
    <p:sldId id="537" r:id="rId19"/>
    <p:sldId id="536" r:id="rId20"/>
    <p:sldId id="539" r:id="rId21"/>
    <p:sldId id="540" r:id="rId22"/>
    <p:sldId id="541" r:id="rId23"/>
    <p:sldId id="542" r:id="rId24"/>
    <p:sldId id="543" r:id="rId25"/>
    <p:sldId id="545" r:id="rId26"/>
    <p:sldId id="546" r:id="rId27"/>
    <p:sldId id="570" r:id="rId28"/>
    <p:sldId id="638" r:id="rId29"/>
    <p:sldId id="547" r:id="rId30"/>
    <p:sldId id="548" r:id="rId31"/>
    <p:sldId id="549" r:id="rId32"/>
    <p:sldId id="550" r:id="rId33"/>
    <p:sldId id="551" r:id="rId34"/>
    <p:sldId id="577" r:id="rId35"/>
    <p:sldId id="553" r:id="rId36"/>
    <p:sldId id="554" r:id="rId37"/>
    <p:sldId id="556" r:id="rId38"/>
    <p:sldId id="557" r:id="rId39"/>
    <p:sldId id="576" r:id="rId40"/>
    <p:sldId id="639" r:id="rId41"/>
    <p:sldId id="558" r:id="rId42"/>
    <p:sldId id="559" r:id="rId43"/>
    <p:sldId id="571" r:id="rId44"/>
    <p:sldId id="574" r:id="rId45"/>
    <p:sldId id="560" r:id="rId46"/>
    <p:sldId id="640" r:id="rId47"/>
    <p:sldId id="641" r:id="rId48"/>
  </p:sldIdLst>
  <p:sldSz cx="12192000" cy="6858000"/>
  <p:notesSz cx="6858000" cy="9144000"/>
  <p:custDataLst>
    <p:tags r:id="rId50"/>
  </p:custDataLst>
  <p:defaultTextStyle>
    <a:defPPr>
      <a:defRPr lang="zh-CN"/>
    </a:defPPr>
    <a:lvl1pPr marL="0" algn="l" defTabSz="914332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1pPr>
    <a:lvl2pPr marL="457167" algn="l" defTabSz="914332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2pPr>
    <a:lvl3pPr marL="914332" algn="l" defTabSz="914332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914332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914332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5pPr>
    <a:lvl6pPr marL="2285830" algn="l" defTabSz="914332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6pPr>
    <a:lvl7pPr marL="2742994" algn="l" defTabSz="914332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914332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8pPr>
    <a:lvl9pPr marL="3657327" algn="l" defTabSz="914332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DABA"/>
    <a:srgbClr val="DDD6C5"/>
    <a:srgbClr val="C5B99E"/>
    <a:srgbClr val="F8F8F5"/>
    <a:srgbClr val="698FB6"/>
    <a:srgbClr val="142081"/>
    <a:srgbClr val="6197BD"/>
    <a:srgbClr val="520001"/>
    <a:srgbClr val="2A5490"/>
    <a:srgbClr val="6FD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5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32" y="114"/>
      </p:cViewPr>
      <p:guideLst>
        <p:guide orient="horz" pos="2137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tags" Target="tags/tag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7DA699EB-6B6F-4303-84E5-698CBBF28AE0}" type="datetimeFigureOut">
              <a:rPr lang="zh-CN" altLang="en-US" smtClean="0"/>
              <a:pPr/>
              <a:t>2020/8/11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7F1D5E53-1996-4A18-8378-BCF5C8046DA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4765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32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167" algn="l" defTabSz="914332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332" algn="l" defTabSz="914332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498" algn="l" defTabSz="914332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664" algn="l" defTabSz="914332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5830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4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7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4109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5441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46550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56330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04248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9700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65707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42155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11499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73016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0555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65941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21222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25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35717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26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88416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28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32220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29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92877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30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59031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31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41638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32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65713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5872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FD11A-F15D-4863-A12F-4EA7940144DE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921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20031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35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60667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36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35239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37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27926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38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116005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40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82462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41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882351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42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783234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43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954696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44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604764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6321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975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528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1152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358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91159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3720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3489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3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973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42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314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779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443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906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755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19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6559826"/>
            <a:ext cx="12192000" cy="2981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0"/>
            <a:ext cx="12222996" cy="1270861"/>
            <a:chOff x="0" y="0"/>
            <a:chExt cx="12222996" cy="1467703"/>
          </a:xfrm>
        </p:grpSpPr>
        <p:sp>
          <p:nvSpPr>
            <p:cNvPr id="21" name="任意多边形 20"/>
            <p:cNvSpPr/>
            <p:nvPr userDrawn="1"/>
          </p:nvSpPr>
          <p:spPr>
            <a:xfrm>
              <a:off x="0" y="0"/>
              <a:ext cx="12192000" cy="1435410"/>
            </a:xfrm>
            <a:custGeom>
              <a:avLst/>
              <a:gdLst>
                <a:gd name="connsiteX0" fmla="*/ 0 w 12192000"/>
                <a:gd name="connsiteY0" fmla="*/ 0 h 1435410"/>
                <a:gd name="connsiteX1" fmla="*/ 12192000 w 12192000"/>
                <a:gd name="connsiteY1" fmla="*/ 0 h 1435410"/>
                <a:gd name="connsiteX2" fmla="*/ 12192000 w 12192000"/>
                <a:gd name="connsiteY2" fmla="*/ 699560 h 1435410"/>
                <a:gd name="connsiteX3" fmla="*/ 12055885 w 12192000"/>
                <a:gd name="connsiteY3" fmla="*/ 619876 h 1435410"/>
                <a:gd name="connsiteX4" fmla="*/ 9549216 w 12192000"/>
                <a:gd name="connsiteY4" fmla="*/ 706 h 1435410"/>
                <a:gd name="connsiteX5" fmla="*/ 0 w 12192000"/>
                <a:gd name="connsiteY5" fmla="*/ 717705 h 1435410"/>
                <a:gd name="connsiteX6" fmla="*/ 0 w 12192000"/>
                <a:gd name="connsiteY6" fmla="*/ 0 h 1435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1435410">
                  <a:moveTo>
                    <a:pt x="0" y="0"/>
                  </a:moveTo>
                  <a:lnTo>
                    <a:pt x="12192000" y="0"/>
                  </a:lnTo>
                  <a:lnTo>
                    <a:pt x="12192000" y="699560"/>
                  </a:lnTo>
                  <a:lnTo>
                    <a:pt x="12055885" y="619876"/>
                  </a:lnTo>
                  <a:cubicBezTo>
                    <a:pt x="11220328" y="151263"/>
                    <a:pt x="10384772" y="-12240"/>
                    <a:pt x="9549216" y="706"/>
                  </a:cubicBezTo>
                  <a:cubicBezTo>
                    <a:pt x="6366144" y="50023"/>
                    <a:pt x="3183072" y="2660052"/>
                    <a:pt x="0" y="7177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 userDrawn="1"/>
          </p:nvSpPr>
          <p:spPr>
            <a:xfrm flipH="1">
              <a:off x="0" y="0"/>
              <a:ext cx="12222996" cy="1467703"/>
            </a:xfrm>
            <a:custGeom>
              <a:avLst/>
              <a:gdLst>
                <a:gd name="connsiteX0" fmla="*/ 2667000 w 12192000"/>
                <a:gd name="connsiteY0" fmla="*/ 706 h 1467703"/>
                <a:gd name="connsiteX1" fmla="*/ 12192000 w 12192000"/>
                <a:gd name="connsiteY1" fmla="*/ 717705 h 1467703"/>
                <a:gd name="connsiteX2" fmla="*/ 12192000 w 12192000"/>
                <a:gd name="connsiteY2" fmla="*/ 977571 h 1467703"/>
                <a:gd name="connsiteX3" fmla="*/ 12170527 w 12192000"/>
                <a:gd name="connsiteY3" fmla="*/ 987162 h 1467703"/>
                <a:gd name="connsiteX4" fmla="*/ 146265 w 12192000"/>
                <a:gd name="connsiteY4" fmla="*/ 731415 h 1467703"/>
                <a:gd name="connsiteX5" fmla="*/ 0 w 12192000"/>
                <a:gd name="connsiteY5" fmla="*/ 790523 h 1467703"/>
                <a:gd name="connsiteX6" fmla="*/ 0 w 12192000"/>
                <a:gd name="connsiteY6" fmla="*/ 717705 h 1467703"/>
                <a:gd name="connsiteX7" fmla="*/ 2667000 w 12192000"/>
                <a:gd name="connsiteY7" fmla="*/ 706 h 1467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1467703">
                  <a:moveTo>
                    <a:pt x="2667000" y="706"/>
                  </a:moveTo>
                  <a:cubicBezTo>
                    <a:pt x="5842000" y="50023"/>
                    <a:pt x="9017000" y="2660052"/>
                    <a:pt x="12192000" y="717705"/>
                  </a:cubicBezTo>
                  <a:lnTo>
                    <a:pt x="12192000" y="977571"/>
                  </a:lnTo>
                  <a:lnTo>
                    <a:pt x="12170527" y="987162"/>
                  </a:lnTo>
                  <a:cubicBezTo>
                    <a:pt x="8162440" y="2691227"/>
                    <a:pt x="4154352" y="-804902"/>
                    <a:pt x="146265" y="731415"/>
                  </a:cubicBezTo>
                  <a:lnTo>
                    <a:pt x="0" y="790523"/>
                  </a:lnTo>
                  <a:lnTo>
                    <a:pt x="0" y="717705"/>
                  </a:lnTo>
                  <a:cubicBezTo>
                    <a:pt x="889000" y="173848"/>
                    <a:pt x="1778000" y="-13103"/>
                    <a:pt x="2667000" y="7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901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6559826"/>
            <a:ext cx="12192000" cy="2981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0" y="0"/>
            <a:ext cx="12222996" cy="960895"/>
            <a:chOff x="0" y="0"/>
            <a:chExt cx="12222996" cy="1467703"/>
          </a:xfrm>
        </p:grpSpPr>
        <p:sp>
          <p:nvSpPr>
            <p:cNvPr id="21" name="任意多边形 20"/>
            <p:cNvSpPr/>
            <p:nvPr userDrawn="1"/>
          </p:nvSpPr>
          <p:spPr>
            <a:xfrm>
              <a:off x="0" y="0"/>
              <a:ext cx="12192000" cy="1435410"/>
            </a:xfrm>
            <a:custGeom>
              <a:avLst/>
              <a:gdLst>
                <a:gd name="connsiteX0" fmla="*/ 0 w 12192000"/>
                <a:gd name="connsiteY0" fmla="*/ 0 h 1435410"/>
                <a:gd name="connsiteX1" fmla="*/ 12192000 w 12192000"/>
                <a:gd name="connsiteY1" fmla="*/ 0 h 1435410"/>
                <a:gd name="connsiteX2" fmla="*/ 12192000 w 12192000"/>
                <a:gd name="connsiteY2" fmla="*/ 699560 h 1435410"/>
                <a:gd name="connsiteX3" fmla="*/ 12055885 w 12192000"/>
                <a:gd name="connsiteY3" fmla="*/ 619876 h 1435410"/>
                <a:gd name="connsiteX4" fmla="*/ 9549216 w 12192000"/>
                <a:gd name="connsiteY4" fmla="*/ 706 h 1435410"/>
                <a:gd name="connsiteX5" fmla="*/ 0 w 12192000"/>
                <a:gd name="connsiteY5" fmla="*/ 717705 h 1435410"/>
                <a:gd name="connsiteX6" fmla="*/ 0 w 12192000"/>
                <a:gd name="connsiteY6" fmla="*/ 0 h 1435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1435410">
                  <a:moveTo>
                    <a:pt x="0" y="0"/>
                  </a:moveTo>
                  <a:lnTo>
                    <a:pt x="12192000" y="0"/>
                  </a:lnTo>
                  <a:lnTo>
                    <a:pt x="12192000" y="699560"/>
                  </a:lnTo>
                  <a:lnTo>
                    <a:pt x="12055885" y="619876"/>
                  </a:lnTo>
                  <a:cubicBezTo>
                    <a:pt x="11220328" y="151263"/>
                    <a:pt x="10384772" y="-12240"/>
                    <a:pt x="9549216" y="706"/>
                  </a:cubicBezTo>
                  <a:cubicBezTo>
                    <a:pt x="6366144" y="50023"/>
                    <a:pt x="3183072" y="2660052"/>
                    <a:pt x="0" y="7177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 userDrawn="1"/>
          </p:nvSpPr>
          <p:spPr>
            <a:xfrm flipH="1">
              <a:off x="0" y="0"/>
              <a:ext cx="12222996" cy="1467703"/>
            </a:xfrm>
            <a:custGeom>
              <a:avLst/>
              <a:gdLst>
                <a:gd name="connsiteX0" fmla="*/ 2667000 w 12192000"/>
                <a:gd name="connsiteY0" fmla="*/ 706 h 1467703"/>
                <a:gd name="connsiteX1" fmla="*/ 12192000 w 12192000"/>
                <a:gd name="connsiteY1" fmla="*/ 717705 h 1467703"/>
                <a:gd name="connsiteX2" fmla="*/ 12192000 w 12192000"/>
                <a:gd name="connsiteY2" fmla="*/ 977571 h 1467703"/>
                <a:gd name="connsiteX3" fmla="*/ 12170527 w 12192000"/>
                <a:gd name="connsiteY3" fmla="*/ 987162 h 1467703"/>
                <a:gd name="connsiteX4" fmla="*/ 146265 w 12192000"/>
                <a:gd name="connsiteY4" fmla="*/ 731415 h 1467703"/>
                <a:gd name="connsiteX5" fmla="*/ 0 w 12192000"/>
                <a:gd name="connsiteY5" fmla="*/ 790523 h 1467703"/>
                <a:gd name="connsiteX6" fmla="*/ 0 w 12192000"/>
                <a:gd name="connsiteY6" fmla="*/ 717705 h 1467703"/>
                <a:gd name="connsiteX7" fmla="*/ 2667000 w 12192000"/>
                <a:gd name="connsiteY7" fmla="*/ 706 h 1467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1467703">
                  <a:moveTo>
                    <a:pt x="2667000" y="706"/>
                  </a:moveTo>
                  <a:cubicBezTo>
                    <a:pt x="5842000" y="50023"/>
                    <a:pt x="9017000" y="2660052"/>
                    <a:pt x="12192000" y="717705"/>
                  </a:cubicBezTo>
                  <a:lnTo>
                    <a:pt x="12192000" y="977571"/>
                  </a:lnTo>
                  <a:lnTo>
                    <a:pt x="12170527" y="987162"/>
                  </a:lnTo>
                  <a:cubicBezTo>
                    <a:pt x="8162440" y="2691227"/>
                    <a:pt x="4154352" y="-804902"/>
                    <a:pt x="146265" y="731415"/>
                  </a:cubicBezTo>
                  <a:lnTo>
                    <a:pt x="0" y="790523"/>
                  </a:lnTo>
                  <a:lnTo>
                    <a:pt x="0" y="717705"/>
                  </a:lnTo>
                  <a:cubicBezTo>
                    <a:pt x="889000" y="173848"/>
                    <a:pt x="1778000" y="-13103"/>
                    <a:pt x="2667000" y="7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145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6559826"/>
            <a:ext cx="12192000" cy="2981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039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/>
        </p:nvGrpSpPr>
        <p:grpSpPr>
          <a:xfrm>
            <a:off x="0" y="0"/>
            <a:ext cx="12222996" cy="1270861"/>
            <a:chOff x="0" y="0"/>
            <a:chExt cx="12222996" cy="1467703"/>
          </a:xfrm>
        </p:grpSpPr>
        <p:sp>
          <p:nvSpPr>
            <p:cNvPr id="16" name="任意多边形 15"/>
            <p:cNvSpPr/>
            <p:nvPr userDrawn="1"/>
          </p:nvSpPr>
          <p:spPr>
            <a:xfrm>
              <a:off x="0" y="0"/>
              <a:ext cx="12192000" cy="1435410"/>
            </a:xfrm>
            <a:custGeom>
              <a:avLst/>
              <a:gdLst>
                <a:gd name="connsiteX0" fmla="*/ 0 w 12192000"/>
                <a:gd name="connsiteY0" fmla="*/ 0 h 1435410"/>
                <a:gd name="connsiteX1" fmla="*/ 12192000 w 12192000"/>
                <a:gd name="connsiteY1" fmla="*/ 0 h 1435410"/>
                <a:gd name="connsiteX2" fmla="*/ 12192000 w 12192000"/>
                <a:gd name="connsiteY2" fmla="*/ 699560 h 1435410"/>
                <a:gd name="connsiteX3" fmla="*/ 12055885 w 12192000"/>
                <a:gd name="connsiteY3" fmla="*/ 619876 h 1435410"/>
                <a:gd name="connsiteX4" fmla="*/ 9549216 w 12192000"/>
                <a:gd name="connsiteY4" fmla="*/ 706 h 1435410"/>
                <a:gd name="connsiteX5" fmla="*/ 0 w 12192000"/>
                <a:gd name="connsiteY5" fmla="*/ 717705 h 1435410"/>
                <a:gd name="connsiteX6" fmla="*/ 0 w 12192000"/>
                <a:gd name="connsiteY6" fmla="*/ 0 h 1435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1435410">
                  <a:moveTo>
                    <a:pt x="0" y="0"/>
                  </a:moveTo>
                  <a:lnTo>
                    <a:pt x="12192000" y="0"/>
                  </a:lnTo>
                  <a:lnTo>
                    <a:pt x="12192000" y="699560"/>
                  </a:lnTo>
                  <a:lnTo>
                    <a:pt x="12055885" y="619876"/>
                  </a:lnTo>
                  <a:cubicBezTo>
                    <a:pt x="11220328" y="151263"/>
                    <a:pt x="10384772" y="-12240"/>
                    <a:pt x="9549216" y="706"/>
                  </a:cubicBezTo>
                  <a:cubicBezTo>
                    <a:pt x="6366144" y="50023"/>
                    <a:pt x="3183072" y="2660052"/>
                    <a:pt x="0" y="7177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 userDrawn="1"/>
          </p:nvSpPr>
          <p:spPr>
            <a:xfrm flipH="1">
              <a:off x="0" y="0"/>
              <a:ext cx="12222996" cy="1467703"/>
            </a:xfrm>
            <a:custGeom>
              <a:avLst/>
              <a:gdLst>
                <a:gd name="connsiteX0" fmla="*/ 2667000 w 12192000"/>
                <a:gd name="connsiteY0" fmla="*/ 706 h 1467703"/>
                <a:gd name="connsiteX1" fmla="*/ 12192000 w 12192000"/>
                <a:gd name="connsiteY1" fmla="*/ 717705 h 1467703"/>
                <a:gd name="connsiteX2" fmla="*/ 12192000 w 12192000"/>
                <a:gd name="connsiteY2" fmla="*/ 977571 h 1467703"/>
                <a:gd name="connsiteX3" fmla="*/ 12170527 w 12192000"/>
                <a:gd name="connsiteY3" fmla="*/ 987162 h 1467703"/>
                <a:gd name="connsiteX4" fmla="*/ 146265 w 12192000"/>
                <a:gd name="connsiteY4" fmla="*/ 731415 h 1467703"/>
                <a:gd name="connsiteX5" fmla="*/ 0 w 12192000"/>
                <a:gd name="connsiteY5" fmla="*/ 790523 h 1467703"/>
                <a:gd name="connsiteX6" fmla="*/ 0 w 12192000"/>
                <a:gd name="connsiteY6" fmla="*/ 717705 h 1467703"/>
                <a:gd name="connsiteX7" fmla="*/ 2667000 w 12192000"/>
                <a:gd name="connsiteY7" fmla="*/ 706 h 1467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1467703">
                  <a:moveTo>
                    <a:pt x="2667000" y="706"/>
                  </a:moveTo>
                  <a:cubicBezTo>
                    <a:pt x="5842000" y="50023"/>
                    <a:pt x="9017000" y="2660052"/>
                    <a:pt x="12192000" y="717705"/>
                  </a:cubicBezTo>
                  <a:lnTo>
                    <a:pt x="12192000" y="977571"/>
                  </a:lnTo>
                  <a:lnTo>
                    <a:pt x="12170527" y="987162"/>
                  </a:lnTo>
                  <a:cubicBezTo>
                    <a:pt x="8162440" y="2691227"/>
                    <a:pt x="4154352" y="-804902"/>
                    <a:pt x="146265" y="731415"/>
                  </a:cubicBezTo>
                  <a:lnTo>
                    <a:pt x="0" y="790523"/>
                  </a:lnTo>
                  <a:lnTo>
                    <a:pt x="0" y="717705"/>
                  </a:lnTo>
                  <a:cubicBezTo>
                    <a:pt x="889000" y="173848"/>
                    <a:pt x="1778000" y="-13103"/>
                    <a:pt x="2667000" y="7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6634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328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610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456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8">
              <a:alphaModFix amt="5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8" rIns="68576" bIns="34288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771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7" r:id="rId2"/>
    <p:sldLayoutId id="2147483725" r:id="rId3"/>
    <p:sldLayoutId id="2147483730" r:id="rId4"/>
    <p:sldLayoutId id="2147483729" r:id="rId5"/>
    <p:sldLayoutId id="214748372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037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eg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image" Target="../media/image15.jpeg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eg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-15498" y="45708"/>
            <a:ext cx="12207498" cy="6858000"/>
          </a:xfrm>
          <a:prstGeom prst="rect">
            <a:avLst/>
          </a:prstGeom>
          <a:solidFill>
            <a:srgbClr val="EBD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文档 1"/>
          <p:cNvSpPr/>
          <p:nvPr/>
        </p:nvSpPr>
        <p:spPr>
          <a:xfrm>
            <a:off x="30996" y="3462"/>
            <a:ext cx="12192000" cy="4602997"/>
          </a:xfrm>
          <a:prstGeom prst="flowChartDocumen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0" y="3657601"/>
            <a:ext cx="12192000" cy="1357915"/>
          </a:xfrm>
          <a:custGeom>
            <a:avLst/>
            <a:gdLst>
              <a:gd name="connsiteX0" fmla="*/ 12192000 w 12192000"/>
              <a:gd name="connsiteY0" fmla="*/ 0 h 1958223"/>
              <a:gd name="connsiteX1" fmla="*/ 12192000 w 12192000"/>
              <a:gd name="connsiteY1" fmla="*/ 1105243 h 1958223"/>
              <a:gd name="connsiteX2" fmla="*/ 0 w 12192000"/>
              <a:gd name="connsiteY2" fmla="*/ 1712583 h 1958223"/>
              <a:gd name="connsiteX3" fmla="*/ 0 w 12192000"/>
              <a:gd name="connsiteY3" fmla="*/ 607340 h 1958223"/>
              <a:gd name="connsiteX4" fmla="*/ 12192000 w 12192000"/>
              <a:gd name="connsiteY4" fmla="*/ 0 h 1958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958223">
                <a:moveTo>
                  <a:pt x="12192000" y="0"/>
                </a:moveTo>
                <a:lnTo>
                  <a:pt x="12192000" y="1105243"/>
                </a:lnTo>
                <a:cubicBezTo>
                  <a:pt x="6096000" y="1105243"/>
                  <a:pt x="6096000" y="2511714"/>
                  <a:pt x="0" y="1712583"/>
                </a:cubicBezTo>
                <a:lnTo>
                  <a:pt x="0" y="607340"/>
                </a:lnTo>
                <a:cubicBezTo>
                  <a:pt x="6096000" y="1406471"/>
                  <a:pt x="6096000" y="0"/>
                  <a:pt x="12192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887699" y="5046921"/>
            <a:ext cx="87563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地理历史</a:t>
            </a:r>
            <a:r>
              <a:rPr lang="en-US" altLang="zh-CN" sz="4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4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政治</a:t>
            </a:r>
            <a:r>
              <a:rPr lang="en-US" altLang="zh-CN" sz="4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4400" b="1" spc="-3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00" b="1" spc="-3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884711" y="5826485"/>
            <a:ext cx="3759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适用教学课件</a:t>
            </a:r>
            <a:r>
              <a:rPr lang="en-US" altLang="zh-CN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古代史</a:t>
            </a:r>
            <a:r>
              <a:rPr lang="en-US" altLang="zh-CN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世界史</a:t>
            </a:r>
            <a:r>
              <a:rPr lang="en-US" altLang="zh-CN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/PPT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</a:p>
        </p:txBody>
      </p:sp>
      <p:sp>
        <p:nvSpPr>
          <p:cNvPr id="54" name="任意多边形 53"/>
          <p:cNvSpPr/>
          <p:nvPr/>
        </p:nvSpPr>
        <p:spPr>
          <a:xfrm rot="652049" flipV="1">
            <a:off x="3211182" y="8345102"/>
            <a:ext cx="177943" cy="17090"/>
          </a:xfrm>
          <a:custGeom>
            <a:avLst/>
            <a:gdLst>
              <a:gd name="connsiteX0" fmla="*/ 0 w 177943"/>
              <a:gd name="connsiteY0" fmla="*/ 17090 h 17090"/>
              <a:gd name="connsiteX1" fmla="*/ 177943 w 177943"/>
              <a:gd name="connsiteY1" fmla="*/ 14575 h 17090"/>
              <a:gd name="connsiteX2" fmla="*/ 104564 w 177943"/>
              <a:gd name="connsiteY2" fmla="*/ 0 h 17090"/>
              <a:gd name="connsiteX3" fmla="*/ 38122 w 177943"/>
              <a:gd name="connsiteY3" fmla="*/ 9646 h 17090"/>
              <a:gd name="connsiteX4" fmla="*/ 0 w 177943"/>
              <a:gd name="connsiteY4" fmla="*/ 17090 h 1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943" h="17090">
                <a:moveTo>
                  <a:pt x="0" y="17090"/>
                </a:moveTo>
                <a:lnTo>
                  <a:pt x="177943" y="14575"/>
                </a:lnTo>
                <a:lnTo>
                  <a:pt x="104564" y="0"/>
                </a:lnTo>
                <a:lnTo>
                  <a:pt x="38122" y="9646"/>
                </a:lnTo>
                <a:lnTo>
                  <a:pt x="0" y="1709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1984138" y="3654260"/>
            <a:ext cx="10223360" cy="674894"/>
          </a:xfrm>
          <a:custGeom>
            <a:avLst/>
            <a:gdLst>
              <a:gd name="connsiteX0" fmla="*/ 10223360 w 10223360"/>
              <a:gd name="connsiteY0" fmla="*/ 0 h 674894"/>
              <a:gd name="connsiteX1" fmla="*/ 10223360 w 10223360"/>
              <a:gd name="connsiteY1" fmla="*/ 341858 h 674894"/>
              <a:gd name="connsiteX2" fmla="*/ 9886088 w 10223360"/>
              <a:gd name="connsiteY2" fmla="*/ 323606 h 674894"/>
              <a:gd name="connsiteX3" fmla="*/ 155293 w 10223360"/>
              <a:gd name="connsiteY3" fmla="*/ 572891 h 674894"/>
              <a:gd name="connsiteX4" fmla="*/ 0 w 10223360"/>
              <a:gd name="connsiteY4" fmla="*/ 555487 h 674894"/>
              <a:gd name="connsiteX5" fmla="*/ 125172 w 10223360"/>
              <a:gd name="connsiteY5" fmla="*/ 561854 h 674894"/>
              <a:gd name="connsiteX6" fmla="*/ 9806471 w 10223360"/>
              <a:gd name="connsiteY6" fmla="*/ 1830 h 674894"/>
              <a:gd name="connsiteX7" fmla="*/ 10223360 w 10223360"/>
              <a:gd name="connsiteY7" fmla="*/ 0 h 67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23360" h="674894">
                <a:moveTo>
                  <a:pt x="10223360" y="0"/>
                </a:moveTo>
                <a:lnTo>
                  <a:pt x="10223360" y="341858"/>
                </a:lnTo>
                <a:lnTo>
                  <a:pt x="9886088" y="323606"/>
                </a:lnTo>
                <a:cubicBezTo>
                  <a:pt x="4943268" y="85886"/>
                  <a:pt x="3979402" y="964393"/>
                  <a:pt x="155293" y="572891"/>
                </a:cubicBezTo>
                <a:lnTo>
                  <a:pt x="0" y="555487"/>
                </a:lnTo>
                <a:lnTo>
                  <a:pt x="125172" y="561854"/>
                </a:lnTo>
                <a:cubicBezTo>
                  <a:pt x="4162134" y="740646"/>
                  <a:pt x="4914018" y="45454"/>
                  <a:pt x="9806471" y="1830"/>
                </a:cubicBezTo>
                <a:lnTo>
                  <a:pt x="102233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0" y="4048608"/>
            <a:ext cx="12207498" cy="988190"/>
          </a:xfrm>
          <a:custGeom>
            <a:avLst/>
            <a:gdLst>
              <a:gd name="connsiteX0" fmla="*/ 0 w 12230358"/>
              <a:gd name="connsiteY0" fmla="*/ 0 h 988190"/>
              <a:gd name="connsiteX1" fmla="*/ 38083 w 12230358"/>
              <a:gd name="connsiteY1" fmla="*/ 10366 h 988190"/>
              <a:gd name="connsiteX2" fmla="*/ 11901168 w 12230358"/>
              <a:gd name="connsiteY2" fmla="*/ 346248 h 988190"/>
              <a:gd name="connsiteX3" fmla="*/ 12230358 w 12230358"/>
              <a:gd name="connsiteY3" fmla="*/ 376399 h 988190"/>
              <a:gd name="connsiteX4" fmla="*/ 12230358 w 12230358"/>
              <a:gd name="connsiteY4" fmla="*/ 497174 h 988190"/>
              <a:gd name="connsiteX5" fmla="*/ 12152087 w 12230358"/>
              <a:gd name="connsiteY5" fmla="*/ 497184 h 988190"/>
              <a:gd name="connsiteX6" fmla="*/ 5609139 w 12230358"/>
              <a:gd name="connsiteY6" fmla="*/ 970681 h 988190"/>
              <a:gd name="connsiteX7" fmla="*/ 5388677 w 12230358"/>
              <a:gd name="connsiteY7" fmla="*/ 980221 h 988190"/>
              <a:gd name="connsiteX8" fmla="*/ 4777197 w 12230358"/>
              <a:gd name="connsiteY8" fmla="*/ 988190 h 988190"/>
              <a:gd name="connsiteX9" fmla="*/ 68651 w 12230358"/>
              <a:gd name="connsiteY9" fmla="*/ 238990 h 988190"/>
              <a:gd name="connsiteX10" fmla="*/ 0 w 12230358"/>
              <a:gd name="connsiteY10" fmla="*/ 208829 h 988190"/>
              <a:gd name="connsiteX11" fmla="*/ 0 w 12230358"/>
              <a:gd name="connsiteY11" fmla="*/ 0 h 988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230358" h="988190">
                <a:moveTo>
                  <a:pt x="0" y="0"/>
                </a:moveTo>
                <a:lnTo>
                  <a:pt x="38083" y="10366"/>
                </a:lnTo>
                <a:cubicBezTo>
                  <a:pt x="3735293" y="950669"/>
                  <a:pt x="8008396" y="35894"/>
                  <a:pt x="11901168" y="346248"/>
                </a:cubicBezTo>
                <a:lnTo>
                  <a:pt x="12230358" y="376399"/>
                </a:lnTo>
                <a:lnTo>
                  <a:pt x="12230358" y="497174"/>
                </a:lnTo>
                <a:lnTo>
                  <a:pt x="12152087" y="497184"/>
                </a:lnTo>
                <a:cubicBezTo>
                  <a:pt x="9248854" y="506786"/>
                  <a:pt x="7397309" y="779409"/>
                  <a:pt x="5609139" y="970681"/>
                </a:cubicBezTo>
                <a:cubicBezTo>
                  <a:pt x="5514062" y="980213"/>
                  <a:pt x="5467394" y="976666"/>
                  <a:pt x="5388677" y="980221"/>
                </a:cubicBezTo>
                <a:lnTo>
                  <a:pt x="4777197" y="988190"/>
                </a:lnTo>
                <a:cubicBezTo>
                  <a:pt x="3113658" y="981939"/>
                  <a:pt x="1503615" y="837156"/>
                  <a:pt x="68651" y="238990"/>
                </a:cubicBezTo>
                <a:lnTo>
                  <a:pt x="0" y="2088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-22860" y="6538581"/>
            <a:ext cx="12230358" cy="730254"/>
          </a:xfrm>
          <a:custGeom>
            <a:avLst/>
            <a:gdLst>
              <a:gd name="connsiteX0" fmla="*/ 9566447 w 12230358"/>
              <a:gd name="connsiteY0" fmla="*/ 531 h 730254"/>
              <a:gd name="connsiteX1" fmla="*/ 12128670 w 12230358"/>
              <a:gd name="connsiteY1" fmla="*/ 138618 h 730254"/>
              <a:gd name="connsiteX2" fmla="*/ 12230358 w 12230358"/>
              <a:gd name="connsiteY2" fmla="*/ 153411 h 730254"/>
              <a:gd name="connsiteX3" fmla="*/ 12230358 w 12230358"/>
              <a:gd name="connsiteY3" fmla="*/ 730254 h 730254"/>
              <a:gd name="connsiteX4" fmla="*/ 11946239 w 12230358"/>
              <a:gd name="connsiteY4" fmla="*/ 660525 h 730254"/>
              <a:gd name="connsiteX5" fmla="*/ 100137 w 12230358"/>
              <a:gd name="connsiteY5" fmla="*/ 341628 h 730254"/>
              <a:gd name="connsiteX6" fmla="*/ 0 w 12230358"/>
              <a:gd name="connsiteY6" fmla="*/ 316942 h 730254"/>
              <a:gd name="connsiteX7" fmla="*/ 0 w 12230358"/>
              <a:gd name="connsiteY7" fmla="*/ 206633 h 730254"/>
              <a:gd name="connsiteX8" fmla="*/ 322099 w 12230358"/>
              <a:gd name="connsiteY8" fmla="*/ 246850 h 730254"/>
              <a:gd name="connsiteX9" fmla="*/ 9566447 w 12230358"/>
              <a:gd name="connsiteY9" fmla="*/ 531 h 730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0358" h="730254">
                <a:moveTo>
                  <a:pt x="9566447" y="531"/>
                </a:moveTo>
                <a:cubicBezTo>
                  <a:pt x="10428640" y="-4918"/>
                  <a:pt x="11284323" y="30911"/>
                  <a:pt x="12128670" y="138618"/>
                </a:cubicBezTo>
                <a:lnTo>
                  <a:pt x="12230358" y="153411"/>
                </a:lnTo>
                <a:lnTo>
                  <a:pt x="12230358" y="730254"/>
                </a:lnTo>
                <a:lnTo>
                  <a:pt x="11946239" y="660525"/>
                </a:lnTo>
                <a:cubicBezTo>
                  <a:pt x="8188409" y="-159302"/>
                  <a:pt x="3855966" y="1168940"/>
                  <a:pt x="100137" y="341628"/>
                </a:cubicBezTo>
                <a:lnTo>
                  <a:pt x="0" y="316942"/>
                </a:lnTo>
                <a:lnTo>
                  <a:pt x="0" y="206633"/>
                </a:lnTo>
                <a:lnTo>
                  <a:pt x="322099" y="246850"/>
                </a:lnTo>
                <a:cubicBezTo>
                  <a:pt x="3340705" y="563225"/>
                  <a:pt x="6494885" y="19942"/>
                  <a:pt x="9566447" y="5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-15498" y="2757381"/>
            <a:ext cx="12222996" cy="1467703"/>
          </a:xfrm>
          <a:custGeom>
            <a:avLst/>
            <a:gdLst>
              <a:gd name="connsiteX0" fmla="*/ 2667000 w 12192000"/>
              <a:gd name="connsiteY0" fmla="*/ 706 h 1467703"/>
              <a:gd name="connsiteX1" fmla="*/ 12192000 w 12192000"/>
              <a:gd name="connsiteY1" fmla="*/ 717705 h 1467703"/>
              <a:gd name="connsiteX2" fmla="*/ 12192000 w 12192000"/>
              <a:gd name="connsiteY2" fmla="*/ 977571 h 1467703"/>
              <a:gd name="connsiteX3" fmla="*/ 12170527 w 12192000"/>
              <a:gd name="connsiteY3" fmla="*/ 987162 h 1467703"/>
              <a:gd name="connsiteX4" fmla="*/ 146265 w 12192000"/>
              <a:gd name="connsiteY4" fmla="*/ 731415 h 1467703"/>
              <a:gd name="connsiteX5" fmla="*/ 0 w 12192000"/>
              <a:gd name="connsiteY5" fmla="*/ 790523 h 1467703"/>
              <a:gd name="connsiteX6" fmla="*/ 0 w 12192000"/>
              <a:gd name="connsiteY6" fmla="*/ 717705 h 1467703"/>
              <a:gd name="connsiteX7" fmla="*/ 2667000 w 12192000"/>
              <a:gd name="connsiteY7" fmla="*/ 706 h 146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467703">
                <a:moveTo>
                  <a:pt x="2667000" y="706"/>
                </a:moveTo>
                <a:cubicBezTo>
                  <a:pt x="5842000" y="50023"/>
                  <a:pt x="9017000" y="2660052"/>
                  <a:pt x="12192000" y="717705"/>
                </a:cubicBezTo>
                <a:lnTo>
                  <a:pt x="12192000" y="977571"/>
                </a:lnTo>
                <a:lnTo>
                  <a:pt x="12170527" y="987162"/>
                </a:lnTo>
                <a:cubicBezTo>
                  <a:pt x="8162440" y="2691227"/>
                  <a:pt x="4154352" y="-804902"/>
                  <a:pt x="146265" y="731415"/>
                </a:cubicBezTo>
                <a:lnTo>
                  <a:pt x="0" y="790523"/>
                </a:lnTo>
                <a:lnTo>
                  <a:pt x="0" y="717705"/>
                </a:lnTo>
                <a:cubicBezTo>
                  <a:pt x="889000" y="173848"/>
                  <a:pt x="1778000" y="-13103"/>
                  <a:pt x="2667000" y="7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0023116" y="613603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三年级：大熊猫</a:t>
            </a:r>
          </a:p>
        </p:txBody>
      </p:sp>
    </p:spTree>
    <p:extLst>
      <p:ext uri="{BB962C8B-B14F-4D97-AF65-F5344CB8AC3E}">
        <p14:creationId xmlns:p14="http://schemas.microsoft.com/office/powerpoint/2010/main" val="65321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400"/>
                            </p:stCondLst>
                            <p:childTnLst>
                              <p:par>
                                <p:cTn id="3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9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 animBg="1"/>
      <p:bldP spid="37" grpId="0"/>
      <p:bldP spid="38" grpId="0"/>
      <p:bldP spid="22" grpId="0" animBg="1"/>
      <p:bldP spid="29" grpId="0" animBg="1"/>
      <p:bldP spid="28" grpId="0" animBg="1"/>
      <p:bldP spid="30" grpId="0" animBg="1"/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5"/>
          <p:cNvSpPr>
            <a:spLocks/>
          </p:cNvSpPr>
          <p:nvPr/>
        </p:nvSpPr>
        <p:spPr bwMode="auto">
          <a:xfrm>
            <a:off x="3152816" y="2115223"/>
            <a:ext cx="2449668" cy="978011"/>
          </a:xfrm>
          <a:custGeom>
            <a:avLst/>
            <a:gdLst>
              <a:gd name="T0" fmla="*/ 281 w 1245"/>
              <a:gd name="T1" fmla="*/ 0 h 427"/>
              <a:gd name="T2" fmla="*/ 0 w 1245"/>
              <a:gd name="T3" fmla="*/ 427 h 427"/>
              <a:gd name="T4" fmla="*/ 1245 w 1245"/>
              <a:gd name="T5" fmla="*/ 427 h 427"/>
              <a:gd name="T6" fmla="*/ 963 w 1245"/>
              <a:gd name="T7" fmla="*/ 0 h 427"/>
              <a:gd name="T8" fmla="*/ 281 w 1245"/>
              <a:gd name="T9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chemeClr val="accent2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2595984" y="3093234"/>
            <a:ext cx="3561367" cy="975720"/>
          </a:xfrm>
          <a:custGeom>
            <a:avLst/>
            <a:gdLst>
              <a:gd name="T0" fmla="*/ 283 w 1810"/>
              <a:gd name="T1" fmla="*/ 0 h 426"/>
              <a:gd name="T2" fmla="*/ 0 w 1810"/>
              <a:gd name="T3" fmla="*/ 426 h 426"/>
              <a:gd name="T4" fmla="*/ 1810 w 1810"/>
              <a:gd name="T5" fmla="*/ 426 h 426"/>
              <a:gd name="T6" fmla="*/ 1528 w 1810"/>
              <a:gd name="T7" fmla="*/ 0 h 426"/>
              <a:gd name="T8" fmla="*/ 283 w 1810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chemeClr val="accent1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39" name="Freeform 7"/>
          <p:cNvSpPr>
            <a:spLocks/>
          </p:cNvSpPr>
          <p:nvPr/>
        </p:nvSpPr>
        <p:spPr bwMode="auto">
          <a:xfrm>
            <a:off x="2043086" y="4068955"/>
            <a:ext cx="4667160" cy="973430"/>
          </a:xfrm>
          <a:custGeom>
            <a:avLst/>
            <a:gdLst>
              <a:gd name="T0" fmla="*/ 281 w 2372"/>
              <a:gd name="T1" fmla="*/ 0 h 425"/>
              <a:gd name="T2" fmla="*/ 0 w 2372"/>
              <a:gd name="T3" fmla="*/ 425 h 425"/>
              <a:gd name="T4" fmla="*/ 2372 w 2372"/>
              <a:gd name="T5" fmla="*/ 425 h 425"/>
              <a:gd name="T6" fmla="*/ 2091 w 2372"/>
              <a:gd name="T7" fmla="*/ 0 h 425"/>
              <a:gd name="T8" fmla="*/ 281 w 2372"/>
              <a:gd name="T9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chemeClr val="accent2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40" name="Freeform 8"/>
          <p:cNvSpPr>
            <a:spLocks/>
          </p:cNvSpPr>
          <p:nvPr/>
        </p:nvSpPr>
        <p:spPr bwMode="auto">
          <a:xfrm>
            <a:off x="1486255" y="5042383"/>
            <a:ext cx="5780825" cy="975720"/>
          </a:xfrm>
          <a:custGeom>
            <a:avLst/>
            <a:gdLst>
              <a:gd name="T0" fmla="*/ 283 w 2938"/>
              <a:gd name="T1" fmla="*/ 0 h 426"/>
              <a:gd name="T2" fmla="*/ 2655 w 2938"/>
              <a:gd name="T3" fmla="*/ 0 h 426"/>
              <a:gd name="T4" fmla="*/ 2938 w 2938"/>
              <a:gd name="T5" fmla="*/ 426 h 426"/>
              <a:gd name="T6" fmla="*/ 0 w 2938"/>
              <a:gd name="T7" fmla="*/ 426 h 426"/>
              <a:gd name="T8" fmla="*/ 283 w 2938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chemeClr val="accent1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2945179" y="5345577"/>
            <a:ext cx="28629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2945179" y="4371004"/>
            <a:ext cx="28629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3283593" y="3396428"/>
            <a:ext cx="21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3443488" y="2419562"/>
            <a:ext cx="18663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45" name="Oval 11"/>
          <p:cNvSpPr/>
          <p:nvPr/>
        </p:nvSpPr>
        <p:spPr>
          <a:xfrm>
            <a:off x="5162860" y="2462755"/>
            <a:ext cx="282947" cy="2829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46" name="Oval 12"/>
          <p:cNvSpPr/>
          <p:nvPr/>
        </p:nvSpPr>
        <p:spPr>
          <a:xfrm>
            <a:off x="5723806" y="3439621"/>
            <a:ext cx="282947" cy="2829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47" name="Oval 13"/>
          <p:cNvSpPr/>
          <p:nvPr/>
        </p:nvSpPr>
        <p:spPr>
          <a:xfrm>
            <a:off x="6291751" y="4414197"/>
            <a:ext cx="282947" cy="2829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48" name="Oval 14"/>
          <p:cNvSpPr/>
          <p:nvPr/>
        </p:nvSpPr>
        <p:spPr>
          <a:xfrm>
            <a:off x="6848730" y="5388770"/>
            <a:ext cx="282947" cy="2829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49" name="肘形接點 23"/>
          <p:cNvSpPr>
            <a:spLocks noChangeShapeType="1"/>
          </p:cNvSpPr>
          <p:nvPr/>
        </p:nvSpPr>
        <p:spPr bwMode="auto">
          <a:xfrm rot="5400000" flipH="1" flipV="1">
            <a:off x="6194499" y="994269"/>
            <a:ext cx="703776" cy="2233195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" fmla="*/ 0 w 626447"/>
              <a:gd name="connsiteY0" fmla="*/ 0 h 2732562"/>
              <a:gd name="connsiteX1" fmla="*/ 626447 w 626447"/>
              <a:gd name="connsiteY1" fmla="*/ 464024 h 2732562"/>
              <a:gd name="connsiteX2" fmla="*/ 626447 w 626447"/>
              <a:gd name="connsiteY2" fmla="*/ 2732562 h 2732562"/>
              <a:gd name="connsiteX0" fmla="*/ 0 w 626447"/>
              <a:gd name="connsiteY0" fmla="*/ 0 h 2200551"/>
              <a:gd name="connsiteX1" fmla="*/ 626447 w 626447"/>
              <a:gd name="connsiteY1" fmla="*/ 464024 h 2200551"/>
              <a:gd name="connsiteX2" fmla="*/ 622250 w 626447"/>
              <a:gd name="connsiteY2" fmla="*/ 2200551 h 220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447" h="2200551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2250" y="1444372"/>
                  <a:pt x="622250" y="2200551"/>
                </a:cubicBezTo>
              </a:path>
            </a:pathLst>
          </a:cu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876723" y="1366203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7876723" y="1716401"/>
            <a:ext cx="2983316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在此录入上述图表的综合描述说明，在此录入上述图表的描述说明。</a:t>
            </a:r>
          </a:p>
        </p:txBody>
      </p:sp>
      <p:sp>
        <p:nvSpPr>
          <p:cNvPr id="52" name="肘形接點 23"/>
          <p:cNvSpPr>
            <a:spLocks noChangeShapeType="1"/>
          </p:cNvSpPr>
          <p:nvPr/>
        </p:nvSpPr>
        <p:spPr bwMode="auto">
          <a:xfrm rot="5400000" flipH="1" flipV="1">
            <a:off x="6605709" y="2443808"/>
            <a:ext cx="458319" cy="1656230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" fmla="*/ 0 w 626447"/>
              <a:gd name="connsiteY0" fmla="*/ 0 h 2732562"/>
              <a:gd name="connsiteX1" fmla="*/ 626447 w 626447"/>
              <a:gd name="connsiteY1" fmla="*/ 464024 h 2732562"/>
              <a:gd name="connsiteX2" fmla="*/ 626447 w 626447"/>
              <a:gd name="connsiteY2" fmla="*/ 2732562 h 2732562"/>
              <a:gd name="connsiteX0" fmla="*/ 0 w 626447"/>
              <a:gd name="connsiteY0" fmla="*/ 0 h 2084046"/>
              <a:gd name="connsiteX1" fmla="*/ 626447 w 626447"/>
              <a:gd name="connsiteY1" fmla="*/ 464024 h 2084046"/>
              <a:gd name="connsiteX2" fmla="*/ 626446 w 626447"/>
              <a:gd name="connsiteY2" fmla="*/ 2084046 h 208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447" h="2084046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6446" y="1327867"/>
                  <a:pt x="626446" y="2084046"/>
                </a:cubicBezTo>
              </a:path>
            </a:pathLst>
          </a:cu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7876723" y="265174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7876723" y="3001942"/>
            <a:ext cx="2983316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55" name="直接连接符 54"/>
          <p:cNvCxnSpPr>
            <a:stCxn id="47" idx="6"/>
          </p:cNvCxnSpPr>
          <p:nvPr/>
        </p:nvCxnSpPr>
        <p:spPr>
          <a:xfrm flipV="1">
            <a:off x="6574698" y="4547849"/>
            <a:ext cx="1088286" cy="7822"/>
          </a:xfrm>
          <a:prstGeom prst="line">
            <a:avLst/>
          </a:pr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" name="直接连接符 55"/>
          <p:cNvCxnSpPr/>
          <p:nvPr/>
        </p:nvCxnSpPr>
        <p:spPr>
          <a:xfrm flipV="1">
            <a:off x="7131677" y="5506395"/>
            <a:ext cx="531307" cy="1"/>
          </a:xfrm>
          <a:prstGeom prst="line">
            <a:avLst/>
          </a:pr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7" name="矩形 56"/>
          <p:cNvSpPr/>
          <p:nvPr/>
        </p:nvSpPr>
        <p:spPr>
          <a:xfrm>
            <a:off x="7876723" y="399182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7876723" y="4342025"/>
            <a:ext cx="2983316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在此录入上述图表的综合描述说明，在此录入上述图表的描述说明。</a:t>
            </a:r>
          </a:p>
        </p:txBody>
      </p:sp>
      <p:sp>
        <p:nvSpPr>
          <p:cNvPr id="59" name="矩形 58"/>
          <p:cNvSpPr/>
          <p:nvPr/>
        </p:nvSpPr>
        <p:spPr>
          <a:xfrm>
            <a:off x="7876723" y="533196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矩形 47"/>
          <p:cNvSpPr>
            <a:spLocks noChangeArrowheads="1"/>
          </p:cNvSpPr>
          <p:nvPr/>
        </p:nvSpPr>
        <p:spPr bwMode="auto">
          <a:xfrm>
            <a:off x="7876723" y="5682158"/>
            <a:ext cx="2983316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8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96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"/>
                            </p:stCondLst>
                            <p:childTnLst>
                              <p:par>
                                <p:cTn id="2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5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9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45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9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4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4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9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3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25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75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 animBg="1"/>
      <p:bldP spid="53" grpId="0"/>
      <p:bldP spid="54" grpId="0"/>
      <p:bldP spid="57" grpId="0"/>
      <p:bldP spid="58" grpId="0"/>
      <p:bldP spid="59" grpId="0"/>
      <p:bldP spid="60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105"/>
          <p:cNvGrpSpPr/>
          <p:nvPr/>
        </p:nvGrpSpPr>
        <p:grpSpPr>
          <a:xfrm>
            <a:off x="9902477" y="1739195"/>
            <a:ext cx="1589617" cy="2786878"/>
            <a:chOff x="346652" y="843540"/>
            <a:chExt cx="1192213" cy="2090159"/>
          </a:xfrm>
        </p:grpSpPr>
        <p:cxnSp>
          <p:nvCxnSpPr>
            <p:cNvPr id="78" name="Straight Connector 107"/>
            <p:cNvCxnSpPr/>
            <p:nvPr/>
          </p:nvCxnSpPr>
          <p:spPr>
            <a:xfrm>
              <a:off x="942759" y="843540"/>
              <a:ext cx="0" cy="153382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" name="Group 108"/>
            <p:cNvGrpSpPr/>
            <p:nvPr/>
          </p:nvGrpSpPr>
          <p:grpSpPr>
            <a:xfrm>
              <a:off x="346652" y="2184398"/>
              <a:ext cx="1192213" cy="749301"/>
              <a:chOff x="2563018" y="2933699"/>
              <a:chExt cx="1192213" cy="749301"/>
            </a:xfrm>
          </p:grpSpPr>
          <p:sp>
            <p:nvSpPr>
              <p:cNvPr id="80" name="Freeform 7"/>
              <p:cNvSpPr>
                <a:spLocks noEditPoints="1"/>
              </p:cNvSpPr>
              <p:nvPr/>
            </p:nvSpPr>
            <p:spPr bwMode="auto">
              <a:xfrm>
                <a:off x="2563018" y="2947987"/>
                <a:ext cx="609600" cy="7350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94" y="16"/>
                  </a:cxn>
                  <a:cxn ang="0">
                    <a:pos x="39" y="70"/>
                  </a:cxn>
                  <a:cxn ang="0">
                    <a:pos x="40" y="80"/>
                  </a:cxn>
                  <a:cxn ang="0">
                    <a:pos x="0" y="136"/>
                  </a:cxn>
                  <a:cxn ang="0">
                    <a:pos x="59" y="195"/>
                  </a:cxn>
                  <a:cxn ang="0">
                    <a:pos x="67" y="194"/>
                  </a:cxn>
                  <a:cxn ang="0">
                    <a:pos x="162" y="194"/>
                  </a:cxn>
                  <a:cxn ang="0">
                    <a:pos x="162" y="0"/>
                  </a:cxn>
                  <a:cxn ang="0">
                    <a:pos x="128" y="28"/>
                  </a:cxn>
                  <a:cxn ang="0">
                    <a:pos x="134" y="107"/>
                  </a:cxn>
                  <a:cxn ang="0">
                    <a:pos x="134" y="106"/>
                  </a:cxn>
                  <a:cxn ang="0">
                    <a:pos x="134" y="107"/>
                  </a:cxn>
                </a:cxnLst>
                <a:rect l="0" t="0" r="r" b="b"/>
                <a:pathLst>
                  <a:path w="162" h="195">
                    <a:moveTo>
                      <a:pt x="128" y="28"/>
                    </a:moveTo>
                    <a:cubicBezTo>
                      <a:pt x="119" y="20"/>
                      <a:pt x="107" y="16"/>
                      <a:pt x="94" y="16"/>
                    </a:cubicBezTo>
                    <a:cubicBezTo>
                      <a:pt x="64" y="16"/>
                      <a:pt x="39" y="40"/>
                      <a:pt x="39" y="70"/>
                    </a:cubicBezTo>
                    <a:cubicBezTo>
                      <a:pt x="39" y="73"/>
                      <a:pt x="40" y="77"/>
                      <a:pt x="40" y="80"/>
                    </a:cubicBezTo>
                    <a:cubicBezTo>
                      <a:pt x="17" y="88"/>
                      <a:pt x="0" y="110"/>
                      <a:pt x="0" y="136"/>
                    </a:cubicBezTo>
                    <a:cubicBezTo>
                      <a:pt x="0" y="169"/>
                      <a:pt x="26" y="195"/>
                      <a:pt x="59" y="195"/>
                    </a:cubicBezTo>
                    <a:cubicBezTo>
                      <a:pt x="61" y="195"/>
                      <a:pt x="64" y="195"/>
                      <a:pt x="67" y="194"/>
                    </a:cubicBezTo>
                    <a:cubicBezTo>
                      <a:pt x="162" y="194"/>
                      <a:pt x="162" y="194"/>
                      <a:pt x="162" y="194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48" y="5"/>
                      <a:pt x="136" y="15"/>
                      <a:pt x="128" y="28"/>
                    </a:cubicBezTo>
                    <a:close/>
                    <a:moveTo>
                      <a:pt x="134" y="107"/>
                    </a:moveTo>
                    <a:cubicBezTo>
                      <a:pt x="134" y="107"/>
                      <a:pt x="134" y="107"/>
                      <a:pt x="134" y="106"/>
                    </a:cubicBezTo>
                    <a:cubicBezTo>
                      <a:pt x="134" y="107"/>
                      <a:pt x="134" y="107"/>
                      <a:pt x="134" y="10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56">
                  <a:solidFill>
                    <a:schemeClr val="bg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81" name="Freeform 8"/>
              <p:cNvSpPr>
                <a:spLocks/>
              </p:cNvSpPr>
              <p:nvPr/>
            </p:nvSpPr>
            <p:spPr bwMode="auto">
              <a:xfrm>
                <a:off x="3172618" y="2933699"/>
                <a:ext cx="582613" cy="749300"/>
              </a:xfrm>
              <a:custGeom>
                <a:avLst/>
                <a:gdLst/>
                <a:ahLst/>
                <a:cxnLst>
                  <a:cxn ang="0">
                    <a:pos x="90" y="65"/>
                  </a:cxn>
                  <a:cxn ang="0">
                    <a:pos x="23" y="0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198"/>
                  </a:cxn>
                  <a:cxn ang="0">
                    <a:pos x="1" y="198"/>
                  </a:cxn>
                  <a:cxn ang="0">
                    <a:pos x="81" y="198"/>
                  </a:cxn>
                  <a:cxn ang="0">
                    <a:pos x="88" y="199"/>
                  </a:cxn>
                  <a:cxn ang="0">
                    <a:pos x="155" y="132"/>
                  </a:cxn>
                  <a:cxn ang="0">
                    <a:pos x="90" y="65"/>
                  </a:cxn>
                </a:cxnLst>
                <a:rect l="0" t="0" r="r" b="b"/>
                <a:pathLst>
                  <a:path w="155" h="199">
                    <a:moveTo>
                      <a:pt x="90" y="65"/>
                    </a:moveTo>
                    <a:cubicBezTo>
                      <a:pt x="89" y="29"/>
                      <a:pt x="60" y="0"/>
                      <a:pt x="23" y="0"/>
                    </a:cubicBezTo>
                    <a:cubicBezTo>
                      <a:pt x="15" y="0"/>
                      <a:pt x="8" y="1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198"/>
                      <a:pt x="1" y="198"/>
                      <a:pt x="1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3" y="199"/>
                      <a:pt x="85" y="199"/>
                      <a:pt x="88" y="199"/>
                    </a:cubicBezTo>
                    <a:cubicBezTo>
                      <a:pt x="125" y="199"/>
                      <a:pt x="155" y="169"/>
                      <a:pt x="155" y="132"/>
                    </a:cubicBezTo>
                    <a:cubicBezTo>
                      <a:pt x="155" y="95"/>
                      <a:pt x="126" y="66"/>
                      <a:pt x="90" y="6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56">
                  <a:solidFill>
                    <a:schemeClr val="bg1">
                      <a:lumMod val="90000"/>
                      <a:lumOff val="10000"/>
                    </a:schemeClr>
                  </a:solidFill>
                </a:endParaRPr>
              </a:p>
            </p:txBody>
          </p:sp>
        </p:grpSp>
      </p:grpSp>
      <p:grpSp>
        <p:nvGrpSpPr>
          <p:cNvPr id="82" name="Group 74"/>
          <p:cNvGrpSpPr/>
          <p:nvPr/>
        </p:nvGrpSpPr>
        <p:grpSpPr>
          <a:xfrm>
            <a:off x="5151666" y="1047911"/>
            <a:ext cx="1589617" cy="2786879"/>
            <a:chOff x="346652" y="843540"/>
            <a:chExt cx="1192213" cy="2090159"/>
          </a:xfrm>
        </p:grpSpPr>
        <p:cxnSp>
          <p:nvCxnSpPr>
            <p:cNvPr id="83" name="Straight Connector 80"/>
            <p:cNvCxnSpPr/>
            <p:nvPr/>
          </p:nvCxnSpPr>
          <p:spPr>
            <a:xfrm>
              <a:off x="942759" y="843540"/>
              <a:ext cx="0" cy="153382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 81"/>
            <p:cNvGrpSpPr/>
            <p:nvPr/>
          </p:nvGrpSpPr>
          <p:grpSpPr>
            <a:xfrm>
              <a:off x="346652" y="2184398"/>
              <a:ext cx="1192213" cy="749301"/>
              <a:chOff x="2563018" y="2933699"/>
              <a:chExt cx="1192213" cy="749301"/>
            </a:xfrm>
          </p:grpSpPr>
          <p:sp>
            <p:nvSpPr>
              <p:cNvPr id="85" name="Freeform 7"/>
              <p:cNvSpPr>
                <a:spLocks noEditPoints="1"/>
              </p:cNvSpPr>
              <p:nvPr/>
            </p:nvSpPr>
            <p:spPr bwMode="auto">
              <a:xfrm>
                <a:off x="2563018" y="2947987"/>
                <a:ext cx="609600" cy="7350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94" y="16"/>
                  </a:cxn>
                  <a:cxn ang="0">
                    <a:pos x="39" y="70"/>
                  </a:cxn>
                  <a:cxn ang="0">
                    <a:pos x="40" y="80"/>
                  </a:cxn>
                  <a:cxn ang="0">
                    <a:pos x="0" y="136"/>
                  </a:cxn>
                  <a:cxn ang="0">
                    <a:pos x="59" y="195"/>
                  </a:cxn>
                  <a:cxn ang="0">
                    <a:pos x="67" y="194"/>
                  </a:cxn>
                  <a:cxn ang="0">
                    <a:pos x="162" y="194"/>
                  </a:cxn>
                  <a:cxn ang="0">
                    <a:pos x="162" y="0"/>
                  </a:cxn>
                  <a:cxn ang="0">
                    <a:pos x="128" y="28"/>
                  </a:cxn>
                  <a:cxn ang="0">
                    <a:pos x="134" y="107"/>
                  </a:cxn>
                  <a:cxn ang="0">
                    <a:pos x="134" y="106"/>
                  </a:cxn>
                  <a:cxn ang="0">
                    <a:pos x="134" y="107"/>
                  </a:cxn>
                </a:cxnLst>
                <a:rect l="0" t="0" r="r" b="b"/>
                <a:pathLst>
                  <a:path w="162" h="195">
                    <a:moveTo>
                      <a:pt x="128" y="28"/>
                    </a:moveTo>
                    <a:cubicBezTo>
                      <a:pt x="119" y="20"/>
                      <a:pt x="107" y="16"/>
                      <a:pt x="94" y="16"/>
                    </a:cubicBezTo>
                    <a:cubicBezTo>
                      <a:pt x="64" y="16"/>
                      <a:pt x="39" y="40"/>
                      <a:pt x="39" y="70"/>
                    </a:cubicBezTo>
                    <a:cubicBezTo>
                      <a:pt x="39" y="73"/>
                      <a:pt x="40" y="77"/>
                      <a:pt x="40" y="80"/>
                    </a:cubicBezTo>
                    <a:cubicBezTo>
                      <a:pt x="17" y="88"/>
                      <a:pt x="0" y="110"/>
                      <a:pt x="0" y="136"/>
                    </a:cubicBezTo>
                    <a:cubicBezTo>
                      <a:pt x="0" y="169"/>
                      <a:pt x="26" y="195"/>
                      <a:pt x="59" y="195"/>
                    </a:cubicBezTo>
                    <a:cubicBezTo>
                      <a:pt x="61" y="195"/>
                      <a:pt x="64" y="195"/>
                      <a:pt x="67" y="194"/>
                    </a:cubicBezTo>
                    <a:cubicBezTo>
                      <a:pt x="162" y="194"/>
                      <a:pt x="162" y="194"/>
                      <a:pt x="162" y="194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48" y="5"/>
                      <a:pt x="136" y="15"/>
                      <a:pt x="128" y="28"/>
                    </a:cubicBezTo>
                    <a:close/>
                    <a:moveTo>
                      <a:pt x="134" y="107"/>
                    </a:moveTo>
                    <a:cubicBezTo>
                      <a:pt x="134" y="107"/>
                      <a:pt x="134" y="107"/>
                      <a:pt x="134" y="106"/>
                    </a:cubicBezTo>
                    <a:cubicBezTo>
                      <a:pt x="134" y="107"/>
                      <a:pt x="134" y="107"/>
                      <a:pt x="134" y="10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56">
                  <a:solidFill>
                    <a:schemeClr val="bg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86" name="Freeform 8"/>
              <p:cNvSpPr>
                <a:spLocks/>
              </p:cNvSpPr>
              <p:nvPr/>
            </p:nvSpPr>
            <p:spPr bwMode="auto">
              <a:xfrm>
                <a:off x="3172618" y="2933699"/>
                <a:ext cx="582613" cy="749300"/>
              </a:xfrm>
              <a:custGeom>
                <a:avLst/>
                <a:gdLst/>
                <a:ahLst/>
                <a:cxnLst>
                  <a:cxn ang="0">
                    <a:pos x="90" y="65"/>
                  </a:cxn>
                  <a:cxn ang="0">
                    <a:pos x="23" y="0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198"/>
                  </a:cxn>
                  <a:cxn ang="0">
                    <a:pos x="1" y="198"/>
                  </a:cxn>
                  <a:cxn ang="0">
                    <a:pos x="81" y="198"/>
                  </a:cxn>
                  <a:cxn ang="0">
                    <a:pos x="88" y="199"/>
                  </a:cxn>
                  <a:cxn ang="0">
                    <a:pos x="155" y="132"/>
                  </a:cxn>
                  <a:cxn ang="0">
                    <a:pos x="90" y="65"/>
                  </a:cxn>
                </a:cxnLst>
                <a:rect l="0" t="0" r="r" b="b"/>
                <a:pathLst>
                  <a:path w="155" h="199">
                    <a:moveTo>
                      <a:pt x="90" y="65"/>
                    </a:moveTo>
                    <a:cubicBezTo>
                      <a:pt x="89" y="29"/>
                      <a:pt x="60" y="0"/>
                      <a:pt x="23" y="0"/>
                    </a:cubicBezTo>
                    <a:cubicBezTo>
                      <a:pt x="15" y="0"/>
                      <a:pt x="8" y="1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198"/>
                      <a:pt x="1" y="198"/>
                      <a:pt x="1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3" y="199"/>
                      <a:pt x="85" y="199"/>
                      <a:pt x="88" y="199"/>
                    </a:cubicBezTo>
                    <a:cubicBezTo>
                      <a:pt x="125" y="199"/>
                      <a:pt x="155" y="169"/>
                      <a:pt x="155" y="132"/>
                    </a:cubicBezTo>
                    <a:cubicBezTo>
                      <a:pt x="155" y="95"/>
                      <a:pt x="126" y="66"/>
                      <a:pt x="90" y="6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56">
                  <a:solidFill>
                    <a:schemeClr val="bg1">
                      <a:lumMod val="90000"/>
                      <a:lumOff val="10000"/>
                    </a:schemeClr>
                  </a:solidFill>
                </a:endParaRPr>
              </a:p>
            </p:txBody>
          </p:sp>
        </p:grpSp>
      </p:grpSp>
      <p:grpSp>
        <p:nvGrpSpPr>
          <p:cNvPr id="87" name="Group 90"/>
          <p:cNvGrpSpPr/>
          <p:nvPr/>
        </p:nvGrpSpPr>
        <p:grpSpPr>
          <a:xfrm>
            <a:off x="7441137" y="1124721"/>
            <a:ext cx="1589617" cy="4040348"/>
            <a:chOff x="346652" y="-96562"/>
            <a:chExt cx="1192213" cy="3030261"/>
          </a:xfrm>
        </p:grpSpPr>
        <p:cxnSp>
          <p:nvCxnSpPr>
            <p:cNvPr id="88" name="Straight Connector 92"/>
            <p:cNvCxnSpPr/>
            <p:nvPr/>
          </p:nvCxnSpPr>
          <p:spPr>
            <a:xfrm flipH="1">
              <a:off x="942759" y="-96562"/>
              <a:ext cx="13493" cy="247392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9" name="Group 93"/>
            <p:cNvGrpSpPr/>
            <p:nvPr/>
          </p:nvGrpSpPr>
          <p:grpSpPr>
            <a:xfrm>
              <a:off x="346652" y="2184398"/>
              <a:ext cx="1192213" cy="749301"/>
              <a:chOff x="2563018" y="2933699"/>
              <a:chExt cx="1192213" cy="749301"/>
            </a:xfrm>
          </p:grpSpPr>
          <p:sp>
            <p:nvSpPr>
              <p:cNvPr id="90" name="Freeform 7"/>
              <p:cNvSpPr>
                <a:spLocks noEditPoints="1"/>
              </p:cNvSpPr>
              <p:nvPr/>
            </p:nvSpPr>
            <p:spPr bwMode="auto">
              <a:xfrm>
                <a:off x="2563018" y="2947987"/>
                <a:ext cx="609600" cy="7350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94" y="16"/>
                  </a:cxn>
                  <a:cxn ang="0">
                    <a:pos x="39" y="70"/>
                  </a:cxn>
                  <a:cxn ang="0">
                    <a:pos x="40" y="80"/>
                  </a:cxn>
                  <a:cxn ang="0">
                    <a:pos x="0" y="136"/>
                  </a:cxn>
                  <a:cxn ang="0">
                    <a:pos x="59" y="195"/>
                  </a:cxn>
                  <a:cxn ang="0">
                    <a:pos x="67" y="194"/>
                  </a:cxn>
                  <a:cxn ang="0">
                    <a:pos x="162" y="194"/>
                  </a:cxn>
                  <a:cxn ang="0">
                    <a:pos x="162" y="0"/>
                  </a:cxn>
                  <a:cxn ang="0">
                    <a:pos x="128" y="28"/>
                  </a:cxn>
                  <a:cxn ang="0">
                    <a:pos x="134" y="107"/>
                  </a:cxn>
                  <a:cxn ang="0">
                    <a:pos x="134" y="106"/>
                  </a:cxn>
                  <a:cxn ang="0">
                    <a:pos x="134" y="107"/>
                  </a:cxn>
                </a:cxnLst>
                <a:rect l="0" t="0" r="r" b="b"/>
                <a:pathLst>
                  <a:path w="162" h="195">
                    <a:moveTo>
                      <a:pt x="128" y="28"/>
                    </a:moveTo>
                    <a:cubicBezTo>
                      <a:pt x="119" y="20"/>
                      <a:pt x="107" y="16"/>
                      <a:pt x="94" y="16"/>
                    </a:cubicBezTo>
                    <a:cubicBezTo>
                      <a:pt x="64" y="16"/>
                      <a:pt x="39" y="40"/>
                      <a:pt x="39" y="70"/>
                    </a:cubicBezTo>
                    <a:cubicBezTo>
                      <a:pt x="39" y="73"/>
                      <a:pt x="40" y="77"/>
                      <a:pt x="40" y="80"/>
                    </a:cubicBezTo>
                    <a:cubicBezTo>
                      <a:pt x="17" y="88"/>
                      <a:pt x="0" y="110"/>
                      <a:pt x="0" y="136"/>
                    </a:cubicBezTo>
                    <a:cubicBezTo>
                      <a:pt x="0" y="169"/>
                      <a:pt x="26" y="195"/>
                      <a:pt x="59" y="195"/>
                    </a:cubicBezTo>
                    <a:cubicBezTo>
                      <a:pt x="61" y="195"/>
                      <a:pt x="64" y="195"/>
                      <a:pt x="67" y="194"/>
                    </a:cubicBezTo>
                    <a:cubicBezTo>
                      <a:pt x="162" y="194"/>
                      <a:pt x="162" y="194"/>
                      <a:pt x="162" y="194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48" y="5"/>
                      <a:pt x="136" y="15"/>
                      <a:pt x="128" y="28"/>
                    </a:cubicBezTo>
                    <a:close/>
                    <a:moveTo>
                      <a:pt x="134" y="107"/>
                    </a:moveTo>
                    <a:cubicBezTo>
                      <a:pt x="134" y="107"/>
                      <a:pt x="134" y="107"/>
                      <a:pt x="134" y="106"/>
                    </a:cubicBezTo>
                    <a:cubicBezTo>
                      <a:pt x="134" y="107"/>
                      <a:pt x="134" y="107"/>
                      <a:pt x="134" y="10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56">
                  <a:solidFill>
                    <a:schemeClr val="bg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91" name="Freeform 8"/>
              <p:cNvSpPr>
                <a:spLocks/>
              </p:cNvSpPr>
              <p:nvPr/>
            </p:nvSpPr>
            <p:spPr bwMode="auto">
              <a:xfrm>
                <a:off x="3172618" y="2933699"/>
                <a:ext cx="582613" cy="749300"/>
              </a:xfrm>
              <a:custGeom>
                <a:avLst/>
                <a:gdLst/>
                <a:ahLst/>
                <a:cxnLst>
                  <a:cxn ang="0">
                    <a:pos x="90" y="65"/>
                  </a:cxn>
                  <a:cxn ang="0">
                    <a:pos x="23" y="0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198"/>
                  </a:cxn>
                  <a:cxn ang="0">
                    <a:pos x="1" y="198"/>
                  </a:cxn>
                  <a:cxn ang="0">
                    <a:pos x="81" y="198"/>
                  </a:cxn>
                  <a:cxn ang="0">
                    <a:pos x="88" y="199"/>
                  </a:cxn>
                  <a:cxn ang="0">
                    <a:pos x="155" y="132"/>
                  </a:cxn>
                  <a:cxn ang="0">
                    <a:pos x="90" y="65"/>
                  </a:cxn>
                </a:cxnLst>
                <a:rect l="0" t="0" r="r" b="b"/>
                <a:pathLst>
                  <a:path w="155" h="199">
                    <a:moveTo>
                      <a:pt x="90" y="65"/>
                    </a:moveTo>
                    <a:cubicBezTo>
                      <a:pt x="89" y="29"/>
                      <a:pt x="60" y="0"/>
                      <a:pt x="23" y="0"/>
                    </a:cubicBezTo>
                    <a:cubicBezTo>
                      <a:pt x="15" y="0"/>
                      <a:pt x="8" y="1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198"/>
                      <a:pt x="1" y="198"/>
                      <a:pt x="1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3" y="199"/>
                      <a:pt x="85" y="199"/>
                      <a:pt x="88" y="199"/>
                    </a:cubicBezTo>
                    <a:cubicBezTo>
                      <a:pt x="125" y="199"/>
                      <a:pt x="155" y="169"/>
                      <a:pt x="155" y="132"/>
                    </a:cubicBezTo>
                    <a:cubicBezTo>
                      <a:pt x="155" y="95"/>
                      <a:pt x="126" y="66"/>
                      <a:pt x="90" y="6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56">
                  <a:solidFill>
                    <a:schemeClr val="bg1">
                      <a:lumMod val="90000"/>
                      <a:lumOff val="10000"/>
                    </a:schemeClr>
                  </a:solidFill>
                </a:endParaRPr>
              </a:p>
            </p:txBody>
          </p:sp>
        </p:grpSp>
      </p:grpSp>
      <p:grpSp>
        <p:nvGrpSpPr>
          <p:cNvPr id="92" name="Group 58"/>
          <p:cNvGrpSpPr/>
          <p:nvPr/>
        </p:nvGrpSpPr>
        <p:grpSpPr>
          <a:xfrm>
            <a:off x="915785" y="817483"/>
            <a:ext cx="1589617" cy="3094116"/>
            <a:chOff x="346652" y="613112"/>
            <a:chExt cx="1192213" cy="2320587"/>
          </a:xfrm>
        </p:grpSpPr>
        <p:cxnSp>
          <p:nvCxnSpPr>
            <p:cNvPr id="93" name="Straight Connector 38"/>
            <p:cNvCxnSpPr/>
            <p:nvPr/>
          </p:nvCxnSpPr>
          <p:spPr>
            <a:xfrm>
              <a:off x="942759" y="613112"/>
              <a:ext cx="0" cy="176425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" name="Group 56"/>
            <p:cNvGrpSpPr/>
            <p:nvPr/>
          </p:nvGrpSpPr>
          <p:grpSpPr>
            <a:xfrm>
              <a:off x="346652" y="2184398"/>
              <a:ext cx="1192213" cy="749301"/>
              <a:chOff x="2563018" y="2933699"/>
              <a:chExt cx="1192213" cy="749301"/>
            </a:xfrm>
          </p:grpSpPr>
          <p:sp>
            <p:nvSpPr>
              <p:cNvPr id="95" name="Freeform 7"/>
              <p:cNvSpPr>
                <a:spLocks noEditPoints="1"/>
              </p:cNvSpPr>
              <p:nvPr/>
            </p:nvSpPr>
            <p:spPr bwMode="auto">
              <a:xfrm>
                <a:off x="2563018" y="2947987"/>
                <a:ext cx="609600" cy="7350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94" y="16"/>
                  </a:cxn>
                  <a:cxn ang="0">
                    <a:pos x="39" y="70"/>
                  </a:cxn>
                  <a:cxn ang="0">
                    <a:pos x="40" y="80"/>
                  </a:cxn>
                  <a:cxn ang="0">
                    <a:pos x="0" y="136"/>
                  </a:cxn>
                  <a:cxn ang="0">
                    <a:pos x="59" y="195"/>
                  </a:cxn>
                  <a:cxn ang="0">
                    <a:pos x="67" y="194"/>
                  </a:cxn>
                  <a:cxn ang="0">
                    <a:pos x="162" y="194"/>
                  </a:cxn>
                  <a:cxn ang="0">
                    <a:pos x="162" y="0"/>
                  </a:cxn>
                  <a:cxn ang="0">
                    <a:pos x="128" y="28"/>
                  </a:cxn>
                  <a:cxn ang="0">
                    <a:pos x="134" y="107"/>
                  </a:cxn>
                  <a:cxn ang="0">
                    <a:pos x="134" y="106"/>
                  </a:cxn>
                  <a:cxn ang="0">
                    <a:pos x="134" y="107"/>
                  </a:cxn>
                </a:cxnLst>
                <a:rect l="0" t="0" r="r" b="b"/>
                <a:pathLst>
                  <a:path w="162" h="195">
                    <a:moveTo>
                      <a:pt x="128" y="28"/>
                    </a:moveTo>
                    <a:cubicBezTo>
                      <a:pt x="119" y="20"/>
                      <a:pt x="107" y="16"/>
                      <a:pt x="94" y="16"/>
                    </a:cubicBezTo>
                    <a:cubicBezTo>
                      <a:pt x="64" y="16"/>
                      <a:pt x="39" y="40"/>
                      <a:pt x="39" y="70"/>
                    </a:cubicBezTo>
                    <a:cubicBezTo>
                      <a:pt x="39" y="73"/>
                      <a:pt x="40" y="77"/>
                      <a:pt x="40" y="80"/>
                    </a:cubicBezTo>
                    <a:cubicBezTo>
                      <a:pt x="17" y="88"/>
                      <a:pt x="0" y="110"/>
                      <a:pt x="0" y="136"/>
                    </a:cubicBezTo>
                    <a:cubicBezTo>
                      <a:pt x="0" y="169"/>
                      <a:pt x="26" y="195"/>
                      <a:pt x="59" y="195"/>
                    </a:cubicBezTo>
                    <a:cubicBezTo>
                      <a:pt x="61" y="195"/>
                      <a:pt x="64" y="195"/>
                      <a:pt x="67" y="194"/>
                    </a:cubicBezTo>
                    <a:cubicBezTo>
                      <a:pt x="162" y="194"/>
                      <a:pt x="162" y="194"/>
                      <a:pt x="162" y="194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48" y="5"/>
                      <a:pt x="136" y="15"/>
                      <a:pt x="128" y="28"/>
                    </a:cubicBezTo>
                    <a:close/>
                    <a:moveTo>
                      <a:pt x="134" y="107"/>
                    </a:moveTo>
                    <a:cubicBezTo>
                      <a:pt x="134" y="107"/>
                      <a:pt x="134" y="107"/>
                      <a:pt x="134" y="106"/>
                    </a:cubicBezTo>
                    <a:cubicBezTo>
                      <a:pt x="134" y="107"/>
                      <a:pt x="134" y="107"/>
                      <a:pt x="134" y="10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56">
                  <a:solidFill>
                    <a:schemeClr val="bg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96" name="Freeform 8"/>
              <p:cNvSpPr>
                <a:spLocks/>
              </p:cNvSpPr>
              <p:nvPr/>
            </p:nvSpPr>
            <p:spPr bwMode="auto">
              <a:xfrm>
                <a:off x="3172618" y="2933699"/>
                <a:ext cx="582613" cy="749300"/>
              </a:xfrm>
              <a:custGeom>
                <a:avLst/>
                <a:gdLst/>
                <a:ahLst/>
                <a:cxnLst>
                  <a:cxn ang="0">
                    <a:pos x="90" y="65"/>
                  </a:cxn>
                  <a:cxn ang="0">
                    <a:pos x="23" y="0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198"/>
                  </a:cxn>
                  <a:cxn ang="0">
                    <a:pos x="1" y="198"/>
                  </a:cxn>
                  <a:cxn ang="0">
                    <a:pos x="81" y="198"/>
                  </a:cxn>
                  <a:cxn ang="0">
                    <a:pos x="88" y="199"/>
                  </a:cxn>
                  <a:cxn ang="0">
                    <a:pos x="155" y="132"/>
                  </a:cxn>
                  <a:cxn ang="0">
                    <a:pos x="90" y="65"/>
                  </a:cxn>
                </a:cxnLst>
                <a:rect l="0" t="0" r="r" b="b"/>
                <a:pathLst>
                  <a:path w="155" h="199">
                    <a:moveTo>
                      <a:pt x="90" y="65"/>
                    </a:moveTo>
                    <a:cubicBezTo>
                      <a:pt x="89" y="29"/>
                      <a:pt x="60" y="0"/>
                      <a:pt x="23" y="0"/>
                    </a:cubicBezTo>
                    <a:cubicBezTo>
                      <a:pt x="15" y="0"/>
                      <a:pt x="8" y="1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198"/>
                      <a:pt x="1" y="198"/>
                      <a:pt x="1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3" y="199"/>
                      <a:pt x="85" y="199"/>
                      <a:pt x="88" y="199"/>
                    </a:cubicBezTo>
                    <a:cubicBezTo>
                      <a:pt x="125" y="199"/>
                      <a:pt x="155" y="169"/>
                      <a:pt x="155" y="132"/>
                    </a:cubicBezTo>
                    <a:cubicBezTo>
                      <a:pt x="155" y="95"/>
                      <a:pt x="126" y="66"/>
                      <a:pt x="90" y="6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56">
                  <a:solidFill>
                    <a:schemeClr val="bg1">
                      <a:lumMod val="90000"/>
                      <a:lumOff val="10000"/>
                    </a:schemeClr>
                  </a:solidFill>
                </a:endParaRPr>
              </a:p>
            </p:txBody>
          </p:sp>
        </p:grpSp>
      </p:grpSp>
      <p:grpSp>
        <p:nvGrpSpPr>
          <p:cNvPr id="97" name="Group 66"/>
          <p:cNvGrpSpPr/>
          <p:nvPr/>
        </p:nvGrpSpPr>
        <p:grpSpPr>
          <a:xfrm>
            <a:off x="3151874" y="1124720"/>
            <a:ext cx="1589617" cy="4040348"/>
            <a:chOff x="346652" y="-96562"/>
            <a:chExt cx="1192213" cy="3030261"/>
          </a:xfrm>
        </p:grpSpPr>
        <p:cxnSp>
          <p:nvCxnSpPr>
            <p:cNvPr id="98" name="Straight Connector 68"/>
            <p:cNvCxnSpPr/>
            <p:nvPr/>
          </p:nvCxnSpPr>
          <p:spPr>
            <a:xfrm flipH="1">
              <a:off x="942759" y="-96562"/>
              <a:ext cx="13493" cy="247392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9" name="Group 69"/>
            <p:cNvGrpSpPr/>
            <p:nvPr/>
          </p:nvGrpSpPr>
          <p:grpSpPr>
            <a:xfrm>
              <a:off x="346652" y="2184398"/>
              <a:ext cx="1192213" cy="749301"/>
              <a:chOff x="2563018" y="2933699"/>
              <a:chExt cx="1192213" cy="749301"/>
            </a:xfrm>
          </p:grpSpPr>
          <p:sp>
            <p:nvSpPr>
              <p:cNvPr id="100" name="Freeform 7"/>
              <p:cNvSpPr>
                <a:spLocks noEditPoints="1"/>
              </p:cNvSpPr>
              <p:nvPr/>
            </p:nvSpPr>
            <p:spPr bwMode="auto">
              <a:xfrm>
                <a:off x="2563018" y="2947987"/>
                <a:ext cx="609600" cy="7350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94" y="16"/>
                  </a:cxn>
                  <a:cxn ang="0">
                    <a:pos x="39" y="70"/>
                  </a:cxn>
                  <a:cxn ang="0">
                    <a:pos x="40" y="80"/>
                  </a:cxn>
                  <a:cxn ang="0">
                    <a:pos x="0" y="136"/>
                  </a:cxn>
                  <a:cxn ang="0">
                    <a:pos x="59" y="195"/>
                  </a:cxn>
                  <a:cxn ang="0">
                    <a:pos x="67" y="194"/>
                  </a:cxn>
                  <a:cxn ang="0">
                    <a:pos x="162" y="194"/>
                  </a:cxn>
                  <a:cxn ang="0">
                    <a:pos x="162" y="0"/>
                  </a:cxn>
                  <a:cxn ang="0">
                    <a:pos x="128" y="28"/>
                  </a:cxn>
                  <a:cxn ang="0">
                    <a:pos x="134" y="107"/>
                  </a:cxn>
                  <a:cxn ang="0">
                    <a:pos x="134" y="106"/>
                  </a:cxn>
                  <a:cxn ang="0">
                    <a:pos x="134" y="107"/>
                  </a:cxn>
                </a:cxnLst>
                <a:rect l="0" t="0" r="r" b="b"/>
                <a:pathLst>
                  <a:path w="162" h="195">
                    <a:moveTo>
                      <a:pt x="128" y="28"/>
                    </a:moveTo>
                    <a:cubicBezTo>
                      <a:pt x="119" y="20"/>
                      <a:pt x="107" y="16"/>
                      <a:pt x="94" y="16"/>
                    </a:cubicBezTo>
                    <a:cubicBezTo>
                      <a:pt x="64" y="16"/>
                      <a:pt x="39" y="40"/>
                      <a:pt x="39" y="70"/>
                    </a:cubicBezTo>
                    <a:cubicBezTo>
                      <a:pt x="39" y="73"/>
                      <a:pt x="40" y="77"/>
                      <a:pt x="40" y="80"/>
                    </a:cubicBezTo>
                    <a:cubicBezTo>
                      <a:pt x="17" y="88"/>
                      <a:pt x="0" y="110"/>
                      <a:pt x="0" y="136"/>
                    </a:cubicBezTo>
                    <a:cubicBezTo>
                      <a:pt x="0" y="169"/>
                      <a:pt x="26" y="195"/>
                      <a:pt x="59" y="195"/>
                    </a:cubicBezTo>
                    <a:cubicBezTo>
                      <a:pt x="61" y="195"/>
                      <a:pt x="64" y="195"/>
                      <a:pt x="67" y="194"/>
                    </a:cubicBezTo>
                    <a:cubicBezTo>
                      <a:pt x="162" y="194"/>
                      <a:pt x="162" y="194"/>
                      <a:pt x="162" y="194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48" y="5"/>
                      <a:pt x="136" y="15"/>
                      <a:pt x="128" y="28"/>
                    </a:cubicBezTo>
                    <a:close/>
                    <a:moveTo>
                      <a:pt x="134" y="107"/>
                    </a:moveTo>
                    <a:cubicBezTo>
                      <a:pt x="134" y="107"/>
                      <a:pt x="134" y="107"/>
                      <a:pt x="134" y="106"/>
                    </a:cubicBezTo>
                    <a:cubicBezTo>
                      <a:pt x="134" y="107"/>
                      <a:pt x="134" y="107"/>
                      <a:pt x="134" y="10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56">
                  <a:solidFill>
                    <a:schemeClr val="bg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01" name="Freeform 8"/>
              <p:cNvSpPr>
                <a:spLocks/>
              </p:cNvSpPr>
              <p:nvPr/>
            </p:nvSpPr>
            <p:spPr bwMode="auto">
              <a:xfrm>
                <a:off x="3172618" y="2933699"/>
                <a:ext cx="582613" cy="749300"/>
              </a:xfrm>
              <a:custGeom>
                <a:avLst/>
                <a:gdLst/>
                <a:ahLst/>
                <a:cxnLst>
                  <a:cxn ang="0">
                    <a:pos x="90" y="65"/>
                  </a:cxn>
                  <a:cxn ang="0">
                    <a:pos x="23" y="0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198"/>
                  </a:cxn>
                  <a:cxn ang="0">
                    <a:pos x="1" y="198"/>
                  </a:cxn>
                  <a:cxn ang="0">
                    <a:pos x="81" y="198"/>
                  </a:cxn>
                  <a:cxn ang="0">
                    <a:pos x="88" y="199"/>
                  </a:cxn>
                  <a:cxn ang="0">
                    <a:pos x="155" y="132"/>
                  </a:cxn>
                  <a:cxn ang="0">
                    <a:pos x="90" y="65"/>
                  </a:cxn>
                </a:cxnLst>
                <a:rect l="0" t="0" r="r" b="b"/>
                <a:pathLst>
                  <a:path w="155" h="199">
                    <a:moveTo>
                      <a:pt x="90" y="65"/>
                    </a:moveTo>
                    <a:cubicBezTo>
                      <a:pt x="89" y="29"/>
                      <a:pt x="60" y="0"/>
                      <a:pt x="23" y="0"/>
                    </a:cubicBezTo>
                    <a:cubicBezTo>
                      <a:pt x="15" y="0"/>
                      <a:pt x="8" y="1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198"/>
                      <a:pt x="1" y="198"/>
                      <a:pt x="1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3" y="199"/>
                      <a:pt x="85" y="199"/>
                      <a:pt x="88" y="199"/>
                    </a:cubicBezTo>
                    <a:cubicBezTo>
                      <a:pt x="125" y="199"/>
                      <a:pt x="155" y="169"/>
                      <a:pt x="155" y="132"/>
                    </a:cubicBezTo>
                    <a:cubicBezTo>
                      <a:pt x="155" y="95"/>
                      <a:pt x="126" y="66"/>
                      <a:pt x="90" y="6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56">
                  <a:solidFill>
                    <a:schemeClr val="bg1">
                      <a:lumMod val="90000"/>
                      <a:lumOff val="10000"/>
                    </a:schemeClr>
                  </a:solidFill>
                </a:endParaRPr>
              </a:p>
            </p:txBody>
          </p:sp>
        </p:grpSp>
      </p:grpSp>
      <p:sp>
        <p:nvSpPr>
          <p:cNvPr id="102" name="Freeform 22"/>
          <p:cNvSpPr>
            <a:spLocks/>
          </p:cNvSpPr>
          <p:nvPr/>
        </p:nvSpPr>
        <p:spPr bwMode="auto">
          <a:xfrm rot="10800000">
            <a:off x="2118" y="-7296"/>
            <a:ext cx="12187767" cy="3177117"/>
          </a:xfrm>
          <a:custGeom>
            <a:avLst/>
            <a:gdLst/>
            <a:ahLst/>
            <a:cxnLst>
              <a:cxn ang="0">
                <a:pos x="7259" y="1534"/>
              </a:cxn>
              <a:cxn ang="0">
                <a:pos x="7363" y="1497"/>
              </a:cxn>
              <a:cxn ang="0">
                <a:pos x="7491" y="1557"/>
              </a:cxn>
              <a:cxn ang="0">
                <a:pos x="7536" y="1640"/>
              </a:cxn>
              <a:cxn ang="0">
                <a:pos x="7553" y="1617"/>
              </a:cxn>
              <a:cxn ang="0">
                <a:pos x="7578" y="1594"/>
              </a:cxn>
              <a:cxn ang="0">
                <a:pos x="7680" y="1557"/>
              </a:cxn>
              <a:cxn ang="0">
                <a:pos x="7680" y="2002"/>
              </a:cxn>
              <a:cxn ang="0">
                <a:pos x="0" y="2002"/>
              </a:cxn>
              <a:cxn ang="0">
                <a:pos x="0" y="317"/>
              </a:cxn>
              <a:cxn ang="0">
                <a:pos x="164" y="291"/>
              </a:cxn>
              <a:cxn ang="0">
                <a:pos x="501" y="421"/>
              </a:cxn>
              <a:cxn ang="0">
                <a:pos x="601" y="555"/>
              </a:cxn>
              <a:cxn ang="0">
                <a:pos x="642" y="491"/>
              </a:cxn>
              <a:cxn ang="0">
                <a:pos x="789" y="422"/>
              </a:cxn>
              <a:cxn ang="0">
                <a:pos x="896" y="455"/>
              </a:cxn>
              <a:cxn ang="0">
                <a:pos x="1029" y="273"/>
              </a:cxn>
              <a:cxn ang="0">
                <a:pos x="1480" y="93"/>
              </a:cxn>
              <a:cxn ang="0">
                <a:pos x="1932" y="270"/>
              </a:cxn>
              <a:cxn ang="0">
                <a:pos x="2086" y="500"/>
              </a:cxn>
              <a:cxn ang="0">
                <a:pos x="2254" y="259"/>
              </a:cxn>
              <a:cxn ang="0">
                <a:pos x="2858" y="0"/>
              </a:cxn>
              <a:cxn ang="0">
                <a:pos x="3463" y="259"/>
              </a:cxn>
              <a:cxn ang="0">
                <a:pos x="3683" y="644"/>
              </a:cxn>
              <a:cxn ang="0">
                <a:pos x="3834" y="618"/>
              </a:cxn>
              <a:cxn ang="0">
                <a:pos x="4165" y="773"/>
              </a:cxn>
              <a:cxn ang="0">
                <a:pos x="4258" y="919"/>
              </a:cxn>
              <a:cxn ang="0">
                <a:pos x="4839" y="704"/>
              </a:cxn>
              <a:cxn ang="0">
                <a:pos x="5442" y="938"/>
              </a:cxn>
              <a:cxn ang="0">
                <a:pos x="5673" y="1326"/>
              </a:cxn>
              <a:cxn ang="0">
                <a:pos x="6073" y="1168"/>
              </a:cxn>
              <a:cxn ang="0">
                <a:pos x="6495" y="1348"/>
              </a:cxn>
              <a:cxn ang="0">
                <a:pos x="6548" y="1410"/>
              </a:cxn>
              <a:cxn ang="0">
                <a:pos x="6587" y="1363"/>
              </a:cxn>
              <a:cxn ang="0">
                <a:pos x="6873" y="1242"/>
              </a:cxn>
              <a:cxn ang="0">
                <a:pos x="7158" y="1363"/>
              </a:cxn>
              <a:cxn ang="0">
                <a:pos x="7259" y="1534"/>
              </a:cxn>
            </a:cxnLst>
            <a:rect l="0" t="0" r="r" b="b"/>
            <a:pathLst>
              <a:path w="7680" h="2002">
                <a:moveTo>
                  <a:pt x="7259" y="1534"/>
                </a:moveTo>
                <a:cubicBezTo>
                  <a:pt x="7289" y="1509"/>
                  <a:pt x="7324" y="1497"/>
                  <a:pt x="7363" y="1497"/>
                </a:cubicBezTo>
                <a:cubicBezTo>
                  <a:pt x="7413" y="1497"/>
                  <a:pt x="7455" y="1517"/>
                  <a:pt x="7491" y="1557"/>
                </a:cubicBezTo>
                <a:cubicBezTo>
                  <a:pt x="7512" y="1582"/>
                  <a:pt x="7527" y="1609"/>
                  <a:pt x="7536" y="1640"/>
                </a:cubicBezTo>
                <a:cubicBezTo>
                  <a:pt x="7541" y="1632"/>
                  <a:pt x="7547" y="1625"/>
                  <a:pt x="7553" y="1617"/>
                </a:cubicBezTo>
                <a:cubicBezTo>
                  <a:pt x="7561" y="1609"/>
                  <a:pt x="7569" y="1601"/>
                  <a:pt x="7578" y="1594"/>
                </a:cubicBezTo>
                <a:cubicBezTo>
                  <a:pt x="7607" y="1570"/>
                  <a:pt x="7641" y="1557"/>
                  <a:pt x="7680" y="1557"/>
                </a:cubicBezTo>
                <a:cubicBezTo>
                  <a:pt x="7680" y="2002"/>
                  <a:pt x="7680" y="2002"/>
                  <a:pt x="7680" y="2002"/>
                </a:cubicBezTo>
                <a:cubicBezTo>
                  <a:pt x="0" y="2002"/>
                  <a:pt x="0" y="2002"/>
                  <a:pt x="0" y="2002"/>
                </a:cubicBezTo>
                <a:cubicBezTo>
                  <a:pt x="0" y="317"/>
                  <a:pt x="0" y="317"/>
                  <a:pt x="0" y="317"/>
                </a:cubicBezTo>
                <a:cubicBezTo>
                  <a:pt x="51" y="300"/>
                  <a:pt x="106" y="291"/>
                  <a:pt x="164" y="291"/>
                </a:cubicBezTo>
                <a:cubicBezTo>
                  <a:pt x="296" y="291"/>
                  <a:pt x="408" y="334"/>
                  <a:pt x="501" y="421"/>
                </a:cubicBezTo>
                <a:cubicBezTo>
                  <a:pt x="545" y="462"/>
                  <a:pt x="578" y="507"/>
                  <a:pt x="601" y="555"/>
                </a:cubicBezTo>
                <a:cubicBezTo>
                  <a:pt x="611" y="532"/>
                  <a:pt x="625" y="511"/>
                  <a:pt x="642" y="491"/>
                </a:cubicBezTo>
                <a:cubicBezTo>
                  <a:pt x="682" y="445"/>
                  <a:pt x="732" y="422"/>
                  <a:pt x="789" y="422"/>
                </a:cubicBezTo>
                <a:cubicBezTo>
                  <a:pt x="829" y="422"/>
                  <a:pt x="864" y="433"/>
                  <a:pt x="896" y="455"/>
                </a:cubicBezTo>
                <a:cubicBezTo>
                  <a:pt x="927" y="389"/>
                  <a:pt x="971" y="328"/>
                  <a:pt x="1029" y="273"/>
                </a:cubicBezTo>
                <a:cubicBezTo>
                  <a:pt x="1153" y="154"/>
                  <a:pt x="1304" y="94"/>
                  <a:pt x="1480" y="93"/>
                </a:cubicBezTo>
                <a:cubicBezTo>
                  <a:pt x="1657" y="92"/>
                  <a:pt x="1807" y="151"/>
                  <a:pt x="1932" y="270"/>
                </a:cubicBezTo>
                <a:cubicBezTo>
                  <a:pt x="2004" y="338"/>
                  <a:pt x="2055" y="415"/>
                  <a:pt x="2086" y="500"/>
                </a:cubicBezTo>
                <a:cubicBezTo>
                  <a:pt x="2127" y="413"/>
                  <a:pt x="2183" y="333"/>
                  <a:pt x="2254" y="259"/>
                </a:cubicBezTo>
                <a:cubicBezTo>
                  <a:pt x="2421" y="86"/>
                  <a:pt x="2622" y="0"/>
                  <a:pt x="2858" y="0"/>
                </a:cubicBezTo>
                <a:cubicBezTo>
                  <a:pt x="3095" y="0"/>
                  <a:pt x="3296" y="86"/>
                  <a:pt x="3463" y="259"/>
                </a:cubicBezTo>
                <a:cubicBezTo>
                  <a:pt x="3572" y="372"/>
                  <a:pt x="3646" y="501"/>
                  <a:pt x="3683" y="644"/>
                </a:cubicBezTo>
                <a:cubicBezTo>
                  <a:pt x="3730" y="626"/>
                  <a:pt x="3780" y="618"/>
                  <a:pt x="3834" y="618"/>
                </a:cubicBezTo>
                <a:cubicBezTo>
                  <a:pt x="3963" y="618"/>
                  <a:pt x="4074" y="670"/>
                  <a:pt x="4165" y="773"/>
                </a:cubicBezTo>
                <a:cubicBezTo>
                  <a:pt x="4204" y="818"/>
                  <a:pt x="4235" y="866"/>
                  <a:pt x="4258" y="919"/>
                </a:cubicBezTo>
                <a:cubicBezTo>
                  <a:pt x="4420" y="776"/>
                  <a:pt x="4614" y="704"/>
                  <a:pt x="4839" y="704"/>
                </a:cubicBezTo>
                <a:cubicBezTo>
                  <a:pt x="5075" y="704"/>
                  <a:pt x="5276" y="782"/>
                  <a:pt x="5442" y="938"/>
                </a:cubicBezTo>
                <a:cubicBezTo>
                  <a:pt x="5562" y="1051"/>
                  <a:pt x="5639" y="1180"/>
                  <a:pt x="5673" y="1326"/>
                </a:cubicBezTo>
                <a:cubicBezTo>
                  <a:pt x="5785" y="1221"/>
                  <a:pt x="5918" y="1168"/>
                  <a:pt x="6073" y="1168"/>
                </a:cubicBezTo>
                <a:cubicBezTo>
                  <a:pt x="6238" y="1168"/>
                  <a:pt x="6378" y="1228"/>
                  <a:pt x="6495" y="1348"/>
                </a:cubicBezTo>
                <a:cubicBezTo>
                  <a:pt x="6514" y="1368"/>
                  <a:pt x="6532" y="1388"/>
                  <a:pt x="6548" y="1410"/>
                </a:cubicBezTo>
                <a:cubicBezTo>
                  <a:pt x="6560" y="1393"/>
                  <a:pt x="6573" y="1378"/>
                  <a:pt x="6587" y="1363"/>
                </a:cubicBezTo>
                <a:cubicBezTo>
                  <a:pt x="6666" y="1282"/>
                  <a:pt x="6761" y="1242"/>
                  <a:pt x="6873" y="1242"/>
                </a:cubicBezTo>
                <a:cubicBezTo>
                  <a:pt x="6984" y="1242"/>
                  <a:pt x="7079" y="1282"/>
                  <a:pt x="7158" y="1363"/>
                </a:cubicBezTo>
                <a:cubicBezTo>
                  <a:pt x="7207" y="1414"/>
                  <a:pt x="7240" y="1470"/>
                  <a:pt x="7259" y="153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556">
              <a:solidFill>
                <a:sysClr val="windowText" lastClr="000000"/>
              </a:solidFill>
            </a:endParaRPr>
          </a:p>
        </p:txBody>
      </p:sp>
      <p:sp>
        <p:nvSpPr>
          <p:cNvPr id="103" name="Freeform 23"/>
          <p:cNvSpPr>
            <a:spLocks/>
          </p:cNvSpPr>
          <p:nvPr/>
        </p:nvSpPr>
        <p:spPr bwMode="auto">
          <a:xfrm rot="10800000">
            <a:off x="2118" y="-7295"/>
            <a:ext cx="12187767" cy="2385484"/>
          </a:xfrm>
          <a:custGeom>
            <a:avLst/>
            <a:gdLst/>
            <a:ahLst/>
            <a:cxnLst>
              <a:cxn ang="0">
                <a:pos x="7609" y="1134"/>
              </a:cxn>
              <a:cxn ang="0">
                <a:pos x="7680" y="1089"/>
              </a:cxn>
              <a:cxn ang="0">
                <a:pos x="7680" y="1503"/>
              </a:cxn>
              <a:cxn ang="0">
                <a:pos x="0" y="1503"/>
              </a:cxn>
              <a:cxn ang="0">
                <a:pos x="0" y="577"/>
              </a:cxn>
              <a:cxn ang="0">
                <a:pos x="32" y="576"/>
              </a:cxn>
              <a:cxn ang="0">
                <a:pos x="337" y="652"/>
              </a:cxn>
              <a:cxn ang="0">
                <a:pos x="411" y="572"/>
              </a:cxn>
              <a:cxn ang="0">
                <a:pos x="765" y="445"/>
              </a:cxn>
              <a:cxn ang="0">
                <a:pos x="892" y="458"/>
              </a:cxn>
              <a:cxn ang="0">
                <a:pos x="890" y="414"/>
              </a:cxn>
              <a:cxn ang="0">
                <a:pos x="1030" y="121"/>
              </a:cxn>
              <a:cxn ang="0">
                <a:pos x="1370" y="0"/>
              </a:cxn>
              <a:cxn ang="0">
                <a:pos x="1710" y="121"/>
              </a:cxn>
              <a:cxn ang="0">
                <a:pos x="1817" y="258"/>
              </a:cxn>
              <a:cxn ang="0">
                <a:pos x="1867" y="211"/>
              </a:cxn>
              <a:cxn ang="0">
                <a:pos x="2379" y="28"/>
              </a:cxn>
              <a:cxn ang="0">
                <a:pos x="2891" y="211"/>
              </a:cxn>
              <a:cxn ang="0">
                <a:pos x="3036" y="384"/>
              </a:cxn>
              <a:cxn ang="0">
                <a:pos x="3189" y="369"/>
              </a:cxn>
              <a:cxn ang="0">
                <a:pos x="3639" y="530"/>
              </a:cxn>
              <a:cxn ang="0">
                <a:pos x="3786" y="723"/>
              </a:cxn>
              <a:cxn ang="0">
                <a:pos x="4120" y="663"/>
              </a:cxn>
              <a:cxn ang="0">
                <a:pos x="4631" y="824"/>
              </a:cxn>
              <a:cxn ang="0">
                <a:pos x="4701" y="885"/>
              </a:cxn>
              <a:cxn ang="0">
                <a:pos x="4843" y="863"/>
              </a:cxn>
              <a:cxn ang="0">
                <a:pos x="5126" y="964"/>
              </a:cxn>
              <a:cxn ang="0">
                <a:pos x="5175" y="1014"/>
              </a:cxn>
              <a:cxn ang="0">
                <a:pos x="5256" y="1008"/>
              </a:cxn>
              <a:cxn ang="0">
                <a:pos x="5531" y="1086"/>
              </a:cxn>
              <a:cxn ang="0">
                <a:pos x="5600" y="1148"/>
              </a:cxn>
              <a:cxn ang="0">
                <a:pos x="5747" y="1115"/>
              </a:cxn>
              <a:cxn ang="0">
                <a:pos x="5950" y="1186"/>
              </a:cxn>
              <a:cxn ang="0">
                <a:pos x="5953" y="1184"/>
              </a:cxn>
              <a:cxn ang="0">
                <a:pos x="6263" y="1109"/>
              </a:cxn>
              <a:cxn ang="0">
                <a:pos x="6398" y="1120"/>
              </a:cxn>
              <a:cxn ang="0">
                <a:pos x="6479" y="1030"/>
              </a:cxn>
              <a:cxn ang="0">
                <a:pos x="6822" y="908"/>
              </a:cxn>
              <a:cxn ang="0">
                <a:pos x="7165" y="1030"/>
              </a:cxn>
              <a:cxn ang="0">
                <a:pos x="7289" y="1210"/>
              </a:cxn>
              <a:cxn ang="0">
                <a:pos x="7387" y="1191"/>
              </a:cxn>
              <a:cxn ang="0">
                <a:pos x="7537" y="1241"/>
              </a:cxn>
              <a:cxn ang="0">
                <a:pos x="7609" y="1134"/>
              </a:cxn>
            </a:cxnLst>
            <a:rect l="0" t="0" r="r" b="b"/>
            <a:pathLst>
              <a:path w="7680" h="1503">
                <a:moveTo>
                  <a:pt x="7609" y="1134"/>
                </a:moveTo>
                <a:cubicBezTo>
                  <a:pt x="7631" y="1115"/>
                  <a:pt x="7655" y="1100"/>
                  <a:pt x="7680" y="1089"/>
                </a:cubicBezTo>
                <a:cubicBezTo>
                  <a:pt x="7680" y="1503"/>
                  <a:pt x="7680" y="1503"/>
                  <a:pt x="7680" y="1503"/>
                </a:cubicBezTo>
                <a:cubicBezTo>
                  <a:pt x="0" y="1503"/>
                  <a:pt x="0" y="1503"/>
                  <a:pt x="0" y="1503"/>
                </a:cubicBezTo>
                <a:cubicBezTo>
                  <a:pt x="0" y="577"/>
                  <a:pt x="0" y="577"/>
                  <a:pt x="0" y="577"/>
                </a:cubicBezTo>
                <a:cubicBezTo>
                  <a:pt x="11" y="577"/>
                  <a:pt x="21" y="576"/>
                  <a:pt x="32" y="576"/>
                </a:cubicBezTo>
                <a:cubicBezTo>
                  <a:pt x="146" y="576"/>
                  <a:pt x="247" y="602"/>
                  <a:pt x="337" y="652"/>
                </a:cubicBezTo>
                <a:cubicBezTo>
                  <a:pt x="357" y="624"/>
                  <a:pt x="382" y="597"/>
                  <a:pt x="411" y="572"/>
                </a:cubicBezTo>
                <a:cubicBezTo>
                  <a:pt x="509" y="487"/>
                  <a:pt x="627" y="445"/>
                  <a:pt x="765" y="445"/>
                </a:cubicBezTo>
                <a:cubicBezTo>
                  <a:pt x="810" y="445"/>
                  <a:pt x="852" y="450"/>
                  <a:pt x="892" y="458"/>
                </a:cubicBezTo>
                <a:cubicBezTo>
                  <a:pt x="890" y="444"/>
                  <a:pt x="890" y="429"/>
                  <a:pt x="890" y="414"/>
                </a:cubicBezTo>
                <a:cubicBezTo>
                  <a:pt x="890" y="300"/>
                  <a:pt x="937" y="202"/>
                  <a:pt x="1030" y="121"/>
                </a:cubicBezTo>
                <a:cubicBezTo>
                  <a:pt x="1124" y="40"/>
                  <a:pt x="1238" y="0"/>
                  <a:pt x="1370" y="0"/>
                </a:cubicBezTo>
                <a:cubicBezTo>
                  <a:pt x="1503" y="0"/>
                  <a:pt x="1616" y="40"/>
                  <a:pt x="1710" y="121"/>
                </a:cubicBezTo>
                <a:cubicBezTo>
                  <a:pt x="1758" y="162"/>
                  <a:pt x="1794" y="208"/>
                  <a:pt x="1817" y="258"/>
                </a:cubicBezTo>
                <a:cubicBezTo>
                  <a:pt x="1833" y="242"/>
                  <a:pt x="1849" y="226"/>
                  <a:pt x="1867" y="211"/>
                </a:cubicBezTo>
                <a:cubicBezTo>
                  <a:pt x="2009" y="89"/>
                  <a:pt x="2179" y="28"/>
                  <a:pt x="2379" y="28"/>
                </a:cubicBezTo>
                <a:cubicBezTo>
                  <a:pt x="2579" y="28"/>
                  <a:pt x="2750" y="89"/>
                  <a:pt x="2891" y="211"/>
                </a:cubicBezTo>
                <a:cubicBezTo>
                  <a:pt x="2953" y="264"/>
                  <a:pt x="3001" y="321"/>
                  <a:pt x="3036" y="384"/>
                </a:cubicBezTo>
                <a:cubicBezTo>
                  <a:pt x="3084" y="374"/>
                  <a:pt x="3135" y="369"/>
                  <a:pt x="3189" y="369"/>
                </a:cubicBezTo>
                <a:cubicBezTo>
                  <a:pt x="3365" y="369"/>
                  <a:pt x="3515" y="423"/>
                  <a:pt x="3639" y="530"/>
                </a:cubicBezTo>
                <a:cubicBezTo>
                  <a:pt x="3706" y="588"/>
                  <a:pt x="3755" y="652"/>
                  <a:pt x="3786" y="723"/>
                </a:cubicBezTo>
                <a:cubicBezTo>
                  <a:pt x="3887" y="683"/>
                  <a:pt x="3998" y="663"/>
                  <a:pt x="4120" y="663"/>
                </a:cubicBezTo>
                <a:cubicBezTo>
                  <a:pt x="4320" y="663"/>
                  <a:pt x="4490" y="717"/>
                  <a:pt x="4631" y="824"/>
                </a:cubicBezTo>
                <a:cubicBezTo>
                  <a:pt x="4657" y="844"/>
                  <a:pt x="4680" y="864"/>
                  <a:pt x="4701" y="885"/>
                </a:cubicBezTo>
                <a:cubicBezTo>
                  <a:pt x="4745" y="870"/>
                  <a:pt x="4792" y="863"/>
                  <a:pt x="4843" y="863"/>
                </a:cubicBezTo>
                <a:cubicBezTo>
                  <a:pt x="4954" y="863"/>
                  <a:pt x="5048" y="897"/>
                  <a:pt x="5126" y="964"/>
                </a:cubicBezTo>
                <a:cubicBezTo>
                  <a:pt x="5144" y="980"/>
                  <a:pt x="5161" y="997"/>
                  <a:pt x="5175" y="1014"/>
                </a:cubicBezTo>
                <a:cubicBezTo>
                  <a:pt x="5201" y="1010"/>
                  <a:pt x="5228" y="1008"/>
                  <a:pt x="5256" y="1008"/>
                </a:cubicBezTo>
                <a:cubicBezTo>
                  <a:pt x="5363" y="1008"/>
                  <a:pt x="5455" y="1034"/>
                  <a:pt x="5531" y="1086"/>
                </a:cubicBezTo>
                <a:cubicBezTo>
                  <a:pt x="5559" y="1105"/>
                  <a:pt x="5582" y="1126"/>
                  <a:pt x="5600" y="1148"/>
                </a:cubicBezTo>
                <a:cubicBezTo>
                  <a:pt x="5644" y="1126"/>
                  <a:pt x="5692" y="1115"/>
                  <a:pt x="5747" y="1115"/>
                </a:cubicBezTo>
                <a:cubicBezTo>
                  <a:pt x="5826" y="1115"/>
                  <a:pt x="5894" y="1139"/>
                  <a:pt x="5950" y="1186"/>
                </a:cubicBezTo>
                <a:cubicBezTo>
                  <a:pt x="5951" y="1185"/>
                  <a:pt x="5952" y="1185"/>
                  <a:pt x="5953" y="1184"/>
                </a:cubicBezTo>
                <a:cubicBezTo>
                  <a:pt x="6039" y="1134"/>
                  <a:pt x="6142" y="1109"/>
                  <a:pt x="6263" y="1109"/>
                </a:cubicBezTo>
                <a:cubicBezTo>
                  <a:pt x="6311" y="1109"/>
                  <a:pt x="6356" y="1113"/>
                  <a:pt x="6398" y="1120"/>
                </a:cubicBezTo>
                <a:cubicBezTo>
                  <a:pt x="6420" y="1088"/>
                  <a:pt x="6447" y="1058"/>
                  <a:pt x="6479" y="1030"/>
                </a:cubicBezTo>
                <a:cubicBezTo>
                  <a:pt x="6574" y="949"/>
                  <a:pt x="6688" y="908"/>
                  <a:pt x="6822" y="908"/>
                </a:cubicBezTo>
                <a:cubicBezTo>
                  <a:pt x="6956" y="908"/>
                  <a:pt x="7070" y="949"/>
                  <a:pt x="7165" y="1030"/>
                </a:cubicBezTo>
                <a:cubicBezTo>
                  <a:pt x="7226" y="1083"/>
                  <a:pt x="7267" y="1143"/>
                  <a:pt x="7289" y="1210"/>
                </a:cubicBezTo>
                <a:cubicBezTo>
                  <a:pt x="7319" y="1197"/>
                  <a:pt x="7351" y="1191"/>
                  <a:pt x="7387" y="1191"/>
                </a:cubicBezTo>
                <a:cubicBezTo>
                  <a:pt x="7445" y="1191"/>
                  <a:pt x="7495" y="1208"/>
                  <a:pt x="7537" y="1241"/>
                </a:cubicBezTo>
                <a:cubicBezTo>
                  <a:pt x="7549" y="1201"/>
                  <a:pt x="7573" y="1165"/>
                  <a:pt x="7609" y="113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556"/>
          </a:p>
        </p:txBody>
      </p:sp>
      <p:sp>
        <p:nvSpPr>
          <p:cNvPr id="104" name="矩形 3"/>
          <p:cNvSpPr>
            <a:spLocks noChangeArrowheads="1"/>
          </p:cNvSpPr>
          <p:nvPr/>
        </p:nvSpPr>
        <p:spPr bwMode="auto">
          <a:xfrm>
            <a:off x="7766974" y="569220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106" name="TextBox 59"/>
          <p:cNvSpPr txBox="1">
            <a:spLocks noChangeArrowheads="1"/>
          </p:cNvSpPr>
          <p:nvPr/>
        </p:nvSpPr>
        <p:spPr bwMode="auto">
          <a:xfrm flipH="1">
            <a:off x="3070262" y="5263102"/>
            <a:ext cx="1752842" cy="43087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添加关键字</a:t>
            </a:r>
            <a:endParaRPr lang="en-US" altLang="ko-KR" sz="2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矩形 106"/>
          <p:cNvSpPr>
            <a:spLocks noChangeArrowheads="1"/>
          </p:cNvSpPr>
          <p:nvPr/>
        </p:nvSpPr>
        <p:spPr bwMode="auto">
          <a:xfrm>
            <a:off x="2648200" y="5719176"/>
            <a:ext cx="2596967" cy="82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08" name="TextBox 59"/>
          <p:cNvSpPr txBox="1">
            <a:spLocks noChangeArrowheads="1"/>
          </p:cNvSpPr>
          <p:nvPr/>
        </p:nvSpPr>
        <p:spPr bwMode="auto">
          <a:xfrm flipH="1">
            <a:off x="7359525" y="5263102"/>
            <a:ext cx="1752842" cy="43087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添加关键字</a:t>
            </a:r>
            <a:endParaRPr lang="en-US" altLang="ko-KR" sz="2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矩形 108"/>
          <p:cNvSpPr>
            <a:spLocks noChangeArrowheads="1"/>
          </p:cNvSpPr>
          <p:nvPr/>
        </p:nvSpPr>
        <p:spPr bwMode="auto">
          <a:xfrm>
            <a:off x="6937463" y="5719176"/>
            <a:ext cx="2596967" cy="82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10" name="TextBox 59"/>
          <p:cNvSpPr txBox="1">
            <a:spLocks noChangeArrowheads="1"/>
          </p:cNvSpPr>
          <p:nvPr/>
        </p:nvSpPr>
        <p:spPr bwMode="auto">
          <a:xfrm flipH="1">
            <a:off x="851008" y="4031245"/>
            <a:ext cx="1752842" cy="43087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添加关键字</a:t>
            </a:r>
            <a:endParaRPr lang="en-US" altLang="ko-KR" sz="2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1" name="矩形 110"/>
          <p:cNvSpPr>
            <a:spLocks noChangeArrowheads="1"/>
          </p:cNvSpPr>
          <p:nvPr/>
        </p:nvSpPr>
        <p:spPr bwMode="auto">
          <a:xfrm>
            <a:off x="428946" y="4487319"/>
            <a:ext cx="2596967" cy="82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12" name="TextBox 59"/>
          <p:cNvSpPr txBox="1">
            <a:spLocks noChangeArrowheads="1"/>
          </p:cNvSpPr>
          <p:nvPr/>
        </p:nvSpPr>
        <p:spPr bwMode="auto">
          <a:xfrm flipH="1">
            <a:off x="5098050" y="3932823"/>
            <a:ext cx="1752842" cy="43087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添加关键字</a:t>
            </a:r>
            <a:endParaRPr lang="en-US" altLang="ko-KR" sz="2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" name="矩形 112"/>
          <p:cNvSpPr>
            <a:spLocks noChangeArrowheads="1"/>
          </p:cNvSpPr>
          <p:nvPr/>
        </p:nvSpPr>
        <p:spPr bwMode="auto">
          <a:xfrm>
            <a:off x="4675988" y="4388897"/>
            <a:ext cx="2596967" cy="82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14" name="TextBox 59"/>
          <p:cNvSpPr txBox="1">
            <a:spLocks noChangeArrowheads="1"/>
          </p:cNvSpPr>
          <p:nvPr/>
        </p:nvSpPr>
        <p:spPr bwMode="auto">
          <a:xfrm flipH="1">
            <a:off x="9863862" y="4640019"/>
            <a:ext cx="1752842" cy="43087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添加关键字</a:t>
            </a:r>
            <a:endParaRPr lang="en-US" altLang="ko-KR" sz="2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5" name="矩形 114"/>
          <p:cNvSpPr>
            <a:spLocks noChangeArrowheads="1"/>
          </p:cNvSpPr>
          <p:nvPr/>
        </p:nvSpPr>
        <p:spPr bwMode="auto">
          <a:xfrm>
            <a:off x="9441800" y="5096093"/>
            <a:ext cx="2596967" cy="82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325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0" presetID="2" presetClass="entr" presetSubtype="4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9" presetID="2" presetClass="entr" presetSubtype="4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8" presetID="2" presetClass="entr" presetSubtype="4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4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4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7" presetID="2" presetClass="entr" presetSubtype="4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4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4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76" presetID="2" presetClass="entr" presetSubtype="4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4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4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 animBg="1"/>
          <p:bldP spid="103" grpId="0" animBg="1"/>
          <p:bldP spid="104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0" presetID="2" presetClass="entr" presetSubtype="4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9" presetID="2" presetClass="entr" presetSubtype="4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8" presetID="2" presetClass="entr" presetSubtype="4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4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4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7" presetID="2" presetClass="entr" presetSubtype="4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4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4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76" presetID="2" presetClass="entr" presetSubtype="4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4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4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 animBg="1"/>
          <p:bldP spid="103" grpId="0" animBg="1"/>
          <p:bldP spid="104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-15498" y="0"/>
            <a:ext cx="12207498" cy="6858000"/>
          </a:xfrm>
          <a:custGeom>
            <a:avLst/>
            <a:gdLst>
              <a:gd name="connsiteX0" fmla="*/ 6111498 w 12207498"/>
              <a:gd name="connsiteY0" fmla="*/ 0 h 6858000"/>
              <a:gd name="connsiteX1" fmla="*/ 12207498 w 12207498"/>
              <a:gd name="connsiteY1" fmla="*/ 0 h 6858000"/>
              <a:gd name="connsiteX2" fmla="*/ 12207498 w 12207498"/>
              <a:gd name="connsiteY2" fmla="*/ 6858000 h 6858000"/>
              <a:gd name="connsiteX3" fmla="*/ 6111498 w 12207498"/>
              <a:gd name="connsiteY3" fmla="*/ 6858000 h 6858000"/>
              <a:gd name="connsiteX4" fmla="*/ 6111498 w 12207498"/>
              <a:gd name="connsiteY4" fmla="*/ 4206648 h 6858000"/>
              <a:gd name="connsiteX5" fmla="*/ 6103749 w 12207498"/>
              <a:gd name="connsiteY5" fmla="*/ 4207971 h 6858000"/>
              <a:gd name="connsiteX6" fmla="*/ 0 w 12207498"/>
              <a:gd name="connsiteY6" fmla="*/ 4211967 h 6858000"/>
              <a:gd name="connsiteX7" fmla="*/ 0 w 12207498"/>
              <a:gd name="connsiteY7" fmla="*/ 1 h 6858000"/>
              <a:gd name="connsiteX8" fmla="*/ 6111498 w 12207498"/>
              <a:gd name="connsiteY8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7498" h="6858000">
                <a:moveTo>
                  <a:pt x="6111498" y="0"/>
                </a:moveTo>
                <a:lnTo>
                  <a:pt x="12207498" y="0"/>
                </a:lnTo>
                <a:lnTo>
                  <a:pt x="12207498" y="6858000"/>
                </a:lnTo>
                <a:lnTo>
                  <a:pt x="6111498" y="6858000"/>
                </a:lnTo>
                <a:lnTo>
                  <a:pt x="6111498" y="4206648"/>
                </a:lnTo>
                <a:lnTo>
                  <a:pt x="6103749" y="4207971"/>
                </a:lnTo>
                <a:cubicBezTo>
                  <a:pt x="4577812" y="4459698"/>
                  <a:pt x="3051875" y="4611533"/>
                  <a:pt x="0" y="4211967"/>
                </a:cubicBezTo>
                <a:lnTo>
                  <a:pt x="0" y="1"/>
                </a:lnTo>
                <a:lnTo>
                  <a:pt x="6111498" y="1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flipH="1">
            <a:off x="-62483" y="4046417"/>
            <a:ext cx="6160302" cy="862840"/>
          </a:xfrm>
          <a:custGeom>
            <a:avLst/>
            <a:gdLst>
              <a:gd name="connsiteX0" fmla="*/ 3736089 w 6160302"/>
              <a:gd name="connsiteY0" fmla="*/ 247 h 862840"/>
              <a:gd name="connsiteX1" fmla="*/ 5700726 w 6160302"/>
              <a:gd name="connsiteY1" fmla="*/ 58555 h 862840"/>
              <a:gd name="connsiteX2" fmla="*/ 6160302 w 6160302"/>
              <a:gd name="connsiteY2" fmla="*/ 89107 h 862840"/>
              <a:gd name="connsiteX3" fmla="*/ 6104132 w 6160302"/>
              <a:gd name="connsiteY3" fmla="*/ 862840 h 862840"/>
              <a:gd name="connsiteX4" fmla="*/ 5682127 w 6160302"/>
              <a:gd name="connsiteY4" fmla="*/ 801839 h 862840"/>
              <a:gd name="connsiteX5" fmla="*/ 143271 w 6160302"/>
              <a:gd name="connsiteY5" fmla="*/ 552621 h 862840"/>
              <a:gd name="connsiteX6" fmla="*/ 0 w 6160302"/>
              <a:gd name="connsiteY6" fmla="*/ 554057 h 862840"/>
              <a:gd name="connsiteX7" fmla="*/ 0 w 6160302"/>
              <a:gd name="connsiteY7" fmla="*/ 251051 h 862840"/>
              <a:gd name="connsiteX8" fmla="*/ 159291 w 6160302"/>
              <a:gd name="connsiteY8" fmla="*/ 237125 h 862840"/>
              <a:gd name="connsiteX9" fmla="*/ 3736089 w 6160302"/>
              <a:gd name="connsiteY9" fmla="*/ 247 h 862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60302" h="862840">
                <a:moveTo>
                  <a:pt x="3736089" y="247"/>
                </a:moveTo>
                <a:cubicBezTo>
                  <a:pt x="4314896" y="-2254"/>
                  <a:pt x="4961491" y="14066"/>
                  <a:pt x="5700726" y="58555"/>
                </a:cubicBezTo>
                <a:lnTo>
                  <a:pt x="6160302" y="89107"/>
                </a:lnTo>
                <a:lnTo>
                  <a:pt x="6104132" y="862840"/>
                </a:lnTo>
                <a:lnTo>
                  <a:pt x="5682127" y="801839"/>
                </a:lnTo>
                <a:cubicBezTo>
                  <a:pt x="3041177" y="436978"/>
                  <a:pt x="1569001" y="528660"/>
                  <a:pt x="143271" y="552621"/>
                </a:cubicBezTo>
                <a:lnTo>
                  <a:pt x="0" y="554057"/>
                </a:lnTo>
                <a:lnTo>
                  <a:pt x="0" y="251051"/>
                </a:lnTo>
                <a:lnTo>
                  <a:pt x="159291" y="237125"/>
                </a:lnTo>
                <a:cubicBezTo>
                  <a:pt x="1184532" y="140481"/>
                  <a:pt x="2231190" y="6750"/>
                  <a:pt x="3736089" y="2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88251" y="0"/>
            <a:ext cx="6103749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644061" y="5051359"/>
            <a:ext cx="32025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solidFill>
                  <a:schemeClr val="accent1"/>
                </a:solidFill>
                <a:latin typeface="Impact" panose="020B0806030902050204" pitchFamily="34" charset="0"/>
                <a:ea typeface="+mj-ea"/>
              </a:rPr>
              <a:t>Part 02</a:t>
            </a:r>
            <a:endParaRPr lang="zh-CN" altLang="en-US" sz="8000" b="1" dirty="0">
              <a:solidFill>
                <a:schemeClr val="accent1"/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19" name="TextBox 64"/>
          <p:cNvSpPr txBox="1"/>
          <p:nvPr/>
        </p:nvSpPr>
        <p:spPr>
          <a:xfrm>
            <a:off x="6751449" y="2454875"/>
            <a:ext cx="375999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defRPr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ctr"/>
            <a:r>
              <a:rPr lang="zh-CN" altLang="en-US" sz="5400" dirty="0"/>
              <a:t>事件推导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6660009" y="3429197"/>
            <a:ext cx="5531991" cy="0"/>
          </a:xfrm>
          <a:prstGeom prst="line">
            <a:avLst/>
          </a:prstGeom>
          <a:ln w="63500">
            <a:solidFill>
              <a:schemeClr val="bg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679838" y="3680657"/>
            <a:ext cx="509306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000" dirty="0">
                <a:solidFill>
                  <a:schemeClr val="bg1"/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-16764" y="4160475"/>
            <a:ext cx="6127922" cy="1296584"/>
          </a:xfrm>
          <a:custGeom>
            <a:avLst/>
            <a:gdLst>
              <a:gd name="connsiteX0" fmla="*/ 6109407 w 6127922"/>
              <a:gd name="connsiteY0" fmla="*/ 0 h 1296584"/>
              <a:gd name="connsiteX1" fmla="*/ 6127922 w 6127922"/>
              <a:gd name="connsiteY1" fmla="*/ 192328 h 1296584"/>
              <a:gd name="connsiteX2" fmla="*/ 6117751 w 6127922"/>
              <a:gd name="connsiteY2" fmla="*/ 192395 h 1296584"/>
              <a:gd name="connsiteX3" fmla="*/ 19467 w 6127922"/>
              <a:gd name="connsiteY3" fmla="*/ 1284959 h 1296584"/>
              <a:gd name="connsiteX4" fmla="*/ 0 w 6127922"/>
              <a:gd name="connsiteY4" fmla="*/ 1296584 h 1296584"/>
              <a:gd name="connsiteX5" fmla="*/ 0 w 6127922"/>
              <a:gd name="connsiteY5" fmla="*/ 685035 h 1296584"/>
              <a:gd name="connsiteX6" fmla="*/ 483497 w 6127922"/>
              <a:gd name="connsiteY6" fmla="*/ 533185 h 1296584"/>
              <a:gd name="connsiteX7" fmla="*/ 3001172 w 6127922"/>
              <a:gd name="connsiteY7" fmla="*/ 91997 h 1296584"/>
              <a:gd name="connsiteX8" fmla="*/ 5629756 w 6127922"/>
              <a:gd name="connsiteY8" fmla="*/ 174 h 1296584"/>
              <a:gd name="connsiteX9" fmla="*/ 6109407 w 6127922"/>
              <a:gd name="connsiteY9" fmla="*/ 0 h 129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27922" h="1296584">
                <a:moveTo>
                  <a:pt x="6109407" y="0"/>
                </a:moveTo>
                <a:lnTo>
                  <a:pt x="6127922" y="192328"/>
                </a:lnTo>
                <a:lnTo>
                  <a:pt x="6117751" y="192395"/>
                </a:lnTo>
                <a:cubicBezTo>
                  <a:pt x="3971595" y="205294"/>
                  <a:pt x="1834356" y="245812"/>
                  <a:pt x="19467" y="1284959"/>
                </a:cubicBezTo>
                <a:lnTo>
                  <a:pt x="0" y="1296584"/>
                </a:lnTo>
                <a:lnTo>
                  <a:pt x="0" y="685035"/>
                </a:lnTo>
                <a:lnTo>
                  <a:pt x="483497" y="533185"/>
                </a:lnTo>
                <a:cubicBezTo>
                  <a:pt x="1306541" y="297341"/>
                  <a:pt x="2148548" y="165543"/>
                  <a:pt x="3001172" y="91997"/>
                </a:cubicBezTo>
                <a:cubicBezTo>
                  <a:pt x="3869297" y="17114"/>
                  <a:pt x="4748429" y="2620"/>
                  <a:pt x="5629756" y="174"/>
                </a:cubicBezTo>
                <a:lnTo>
                  <a:pt x="610940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flipH="1">
            <a:off x="-62483" y="3873505"/>
            <a:ext cx="6160302" cy="749999"/>
          </a:xfrm>
          <a:custGeom>
            <a:avLst/>
            <a:gdLst>
              <a:gd name="connsiteX0" fmla="*/ 6111498 w 6111498"/>
              <a:gd name="connsiteY0" fmla="*/ 0 h 749999"/>
              <a:gd name="connsiteX1" fmla="*/ 6111498 w 6111498"/>
              <a:gd name="connsiteY1" fmla="*/ 259866 h 749999"/>
              <a:gd name="connsiteX2" fmla="*/ 6089970 w 6111498"/>
              <a:gd name="connsiteY2" fmla="*/ 269457 h 749999"/>
              <a:gd name="connsiteX3" fmla="*/ 62555 w 6111498"/>
              <a:gd name="connsiteY3" fmla="*/ 204489 h 749999"/>
              <a:gd name="connsiteX4" fmla="*/ 0 w 6111498"/>
              <a:gd name="connsiteY4" fmla="*/ 190013 h 749999"/>
              <a:gd name="connsiteX5" fmla="*/ 0 w 6111498"/>
              <a:gd name="connsiteY5" fmla="*/ 165 h 749999"/>
              <a:gd name="connsiteX6" fmla="*/ 143238 w 6111498"/>
              <a:gd name="connsiteY6" fmla="*/ 43679 h 749999"/>
              <a:gd name="connsiteX7" fmla="*/ 6111498 w 6111498"/>
              <a:gd name="connsiteY7" fmla="*/ 0 h 74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1498" h="749999">
                <a:moveTo>
                  <a:pt x="6111498" y="0"/>
                </a:moveTo>
                <a:lnTo>
                  <a:pt x="6111498" y="259866"/>
                </a:lnTo>
                <a:lnTo>
                  <a:pt x="6089970" y="269457"/>
                </a:lnTo>
                <a:cubicBezTo>
                  <a:pt x="4080832" y="1121490"/>
                  <a:pt x="2071694" y="673474"/>
                  <a:pt x="62555" y="204489"/>
                </a:cubicBezTo>
                <a:lnTo>
                  <a:pt x="0" y="190013"/>
                </a:lnTo>
                <a:lnTo>
                  <a:pt x="0" y="165"/>
                </a:lnTo>
                <a:lnTo>
                  <a:pt x="143238" y="43679"/>
                </a:lnTo>
                <a:cubicBezTo>
                  <a:pt x="2132658" y="649662"/>
                  <a:pt x="4122078" y="1213967"/>
                  <a:pt x="61114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0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75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animBg="1"/>
      <p:bldP spid="18" grpId="0"/>
      <p:bldP spid="19" grpId="0"/>
      <p:bldP spid="22" grpId="0"/>
      <p:bldP spid="20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" y="4969212"/>
            <a:ext cx="1020657" cy="1099169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800" dirty="0">
                <a:solidFill>
                  <a:prstClr val="white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 04</a:t>
            </a:r>
            <a:endParaRPr lang="zh-CN" altLang="en-US" sz="2800" dirty="0">
              <a:solidFill>
                <a:prstClr val="white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" y="3870044"/>
            <a:ext cx="1020657" cy="1099169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800" dirty="0">
                <a:solidFill>
                  <a:prstClr val="white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 03</a:t>
            </a:r>
            <a:endParaRPr lang="zh-CN" altLang="en-US" sz="2800" dirty="0">
              <a:solidFill>
                <a:prstClr val="white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" y="2770633"/>
            <a:ext cx="1020657" cy="1110202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800" dirty="0">
                <a:solidFill>
                  <a:prstClr val="white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 02</a:t>
            </a:r>
            <a:endParaRPr lang="zh-CN" altLang="en-US" sz="2800" dirty="0">
              <a:solidFill>
                <a:prstClr val="white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" y="1687170"/>
            <a:ext cx="1020657" cy="1094496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Calibri" panose="020F0502020204030204" pitchFamily="34" charset="0"/>
                <a:ea typeface="微软雅黑" panose="020B0503020204020204" pitchFamily="34" charset="-122"/>
              </a:rPr>
              <a:t> 01</a:t>
            </a:r>
            <a:endParaRPr lang="zh-CN" altLang="en-US" sz="2800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矩形 28"/>
          <p:cNvSpPr/>
          <p:nvPr/>
        </p:nvSpPr>
        <p:spPr>
          <a:xfrm>
            <a:off x="1020658" y="1687166"/>
            <a:ext cx="1991709" cy="1396263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6712" h="1280593">
                <a:moveTo>
                  <a:pt x="0" y="0"/>
                </a:moveTo>
                <a:lnTo>
                  <a:pt x="1826712" y="555625"/>
                </a:lnTo>
                <a:lnTo>
                  <a:pt x="1826712" y="1280593"/>
                </a:lnTo>
                <a:lnTo>
                  <a:pt x="0" y="100754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35" name="矩形 28"/>
          <p:cNvSpPr/>
          <p:nvPr/>
        </p:nvSpPr>
        <p:spPr>
          <a:xfrm>
            <a:off x="1020659" y="2783740"/>
            <a:ext cx="1995171" cy="1098549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9887"/>
              <a:gd name="connsiteY0" fmla="*/ 0 h 1280593"/>
              <a:gd name="connsiteX1" fmla="*/ 1829887 w 1829887"/>
              <a:gd name="connsiteY1" fmla="*/ 273050 h 1280593"/>
              <a:gd name="connsiteX2" fmla="*/ 1826712 w 1829887"/>
              <a:gd name="connsiteY2" fmla="*/ 1280593 h 1280593"/>
              <a:gd name="connsiteX3" fmla="*/ 0 w 1829887"/>
              <a:gd name="connsiteY3" fmla="*/ 1007543 h 1280593"/>
              <a:gd name="connsiteX4" fmla="*/ 0 w 1829887"/>
              <a:gd name="connsiteY4" fmla="*/ 0 h 128059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998018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3537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1001193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6712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3980"/>
              <a:gd name="connsiteY0" fmla="*/ 0 h 1007543"/>
              <a:gd name="connsiteX1" fmla="*/ 1829887 w 1833980"/>
              <a:gd name="connsiteY1" fmla="*/ 273050 h 1007543"/>
              <a:gd name="connsiteX2" fmla="*/ 1833856 w 1833980"/>
              <a:gd name="connsiteY2" fmla="*/ 1001193 h 1007543"/>
              <a:gd name="connsiteX3" fmla="*/ 0 w 1833980"/>
              <a:gd name="connsiteY3" fmla="*/ 1007543 h 1007543"/>
              <a:gd name="connsiteX4" fmla="*/ 0 w 1833980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9093 w 1829887"/>
              <a:gd name="connsiteY2" fmla="*/ 1003575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9887" h="1007543">
                <a:moveTo>
                  <a:pt x="0" y="0"/>
                </a:moveTo>
                <a:lnTo>
                  <a:pt x="1829887" y="273050"/>
                </a:lnTo>
                <a:cubicBezTo>
                  <a:pt x="1828829" y="608898"/>
                  <a:pt x="1830151" y="667727"/>
                  <a:pt x="1829093" y="1003575"/>
                </a:cubicBezTo>
                <a:lnTo>
                  <a:pt x="0" y="100754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36" name="矩形 28"/>
          <p:cNvSpPr/>
          <p:nvPr/>
        </p:nvSpPr>
        <p:spPr>
          <a:xfrm>
            <a:off x="1020659" y="3874776"/>
            <a:ext cx="1999707" cy="1094221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9887"/>
              <a:gd name="connsiteY0" fmla="*/ 0 h 1280593"/>
              <a:gd name="connsiteX1" fmla="*/ 1829887 w 1829887"/>
              <a:gd name="connsiteY1" fmla="*/ 273050 h 1280593"/>
              <a:gd name="connsiteX2" fmla="*/ 1826712 w 1829887"/>
              <a:gd name="connsiteY2" fmla="*/ 1280593 h 1280593"/>
              <a:gd name="connsiteX3" fmla="*/ 0 w 1829887"/>
              <a:gd name="connsiteY3" fmla="*/ 1007543 h 1280593"/>
              <a:gd name="connsiteX4" fmla="*/ 0 w 1829887"/>
              <a:gd name="connsiteY4" fmla="*/ 0 h 128059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998018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3537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1001193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6712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29887"/>
              <a:gd name="connsiteY0" fmla="*/ 0 h 1001193"/>
              <a:gd name="connsiteX1" fmla="*/ 1829887 w 1829887"/>
              <a:gd name="connsiteY1" fmla="*/ 273050 h 1001193"/>
              <a:gd name="connsiteX2" fmla="*/ 1826712 w 1829887"/>
              <a:gd name="connsiteY2" fmla="*/ 1001193 h 1001193"/>
              <a:gd name="connsiteX3" fmla="*/ 0 w 1829887"/>
              <a:gd name="connsiteY3" fmla="*/ 998018 h 1001193"/>
              <a:gd name="connsiteX4" fmla="*/ 0 w 1829887"/>
              <a:gd name="connsiteY4" fmla="*/ 0 h 1001193"/>
              <a:gd name="connsiteX0" fmla="*/ 0 w 1832268"/>
              <a:gd name="connsiteY0" fmla="*/ 5556 h 1006749"/>
              <a:gd name="connsiteX1" fmla="*/ 1832268 w 1832268"/>
              <a:gd name="connsiteY1" fmla="*/ 0 h 1006749"/>
              <a:gd name="connsiteX2" fmla="*/ 1826712 w 1832268"/>
              <a:gd name="connsiteY2" fmla="*/ 1006749 h 1006749"/>
              <a:gd name="connsiteX3" fmla="*/ 0 w 1832268"/>
              <a:gd name="connsiteY3" fmla="*/ 1003574 h 1006749"/>
              <a:gd name="connsiteX4" fmla="*/ 0 w 1832268"/>
              <a:gd name="connsiteY4" fmla="*/ 5556 h 1006749"/>
              <a:gd name="connsiteX0" fmla="*/ 0 w 1832268"/>
              <a:gd name="connsiteY0" fmla="*/ 5556 h 1003574"/>
              <a:gd name="connsiteX1" fmla="*/ 1832268 w 1832268"/>
              <a:gd name="connsiteY1" fmla="*/ 0 h 1003574"/>
              <a:gd name="connsiteX2" fmla="*/ 1829093 w 1832268"/>
              <a:gd name="connsiteY2" fmla="*/ 720999 h 1003574"/>
              <a:gd name="connsiteX3" fmla="*/ 0 w 1832268"/>
              <a:gd name="connsiteY3" fmla="*/ 1003574 h 1003574"/>
              <a:gd name="connsiteX4" fmla="*/ 0 w 1832268"/>
              <a:gd name="connsiteY4" fmla="*/ 5556 h 1003574"/>
              <a:gd name="connsiteX0" fmla="*/ 0 w 1834048"/>
              <a:gd name="connsiteY0" fmla="*/ 5556 h 1003574"/>
              <a:gd name="connsiteX1" fmla="*/ 1832268 w 1834048"/>
              <a:gd name="connsiteY1" fmla="*/ 0 h 1003574"/>
              <a:gd name="connsiteX2" fmla="*/ 1833856 w 1834048"/>
              <a:gd name="connsiteY2" fmla="*/ 720999 h 1003574"/>
              <a:gd name="connsiteX3" fmla="*/ 0 w 1834048"/>
              <a:gd name="connsiteY3" fmla="*/ 1003574 h 1003574"/>
              <a:gd name="connsiteX4" fmla="*/ 0 w 1834048"/>
              <a:gd name="connsiteY4" fmla="*/ 5556 h 100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4048" h="1003574">
                <a:moveTo>
                  <a:pt x="0" y="5556"/>
                </a:moveTo>
                <a:lnTo>
                  <a:pt x="1832268" y="0"/>
                </a:lnTo>
                <a:cubicBezTo>
                  <a:pt x="1831210" y="335848"/>
                  <a:pt x="1834914" y="385151"/>
                  <a:pt x="1833856" y="720999"/>
                </a:cubicBezTo>
                <a:lnTo>
                  <a:pt x="0" y="1003574"/>
                </a:lnTo>
                <a:lnTo>
                  <a:pt x="0" y="55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37" name="矩形 28"/>
          <p:cNvSpPr/>
          <p:nvPr/>
        </p:nvSpPr>
        <p:spPr>
          <a:xfrm>
            <a:off x="1015353" y="4654839"/>
            <a:ext cx="2003073" cy="1413571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9887"/>
              <a:gd name="connsiteY0" fmla="*/ 0 h 1280593"/>
              <a:gd name="connsiteX1" fmla="*/ 1829887 w 1829887"/>
              <a:gd name="connsiteY1" fmla="*/ 273050 h 1280593"/>
              <a:gd name="connsiteX2" fmla="*/ 1826712 w 1829887"/>
              <a:gd name="connsiteY2" fmla="*/ 1280593 h 1280593"/>
              <a:gd name="connsiteX3" fmla="*/ 0 w 1829887"/>
              <a:gd name="connsiteY3" fmla="*/ 1007543 h 1280593"/>
              <a:gd name="connsiteX4" fmla="*/ 0 w 1829887"/>
              <a:gd name="connsiteY4" fmla="*/ 0 h 128059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998018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3537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1001193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6712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29887"/>
              <a:gd name="connsiteY0" fmla="*/ 0 h 1001193"/>
              <a:gd name="connsiteX1" fmla="*/ 1829887 w 1829887"/>
              <a:gd name="connsiteY1" fmla="*/ 273050 h 1001193"/>
              <a:gd name="connsiteX2" fmla="*/ 1826712 w 1829887"/>
              <a:gd name="connsiteY2" fmla="*/ 1001193 h 1001193"/>
              <a:gd name="connsiteX3" fmla="*/ 0 w 1829887"/>
              <a:gd name="connsiteY3" fmla="*/ 998018 h 1001193"/>
              <a:gd name="connsiteX4" fmla="*/ 0 w 1829887"/>
              <a:gd name="connsiteY4" fmla="*/ 0 h 1001193"/>
              <a:gd name="connsiteX0" fmla="*/ 0 w 1832268"/>
              <a:gd name="connsiteY0" fmla="*/ 5556 h 1006749"/>
              <a:gd name="connsiteX1" fmla="*/ 1832268 w 1832268"/>
              <a:gd name="connsiteY1" fmla="*/ 0 h 1006749"/>
              <a:gd name="connsiteX2" fmla="*/ 1826712 w 1832268"/>
              <a:gd name="connsiteY2" fmla="*/ 1006749 h 1006749"/>
              <a:gd name="connsiteX3" fmla="*/ 0 w 1832268"/>
              <a:gd name="connsiteY3" fmla="*/ 1003574 h 1006749"/>
              <a:gd name="connsiteX4" fmla="*/ 0 w 1832268"/>
              <a:gd name="connsiteY4" fmla="*/ 5556 h 1006749"/>
              <a:gd name="connsiteX0" fmla="*/ 0 w 1832268"/>
              <a:gd name="connsiteY0" fmla="*/ 5556 h 1003574"/>
              <a:gd name="connsiteX1" fmla="*/ 1832268 w 1832268"/>
              <a:gd name="connsiteY1" fmla="*/ 0 h 1003574"/>
              <a:gd name="connsiteX2" fmla="*/ 1829093 w 1832268"/>
              <a:gd name="connsiteY2" fmla="*/ 720999 h 1003574"/>
              <a:gd name="connsiteX3" fmla="*/ 0 w 1832268"/>
              <a:gd name="connsiteY3" fmla="*/ 1003574 h 1003574"/>
              <a:gd name="connsiteX4" fmla="*/ 0 w 1832268"/>
              <a:gd name="connsiteY4" fmla="*/ 5556 h 1003574"/>
              <a:gd name="connsiteX0" fmla="*/ 0 w 1834649"/>
              <a:gd name="connsiteY0" fmla="*/ 793 h 1003574"/>
              <a:gd name="connsiteX1" fmla="*/ 1834649 w 1834649"/>
              <a:gd name="connsiteY1" fmla="*/ 0 h 1003574"/>
              <a:gd name="connsiteX2" fmla="*/ 1831474 w 1834649"/>
              <a:gd name="connsiteY2" fmla="*/ 720999 h 1003574"/>
              <a:gd name="connsiteX3" fmla="*/ 2381 w 1834649"/>
              <a:gd name="connsiteY3" fmla="*/ 1003574 h 1003574"/>
              <a:gd name="connsiteX4" fmla="*/ 0 w 1834649"/>
              <a:gd name="connsiteY4" fmla="*/ 793 h 1003574"/>
              <a:gd name="connsiteX0" fmla="*/ 0 w 1834649"/>
              <a:gd name="connsiteY0" fmla="*/ 284162 h 1286943"/>
              <a:gd name="connsiteX1" fmla="*/ 1834649 w 1834649"/>
              <a:gd name="connsiteY1" fmla="*/ 0 h 1286943"/>
              <a:gd name="connsiteX2" fmla="*/ 1831474 w 1834649"/>
              <a:gd name="connsiteY2" fmla="*/ 1004368 h 1286943"/>
              <a:gd name="connsiteX3" fmla="*/ 2381 w 1834649"/>
              <a:gd name="connsiteY3" fmla="*/ 1286943 h 1286943"/>
              <a:gd name="connsiteX4" fmla="*/ 0 w 1834649"/>
              <a:gd name="connsiteY4" fmla="*/ 284162 h 1286943"/>
              <a:gd name="connsiteX0" fmla="*/ 0 w 1834649"/>
              <a:gd name="connsiteY0" fmla="*/ 284162 h 1286943"/>
              <a:gd name="connsiteX1" fmla="*/ 1834649 w 1834649"/>
              <a:gd name="connsiteY1" fmla="*/ 0 h 1286943"/>
              <a:gd name="connsiteX2" fmla="*/ 1829093 w 1834649"/>
              <a:gd name="connsiteY2" fmla="*/ 721000 h 1286943"/>
              <a:gd name="connsiteX3" fmla="*/ 2381 w 1834649"/>
              <a:gd name="connsiteY3" fmla="*/ 1286943 h 1286943"/>
              <a:gd name="connsiteX4" fmla="*/ 0 w 1834649"/>
              <a:gd name="connsiteY4" fmla="*/ 284162 h 1286943"/>
              <a:gd name="connsiteX0" fmla="*/ 229 w 1834878"/>
              <a:gd name="connsiteY0" fmla="*/ 284162 h 1289324"/>
              <a:gd name="connsiteX1" fmla="*/ 1834878 w 1834878"/>
              <a:gd name="connsiteY1" fmla="*/ 0 h 1289324"/>
              <a:gd name="connsiteX2" fmla="*/ 1829322 w 1834878"/>
              <a:gd name="connsiteY2" fmla="*/ 721000 h 1289324"/>
              <a:gd name="connsiteX3" fmla="*/ 229 w 1834878"/>
              <a:gd name="connsiteY3" fmla="*/ 1289324 h 1289324"/>
              <a:gd name="connsiteX4" fmla="*/ 229 w 1834878"/>
              <a:gd name="connsiteY4" fmla="*/ 284162 h 1289324"/>
              <a:gd name="connsiteX0" fmla="*/ 2486 w 1837135"/>
              <a:gd name="connsiteY0" fmla="*/ 284162 h 1296468"/>
              <a:gd name="connsiteX1" fmla="*/ 1837135 w 1837135"/>
              <a:gd name="connsiteY1" fmla="*/ 0 h 1296468"/>
              <a:gd name="connsiteX2" fmla="*/ 1831579 w 1837135"/>
              <a:gd name="connsiteY2" fmla="*/ 721000 h 1296468"/>
              <a:gd name="connsiteX3" fmla="*/ 105 w 1837135"/>
              <a:gd name="connsiteY3" fmla="*/ 1296468 h 1296468"/>
              <a:gd name="connsiteX4" fmla="*/ 2486 w 1837135"/>
              <a:gd name="connsiteY4" fmla="*/ 284162 h 1296468"/>
              <a:gd name="connsiteX0" fmla="*/ 2486 w 1837135"/>
              <a:gd name="connsiteY0" fmla="*/ 284162 h 1296468"/>
              <a:gd name="connsiteX1" fmla="*/ 1837135 w 1837135"/>
              <a:gd name="connsiteY1" fmla="*/ 0 h 1296468"/>
              <a:gd name="connsiteX2" fmla="*/ 1836342 w 1837135"/>
              <a:gd name="connsiteY2" fmla="*/ 728144 h 1296468"/>
              <a:gd name="connsiteX3" fmla="*/ 105 w 1837135"/>
              <a:gd name="connsiteY3" fmla="*/ 1296468 h 1296468"/>
              <a:gd name="connsiteX4" fmla="*/ 2486 w 1837135"/>
              <a:gd name="connsiteY4" fmla="*/ 284162 h 129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7135" h="1296468">
                <a:moveTo>
                  <a:pt x="2486" y="284162"/>
                </a:moveTo>
                <a:lnTo>
                  <a:pt x="1837135" y="0"/>
                </a:lnTo>
                <a:cubicBezTo>
                  <a:pt x="1836077" y="335848"/>
                  <a:pt x="1837400" y="392296"/>
                  <a:pt x="1836342" y="728144"/>
                </a:cubicBezTo>
                <a:lnTo>
                  <a:pt x="105" y="1296468"/>
                </a:lnTo>
                <a:cubicBezTo>
                  <a:pt x="-689" y="962208"/>
                  <a:pt x="3280" y="618422"/>
                  <a:pt x="2486" y="2841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38" name="Freeform 144"/>
          <p:cNvSpPr>
            <a:spLocks noEditPoints="1"/>
          </p:cNvSpPr>
          <p:nvPr/>
        </p:nvSpPr>
        <p:spPr bwMode="black">
          <a:xfrm>
            <a:off x="1789008" y="3114025"/>
            <a:ext cx="373969" cy="660051"/>
          </a:xfrm>
          <a:custGeom>
            <a:avLst/>
            <a:gdLst>
              <a:gd name="T0" fmla="*/ 35 w 46"/>
              <a:gd name="T1" fmla="*/ 7 h 84"/>
              <a:gd name="T2" fmla="*/ 29 w 46"/>
              <a:gd name="T3" fmla="*/ 14 h 84"/>
              <a:gd name="T4" fmla="*/ 22 w 46"/>
              <a:gd name="T5" fmla="*/ 7 h 84"/>
              <a:gd name="T6" fmla="*/ 29 w 46"/>
              <a:gd name="T7" fmla="*/ 0 h 84"/>
              <a:gd name="T8" fmla="*/ 35 w 46"/>
              <a:gd name="T9" fmla="*/ 7 h 84"/>
              <a:gd name="T10" fmla="*/ 20 w 46"/>
              <a:gd name="T11" fmla="*/ 12 h 84"/>
              <a:gd name="T12" fmla="*/ 2 w 46"/>
              <a:gd name="T13" fmla="*/ 22 h 84"/>
              <a:gd name="T14" fmla="*/ 0 w 46"/>
              <a:gd name="T15" fmla="*/ 41 h 84"/>
              <a:gd name="T16" fmla="*/ 6 w 46"/>
              <a:gd name="T17" fmla="*/ 41 h 84"/>
              <a:gd name="T18" fmla="*/ 7 w 46"/>
              <a:gd name="T19" fmla="*/ 26 h 84"/>
              <a:gd name="T20" fmla="*/ 15 w 46"/>
              <a:gd name="T21" fmla="*/ 22 h 84"/>
              <a:gd name="T22" fmla="*/ 10 w 46"/>
              <a:gd name="T23" fmla="*/ 37 h 84"/>
              <a:gd name="T24" fmla="*/ 12 w 46"/>
              <a:gd name="T25" fmla="*/ 45 h 84"/>
              <a:gd name="T26" fmla="*/ 0 w 46"/>
              <a:gd name="T27" fmla="*/ 82 h 84"/>
              <a:gd name="T28" fmla="*/ 8 w 46"/>
              <a:gd name="T29" fmla="*/ 84 h 84"/>
              <a:gd name="T30" fmla="*/ 18 w 46"/>
              <a:gd name="T31" fmla="*/ 57 h 84"/>
              <a:gd name="T32" fmla="*/ 21 w 46"/>
              <a:gd name="T33" fmla="*/ 62 h 84"/>
              <a:gd name="T34" fmla="*/ 27 w 46"/>
              <a:gd name="T35" fmla="*/ 84 h 84"/>
              <a:gd name="T36" fmla="*/ 36 w 46"/>
              <a:gd name="T37" fmla="*/ 81 h 84"/>
              <a:gd name="T38" fmla="*/ 29 w 46"/>
              <a:gd name="T39" fmla="*/ 56 h 84"/>
              <a:gd name="T40" fmla="*/ 22 w 46"/>
              <a:gd name="T41" fmla="*/ 45 h 84"/>
              <a:gd name="T42" fmla="*/ 27 w 46"/>
              <a:gd name="T43" fmla="*/ 29 h 84"/>
              <a:gd name="T44" fmla="*/ 29 w 46"/>
              <a:gd name="T45" fmla="*/ 35 h 84"/>
              <a:gd name="T46" fmla="*/ 44 w 46"/>
              <a:gd name="T47" fmla="*/ 41 h 84"/>
              <a:gd name="T48" fmla="*/ 46 w 46"/>
              <a:gd name="T49" fmla="*/ 35 h 84"/>
              <a:gd name="T50" fmla="*/ 35 w 46"/>
              <a:gd name="T51" fmla="*/ 30 h 84"/>
              <a:gd name="T52" fmla="*/ 31 w 46"/>
              <a:gd name="T53" fmla="*/ 17 h 84"/>
              <a:gd name="T54" fmla="*/ 20 w 46"/>
              <a:gd name="T55" fmla="*/ 1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6" h="84">
                <a:moveTo>
                  <a:pt x="35" y="7"/>
                </a:moveTo>
                <a:cubicBezTo>
                  <a:pt x="35" y="11"/>
                  <a:pt x="33" y="14"/>
                  <a:pt x="29" y="14"/>
                </a:cubicBezTo>
                <a:cubicBezTo>
                  <a:pt x="25" y="14"/>
                  <a:pt x="22" y="11"/>
                  <a:pt x="22" y="7"/>
                </a:cubicBezTo>
                <a:cubicBezTo>
                  <a:pt x="22" y="3"/>
                  <a:pt x="25" y="0"/>
                  <a:pt x="29" y="0"/>
                </a:cubicBezTo>
                <a:cubicBezTo>
                  <a:pt x="33" y="0"/>
                  <a:pt x="35" y="3"/>
                  <a:pt x="35" y="7"/>
                </a:cubicBezTo>
                <a:moveTo>
                  <a:pt x="20" y="12"/>
                </a:moveTo>
                <a:cubicBezTo>
                  <a:pt x="2" y="22"/>
                  <a:pt x="2" y="22"/>
                  <a:pt x="2" y="22"/>
                </a:cubicBezTo>
                <a:cubicBezTo>
                  <a:pt x="0" y="41"/>
                  <a:pt x="0" y="41"/>
                  <a:pt x="0" y="41"/>
                </a:cubicBezTo>
                <a:cubicBezTo>
                  <a:pt x="6" y="41"/>
                  <a:pt x="6" y="41"/>
                  <a:pt x="6" y="41"/>
                </a:cubicBezTo>
                <a:cubicBezTo>
                  <a:pt x="7" y="26"/>
                  <a:pt x="7" y="26"/>
                  <a:pt x="7" y="26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1" y="34"/>
                  <a:pt x="10" y="37"/>
                </a:cubicBezTo>
                <a:cubicBezTo>
                  <a:pt x="9" y="39"/>
                  <a:pt x="11" y="43"/>
                  <a:pt x="12" y="45"/>
                </a:cubicBezTo>
                <a:cubicBezTo>
                  <a:pt x="0" y="82"/>
                  <a:pt x="0" y="82"/>
                  <a:pt x="0" y="82"/>
                </a:cubicBezTo>
                <a:cubicBezTo>
                  <a:pt x="8" y="84"/>
                  <a:pt x="8" y="84"/>
                  <a:pt x="8" y="84"/>
                </a:cubicBezTo>
                <a:cubicBezTo>
                  <a:pt x="18" y="57"/>
                  <a:pt x="18" y="57"/>
                  <a:pt x="18" y="57"/>
                </a:cubicBezTo>
                <a:cubicBezTo>
                  <a:pt x="21" y="62"/>
                  <a:pt x="21" y="62"/>
                  <a:pt x="21" y="62"/>
                </a:cubicBezTo>
                <a:cubicBezTo>
                  <a:pt x="27" y="84"/>
                  <a:pt x="27" y="84"/>
                  <a:pt x="27" y="84"/>
                </a:cubicBezTo>
                <a:cubicBezTo>
                  <a:pt x="36" y="81"/>
                  <a:pt x="36" y="81"/>
                  <a:pt x="36" y="81"/>
                </a:cubicBezTo>
                <a:cubicBezTo>
                  <a:pt x="29" y="56"/>
                  <a:pt x="29" y="56"/>
                  <a:pt x="29" y="56"/>
                </a:cubicBezTo>
                <a:cubicBezTo>
                  <a:pt x="22" y="45"/>
                  <a:pt x="22" y="45"/>
                  <a:pt x="22" y="45"/>
                </a:cubicBezTo>
                <a:cubicBezTo>
                  <a:pt x="27" y="29"/>
                  <a:pt x="27" y="29"/>
                  <a:pt x="27" y="29"/>
                </a:cubicBezTo>
                <a:cubicBezTo>
                  <a:pt x="29" y="35"/>
                  <a:pt x="29" y="35"/>
                  <a:pt x="29" y="35"/>
                </a:cubicBezTo>
                <a:cubicBezTo>
                  <a:pt x="44" y="41"/>
                  <a:pt x="44" y="41"/>
                  <a:pt x="44" y="41"/>
                </a:cubicBezTo>
                <a:cubicBezTo>
                  <a:pt x="46" y="35"/>
                  <a:pt x="46" y="35"/>
                  <a:pt x="46" y="35"/>
                </a:cubicBezTo>
                <a:cubicBezTo>
                  <a:pt x="35" y="30"/>
                  <a:pt x="35" y="30"/>
                  <a:pt x="35" y="30"/>
                </a:cubicBezTo>
                <a:cubicBezTo>
                  <a:pt x="31" y="17"/>
                  <a:pt x="31" y="17"/>
                  <a:pt x="31" y="17"/>
                </a:cubicBezTo>
                <a:lnTo>
                  <a:pt x="20" y="12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</a:ln>
          <a:extLst/>
        </p:spPr>
        <p:txBody>
          <a:bodyPr vert="horz" wrap="square" lIns="68589" tIns="34295" rIns="68589" bIns="34295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pic>
        <p:nvPicPr>
          <p:cNvPr id="39" name="Picture 34" descr="Efficienc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0855" y="3981954"/>
            <a:ext cx="810268" cy="7520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" name="Group 173"/>
          <p:cNvGrpSpPr>
            <a:grpSpLocks noChangeAspect="1"/>
          </p:cNvGrpSpPr>
          <p:nvPr/>
        </p:nvGrpSpPr>
        <p:grpSpPr>
          <a:xfrm>
            <a:off x="1700231" y="4906211"/>
            <a:ext cx="551519" cy="709863"/>
            <a:chOff x="-2773363" y="1651000"/>
            <a:chExt cx="2692401" cy="3448051"/>
          </a:xfrm>
          <a:solidFill>
            <a:schemeClr val="bg1"/>
          </a:solidFill>
        </p:grpSpPr>
        <p:sp>
          <p:nvSpPr>
            <p:cNvPr id="41" name="Freeform 19"/>
            <p:cNvSpPr>
              <a:spLocks noEditPoints="1"/>
            </p:cNvSpPr>
            <p:nvPr/>
          </p:nvSpPr>
          <p:spPr bwMode="auto">
            <a:xfrm>
              <a:off x="-1908175" y="1798638"/>
              <a:ext cx="641350" cy="641350"/>
            </a:xfrm>
            <a:custGeom>
              <a:avLst/>
              <a:gdLst>
                <a:gd name="T0" fmla="*/ 171 w 171"/>
                <a:gd name="T1" fmla="*/ 79 h 171"/>
                <a:gd name="T2" fmla="*/ 168 w 171"/>
                <a:gd name="T3" fmla="*/ 77 h 171"/>
                <a:gd name="T4" fmla="*/ 152 w 171"/>
                <a:gd name="T5" fmla="*/ 65 h 171"/>
                <a:gd name="T6" fmla="*/ 165 w 171"/>
                <a:gd name="T7" fmla="*/ 54 h 171"/>
                <a:gd name="T8" fmla="*/ 161 w 171"/>
                <a:gd name="T9" fmla="*/ 52 h 171"/>
                <a:gd name="T10" fmla="*/ 142 w 171"/>
                <a:gd name="T11" fmla="*/ 45 h 171"/>
                <a:gd name="T12" fmla="*/ 152 w 171"/>
                <a:gd name="T13" fmla="*/ 32 h 171"/>
                <a:gd name="T14" fmla="*/ 147 w 171"/>
                <a:gd name="T15" fmla="*/ 30 h 171"/>
                <a:gd name="T16" fmla="*/ 127 w 171"/>
                <a:gd name="T17" fmla="*/ 30 h 171"/>
                <a:gd name="T18" fmla="*/ 132 w 171"/>
                <a:gd name="T19" fmla="*/ 15 h 171"/>
                <a:gd name="T20" fmla="*/ 127 w 171"/>
                <a:gd name="T21" fmla="*/ 14 h 171"/>
                <a:gd name="T22" fmla="*/ 108 w 171"/>
                <a:gd name="T23" fmla="*/ 20 h 171"/>
                <a:gd name="T24" fmla="*/ 108 w 171"/>
                <a:gd name="T25" fmla="*/ 5 h 171"/>
                <a:gd name="T26" fmla="*/ 103 w 171"/>
                <a:gd name="T27" fmla="*/ 4 h 171"/>
                <a:gd name="T28" fmla="*/ 86 w 171"/>
                <a:gd name="T29" fmla="*/ 16 h 171"/>
                <a:gd name="T30" fmla="*/ 79 w 171"/>
                <a:gd name="T31" fmla="*/ 0 h 171"/>
                <a:gd name="T32" fmla="*/ 77 w 171"/>
                <a:gd name="T33" fmla="*/ 3 h 171"/>
                <a:gd name="T34" fmla="*/ 65 w 171"/>
                <a:gd name="T35" fmla="*/ 19 h 171"/>
                <a:gd name="T36" fmla="*/ 53 w 171"/>
                <a:gd name="T37" fmla="*/ 6 h 171"/>
                <a:gd name="T38" fmla="*/ 52 w 171"/>
                <a:gd name="T39" fmla="*/ 10 h 171"/>
                <a:gd name="T40" fmla="*/ 45 w 171"/>
                <a:gd name="T41" fmla="*/ 29 h 171"/>
                <a:gd name="T42" fmla="*/ 30 w 171"/>
                <a:gd name="T43" fmla="*/ 20 h 171"/>
                <a:gd name="T44" fmla="*/ 30 w 171"/>
                <a:gd name="T45" fmla="*/ 24 h 171"/>
                <a:gd name="T46" fmla="*/ 30 w 171"/>
                <a:gd name="T47" fmla="*/ 44 h 171"/>
                <a:gd name="T48" fmla="*/ 13 w 171"/>
                <a:gd name="T49" fmla="*/ 40 h 171"/>
                <a:gd name="T50" fmla="*/ 14 w 171"/>
                <a:gd name="T51" fmla="*/ 44 h 171"/>
                <a:gd name="T52" fmla="*/ 20 w 171"/>
                <a:gd name="T53" fmla="*/ 63 h 171"/>
                <a:gd name="T54" fmla="*/ 2 w 171"/>
                <a:gd name="T55" fmla="*/ 65 h 171"/>
                <a:gd name="T56" fmla="*/ 4 w 171"/>
                <a:gd name="T57" fmla="*/ 68 h 171"/>
                <a:gd name="T58" fmla="*/ 16 w 171"/>
                <a:gd name="T59" fmla="*/ 84 h 171"/>
                <a:gd name="T60" fmla="*/ 0 w 171"/>
                <a:gd name="T61" fmla="*/ 91 h 171"/>
                <a:gd name="T62" fmla="*/ 3 w 171"/>
                <a:gd name="T63" fmla="*/ 94 h 171"/>
                <a:gd name="T64" fmla="*/ 19 w 171"/>
                <a:gd name="T65" fmla="*/ 106 h 171"/>
                <a:gd name="T66" fmla="*/ 6 w 171"/>
                <a:gd name="T67" fmla="*/ 116 h 171"/>
                <a:gd name="T68" fmla="*/ 10 w 171"/>
                <a:gd name="T69" fmla="*/ 119 h 171"/>
                <a:gd name="T70" fmla="*/ 29 w 171"/>
                <a:gd name="T71" fmla="*/ 125 h 171"/>
                <a:gd name="T72" fmla="*/ 19 w 171"/>
                <a:gd name="T73" fmla="*/ 139 h 171"/>
                <a:gd name="T74" fmla="*/ 24 w 171"/>
                <a:gd name="T75" fmla="*/ 141 h 171"/>
                <a:gd name="T76" fmla="*/ 44 w 171"/>
                <a:gd name="T77" fmla="*/ 141 h 171"/>
                <a:gd name="T78" fmla="*/ 39 w 171"/>
                <a:gd name="T79" fmla="*/ 156 h 171"/>
                <a:gd name="T80" fmla="*/ 44 w 171"/>
                <a:gd name="T81" fmla="*/ 157 h 171"/>
                <a:gd name="T82" fmla="*/ 63 w 171"/>
                <a:gd name="T83" fmla="*/ 151 h 171"/>
                <a:gd name="T84" fmla="*/ 63 w 171"/>
                <a:gd name="T85" fmla="*/ 166 h 171"/>
                <a:gd name="T86" fmla="*/ 68 w 171"/>
                <a:gd name="T87" fmla="*/ 166 h 171"/>
                <a:gd name="T88" fmla="*/ 85 w 171"/>
                <a:gd name="T89" fmla="*/ 155 h 171"/>
                <a:gd name="T90" fmla="*/ 91 w 171"/>
                <a:gd name="T91" fmla="*/ 171 h 171"/>
                <a:gd name="T92" fmla="*/ 94 w 171"/>
                <a:gd name="T93" fmla="*/ 168 h 171"/>
                <a:gd name="T94" fmla="*/ 96 w 171"/>
                <a:gd name="T95" fmla="*/ 154 h 171"/>
                <a:gd name="T96" fmla="*/ 114 w 171"/>
                <a:gd name="T97" fmla="*/ 163 h 171"/>
                <a:gd name="T98" fmla="*/ 119 w 171"/>
                <a:gd name="T99" fmla="*/ 162 h 171"/>
                <a:gd name="T100" fmla="*/ 117 w 171"/>
                <a:gd name="T101" fmla="*/ 147 h 171"/>
                <a:gd name="T102" fmla="*/ 137 w 171"/>
                <a:gd name="T103" fmla="*/ 150 h 171"/>
                <a:gd name="T104" fmla="*/ 142 w 171"/>
                <a:gd name="T105" fmla="*/ 149 h 171"/>
                <a:gd name="T106" fmla="*/ 135 w 171"/>
                <a:gd name="T107" fmla="*/ 134 h 171"/>
                <a:gd name="T108" fmla="*/ 154 w 171"/>
                <a:gd name="T109" fmla="*/ 131 h 171"/>
                <a:gd name="T110" fmla="*/ 159 w 171"/>
                <a:gd name="T111" fmla="*/ 129 h 171"/>
                <a:gd name="T112" fmla="*/ 147 w 171"/>
                <a:gd name="T113" fmla="*/ 117 h 171"/>
                <a:gd name="T114" fmla="*/ 165 w 171"/>
                <a:gd name="T115" fmla="*/ 108 h 171"/>
                <a:gd name="T116" fmla="*/ 169 w 171"/>
                <a:gd name="T117" fmla="*/ 105 h 171"/>
                <a:gd name="T118" fmla="*/ 154 w 171"/>
                <a:gd name="T119" fmla="*/ 96 h 171"/>
                <a:gd name="T120" fmla="*/ 168 w 171"/>
                <a:gd name="T121" fmla="*/ 82 h 171"/>
                <a:gd name="T122" fmla="*/ 70 w 171"/>
                <a:gd name="T123" fmla="*/ 85 h 171"/>
                <a:gd name="T124" fmla="*/ 101 w 171"/>
                <a:gd name="T125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" h="171">
                  <a:moveTo>
                    <a:pt x="168" y="82"/>
                  </a:moveTo>
                  <a:cubicBezTo>
                    <a:pt x="170" y="82"/>
                    <a:pt x="171" y="81"/>
                    <a:pt x="171" y="79"/>
                  </a:cubicBezTo>
                  <a:cubicBezTo>
                    <a:pt x="171" y="79"/>
                    <a:pt x="171" y="79"/>
                    <a:pt x="171" y="79"/>
                  </a:cubicBezTo>
                  <a:cubicBezTo>
                    <a:pt x="171" y="78"/>
                    <a:pt x="169" y="77"/>
                    <a:pt x="168" y="77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4" y="71"/>
                    <a:pt x="153" y="68"/>
                    <a:pt x="152" y="65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4" y="56"/>
                    <a:pt x="165" y="55"/>
                    <a:pt x="165" y="54"/>
                  </a:cubicBezTo>
                  <a:cubicBezTo>
                    <a:pt x="165" y="54"/>
                    <a:pt x="165" y="53"/>
                    <a:pt x="165" y="53"/>
                  </a:cubicBezTo>
                  <a:cubicBezTo>
                    <a:pt x="164" y="52"/>
                    <a:pt x="163" y="51"/>
                    <a:pt x="161" y="52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6" y="51"/>
                    <a:pt x="144" y="48"/>
                    <a:pt x="142" y="45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4"/>
                    <a:pt x="152" y="33"/>
                    <a:pt x="152" y="32"/>
                  </a:cubicBezTo>
                  <a:cubicBezTo>
                    <a:pt x="152" y="31"/>
                    <a:pt x="151" y="31"/>
                    <a:pt x="151" y="30"/>
                  </a:cubicBezTo>
                  <a:cubicBezTo>
                    <a:pt x="150" y="29"/>
                    <a:pt x="148" y="29"/>
                    <a:pt x="147" y="30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2" y="34"/>
                    <a:pt x="130" y="32"/>
                    <a:pt x="127" y="30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2" y="16"/>
                    <a:pt x="132" y="16"/>
                    <a:pt x="132" y="15"/>
                  </a:cubicBezTo>
                  <a:cubicBezTo>
                    <a:pt x="132" y="14"/>
                    <a:pt x="132" y="13"/>
                    <a:pt x="131" y="13"/>
                  </a:cubicBezTo>
                  <a:cubicBezTo>
                    <a:pt x="129" y="12"/>
                    <a:pt x="128" y="12"/>
                    <a:pt x="127" y="1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4" y="22"/>
                    <a:pt x="111" y="21"/>
                    <a:pt x="108" y="20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3" y="3"/>
                    <a:pt x="103" y="4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3" y="16"/>
                    <a:pt x="90" y="16"/>
                    <a:pt x="86" y="16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78" y="0"/>
                    <a:pt x="77" y="1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17"/>
                    <a:pt x="68" y="18"/>
                    <a:pt x="65" y="1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5" y="5"/>
                    <a:pt x="53" y="6"/>
                  </a:cubicBezTo>
                  <a:cubicBezTo>
                    <a:pt x="52" y="6"/>
                    <a:pt x="52" y="7"/>
                    <a:pt x="52" y="9"/>
                  </a:cubicBezTo>
                  <a:cubicBezTo>
                    <a:pt x="52" y="9"/>
                    <a:pt x="52" y="9"/>
                    <a:pt x="52" y="1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5"/>
                    <a:pt x="48" y="27"/>
                    <a:pt x="45" y="2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19"/>
                    <a:pt x="32" y="19"/>
                    <a:pt x="30" y="20"/>
                  </a:cubicBezTo>
                  <a:cubicBezTo>
                    <a:pt x="30" y="20"/>
                    <a:pt x="29" y="21"/>
                    <a:pt x="29" y="22"/>
                  </a:cubicBezTo>
                  <a:cubicBezTo>
                    <a:pt x="29" y="23"/>
                    <a:pt x="30" y="23"/>
                    <a:pt x="30" y="2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9"/>
                    <a:pt x="32" y="41"/>
                    <a:pt x="30" y="44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5" y="38"/>
                    <a:pt x="14" y="39"/>
                    <a:pt x="13" y="40"/>
                  </a:cubicBezTo>
                  <a:cubicBezTo>
                    <a:pt x="13" y="41"/>
                    <a:pt x="12" y="41"/>
                    <a:pt x="12" y="42"/>
                  </a:cubicBezTo>
                  <a:cubicBezTo>
                    <a:pt x="12" y="42"/>
                    <a:pt x="13" y="43"/>
                    <a:pt x="14" y="4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2" y="57"/>
                    <a:pt x="21" y="60"/>
                    <a:pt x="20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4" y="62"/>
                    <a:pt x="3" y="63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8"/>
                    <a:pt x="16" y="81"/>
                    <a:pt x="16" y="84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3" y="9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9"/>
                    <a:pt x="18" y="103"/>
                    <a:pt x="19" y="106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6" y="117"/>
                    <a:pt x="6" y="117"/>
                    <a:pt x="6" y="118"/>
                  </a:cubicBezTo>
                  <a:cubicBezTo>
                    <a:pt x="7" y="119"/>
                    <a:pt x="8" y="120"/>
                    <a:pt x="10" y="119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5" y="120"/>
                    <a:pt x="27" y="123"/>
                    <a:pt x="29" y="125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19" y="138"/>
                    <a:pt x="19" y="139"/>
                  </a:cubicBezTo>
                  <a:cubicBezTo>
                    <a:pt x="19" y="139"/>
                    <a:pt x="20" y="140"/>
                    <a:pt x="20" y="140"/>
                  </a:cubicBezTo>
                  <a:cubicBezTo>
                    <a:pt x="21" y="142"/>
                    <a:pt x="23" y="142"/>
                    <a:pt x="24" y="141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9" y="137"/>
                    <a:pt x="41" y="139"/>
                    <a:pt x="44" y="141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6"/>
                  </a:cubicBezTo>
                  <a:cubicBezTo>
                    <a:pt x="39" y="157"/>
                    <a:pt x="39" y="157"/>
                    <a:pt x="40" y="158"/>
                  </a:cubicBezTo>
                  <a:cubicBezTo>
                    <a:pt x="42" y="159"/>
                    <a:pt x="43" y="158"/>
                    <a:pt x="44" y="157"/>
                  </a:cubicBezTo>
                  <a:cubicBezTo>
                    <a:pt x="54" y="147"/>
                    <a:pt x="54" y="147"/>
                    <a:pt x="54" y="147"/>
                  </a:cubicBezTo>
                  <a:cubicBezTo>
                    <a:pt x="57" y="149"/>
                    <a:pt x="60" y="150"/>
                    <a:pt x="63" y="151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3" y="165"/>
                    <a:pt x="63" y="166"/>
                    <a:pt x="63" y="166"/>
                  </a:cubicBezTo>
                  <a:cubicBezTo>
                    <a:pt x="63" y="167"/>
                    <a:pt x="64" y="168"/>
                    <a:pt x="65" y="168"/>
                  </a:cubicBezTo>
                  <a:cubicBezTo>
                    <a:pt x="66" y="169"/>
                    <a:pt x="68" y="168"/>
                    <a:pt x="68" y="16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8" y="154"/>
                    <a:pt x="81" y="155"/>
                    <a:pt x="85" y="155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89" y="170"/>
                    <a:pt x="90" y="171"/>
                    <a:pt x="91" y="171"/>
                  </a:cubicBezTo>
                  <a:cubicBezTo>
                    <a:pt x="91" y="171"/>
                    <a:pt x="92" y="171"/>
                    <a:pt x="92" y="171"/>
                  </a:cubicBezTo>
                  <a:cubicBezTo>
                    <a:pt x="93" y="171"/>
                    <a:pt x="94" y="169"/>
                    <a:pt x="94" y="168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0" y="153"/>
                    <a:pt x="103" y="153"/>
                    <a:pt x="106" y="152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5" y="165"/>
                    <a:pt x="116" y="165"/>
                    <a:pt x="118" y="165"/>
                  </a:cubicBezTo>
                  <a:cubicBezTo>
                    <a:pt x="119" y="164"/>
                    <a:pt x="119" y="163"/>
                    <a:pt x="119" y="162"/>
                  </a:cubicBezTo>
                  <a:cubicBezTo>
                    <a:pt x="119" y="162"/>
                    <a:pt x="119" y="161"/>
                    <a:pt x="119" y="161"/>
                  </a:cubicBezTo>
                  <a:cubicBezTo>
                    <a:pt x="117" y="147"/>
                    <a:pt x="117" y="147"/>
                    <a:pt x="117" y="147"/>
                  </a:cubicBezTo>
                  <a:cubicBezTo>
                    <a:pt x="120" y="146"/>
                    <a:pt x="123" y="144"/>
                    <a:pt x="126" y="14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8" y="152"/>
                    <a:pt x="139" y="152"/>
                    <a:pt x="141" y="151"/>
                  </a:cubicBezTo>
                  <a:cubicBezTo>
                    <a:pt x="141" y="150"/>
                    <a:pt x="142" y="149"/>
                    <a:pt x="142" y="149"/>
                  </a:cubicBezTo>
                  <a:cubicBezTo>
                    <a:pt x="142" y="148"/>
                    <a:pt x="141" y="147"/>
                    <a:pt x="141" y="147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7" y="132"/>
                    <a:pt x="139" y="130"/>
                    <a:pt x="141" y="127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56" y="132"/>
                    <a:pt x="157" y="132"/>
                    <a:pt x="158" y="131"/>
                  </a:cubicBezTo>
                  <a:cubicBezTo>
                    <a:pt x="158" y="130"/>
                    <a:pt x="159" y="130"/>
                    <a:pt x="159" y="129"/>
                  </a:cubicBezTo>
                  <a:cubicBezTo>
                    <a:pt x="159" y="128"/>
                    <a:pt x="158" y="127"/>
                    <a:pt x="157" y="12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9" y="114"/>
                    <a:pt x="150" y="111"/>
                    <a:pt x="151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7" y="108"/>
                    <a:pt x="168" y="107"/>
                    <a:pt x="169" y="106"/>
                  </a:cubicBezTo>
                  <a:cubicBezTo>
                    <a:pt x="169" y="106"/>
                    <a:pt x="169" y="105"/>
                    <a:pt x="169" y="105"/>
                  </a:cubicBezTo>
                  <a:cubicBezTo>
                    <a:pt x="169" y="104"/>
                    <a:pt x="168" y="103"/>
                    <a:pt x="167" y="103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5" y="93"/>
                    <a:pt x="155" y="90"/>
                    <a:pt x="155" y="86"/>
                  </a:cubicBezTo>
                  <a:lnTo>
                    <a:pt x="168" y="82"/>
                  </a:lnTo>
                  <a:close/>
                  <a:moveTo>
                    <a:pt x="86" y="101"/>
                  </a:moveTo>
                  <a:cubicBezTo>
                    <a:pt x="77" y="101"/>
                    <a:pt x="70" y="94"/>
                    <a:pt x="70" y="85"/>
                  </a:cubicBezTo>
                  <a:cubicBezTo>
                    <a:pt x="70" y="77"/>
                    <a:pt x="77" y="70"/>
                    <a:pt x="86" y="70"/>
                  </a:cubicBezTo>
                  <a:cubicBezTo>
                    <a:pt x="94" y="70"/>
                    <a:pt x="101" y="77"/>
                    <a:pt x="101" y="85"/>
                  </a:cubicBezTo>
                  <a:cubicBezTo>
                    <a:pt x="101" y="94"/>
                    <a:pt x="94" y="101"/>
                    <a:pt x="86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-1333500" y="1651000"/>
              <a:ext cx="454025" cy="454025"/>
            </a:xfrm>
            <a:custGeom>
              <a:avLst/>
              <a:gdLst>
                <a:gd name="T0" fmla="*/ 121 w 121"/>
                <a:gd name="T1" fmla="*/ 56 h 121"/>
                <a:gd name="T2" fmla="*/ 119 w 121"/>
                <a:gd name="T3" fmla="*/ 54 h 121"/>
                <a:gd name="T4" fmla="*/ 108 w 121"/>
                <a:gd name="T5" fmla="*/ 46 h 121"/>
                <a:gd name="T6" fmla="*/ 117 w 121"/>
                <a:gd name="T7" fmla="*/ 38 h 121"/>
                <a:gd name="T8" fmla="*/ 115 w 121"/>
                <a:gd name="T9" fmla="*/ 37 h 121"/>
                <a:gd name="T10" fmla="*/ 101 w 121"/>
                <a:gd name="T11" fmla="*/ 32 h 121"/>
                <a:gd name="T12" fmla="*/ 108 w 121"/>
                <a:gd name="T13" fmla="*/ 23 h 121"/>
                <a:gd name="T14" fmla="*/ 105 w 121"/>
                <a:gd name="T15" fmla="*/ 21 h 121"/>
                <a:gd name="T16" fmla="*/ 90 w 121"/>
                <a:gd name="T17" fmla="*/ 21 h 121"/>
                <a:gd name="T18" fmla="*/ 94 w 121"/>
                <a:gd name="T19" fmla="*/ 11 h 121"/>
                <a:gd name="T20" fmla="*/ 90 w 121"/>
                <a:gd name="T21" fmla="*/ 10 h 121"/>
                <a:gd name="T22" fmla="*/ 77 w 121"/>
                <a:gd name="T23" fmla="*/ 14 h 121"/>
                <a:gd name="T24" fmla="*/ 77 w 121"/>
                <a:gd name="T25" fmla="*/ 3 h 121"/>
                <a:gd name="T26" fmla="*/ 73 w 121"/>
                <a:gd name="T27" fmla="*/ 3 h 121"/>
                <a:gd name="T28" fmla="*/ 61 w 121"/>
                <a:gd name="T29" fmla="*/ 11 h 121"/>
                <a:gd name="T30" fmla="*/ 56 w 121"/>
                <a:gd name="T31" fmla="*/ 0 h 121"/>
                <a:gd name="T32" fmla="*/ 55 w 121"/>
                <a:gd name="T33" fmla="*/ 2 h 121"/>
                <a:gd name="T34" fmla="*/ 46 w 121"/>
                <a:gd name="T35" fmla="*/ 13 h 121"/>
                <a:gd name="T36" fmla="*/ 38 w 121"/>
                <a:gd name="T37" fmla="*/ 4 h 121"/>
                <a:gd name="T38" fmla="*/ 37 w 121"/>
                <a:gd name="T39" fmla="*/ 7 h 121"/>
                <a:gd name="T40" fmla="*/ 32 w 121"/>
                <a:gd name="T41" fmla="*/ 20 h 121"/>
                <a:gd name="T42" fmla="*/ 22 w 121"/>
                <a:gd name="T43" fmla="*/ 14 h 121"/>
                <a:gd name="T44" fmla="*/ 21 w 121"/>
                <a:gd name="T45" fmla="*/ 17 h 121"/>
                <a:gd name="T46" fmla="*/ 21 w 121"/>
                <a:gd name="T47" fmla="*/ 31 h 121"/>
                <a:gd name="T48" fmla="*/ 9 w 121"/>
                <a:gd name="T49" fmla="*/ 28 h 121"/>
                <a:gd name="T50" fmla="*/ 10 w 121"/>
                <a:gd name="T51" fmla="*/ 31 h 121"/>
                <a:gd name="T52" fmla="*/ 14 w 121"/>
                <a:gd name="T53" fmla="*/ 45 h 121"/>
                <a:gd name="T54" fmla="*/ 2 w 121"/>
                <a:gd name="T55" fmla="*/ 46 h 121"/>
                <a:gd name="T56" fmla="*/ 3 w 121"/>
                <a:gd name="T57" fmla="*/ 48 h 121"/>
                <a:gd name="T58" fmla="*/ 11 w 121"/>
                <a:gd name="T59" fmla="*/ 60 h 121"/>
                <a:gd name="T60" fmla="*/ 0 w 121"/>
                <a:gd name="T61" fmla="*/ 65 h 121"/>
                <a:gd name="T62" fmla="*/ 2 w 121"/>
                <a:gd name="T63" fmla="*/ 67 h 121"/>
                <a:gd name="T64" fmla="*/ 14 w 121"/>
                <a:gd name="T65" fmla="*/ 75 h 121"/>
                <a:gd name="T66" fmla="*/ 4 w 121"/>
                <a:gd name="T67" fmla="*/ 83 h 121"/>
                <a:gd name="T68" fmla="*/ 7 w 121"/>
                <a:gd name="T69" fmla="*/ 84 h 121"/>
                <a:gd name="T70" fmla="*/ 20 w 121"/>
                <a:gd name="T71" fmla="*/ 89 h 121"/>
                <a:gd name="T72" fmla="*/ 14 w 121"/>
                <a:gd name="T73" fmla="*/ 98 h 121"/>
                <a:gd name="T74" fmla="*/ 17 w 121"/>
                <a:gd name="T75" fmla="*/ 100 h 121"/>
                <a:gd name="T76" fmla="*/ 31 w 121"/>
                <a:gd name="T77" fmla="*/ 100 h 121"/>
                <a:gd name="T78" fmla="*/ 28 w 121"/>
                <a:gd name="T79" fmla="*/ 110 h 121"/>
                <a:gd name="T80" fmla="*/ 31 w 121"/>
                <a:gd name="T81" fmla="*/ 112 h 121"/>
                <a:gd name="T82" fmla="*/ 45 w 121"/>
                <a:gd name="T83" fmla="*/ 107 h 121"/>
                <a:gd name="T84" fmla="*/ 45 w 121"/>
                <a:gd name="T85" fmla="*/ 118 h 121"/>
                <a:gd name="T86" fmla="*/ 49 w 121"/>
                <a:gd name="T87" fmla="*/ 118 h 121"/>
                <a:gd name="T88" fmla="*/ 60 w 121"/>
                <a:gd name="T89" fmla="*/ 110 h 121"/>
                <a:gd name="T90" fmla="*/ 65 w 121"/>
                <a:gd name="T91" fmla="*/ 121 h 121"/>
                <a:gd name="T92" fmla="*/ 67 w 121"/>
                <a:gd name="T93" fmla="*/ 119 h 121"/>
                <a:gd name="T94" fmla="*/ 68 w 121"/>
                <a:gd name="T95" fmla="*/ 109 h 121"/>
                <a:gd name="T96" fmla="*/ 81 w 121"/>
                <a:gd name="T97" fmla="*/ 116 h 121"/>
                <a:gd name="T98" fmla="*/ 85 w 121"/>
                <a:gd name="T99" fmla="*/ 115 h 121"/>
                <a:gd name="T100" fmla="*/ 83 w 121"/>
                <a:gd name="T101" fmla="*/ 104 h 121"/>
                <a:gd name="T102" fmla="*/ 97 w 121"/>
                <a:gd name="T103" fmla="*/ 107 h 121"/>
                <a:gd name="T104" fmla="*/ 101 w 121"/>
                <a:gd name="T105" fmla="*/ 106 h 121"/>
                <a:gd name="T106" fmla="*/ 96 w 121"/>
                <a:gd name="T107" fmla="*/ 95 h 121"/>
                <a:gd name="T108" fmla="*/ 110 w 121"/>
                <a:gd name="T109" fmla="*/ 93 h 121"/>
                <a:gd name="T110" fmla="*/ 113 w 121"/>
                <a:gd name="T111" fmla="*/ 92 h 121"/>
                <a:gd name="T112" fmla="*/ 105 w 121"/>
                <a:gd name="T113" fmla="*/ 83 h 121"/>
                <a:gd name="T114" fmla="*/ 117 w 121"/>
                <a:gd name="T115" fmla="*/ 77 h 121"/>
                <a:gd name="T116" fmla="*/ 120 w 121"/>
                <a:gd name="T117" fmla="*/ 75 h 121"/>
                <a:gd name="T118" fmla="*/ 109 w 121"/>
                <a:gd name="T119" fmla="*/ 68 h 121"/>
                <a:gd name="T120" fmla="*/ 120 w 121"/>
                <a:gd name="T121" fmla="*/ 58 h 121"/>
                <a:gd name="T122" fmla="*/ 50 w 121"/>
                <a:gd name="T123" fmla="*/ 61 h 121"/>
                <a:gd name="T124" fmla="*/ 72 w 121"/>
                <a:gd name="T125" fmla="*/ 6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" h="121">
                  <a:moveTo>
                    <a:pt x="120" y="58"/>
                  </a:moveTo>
                  <a:cubicBezTo>
                    <a:pt x="121" y="58"/>
                    <a:pt x="121" y="57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5"/>
                    <a:pt x="120" y="54"/>
                    <a:pt x="119" y="54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0"/>
                    <a:pt x="109" y="48"/>
                    <a:pt x="108" y="46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7" y="40"/>
                    <a:pt x="117" y="39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6" y="36"/>
                    <a:pt x="115" y="37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4" y="36"/>
                    <a:pt x="102" y="34"/>
                    <a:pt x="101" y="3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3"/>
                    <a:pt x="108" y="23"/>
                  </a:cubicBezTo>
                  <a:cubicBezTo>
                    <a:pt x="108" y="22"/>
                    <a:pt x="108" y="22"/>
                    <a:pt x="107" y="21"/>
                  </a:cubicBezTo>
                  <a:cubicBezTo>
                    <a:pt x="107" y="21"/>
                    <a:pt x="105" y="20"/>
                    <a:pt x="105" y="21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4" y="24"/>
                    <a:pt x="92" y="22"/>
                    <a:pt x="90" y="2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0"/>
                    <a:pt x="94" y="9"/>
                    <a:pt x="93" y="9"/>
                  </a:cubicBezTo>
                  <a:cubicBezTo>
                    <a:pt x="92" y="8"/>
                    <a:pt x="91" y="9"/>
                    <a:pt x="90" y="10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5"/>
                    <a:pt x="79" y="15"/>
                    <a:pt x="77" y="1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3"/>
                  </a:cubicBezTo>
                  <a:cubicBezTo>
                    <a:pt x="77" y="2"/>
                    <a:pt x="76" y="2"/>
                    <a:pt x="75" y="1"/>
                  </a:cubicBezTo>
                  <a:cubicBezTo>
                    <a:pt x="74" y="1"/>
                    <a:pt x="73" y="2"/>
                    <a:pt x="73" y="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6" y="11"/>
                    <a:pt x="64" y="11"/>
                    <a:pt x="61" y="1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8" y="0"/>
                    <a:pt x="56" y="0"/>
                  </a:cubicBezTo>
                  <a:cubicBezTo>
                    <a:pt x="55" y="0"/>
                    <a:pt x="55" y="1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48" y="13"/>
                    <a:pt x="46" y="13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4"/>
                    <a:pt x="38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7" y="6"/>
                    <a:pt x="37" y="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6" y="18"/>
                    <a:pt x="34" y="19"/>
                    <a:pt x="32" y="2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2" y="13"/>
                    <a:pt x="22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7"/>
                    <a:pt x="23" y="29"/>
                    <a:pt x="21" y="31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7"/>
                    <a:pt x="10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40"/>
                    <a:pt x="15" y="42"/>
                    <a:pt x="14" y="45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" y="44"/>
                    <a:pt x="2" y="45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7"/>
                    <a:pt x="2" y="48"/>
                    <a:pt x="3" y="48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5"/>
                    <a:pt x="11" y="57"/>
                    <a:pt x="11" y="60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1" y="67"/>
                    <a:pt x="2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13" y="73"/>
                    <a:pt x="14" y="7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4" y="82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6" y="85"/>
                    <a:pt x="7" y="84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5"/>
                    <a:pt x="19" y="87"/>
                    <a:pt x="20" y="89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8"/>
                    <a:pt x="14" y="98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5" y="100"/>
                    <a:pt x="16" y="101"/>
                    <a:pt x="17" y="100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8" y="97"/>
                    <a:pt x="29" y="99"/>
                    <a:pt x="31" y="10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1"/>
                    <a:pt x="28" y="112"/>
                    <a:pt x="29" y="112"/>
                  </a:cubicBezTo>
                  <a:cubicBezTo>
                    <a:pt x="30" y="113"/>
                    <a:pt x="31" y="112"/>
                    <a:pt x="31" y="112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0" y="106"/>
                    <a:pt x="43" y="106"/>
                    <a:pt x="45" y="10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117"/>
                    <a:pt x="45" y="117"/>
                    <a:pt x="45" y="118"/>
                  </a:cubicBezTo>
                  <a:cubicBezTo>
                    <a:pt x="45" y="119"/>
                    <a:pt x="45" y="119"/>
                    <a:pt x="46" y="120"/>
                  </a:cubicBezTo>
                  <a:cubicBezTo>
                    <a:pt x="47" y="120"/>
                    <a:pt x="48" y="119"/>
                    <a:pt x="49" y="11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5" y="110"/>
                    <a:pt x="58" y="110"/>
                    <a:pt x="60" y="110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63" y="120"/>
                    <a:pt x="64" y="121"/>
                    <a:pt x="65" y="121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6" y="121"/>
                    <a:pt x="67" y="120"/>
                    <a:pt x="67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1" y="109"/>
                    <a:pt x="73" y="108"/>
                    <a:pt x="75" y="108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2" y="117"/>
                    <a:pt x="83" y="117"/>
                    <a:pt x="84" y="117"/>
                  </a:cubicBezTo>
                  <a:cubicBezTo>
                    <a:pt x="84" y="117"/>
                    <a:pt x="85" y="116"/>
                    <a:pt x="85" y="115"/>
                  </a:cubicBezTo>
                  <a:cubicBezTo>
                    <a:pt x="85" y="115"/>
                    <a:pt x="85" y="115"/>
                    <a:pt x="85" y="11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5" y="103"/>
                    <a:pt x="87" y="102"/>
                    <a:pt x="89" y="101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8" y="108"/>
                    <a:pt x="99" y="108"/>
                    <a:pt x="100" y="107"/>
                  </a:cubicBezTo>
                  <a:cubicBezTo>
                    <a:pt x="100" y="107"/>
                    <a:pt x="101" y="106"/>
                    <a:pt x="101" y="106"/>
                  </a:cubicBezTo>
                  <a:cubicBezTo>
                    <a:pt x="101" y="105"/>
                    <a:pt x="100" y="105"/>
                    <a:pt x="100" y="10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7" y="94"/>
                    <a:pt x="99" y="92"/>
                    <a:pt x="100" y="90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4"/>
                    <a:pt x="112" y="94"/>
                    <a:pt x="112" y="93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1"/>
                    <a:pt x="112" y="90"/>
                    <a:pt x="112" y="90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1"/>
                    <a:pt x="107" y="79"/>
                    <a:pt x="107" y="7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8" y="77"/>
                    <a:pt x="120" y="76"/>
                    <a:pt x="120" y="75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4"/>
                    <a:pt x="119" y="73"/>
                    <a:pt x="118" y="73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0" y="66"/>
                    <a:pt x="110" y="64"/>
                    <a:pt x="110" y="61"/>
                  </a:cubicBezTo>
                  <a:lnTo>
                    <a:pt x="120" y="58"/>
                  </a:lnTo>
                  <a:close/>
                  <a:moveTo>
                    <a:pt x="61" y="72"/>
                  </a:moveTo>
                  <a:cubicBezTo>
                    <a:pt x="55" y="72"/>
                    <a:pt x="50" y="67"/>
                    <a:pt x="50" y="61"/>
                  </a:cubicBezTo>
                  <a:cubicBezTo>
                    <a:pt x="50" y="54"/>
                    <a:pt x="55" y="49"/>
                    <a:pt x="61" y="49"/>
                  </a:cubicBezTo>
                  <a:cubicBezTo>
                    <a:pt x="67" y="49"/>
                    <a:pt x="72" y="54"/>
                    <a:pt x="72" y="61"/>
                  </a:cubicBezTo>
                  <a:cubicBezTo>
                    <a:pt x="72" y="67"/>
                    <a:pt x="67" y="72"/>
                    <a:pt x="6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3" name="Oval 21"/>
            <p:cNvSpPr>
              <a:spLocks noChangeArrowheads="1"/>
            </p:cNvSpPr>
            <p:nvPr/>
          </p:nvSpPr>
          <p:spPr bwMode="auto">
            <a:xfrm>
              <a:off x="-1055688" y="2462213"/>
              <a:ext cx="171450" cy="171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4" name="Oval 22"/>
            <p:cNvSpPr>
              <a:spLocks noChangeArrowheads="1"/>
            </p:cNvSpPr>
            <p:nvPr/>
          </p:nvSpPr>
          <p:spPr bwMode="auto">
            <a:xfrm>
              <a:off x="-1776413" y="2792413"/>
              <a:ext cx="115888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5" name="Freeform 23"/>
            <p:cNvSpPr>
              <a:spLocks noEditPoints="1"/>
            </p:cNvSpPr>
            <p:nvPr/>
          </p:nvSpPr>
          <p:spPr bwMode="auto">
            <a:xfrm>
              <a:off x="-2773363" y="2439988"/>
              <a:ext cx="2692401" cy="2659063"/>
            </a:xfrm>
            <a:custGeom>
              <a:avLst/>
              <a:gdLst>
                <a:gd name="T0" fmla="*/ 605 w 718"/>
                <a:gd name="T1" fmla="*/ 20 h 709"/>
                <a:gd name="T2" fmla="*/ 602 w 718"/>
                <a:gd name="T3" fmla="*/ 58 h 709"/>
                <a:gd name="T4" fmla="*/ 587 w 718"/>
                <a:gd name="T5" fmla="*/ 93 h 709"/>
                <a:gd name="T6" fmla="*/ 563 w 718"/>
                <a:gd name="T7" fmla="*/ 121 h 709"/>
                <a:gd name="T8" fmla="*/ 530 w 718"/>
                <a:gd name="T9" fmla="*/ 141 h 709"/>
                <a:gd name="T10" fmla="*/ 493 w 718"/>
                <a:gd name="T11" fmla="*/ 149 h 709"/>
                <a:gd name="T12" fmla="*/ 456 w 718"/>
                <a:gd name="T13" fmla="*/ 147 h 709"/>
                <a:gd name="T14" fmla="*/ 420 w 718"/>
                <a:gd name="T15" fmla="*/ 134 h 709"/>
                <a:gd name="T16" fmla="*/ 391 w 718"/>
                <a:gd name="T17" fmla="*/ 110 h 709"/>
                <a:gd name="T18" fmla="*/ 371 w 718"/>
                <a:gd name="T19" fmla="*/ 78 h 709"/>
                <a:gd name="T20" fmla="*/ 361 w 718"/>
                <a:gd name="T21" fmla="*/ 42 h 709"/>
                <a:gd name="T22" fmla="*/ 363 w 718"/>
                <a:gd name="T23" fmla="*/ 4 h 709"/>
                <a:gd name="T24" fmla="*/ 68 w 718"/>
                <a:gd name="T25" fmla="*/ 221 h 709"/>
                <a:gd name="T26" fmla="*/ 162 w 718"/>
                <a:gd name="T27" fmla="*/ 514 h 709"/>
                <a:gd name="T28" fmla="*/ 334 w 718"/>
                <a:gd name="T29" fmla="*/ 176 h 709"/>
                <a:gd name="T30" fmla="*/ 311 w 718"/>
                <a:gd name="T31" fmla="*/ 189 h 709"/>
                <a:gd name="T32" fmla="*/ 288 w 718"/>
                <a:gd name="T33" fmla="*/ 197 h 709"/>
                <a:gd name="T34" fmla="*/ 258 w 718"/>
                <a:gd name="T35" fmla="*/ 192 h 709"/>
                <a:gd name="T36" fmla="*/ 234 w 718"/>
                <a:gd name="T37" fmla="*/ 181 h 709"/>
                <a:gd name="T38" fmla="*/ 214 w 718"/>
                <a:gd name="T39" fmla="*/ 164 h 709"/>
                <a:gd name="T40" fmla="*/ 201 w 718"/>
                <a:gd name="T41" fmla="*/ 141 h 709"/>
                <a:gd name="T42" fmla="*/ 195 w 718"/>
                <a:gd name="T43" fmla="*/ 116 h 709"/>
                <a:gd name="T44" fmla="*/ 197 w 718"/>
                <a:gd name="T45" fmla="*/ 89 h 709"/>
                <a:gd name="T46" fmla="*/ 207 w 718"/>
                <a:gd name="T47" fmla="*/ 64 h 709"/>
                <a:gd name="T48" fmla="*/ 225 w 718"/>
                <a:gd name="T49" fmla="*/ 43 h 709"/>
                <a:gd name="T50" fmla="*/ 249 w 718"/>
                <a:gd name="T51" fmla="*/ 29 h 709"/>
                <a:gd name="T52" fmla="*/ 275 w 718"/>
                <a:gd name="T53" fmla="*/ 23 h 709"/>
                <a:gd name="T54" fmla="*/ 305 w 718"/>
                <a:gd name="T55" fmla="*/ 28 h 709"/>
                <a:gd name="T56" fmla="*/ 329 w 718"/>
                <a:gd name="T57" fmla="*/ 38 h 709"/>
                <a:gd name="T58" fmla="*/ 349 w 718"/>
                <a:gd name="T59" fmla="*/ 55 h 709"/>
                <a:gd name="T60" fmla="*/ 362 w 718"/>
                <a:gd name="T61" fmla="*/ 78 h 709"/>
                <a:gd name="T62" fmla="*/ 368 w 718"/>
                <a:gd name="T63" fmla="*/ 104 h 709"/>
                <a:gd name="T64" fmla="*/ 366 w 718"/>
                <a:gd name="T65" fmla="*/ 131 h 709"/>
                <a:gd name="T66" fmla="*/ 356 w 718"/>
                <a:gd name="T67" fmla="*/ 156 h 709"/>
                <a:gd name="T68" fmla="*/ 338 w 718"/>
                <a:gd name="T69" fmla="*/ 176 h 709"/>
                <a:gd name="T70" fmla="*/ 451 w 718"/>
                <a:gd name="T71" fmla="*/ 208 h 709"/>
                <a:gd name="T72" fmla="*/ 444 w 718"/>
                <a:gd name="T73" fmla="*/ 224 h 709"/>
                <a:gd name="T74" fmla="*/ 433 w 718"/>
                <a:gd name="T75" fmla="*/ 237 h 709"/>
                <a:gd name="T76" fmla="*/ 418 w 718"/>
                <a:gd name="T77" fmla="*/ 247 h 709"/>
                <a:gd name="T78" fmla="*/ 401 w 718"/>
                <a:gd name="T79" fmla="*/ 251 h 709"/>
                <a:gd name="T80" fmla="*/ 383 w 718"/>
                <a:gd name="T81" fmla="*/ 250 h 709"/>
                <a:gd name="T82" fmla="*/ 367 w 718"/>
                <a:gd name="T83" fmla="*/ 243 h 709"/>
                <a:gd name="T84" fmla="*/ 353 w 718"/>
                <a:gd name="T85" fmla="*/ 232 h 709"/>
                <a:gd name="T86" fmla="*/ 343 w 718"/>
                <a:gd name="T87" fmla="*/ 217 h 709"/>
                <a:gd name="T88" fmla="*/ 339 w 718"/>
                <a:gd name="T89" fmla="*/ 200 h 709"/>
                <a:gd name="T90" fmla="*/ 340 w 718"/>
                <a:gd name="T91" fmla="*/ 183 h 709"/>
                <a:gd name="T92" fmla="*/ 346 w 718"/>
                <a:gd name="T93" fmla="*/ 166 h 709"/>
                <a:gd name="T94" fmla="*/ 357 w 718"/>
                <a:gd name="T95" fmla="*/ 153 h 709"/>
                <a:gd name="T96" fmla="*/ 372 w 718"/>
                <a:gd name="T97" fmla="*/ 143 h 709"/>
                <a:gd name="T98" fmla="*/ 389 w 718"/>
                <a:gd name="T99" fmla="*/ 138 h 709"/>
                <a:gd name="T100" fmla="*/ 407 w 718"/>
                <a:gd name="T101" fmla="*/ 139 h 709"/>
                <a:gd name="T102" fmla="*/ 423 w 718"/>
                <a:gd name="T103" fmla="*/ 146 h 709"/>
                <a:gd name="T104" fmla="*/ 437 w 718"/>
                <a:gd name="T105" fmla="*/ 157 h 709"/>
                <a:gd name="T106" fmla="*/ 446 w 718"/>
                <a:gd name="T107" fmla="*/ 172 h 709"/>
                <a:gd name="T108" fmla="*/ 451 w 718"/>
                <a:gd name="T109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8" h="709">
                  <a:moveTo>
                    <a:pt x="606" y="330"/>
                  </a:moveTo>
                  <a:cubicBezTo>
                    <a:pt x="718" y="140"/>
                    <a:pt x="627" y="0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9" y="4"/>
                    <a:pt x="580" y="9"/>
                    <a:pt x="581" y="13"/>
                  </a:cubicBezTo>
                  <a:cubicBezTo>
                    <a:pt x="601" y="16"/>
                    <a:pt x="601" y="16"/>
                    <a:pt x="601" y="16"/>
                  </a:cubicBezTo>
                  <a:cubicBezTo>
                    <a:pt x="603" y="16"/>
                    <a:pt x="605" y="18"/>
                    <a:pt x="605" y="20"/>
                  </a:cubicBezTo>
                  <a:cubicBezTo>
                    <a:pt x="605" y="20"/>
                    <a:pt x="605" y="20"/>
                    <a:pt x="605" y="20"/>
                  </a:cubicBezTo>
                  <a:cubicBezTo>
                    <a:pt x="605" y="23"/>
                    <a:pt x="604" y="24"/>
                    <a:pt x="601" y="24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2" y="35"/>
                    <a:pt x="581" y="40"/>
                    <a:pt x="581" y="45"/>
                  </a:cubicBezTo>
                  <a:cubicBezTo>
                    <a:pt x="599" y="54"/>
                    <a:pt x="599" y="54"/>
                    <a:pt x="599" y="54"/>
                  </a:cubicBezTo>
                  <a:cubicBezTo>
                    <a:pt x="601" y="55"/>
                    <a:pt x="602" y="56"/>
                    <a:pt x="602" y="58"/>
                  </a:cubicBezTo>
                  <a:cubicBezTo>
                    <a:pt x="602" y="58"/>
                    <a:pt x="602" y="59"/>
                    <a:pt x="602" y="59"/>
                  </a:cubicBezTo>
                  <a:cubicBezTo>
                    <a:pt x="601" y="61"/>
                    <a:pt x="599" y="62"/>
                    <a:pt x="597" y="62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5" y="66"/>
                    <a:pt x="573" y="71"/>
                    <a:pt x="571" y="75"/>
                  </a:cubicBezTo>
                  <a:cubicBezTo>
                    <a:pt x="585" y="89"/>
                    <a:pt x="585" y="89"/>
                    <a:pt x="585" y="89"/>
                  </a:cubicBezTo>
                  <a:cubicBezTo>
                    <a:pt x="587" y="90"/>
                    <a:pt x="587" y="91"/>
                    <a:pt x="587" y="93"/>
                  </a:cubicBezTo>
                  <a:cubicBezTo>
                    <a:pt x="587" y="94"/>
                    <a:pt x="587" y="94"/>
                    <a:pt x="587" y="95"/>
                  </a:cubicBezTo>
                  <a:cubicBezTo>
                    <a:pt x="585" y="97"/>
                    <a:pt x="583" y="97"/>
                    <a:pt x="581" y="96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59" y="94"/>
                    <a:pt x="556" y="97"/>
                    <a:pt x="552" y="101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62" y="120"/>
                    <a:pt x="563" y="120"/>
                    <a:pt x="563" y="121"/>
                  </a:cubicBezTo>
                  <a:cubicBezTo>
                    <a:pt x="563" y="122"/>
                    <a:pt x="562" y="124"/>
                    <a:pt x="561" y="124"/>
                  </a:cubicBezTo>
                  <a:cubicBezTo>
                    <a:pt x="559" y="126"/>
                    <a:pt x="557" y="126"/>
                    <a:pt x="555" y="124"/>
                  </a:cubicBezTo>
                  <a:cubicBezTo>
                    <a:pt x="539" y="112"/>
                    <a:pt x="539" y="112"/>
                    <a:pt x="539" y="112"/>
                  </a:cubicBezTo>
                  <a:cubicBezTo>
                    <a:pt x="535" y="114"/>
                    <a:pt x="531" y="117"/>
                    <a:pt x="527" y="119"/>
                  </a:cubicBezTo>
                  <a:cubicBezTo>
                    <a:pt x="530" y="139"/>
                    <a:pt x="530" y="139"/>
                    <a:pt x="530" y="139"/>
                  </a:cubicBezTo>
                  <a:cubicBezTo>
                    <a:pt x="530" y="140"/>
                    <a:pt x="530" y="140"/>
                    <a:pt x="530" y="141"/>
                  </a:cubicBezTo>
                  <a:cubicBezTo>
                    <a:pt x="530" y="142"/>
                    <a:pt x="529" y="144"/>
                    <a:pt x="528" y="145"/>
                  </a:cubicBezTo>
                  <a:cubicBezTo>
                    <a:pt x="526" y="145"/>
                    <a:pt x="523" y="144"/>
                    <a:pt x="522" y="142"/>
                  </a:cubicBezTo>
                  <a:cubicBezTo>
                    <a:pt x="511" y="126"/>
                    <a:pt x="511" y="126"/>
                    <a:pt x="511" y="126"/>
                  </a:cubicBezTo>
                  <a:cubicBezTo>
                    <a:pt x="506" y="127"/>
                    <a:pt x="501" y="128"/>
                    <a:pt x="497" y="12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51"/>
                    <a:pt x="492" y="153"/>
                    <a:pt x="490" y="153"/>
                  </a:cubicBezTo>
                  <a:cubicBezTo>
                    <a:pt x="490" y="153"/>
                    <a:pt x="490" y="153"/>
                    <a:pt x="489" y="153"/>
                  </a:cubicBezTo>
                  <a:cubicBezTo>
                    <a:pt x="487" y="153"/>
                    <a:pt x="486" y="152"/>
                    <a:pt x="485" y="150"/>
                  </a:cubicBezTo>
                  <a:cubicBezTo>
                    <a:pt x="479" y="130"/>
                    <a:pt x="479" y="130"/>
                    <a:pt x="479" y="130"/>
                  </a:cubicBezTo>
                  <a:cubicBezTo>
                    <a:pt x="475" y="130"/>
                    <a:pt x="470" y="130"/>
                    <a:pt x="465" y="129"/>
                  </a:cubicBezTo>
                  <a:cubicBezTo>
                    <a:pt x="456" y="147"/>
                    <a:pt x="456" y="147"/>
                    <a:pt x="456" y="147"/>
                  </a:cubicBezTo>
                  <a:cubicBezTo>
                    <a:pt x="455" y="149"/>
                    <a:pt x="453" y="151"/>
                    <a:pt x="451" y="150"/>
                  </a:cubicBezTo>
                  <a:cubicBezTo>
                    <a:pt x="449" y="150"/>
                    <a:pt x="448" y="148"/>
                    <a:pt x="448" y="146"/>
                  </a:cubicBezTo>
                  <a:cubicBezTo>
                    <a:pt x="448" y="146"/>
                    <a:pt x="448" y="146"/>
                    <a:pt x="448" y="145"/>
                  </a:cubicBezTo>
                  <a:cubicBezTo>
                    <a:pt x="448" y="125"/>
                    <a:pt x="448" y="125"/>
                    <a:pt x="448" y="125"/>
                  </a:cubicBezTo>
                  <a:cubicBezTo>
                    <a:pt x="444" y="123"/>
                    <a:pt x="439" y="121"/>
                    <a:pt x="435" y="119"/>
                  </a:cubicBezTo>
                  <a:cubicBezTo>
                    <a:pt x="420" y="134"/>
                    <a:pt x="420" y="134"/>
                    <a:pt x="420" y="134"/>
                  </a:cubicBezTo>
                  <a:cubicBezTo>
                    <a:pt x="419" y="135"/>
                    <a:pt x="417" y="136"/>
                    <a:pt x="415" y="135"/>
                  </a:cubicBezTo>
                  <a:cubicBezTo>
                    <a:pt x="414" y="134"/>
                    <a:pt x="413" y="133"/>
                    <a:pt x="413" y="131"/>
                  </a:cubicBezTo>
                  <a:cubicBezTo>
                    <a:pt x="413" y="131"/>
                    <a:pt x="413" y="130"/>
                    <a:pt x="414" y="129"/>
                  </a:cubicBezTo>
                  <a:cubicBezTo>
                    <a:pt x="420" y="110"/>
                    <a:pt x="420" y="110"/>
                    <a:pt x="420" y="110"/>
                  </a:cubicBezTo>
                  <a:cubicBezTo>
                    <a:pt x="416" y="107"/>
                    <a:pt x="413" y="104"/>
                    <a:pt x="409" y="101"/>
                  </a:cubicBezTo>
                  <a:cubicBezTo>
                    <a:pt x="391" y="110"/>
                    <a:pt x="391" y="110"/>
                    <a:pt x="391" y="110"/>
                  </a:cubicBezTo>
                  <a:cubicBezTo>
                    <a:pt x="389" y="111"/>
                    <a:pt x="387" y="111"/>
                    <a:pt x="386" y="109"/>
                  </a:cubicBezTo>
                  <a:cubicBezTo>
                    <a:pt x="385" y="109"/>
                    <a:pt x="385" y="108"/>
                    <a:pt x="385" y="107"/>
                  </a:cubicBezTo>
                  <a:cubicBezTo>
                    <a:pt x="385" y="106"/>
                    <a:pt x="385" y="104"/>
                    <a:pt x="386" y="10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5" y="83"/>
                    <a:pt x="393" y="79"/>
                    <a:pt x="391" y="75"/>
                  </a:cubicBezTo>
                  <a:cubicBezTo>
                    <a:pt x="371" y="78"/>
                    <a:pt x="371" y="78"/>
                    <a:pt x="371" y="78"/>
                  </a:cubicBezTo>
                  <a:cubicBezTo>
                    <a:pt x="369" y="79"/>
                    <a:pt x="366" y="78"/>
                    <a:pt x="365" y="76"/>
                  </a:cubicBezTo>
                  <a:cubicBezTo>
                    <a:pt x="365" y="75"/>
                    <a:pt x="365" y="75"/>
                    <a:pt x="365" y="74"/>
                  </a:cubicBezTo>
                  <a:cubicBezTo>
                    <a:pt x="365" y="73"/>
                    <a:pt x="366" y="71"/>
                    <a:pt x="368" y="71"/>
                  </a:cubicBezTo>
                  <a:cubicBezTo>
                    <a:pt x="384" y="59"/>
                    <a:pt x="384" y="59"/>
                    <a:pt x="384" y="59"/>
                  </a:cubicBezTo>
                  <a:cubicBezTo>
                    <a:pt x="383" y="54"/>
                    <a:pt x="382" y="50"/>
                    <a:pt x="381" y="45"/>
                  </a:cubicBezTo>
                  <a:cubicBezTo>
                    <a:pt x="361" y="42"/>
                    <a:pt x="361" y="42"/>
                    <a:pt x="361" y="42"/>
                  </a:cubicBezTo>
                  <a:cubicBezTo>
                    <a:pt x="359" y="42"/>
                    <a:pt x="357" y="40"/>
                    <a:pt x="357" y="38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7" y="36"/>
                    <a:pt x="358" y="34"/>
                    <a:pt x="360" y="34"/>
                  </a:cubicBezTo>
                  <a:cubicBezTo>
                    <a:pt x="380" y="28"/>
                    <a:pt x="380" y="28"/>
                    <a:pt x="380" y="28"/>
                  </a:cubicBezTo>
                  <a:cubicBezTo>
                    <a:pt x="380" y="23"/>
                    <a:pt x="380" y="18"/>
                    <a:pt x="381" y="1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1" y="4"/>
                    <a:pt x="360" y="2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3" y="41"/>
                    <a:pt x="83" y="85"/>
                    <a:pt x="83" y="85"/>
                  </a:cubicBezTo>
                  <a:cubicBezTo>
                    <a:pt x="71" y="115"/>
                    <a:pt x="79" y="137"/>
                    <a:pt x="79" y="137"/>
                  </a:cubicBezTo>
                  <a:cubicBezTo>
                    <a:pt x="103" y="178"/>
                    <a:pt x="84" y="200"/>
                    <a:pt x="68" y="221"/>
                  </a:cubicBezTo>
                  <a:cubicBezTo>
                    <a:pt x="53" y="242"/>
                    <a:pt x="0" y="315"/>
                    <a:pt x="51" y="317"/>
                  </a:cubicBezTo>
                  <a:cubicBezTo>
                    <a:pt x="99" y="318"/>
                    <a:pt x="84" y="334"/>
                    <a:pt x="84" y="334"/>
                  </a:cubicBezTo>
                  <a:cubicBezTo>
                    <a:pt x="63" y="380"/>
                    <a:pt x="96" y="381"/>
                    <a:pt x="96" y="381"/>
                  </a:cubicBezTo>
                  <a:cubicBezTo>
                    <a:pt x="81" y="408"/>
                    <a:pt x="103" y="409"/>
                    <a:pt x="103" y="409"/>
                  </a:cubicBezTo>
                  <a:cubicBezTo>
                    <a:pt x="135" y="409"/>
                    <a:pt x="118" y="438"/>
                    <a:pt x="118" y="438"/>
                  </a:cubicBezTo>
                  <a:cubicBezTo>
                    <a:pt x="79" y="481"/>
                    <a:pt x="113" y="524"/>
                    <a:pt x="162" y="514"/>
                  </a:cubicBezTo>
                  <a:cubicBezTo>
                    <a:pt x="259" y="494"/>
                    <a:pt x="309" y="527"/>
                    <a:pt x="286" y="597"/>
                  </a:cubicBezTo>
                  <a:cubicBezTo>
                    <a:pt x="263" y="666"/>
                    <a:pt x="232" y="709"/>
                    <a:pt x="232" y="709"/>
                  </a:cubicBezTo>
                  <a:cubicBezTo>
                    <a:pt x="659" y="709"/>
                    <a:pt x="659" y="709"/>
                    <a:pt x="659" y="709"/>
                  </a:cubicBezTo>
                  <a:cubicBezTo>
                    <a:pt x="568" y="521"/>
                    <a:pt x="568" y="521"/>
                    <a:pt x="568" y="521"/>
                  </a:cubicBezTo>
                  <a:cubicBezTo>
                    <a:pt x="540" y="458"/>
                    <a:pt x="606" y="330"/>
                    <a:pt x="606" y="330"/>
                  </a:cubicBezTo>
                  <a:close/>
                  <a:moveTo>
                    <a:pt x="334" y="176"/>
                  </a:moveTo>
                  <a:cubicBezTo>
                    <a:pt x="322" y="168"/>
                    <a:pt x="322" y="168"/>
                    <a:pt x="322" y="168"/>
                  </a:cubicBezTo>
                  <a:cubicBezTo>
                    <a:pt x="320" y="169"/>
                    <a:pt x="317" y="171"/>
                    <a:pt x="314" y="173"/>
                  </a:cubicBezTo>
                  <a:cubicBezTo>
                    <a:pt x="316" y="187"/>
                    <a:pt x="316" y="187"/>
                    <a:pt x="316" y="187"/>
                  </a:cubicBezTo>
                  <a:cubicBezTo>
                    <a:pt x="316" y="187"/>
                    <a:pt x="316" y="188"/>
                    <a:pt x="316" y="188"/>
                  </a:cubicBezTo>
                  <a:cubicBezTo>
                    <a:pt x="316" y="189"/>
                    <a:pt x="315" y="190"/>
                    <a:pt x="314" y="191"/>
                  </a:cubicBezTo>
                  <a:cubicBezTo>
                    <a:pt x="313" y="191"/>
                    <a:pt x="311" y="190"/>
                    <a:pt x="311" y="189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299" y="178"/>
                    <a:pt x="296" y="179"/>
                    <a:pt x="293" y="180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5"/>
                    <a:pt x="289" y="197"/>
                    <a:pt x="288" y="197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6" y="197"/>
                    <a:pt x="285" y="196"/>
                    <a:pt x="285" y="194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77" y="180"/>
                    <a:pt x="274" y="180"/>
                    <a:pt x="270" y="180"/>
                  </a:cubicBezTo>
                  <a:cubicBezTo>
                    <a:pt x="264" y="192"/>
                    <a:pt x="264" y="192"/>
                    <a:pt x="264" y="192"/>
                  </a:cubicBezTo>
                  <a:cubicBezTo>
                    <a:pt x="264" y="194"/>
                    <a:pt x="262" y="195"/>
                    <a:pt x="261" y="194"/>
                  </a:cubicBezTo>
                  <a:cubicBezTo>
                    <a:pt x="259" y="194"/>
                    <a:pt x="258" y="193"/>
                    <a:pt x="258" y="192"/>
                  </a:cubicBezTo>
                  <a:cubicBezTo>
                    <a:pt x="258" y="191"/>
                    <a:pt x="258" y="191"/>
                    <a:pt x="259" y="191"/>
                  </a:cubicBezTo>
                  <a:cubicBezTo>
                    <a:pt x="259" y="177"/>
                    <a:pt x="259" y="177"/>
                    <a:pt x="259" y="177"/>
                  </a:cubicBezTo>
                  <a:cubicBezTo>
                    <a:pt x="255" y="176"/>
                    <a:pt x="252" y="174"/>
                    <a:pt x="249" y="173"/>
                  </a:cubicBezTo>
                  <a:cubicBezTo>
                    <a:pt x="239" y="183"/>
                    <a:pt x="239" y="183"/>
                    <a:pt x="239" y="183"/>
                  </a:cubicBezTo>
                  <a:cubicBezTo>
                    <a:pt x="238" y="184"/>
                    <a:pt x="237" y="185"/>
                    <a:pt x="235" y="184"/>
                  </a:cubicBezTo>
                  <a:cubicBezTo>
                    <a:pt x="235" y="183"/>
                    <a:pt x="234" y="182"/>
                    <a:pt x="234" y="181"/>
                  </a:cubicBezTo>
                  <a:cubicBezTo>
                    <a:pt x="234" y="181"/>
                    <a:pt x="234" y="180"/>
                    <a:pt x="235" y="18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6" y="164"/>
                    <a:pt x="234" y="162"/>
                    <a:pt x="231" y="160"/>
                  </a:cubicBezTo>
                  <a:cubicBezTo>
                    <a:pt x="219" y="166"/>
                    <a:pt x="219" y="166"/>
                    <a:pt x="219" y="166"/>
                  </a:cubicBezTo>
                  <a:cubicBezTo>
                    <a:pt x="218" y="167"/>
                    <a:pt x="216" y="167"/>
                    <a:pt x="215" y="166"/>
                  </a:cubicBezTo>
                  <a:cubicBezTo>
                    <a:pt x="214" y="165"/>
                    <a:pt x="214" y="165"/>
                    <a:pt x="214" y="164"/>
                  </a:cubicBezTo>
                  <a:cubicBezTo>
                    <a:pt x="214" y="163"/>
                    <a:pt x="214" y="163"/>
                    <a:pt x="215" y="162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22" y="148"/>
                    <a:pt x="220" y="145"/>
                    <a:pt x="218" y="142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5"/>
                    <a:pt x="201" y="144"/>
                    <a:pt x="201" y="143"/>
                  </a:cubicBezTo>
                  <a:cubicBezTo>
                    <a:pt x="201" y="142"/>
                    <a:pt x="201" y="142"/>
                    <a:pt x="201" y="141"/>
                  </a:cubicBezTo>
                  <a:cubicBezTo>
                    <a:pt x="201" y="140"/>
                    <a:pt x="201" y="139"/>
                    <a:pt x="202" y="139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13" y="127"/>
                    <a:pt x="212" y="124"/>
                    <a:pt x="212" y="121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96" y="119"/>
                    <a:pt x="195" y="118"/>
                    <a:pt x="195" y="116"/>
                  </a:cubicBezTo>
                  <a:cubicBezTo>
                    <a:pt x="195" y="116"/>
                    <a:pt x="195" y="116"/>
                    <a:pt x="195" y="116"/>
                  </a:cubicBezTo>
                  <a:cubicBezTo>
                    <a:pt x="195" y="114"/>
                    <a:pt x="196" y="113"/>
                    <a:pt x="197" y="113"/>
                  </a:cubicBezTo>
                  <a:cubicBezTo>
                    <a:pt x="211" y="109"/>
                    <a:pt x="211" y="109"/>
                    <a:pt x="211" y="109"/>
                  </a:cubicBezTo>
                  <a:cubicBezTo>
                    <a:pt x="211" y="105"/>
                    <a:pt x="211" y="102"/>
                    <a:pt x="212" y="99"/>
                  </a:cubicBezTo>
                  <a:cubicBezTo>
                    <a:pt x="199" y="92"/>
                    <a:pt x="199" y="92"/>
                    <a:pt x="199" y="92"/>
                  </a:cubicBezTo>
                  <a:cubicBezTo>
                    <a:pt x="198" y="92"/>
                    <a:pt x="197" y="91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7"/>
                    <a:pt x="199" y="86"/>
                    <a:pt x="200" y="87"/>
                  </a:cubicBezTo>
                  <a:cubicBezTo>
                    <a:pt x="215" y="87"/>
                    <a:pt x="215" y="87"/>
                    <a:pt x="215" y="87"/>
                  </a:cubicBezTo>
                  <a:cubicBezTo>
                    <a:pt x="216" y="84"/>
                    <a:pt x="217" y="81"/>
                    <a:pt x="218" y="78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8" y="67"/>
                    <a:pt x="207" y="66"/>
                    <a:pt x="207" y="65"/>
                  </a:cubicBezTo>
                  <a:cubicBezTo>
                    <a:pt x="207" y="65"/>
                    <a:pt x="207" y="64"/>
                    <a:pt x="207" y="64"/>
                  </a:cubicBezTo>
                  <a:cubicBezTo>
                    <a:pt x="208" y="62"/>
                    <a:pt x="210" y="62"/>
                    <a:pt x="211" y="63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7" y="65"/>
                    <a:pt x="229" y="62"/>
                    <a:pt x="232" y="60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5" y="46"/>
                    <a:pt x="224" y="46"/>
                    <a:pt x="224" y="45"/>
                  </a:cubicBezTo>
                  <a:cubicBezTo>
                    <a:pt x="224" y="44"/>
                    <a:pt x="225" y="44"/>
                    <a:pt x="225" y="43"/>
                  </a:cubicBezTo>
                  <a:cubicBezTo>
                    <a:pt x="227" y="42"/>
                    <a:pt x="228" y="42"/>
                    <a:pt x="229" y="43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3" y="50"/>
                    <a:pt x="246" y="48"/>
                    <a:pt x="249" y="47"/>
                  </a:cubicBezTo>
                  <a:cubicBezTo>
                    <a:pt x="247" y="33"/>
                    <a:pt x="247" y="33"/>
                    <a:pt x="247" y="33"/>
                  </a:cubicBezTo>
                  <a:cubicBezTo>
                    <a:pt x="247" y="32"/>
                    <a:pt x="247" y="32"/>
                    <a:pt x="247" y="32"/>
                  </a:cubicBezTo>
                  <a:cubicBezTo>
                    <a:pt x="247" y="30"/>
                    <a:pt x="248" y="29"/>
                    <a:pt x="249" y="29"/>
                  </a:cubicBezTo>
                  <a:cubicBezTo>
                    <a:pt x="250" y="28"/>
                    <a:pt x="252" y="29"/>
                    <a:pt x="252" y="31"/>
                  </a:cubicBezTo>
                  <a:cubicBezTo>
                    <a:pt x="261" y="42"/>
                    <a:pt x="261" y="42"/>
                    <a:pt x="261" y="42"/>
                  </a:cubicBezTo>
                  <a:cubicBezTo>
                    <a:pt x="264" y="41"/>
                    <a:pt x="267" y="40"/>
                    <a:pt x="270" y="40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4"/>
                    <a:pt x="274" y="23"/>
                    <a:pt x="275" y="23"/>
                  </a:cubicBezTo>
                  <a:cubicBezTo>
                    <a:pt x="277" y="23"/>
                    <a:pt x="278" y="24"/>
                    <a:pt x="278" y="25"/>
                  </a:cubicBezTo>
                  <a:cubicBezTo>
                    <a:pt x="282" y="39"/>
                    <a:pt x="282" y="39"/>
                    <a:pt x="282" y="39"/>
                  </a:cubicBezTo>
                  <a:cubicBezTo>
                    <a:pt x="286" y="39"/>
                    <a:pt x="289" y="39"/>
                    <a:pt x="293" y="40"/>
                  </a:cubicBezTo>
                  <a:cubicBezTo>
                    <a:pt x="299" y="27"/>
                    <a:pt x="299" y="27"/>
                    <a:pt x="299" y="27"/>
                  </a:cubicBezTo>
                  <a:cubicBezTo>
                    <a:pt x="299" y="26"/>
                    <a:pt x="301" y="25"/>
                    <a:pt x="302" y="25"/>
                  </a:cubicBezTo>
                  <a:cubicBezTo>
                    <a:pt x="304" y="25"/>
                    <a:pt x="305" y="27"/>
                    <a:pt x="305" y="28"/>
                  </a:cubicBezTo>
                  <a:cubicBezTo>
                    <a:pt x="305" y="28"/>
                    <a:pt x="305" y="28"/>
                    <a:pt x="304" y="29"/>
                  </a:cubicBezTo>
                  <a:cubicBezTo>
                    <a:pt x="304" y="43"/>
                    <a:pt x="304" y="43"/>
                    <a:pt x="304" y="43"/>
                  </a:cubicBezTo>
                  <a:cubicBezTo>
                    <a:pt x="308" y="44"/>
                    <a:pt x="311" y="45"/>
                    <a:pt x="314" y="47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5" y="35"/>
                    <a:pt x="326" y="35"/>
                    <a:pt x="328" y="36"/>
                  </a:cubicBezTo>
                  <a:cubicBezTo>
                    <a:pt x="328" y="36"/>
                    <a:pt x="329" y="37"/>
                    <a:pt x="329" y="38"/>
                  </a:cubicBezTo>
                  <a:cubicBezTo>
                    <a:pt x="329" y="39"/>
                    <a:pt x="329" y="39"/>
                    <a:pt x="328" y="40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7" y="55"/>
                    <a:pt x="329" y="57"/>
                    <a:pt x="332" y="60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45" y="52"/>
                    <a:pt x="347" y="52"/>
                    <a:pt x="348" y="54"/>
                  </a:cubicBezTo>
                  <a:cubicBezTo>
                    <a:pt x="349" y="54"/>
                    <a:pt x="349" y="55"/>
                    <a:pt x="349" y="55"/>
                  </a:cubicBezTo>
                  <a:cubicBezTo>
                    <a:pt x="349" y="56"/>
                    <a:pt x="349" y="57"/>
                    <a:pt x="348" y="58"/>
                  </a:cubicBezTo>
                  <a:cubicBezTo>
                    <a:pt x="339" y="69"/>
                    <a:pt x="339" y="69"/>
                    <a:pt x="339" y="69"/>
                  </a:cubicBezTo>
                  <a:cubicBezTo>
                    <a:pt x="341" y="72"/>
                    <a:pt x="343" y="75"/>
                    <a:pt x="345" y="78"/>
                  </a:cubicBezTo>
                  <a:cubicBezTo>
                    <a:pt x="359" y="75"/>
                    <a:pt x="359" y="75"/>
                    <a:pt x="359" y="75"/>
                  </a:cubicBezTo>
                  <a:cubicBezTo>
                    <a:pt x="360" y="75"/>
                    <a:pt x="362" y="76"/>
                    <a:pt x="362" y="77"/>
                  </a:cubicBezTo>
                  <a:cubicBezTo>
                    <a:pt x="362" y="77"/>
                    <a:pt x="362" y="78"/>
                    <a:pt x="362" y="78"/>
                  </a:cubicBezTo>
                  <a:cubicBezTo>
                    <a:pt x="362" y="79"/>
                    <a:pt x="362" y="80"/>
                    <a:pt x="361" y="81"/>
                  </a:cubicBezTo>
                  <a:cubicBezTo>
                    <a:pt x="349" y="89"/>
                    <a:pt x="349" y="89"/>
                    <a:pt x="349" y="89"/>
                  </a:cubicBezTo>
                  <a:cubicBezTo>
                    <a:pt x="350" y="92"/>
                    <a:pt x="351" y="95"/>
                    <a:pt x="351" y="99"/>
                  </a:cubicBezTo>
                  <a:cubicBezTo>
                    <a:pt x="365" y="101"/>
                    <a:pt x="365" y="101"/>
                    <a:pt x="365" y="101"/>
                  </a:cubicBezTo>
                  <a:cubicBezTo>
                    <a:pt x="367" y="101"/>
                    <a:pt x="368" y="102"/>
                    <a:pt x="368" y="104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105"/>
                    <a:pt x="367" y="106"/>
                    <a:pt x="366" y="107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2" y="114"/>
                    <a:pt x="352" y="118"/>
                    <a:pt x="351" y="121"/>
                  </a:cubicBezTo>
                  <a:cubicBezTo>
                    <a:pt x="364" y="127"/>
                    <a:pt x="364" y="127"/>
                    <a:pt x="364" y="127"/>
                  </a:cubicBezTo>
                  <a:cubicBezTo>
                    <a:pt x="365" y="128"/>
                    <a:pt x="366" y="129"/>
                    <a:pt x="366" y="130"/>
                  </a:cubicBezTo>
                  <a:cubicBezTo>
                    <a:pt x="366" y="130"/>
                    <a:pt x="366" y="130"/>
                    <a:pt x="366" y="131"/>
                  </a:cubicBezTo>
                  <a:cubicBezTo>
                    <a:pt x="366" y="132"/>
                    <a:pt x="364" y="133"/>
                    <a:pt x="363" y="133"/>
                  </a:cubicBezTo>
                  <a:cubicBezTo>
                    <a:pt x="348" y="133"/>
                    <a:pt x="348" y="133"/>
                    <a:pt x="348" y="133"/>
                  </a:cubicBezTo>
                  <a:cubicBezTo>
                    <a:pt x="347" y="136"/>
                    <a:pt x="346" y="139"/>
                    <a:pt x="345" y="142"/>
                  </a:cubicBezTo>
                  <a:cubicBezTo>
                    <a:pt x="355" y="152"/>
                    <a:pt x="355" y="152"/>
                    <a:pt x="355" y="152"/>
                  </a:cubicBezTo>
                  <a:cubicBezTo>
                    <a:pt x="355" y="153"/>
                    <a:pt x="356" y="153"/>
                    <a:pt x="356" y="154"/>
                  </a:cubicBezTo>
                  <a:cubicBezTo>
                    <a:pt x="356" y="155"/>
                    <a:pt x="356" y="155"/>
                    <a:pt x="356" y="156"/>
                  </a:cubicBezTo>
                  <a:cubicBezTo>
                    <a:pt x="355" y="157"/>
                    <a:pt x="353" y="158"/>
                    <a:pt x="352" y="157"/>
                  </a:cubicBezTo>
                  <a:cubicBezTo>
                    <a:pt x="338" y="152"/>
                    <a:pt x="338" y="152"/>
                    <a:pt x="338" y="152"/>
                  </a:cubicBezTo>
                  <a:cubicBezTo>
                    <a:pt x="336" y="155"/>
                    <a:pt x="334" y="157"/>
                    <a:pt x="331" y="160"/>
                  </a:cubicBezTo>
                  <a:cubicBezTo>
                    <a:pt x="338" y="173"/>
                    <a:pt x="338" y="173"/>
                    <a:pt x="338" y="173"/>
                  </a:cubicBezTo>
                  <a:cubicBezTo>
                    <a:pt x="338" y="173"/>
                    <a:pt x="339" y="174"/>
                    <a:pt x="339" y="174"/>
                  </a:cubicBezTo>
                  <a:cubicBezTo>
                    <a:pt x="339" y="175"/>
                    <a:pt x="338" y="176"/>
                    <a:pt x="338" y="176"/>
                  </a:cubicBezTo>
                  <a:cubicBezTo>
                    <a:pt x="336" y="177"/>
                    <a:pt x="335" y="177"/>
                    <a:pt x="334" y="176"/>
                  </a:cubicBezTo>
                  <a:close/>
                  <a:moveTo>
                    <a:pt x="451" y="192"/>
                  </a:moveTo>
                  <a:cubicBezTo>
                    <a:pt x="442" y="195"/>
                    <a:pt x="442" y="195"/>
                    <a:pt x="442" y="195"/>
                  </a:cubicBezTo>
                  <a:cubicBezTo>
                    <a:pt x="442" y="197"/>
                    <a:pt x="442" y="200"/>
                    <a:pt x="441" y="202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51" y="206"/>
                    <a:pt x="451" y="207"/>
                    <a:pt x="451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1" y="209"/>
                    <a:pt x="450" y="210"/>
                    <a:pt x="449" y="210"/>
                  </a:cubicBezTo>
                  <a:cubicBezTo>
                    <a:pt x="439" y="210"/>
                    <a:pt x="439" y="210"/>
                    <a:pt x="439" y="210"/>
                  </a:cubicBezTo>
                  <a:cubicBezTo>
                    <a:pt x="439" y="212"/>
                    <a:pt x="438" y="214"/>
                    <a:pt x="437" y="216"/>
                  </a:cubicBezTo>
                  <a:cubicBezTo>
                    <a:pt x="444" y="223"/>
                    <a:pt x="444" y="223"/>
                    <a:pt x="444" y="223"/>
                  </a:cubicBezTo>
                  <a:cubicBezTo>
                    <a:pt x="444" y="223"/>
                    <a:pt x="444" y="224"/>
                    <a:pt x="444" y="224"/>
                  </a:cubicBezTo>
                  <a:cubicBezTo>
                    <a:pt x="444" y="225"/>
                    <a:pt x="444" y="225"/>
                    <a:pt x="444" y="225"/>
                  </a:cubicBezTo>
                  <a:cubicBezTo>
                    <a:pt x="444" y="226"/>
                    <a:pt x="443" y="226"/>
                    <a:pt x="442" y="226"/>
                  </a:cubicBezTo>
                  <a:cubicBezTo>
                    <a:pt x="433" y="223"/>
                    <a:pt x="433" y="223"/>
                    <a:pt x="433" y="223"/>
                  </a:cubicBezTo>
                  <a:cubicBezTo>
                    <a:pt x="431" y="224"/>
                    <a:pt x="430" y="226"/>
                    <a:pt x="428" y="228"/>
                  </a:cubicBezTo>
                  <a:cubicBezTo>
                    <a:pt x="433" y="236"/>
                    <a:pt x="433" y="236"/>
                    <a:pt x="433" y="236"/>
                  </a:cubicBezTo>
                  <a:cubicBezTo>
                    <a:pt x="433" y="237"/>
                    <a:pt x="433" y="237"/>
                    <a:pt x="433" y="237"/>
                  </a:cubicBezTo>
                  <a:cubicBezTo>
                    <a:pt x="433" y="238"/>
                    <a:pt x="433" y="239"/>
                    <a:pt x="432" y="239"/>
                  </a:cubicBezTo>
                  <a:cubicBezTo>
                    <a:pt x="431" y="240"/>
                    <a:pt x="430" y="239"/>
                    <a:pt x="430" y="239"/>
                  </a:cubicBezTo>
                  <a:cubicBezTo>
                    <a:pt x="422" y="233"/>
                    <a:pt x="422" y="233"/>
                    <a:pt x="422" y="233"/>
                  </a:cubicBezTo>
                  <a:cubicBezTo>
                    <a:pt x="420" y="234"/>
                    <a:pt x="418" y="235"/>
                    <a:pt x="416" y="236"/>
                  </a:cubicBezTo>
                  <a:cubicBezTo>
                    <a:pt x="418" y="246"/>
                    <a:pt x="418" y="246"/>
                    <a:pt x="418" y="246"/>
                  </a:cubicBezTo>
                  <a:cubicBezTo>
                    <a:pt x="418" y="246"/>
                    <a:pt x="418" y="246"/>
                    <a:pt x="418" y="247"/>
                  </a:cubicBezTo>
                  <a:cubicBezTo>
                    <a:pt x="418" y="247"/>
                    <a:pt x="417" y="248"/>
                    <a:pt x="417" y="248"/>
                  </a:cubicBezTo>
                  <a:cubicBezTo>
                    <a:pt x="416" y="249"/>
                    <a:pt x="415" y="248"/>
                    <a:pt x="414" y="247"/>
                  </a:cubicBezTo>
                  <a:cubicBezTo>
                    <a:pt x="409" y="239"/>
                    <a:pt x="409" y="239"/>
                    <a:pt x="409" y="239"/>
                  </a:cubicBezTo>
                  <a:cubicBezTo>
                    <a:pt x="407" y="240"/>
                    <a:pt x="404" y="241"/>
                    <a:pt x="402" y="241"/>
                  </a:cubicBezTo>
                  <a:cubicBezTo>
                    <a:pt x="401" y="250"/>
                    <a:pt x="401" y="250"/>
                    <a:pt x="401" y="250"/>
                  </a:cubicBezTo>
                  <a:cubicBezTo>
                    <a:pt x="401" y="250"/>
                    <a:pt x="401" y="251"/>
                    <a:pt x="401" y="251"/>
                  </a:cubicBezTo>
                  <a:cubicBezTo>
                    <a:pt x="401" y="252"/>
                    <a:pt x="400" y="252"/>
                    <a:pt x="399" y="252"/>
                  </a:cubicBezTo>
                  <a:cubicBezTo>
                    <a:pt x="399" y="252"/>
                    <a:pt x="399" y="252"/>
                    <a:pt x="399" y="252"/>
                  </a:cubicBezTo>
                  <a:cubicBezTo>
                    <a:pt x="398" y="252"/>
                    <a:pt x="397" y="252"/>
                    <a:pt x="397" y="251"/>
                  </a:cubicBezTo>
                  <a:cubicBezTo>
                    <a:pt x="394" y="242"/>
                    <a:pt x="394" y="242"/>
                    <a:pt x="394" y="242"/>
                  </a:cubicBezTo>
                  <a:cubicBezTo>
                    <a:pt x="392" y="242"/>
                    <a:pt x="390" y="241"/>
                    <a:pt x="387" y="241"/>
                  </a:cubicBezTo>
                  <a:cubicBezTo>
                    <a:pt x="383" y="250"/>
                    <a:pt x="383" y="250"/>
                    <a:pt x="383" y="250"/>
                  </a:cubicBezTo>
                  <a:cubicBezTo>
                    <a:pt x="383" y="251"/>
                    <a:pt x="382" y="251"/>
                    <a:pt x="381" y="251"/>
                  </a:cubicBezTo>
                  <a:cubicBezTo>
                    <a:pt x="380" y="251"/>
                    <a:pt x="379" y="250"/>
                    <a:pt x="379" y="249"/>
                  </a:cubicBezTo>
                  <a:cubicBezTo>
                    <a:pt x="379" y="249"/>
                    <a:pt x="379" y="249"/>
                    <a:pt x="379" y="249"/>
                  </a:cubicBezTo>
                  <a:cubicBezTo>
                    <a:pt x="380" y="239"/>
                    <a:pt x="380" y="239"/>
                    <a:pt x="380" y="239"/>
                  </a:cubicBezTo>
                  <a:cubicBezTo>
                    <a:pt x="377" y="238"/>
                    <a:pt x="375" y="237"/>
                    <a:pt x="373" y="236"/>
                  </a:cubicBezTo>
                  <a:cubicBezTo>
                    <a:pt x="367" y="243"/>
                    <a:pt x="367" y="243"/>
                    <a:pt x="367" y="243"/>
                  </a:cubicBezTo>
                  <a:cubicBezTo>
                    <a:pt x="366" y="244"/>
                    <a:pt x="365" y="244"/>
                    <a:pt x="364" y="244"/>
                  </a:cubicBezTo>
                  <a:cubicBezTo>
                    <a:pt x="364" y="243"/>
                    <a:pt x="363" y="243"/>
                    <a:pt x="363" y="242"/>
                  </a:cubicBezTo>
                  <a:cubicBezTo>
                    <a:pt x="363" y="242"/>
                    <a:pt x="363" y="242"/>
                    <a:pt x="364" y="241"/>
                  </a:cubicBezTo>
                  <a:cubicBezTo>
                    <a:pt x="367" y="232"/>
                    <a:pt x="367" y="232"/>
                    <a:pt x="367" y="232"/>
                  </a:cubicBezTo>
                  <a:cubicBezTo>
                    <a:pt x="365" y="231"/>
                    <a:pt x="363" y="229"/>
                    <a:pt x="361" y="228"/>
                  </a:cubicBezTo>
                  <a:cubicBezTo>
                    <a:pt x="353" y="232"/>
                    <a:pt x="353" y="232"/>
                    <a:pt x="353" y="232"/>
                  </a:cubicBezTo>
                  <a:cubicBezTo>
                    <a:pt x="352" y="233"/>
                    <a:pt x="351" y="233"/>
                    <a:pt x="350" y="232"/>
                  </a:cubicBezTo>
                  <a:cubicBezTo>
                    <a:pt x="350" y="232"/>
                    <a:pt x="350" y="231"/>
                    <a:pt x="350" y="231"/>
                  </a:cubicBezTo>
                  <a:cubicBezTo>
                    <a:pt x="350" y="230"/>
                    <a:pt x="350" y="230"/>
                    <a:pt x="351" y="229"/>
                  </a:cubicBezTo>
                  <a:cubicBezTo>
                    <a:pt x="356" y="222"/>
                    <a:pt x="356" y="222"/>
                    <a:pt x="356" y="222"/>
                  </a:cubicBezTo>
                  <a:cubicBezTo>
                    <a:pt x="355" y="220"/>
                    <a:pt x="354" y="218"/>
                    <a:pt x="353" y="216"/>
                  </a:cubicBezTo>
                  <a:cubicBezTo>
                    <a:pt x="343" y="217"/>
                    <a:pt x="343" y="217"/>
                    <a:pt x="343" y="217"/>
                  </a:cubicBezTo>
                  <a:cubicBezTo>
                    <a:pt x="342" y="218"/>
                    <a:pt x="341" y="217"/>
                    <a:pt x="341" y="216"/>
                  </a:cubicBezTo>
                  <a:cubicBezTo>
                    <a:pt x="341" y="216"/>
                    <a:pt x="341" y="216"/>
                    <a:pt x="341" y="216"/>
                  </a:cubicBezTo>
                  <a:cubicBezTo>
                    <a:pt x="341" y="215"/>
                    <a:pt x="341" y="214"/>
                    <a:pt x="342" y="214"/>
                  </a:cubicBezTo>
                  <a:cubicBezTo>
                    <a:pt x="350" y="208"/>
                    <a:pt x="350" y="208"/>
                    <a:pt x="350" y="208"/>
                  </a:cubicBezTo>
                  <a:cubicBezTo>
                    <a:pt x="349" y="206"/>
                    <a:pt x="349" y="204"/>
                    <a:pt x="348" y="202"/>
                  </a:cubicBezTo>
                  <a:cubicBezTo>
                    <a:pt x="339" y="200"/>
                    <a:pt x="339" y="200"/>
                    <a:pt x="339" y="200"/>
                  </a:cubicBezTo>
                  <a:cubicBezTo>
                    <a:pt x="338" y="200"/>
                    <a:pt x="337" y="200"/>
                    <a:pt x="337" y="199"/>
                  </a:cubicBezTo>
                  <a:cubicBezTo>
                    <a:pt x="337" y="199"/>
                    <a:pt x="337" y="198"/>
                    <a:pt x="337" y="198"/>
                  </a:cubicBezTo>
                  <a:cubicBezTo>
                    <a:pt x="337" y="197"/>
                    <a:pt x="338" y="197"/>
                    <a:pt x="339" y="197"/>
                  </a:cubicBezTo>
                  <a:cubicBezTo>
                    <a:pt x="348" y="194"/>
                    <a:pt x="348" y="194"/>
                    <a:pt x="348" y="194"/>
                  </a:cubicBezTo>
                  <a:cubicBezTo>
                    <a:pt x="348" y="191"/>
                    <a:pt x="348" y="189"/>
                    <a:pt x="348" y="187"/>
                  </a:cubicBezTo>
                  <a:cubicBezTo>
                    <a:pt x="340" y="183"/>
                    <a:pt x="340" y="183"/>
                    <a:pt x="340" y="183"/>
                  </a:cubicBezTo>
                  <a:cubicBezTo>
                    <a:pt x="339" y="182"/>
                    <a:pt x="338" y="182"/>
                    <a:pt x="338" y="181"/>
                  </a:cubicBezTo>
                  <a:cubicBezTo>
                    <a:pt x="338" y="181"/>
                    <a:pt x="338" y="181"/>
                    <a:pt x="338" y="180"/>
                  </a:cubicBezTo>
                  <a:cubicBezTo>
                    <a:pt x="339" y="179"/>
                    <a:pt x="340" y="179"/>
                    <a:pt x="341" y="179"/>
                  </a:cubicBezTo>
                  <a:cubicBezTo>
                    <a:pt x="350" y="179"/>
                    <a:pt x="350" y="179"/>
                    <a:pt x="350" y="179"/>
                  </a:cubicBezTo>
                  <a:cubicBezTo>
                    <a:pt x="351" y="177"/>
                    <a:pt x="352" y="175"/>
                    <a:pt x="353" y="173"/>
                  </a:cubicBezTo>
                  <a:cubicBezTo>
                    <a:pt x="346" y="166"/>
                    <a:pt x="346" y="166"/>
                    <a:pt x="346" y="166"/>
                  </a:cubicBezTo>
                  <a:cubicBezTo>
                    <a:pt x="346" y="166"/>
                    <a:pt x="345" y="165"/>
                    <a:pt x="345" y="165"/>
                  </a:cubicBezTo>
                  <a:cubicBezTo>
                    <a:pt x="345" y="164"/>
                    <a:pt x="345" y="164"/>
                    <a:pt x="345" y="164"/>
                  </a:cubicBezTo>
                  <a:cubicBezTo>
                    <a:pt x="346" y="163"/>
                    <a:pt x="347" y="163"/>
                    <a:pt x="348" y="163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58" y="164"/>
                    <a:pt x="360" y="163"/>
                    <a:pt x="361" y="161"/>
                  </a:cubicBezTo>
                  <a:cubicBezTo>
                    <a:pt x="357" y="153"/>
                    <a:pt x="357" y="153"/>
                    <a:pt x="357" y="153"/>
                  </a:cubicBezTo>
                  <a:cubicBezTo>
                    <a:pt x="357" y="152"/>
                    <a:pt x="357" y="152"/>
                    <a:pt x="357" y="151"/>
                  </a:cubicBezTo>
                  <a:cubicBezTo>
                    <a:pt x="357" y="151"/>
                    <a:pt x="357" y="150"/>
                    <a:pt x="357" y="150"/>
                  </a:cubicBezTo>
                  <a:cubicBezTo>
                    <a:pt x="358" y="149"/>
                    <a:pt x="359" y="149"/>
                    <a:pt x="360" y="150"/>
                  </a:cubicBezTo>
                  <a:cubicBezTo>
                    <a:pt x="368" y="156"/>
                    <a:pt x="368" y="156"/>
                    <a:pt x="368" y="156"/>
                  </a:cubicBezTo>
                  <a:cubicBezTo>
                    <a:pt x="369" y="155"/>
                    <a:pt x="371" y="153"/>
                    <a:pt x="373" y="152"/>
                  </a:cubicBezTo>
                  <a:cubicBezTo>
                    <a:pt x="372" y="143"/>
                    <a:pt x="372" y="143"/>
                    <a:pt x="372" y="143"/>
                  </a:cubicBezTo>
                  <a:cubicBezTo>
                    <a:pt x="372" y="143"/>
                    <a:pt x="372" y="143"/>
                    <a:pt x="372" y="142"/>
                  </a:cubicBezTo>
                  <a:cubicBezTo>
                    <a:pt x="372" y="142"/>
                    <a:pt x="372" y="141"/>
                    <a:pt x="373" y="141"/>
                  </a:cubicBezTo>
                  <a:cubicBezTo>
                    <a:pt x="374" y="140"/>
                    <a:pt x="375" y="141"/>
                    <a:pt x="375" y="142"/>
                  </a:cubicBezTo>
                  <a:cubicBezTo>
                    <a:pt x="381" y="149"/>
                    <a:pt x="381" y="149"/>
                    <a:pt x="381" y="149"/>
                  </a:cubicBezTo>
                  <a:cubicBezTo>
                    <a:pt x="383" y="149"/>
                    <a:pt x="385" y="148"/>
                    <a:pt x="387" y="14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7"/>
                    <a:pt x="390" y="136"/>
                    <a:pt x="391" y="136"/>
                  </a:cubicBezTo>
                  <a:cubicBezTo>
                    <a:pt x="392" y="136"/>
                    <a:pt x="393" y="137"/>
                    <a:pt x="393" y="138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98" y="147"/>
                    <a:pt x="400" y="147"/>
                    <a:pt x="402" y="148"/>
                  </a:cubicBezTo>
                  <a:cubicBezTo>
                    <a:pt x="407" y="139"/>
                    <a:pt x="407" y="139"/>
                    <a:pt x="407" y="139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10" y="138"/>
                    <a:pt x="410" y="139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50"/>
                    <a:pt x="410" y="150"/>
                    <a:pt x="410" y="150"/>
                  </a:cubicBezTo>
                  <a:cubicBezTo>
                    <a:pt x="412" y="150"/>
                    <a:pt x="414" y="151"/>
                    <a:pt x="416" y="152"/>
                  </a:cubicBezTo>
                  <a:cubicBezTo>
                    <a:pt x="423" y="146"/>
                    <a:pt x="423" y="146"/>
                    <a:pt x="423" y="146"/>
                  </a:cubicBezTo>
                  <a:cubicBezTo>
                    <a:pt x="424" y="145"/>
                    <a:pt x="425" y="145"/>
                    <a:pt x="426" y="145"/>
                  </a:cubicBezTo>
                  <a:cubicBezTo>
                    <a:pt x="426" y="145"/>
                    <a:pt x="426" y="146"/>
                    <a:pt x="426" y="147"/>
                  </a:cubicBezTo>
                  <a:cubicBezTo>
                    <a:pt x="426" y="147"/>
                    <a:pt x="426" y="147"/>
                    <a:pt x="426" y="148"/>
                  </a:cubicBezTo>
                  <a:cubicBezTo>
                    <a:pt x="423" y="157"/>
                    <a:pt x="423" y="157"/>
                    <a:pt x="423" y="157"/>
                  </a:cubicBezTo>
                  <a:cubicBezTo>
                    <a:pt x="425" y="158"/>
                    <a:pt x="427" y="159"/>
                    <a:pt x="428" y="161"/>
                  </a:cubicBezTo>
                  <a:cubicBezTo>
                    <a:pt x="437" y="157"/>
                    <a:pt x="437" y="157"/>
                    <a:pt x="437" y="157"/>
                  </a:cubicBezTo>
                  <a:cubicBezTo>
                    <a:pt x="437" y="156"/>
                    <a:pt x="439" y="156"/>
                    <a:pt x="439" y="157"/>
                  </a:cubicBezTo>
                  <a:cubicBezTo>
                    <a:pt x="440" y="157"/>
                    <a:pt x="440" y="158"/>
                    <a:pt x="440" y="158"/>
                  </a:cubicBezTo>
                  <a:cubicBezTo>
                    <a:pt x="440" y="159"/>
                    <a:pt x="440" y="159"/>
                    <a:pt x="439" y="160"/>
                  </a:cubicBezTo>
                  <a:cubicBezTo>
                    <a:pt x="433" y="167"/>
                    <a:pt x="433" y="167"/>
                    <a:pt x="433" y="167"/>
                  </a:cubicBezTo>
                  <a:cubicBezTo>
                    <a:pt x="435" y="169"/>
                    <a:pt x="436" y="171"/>
                    <a:pt x="437" y="173"/>
                  </a:cubicBezTo>
                  <a:cubicBezTo>
                    <a:pt x="446" y="172"/>
                    <a:pt x="446" y="172"/>
                    <a:pt x="446" y="172"/>
                  </a:cubicBezTo>
                  <a:cubicBezTo>
                    <a:pt x="447" y="171"/>
                    <a:pt x="448" y="172"/>
                    <a:pt x="449" y="173"/>
                  </a:cubicBezTo>
                  <a:cubicBezTo>
                    <a:pt x="449" y="173"/>
                    <a:pt x="449" y="173"/>
                    <a:pt x="449" y="173"/>
                  </a:cubicBezTo>
                  <a:cubicBezTo>
                    <a:pt x="449" y="174"/>
                    <a:pt x="448" y="175"/>
                    <a:pt x="448" y="175"/>
                  </a:cubicBezTo>
                  <a:cubicBezTo>
                    <a:pt x="440" y="180"/>
                    <a:pt x="440" y="180"/>
                    <a:pt x="440" y="180"/>
                  </a:cubicBezTo>
                  <a:cubicBezTo>
                    <a:pt x="441" y="183"/>
                    <a:pt x="441" y="185"/>
                    <a:pt x="441" y="187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2" y="188"/>
                    <a:pt x="453" y="189"/>
                    <a:pt x="453" y="190"/>
                  </a:cubicBezTo>
                  <a:cubicBezTo>
                    <a:pt x="453" y="190"/>
                    <a:pt x="453" y="190"/>
                    <a:pt x="453" y="190"/>
                  </a:cubicBezTo>
                  <a:cubicBezTo>
                    <a:pt x="453" y="191"/>
                    <a:pt x="452" y="192"/>
                    <a:pt x="451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6" name="Oval 24"/>
            <p:cNvSpPr>
              <a:spLocks noChangeArrowheads="1"/>
            </p:cNvSpPr>
            <p:nvPr/>
          </p:nvSpPr>
          <p:spPr bwMode="auto">
            <a:xfrm>
              <a:off x="-1333500" y="3128964"/>
              <a:ext cx="77787" cy="7937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-1423988" y="2082800"/>
              <a:ext cx="889000" cy="357188"/>
            </a:xfrm>
            <a:custGeom>
              <a:avLst/>
              <a:gdLst>
                <a:gd name="T0" fmla="*/ 218 w 237"/>
                <a:gd name="T1" fmla="*/ 95 h 95"/>
                <a:gd name="T2" fmla="*/ 217 w 237"/>
                <a:gd name="T3" fmla="*/ 94 h 95"/>
                <a:gd name="T4" fmla="*/ 234 w 237"/>
                <a:gd name="T5" fmla="*/ 82 h 95"/>
                <a:gd name="T6" fmla="*/ 237 w 237"/>
                <a:gd name="T7" fmla="*/ 79 h 95"/>
                <a:gd name="T8" fmla="*/ 236 w 237"/>
                <a:gd name="T9" fmla="*/ 77 h 95"/>
                <a:gd name="T10" fmla="*/ 231 w 237"/>
                <a:gd name="T11" fmla="*/ 75 h 95"/>
                <a:gd name="T12" fmla="*/ 211 w 237"/>
                <a:gd name="T13" fmla="*/ 78 h 95"/>
                <a:gd name="T14" fmla="*/ 203 w 237"/>
                <a:gd name="T15" fmla="*/ 66 h 95"/>
                <a:gd name="T16" fmla="*/ 216 w 237"/>
                <a:gd name="T17" fmla="*/ 49 h 95"/>
                <a:gd name="T18" fmla="*/ 217 w 237"/>
                <a:gd name="T19" fmla="*/ 46 h 95"/>
                <a:gd name="T20" fmla="*/ 216 w 237"/>
                <a:gd name="T21" fmla="*/ 44 h 95"/>
                <a:gd name="T22" fmla="*/ 211 w 237"/>
                <a:gd name="T23" fmla="*/ 43 h 95"/>
                <a:gd name="T24" fmla="*/ 192 w 237"/>
                <a:gd name="T25" fmla="*/ 53 h 95"/>
                <a:gd name="T26" fmla="*/ 181 w 237"/>
                <a:gd name="T27" fmla="*/ 43 h 95"/>
                <a:gd name="T28" fmla="*/ 188 w 237"/>
                <a:gd name="T29" fmla="*/ 24 h 95"/>
                <a:gd name="T30" fmla="*/ 189 w 237"/>
                <a:gd name="T31" fmla="*/ 22 h 95"/>
                <a:gd name="T32" fmla="*/ 187 w 237"/>
                <a:gd name="T33" fmla="*/ 18 h 95"/>
                <a:gd name="T34" fmla="*/ 181 w 237"/>
                <a:gd name="T35" fmla="*/ 20 h 95"/>
                <a:gd name="T36" fmla="*/ 167 w 237"/>
                <a:gd name="T37" fmla="*/ 34 h 95"/>
                <a:gd name="T38" fmla="*/ 153 w 237"/>
                <a:gd name="T39" fmla="*/ 28 h 95"/>
                <a:gd name="T40" fmla="*/ 154 w 237"/>
                <a:gd name="T41" fmla="*/ 8 h 95"/>
                <a:gd name="T42" fmla="*/ 154 w 237"/>
                <a:gd name="T43" fmla="*/ 7 h 95"/>
                <a:gd name="T44" fmla="*/ 151 w 237"/>
                <a:gd name="T45" fmla="*/ 3 h 95"/>
                <a:gd name="T46" fmla="*/ 146 w 237"/>
                <a:gd name="T47" fmla="*/ 6 h 95"/>
                <a:gd name="T48" fmla="*/ 137 w 237"/>
                <a:gd name="T49" fmla="*/ 24 h 95"/>
                <a:gd name="T50" fmla="*/ 122 w 237"/>
                <a:gd name="T51" fmla="*/ 23 h 95"/>
                <a:gd name="T52" fmla="*/ 116 w 237"/>
                <a:gd name="T53" fmla="*/ 4 h 95"/>
                <a:gd name="T54" fmla="*/ 112 w 237"/>
                <a:gd name="T55" fmla="*/ 0 h 95"/>
                <a:gd name="T56" fmla="*/ 108 w 237"/>
                <a:gd name="T57" fmla="*/ 4 h 95"/>
                <a:gd name="T58" fmla="*/ 108 w 237"/>
                <a:gd name="T59" fmla="*/ 4 h 95"/>
                <a:gd name="T60" fmla="*/ 105 w 237"/>
                <a:gd name="T61" fmla="*/ 24 h 95"/>
                <a:gd name="T62" fmla="*/ 91 w 237"/>
                <a:gd name="T63" fmla="*/ 28 h 95"/>
                <a:gd name="T64" fmla="*/ 79 w 237"/>
                <a:gd name="T65" fmla="*/ 11 h 95"/>
                <a:gd name="T66" fmla="*/ 74 w 237"/>
                <a:gd name="T67" fmla="*/ 9 h 95"/>
                <a:gd name="T68" fmla="*/ 71 w 237"/>
                <a:gd name="T69" fmla="*/ 12 h 95"/>
                <a:gd name="T70" fmla="*/ 72 w 237"/>
                <a:gd name="T71" fmla="*/ 14 h 95"/>
                <a:gd name="T72" fmla="*/ 75 w 237"/>
                <a:gd name="T73" fmla="*/ 34 h 95"/>
                <a:gd name="T74" fmla="*/ 63 w 237"/>
                <a:gd name="T75" fmla="*/ 42 h 95"/>
                <a:gd name="T76" fmla="*/ 46 w 237"/>
                <a:gd name="T77" fmla="*/ 29 h 95"/>
                <a:gd name="T78" fmla="*/ 41 w 237"/>
                <a:gd name="T79" fmla="*/ 29 h 95"/>
                <a:gd name="T80" fmla="*/ 39 w 237"/>
                <a:gd name="T81" fmla="*/ 32 h 95"/>
                <a:gd name="T82" fmla="*/ 40 w 237"/>
                <a:gd name="T83" fmla="*/ 34 h 95"/>
                <a:gd name="T84" fmla="*/ 49 w 237"/>
                <a:gd name="T85" fmla="*/ 53 h 95"/>
                <a:gd name="T86" fmla="*/ 40 w 237"/>
                <a:gd name="T87" fmla="*/ 64 h 95"/>
                <a:gd name="T88" fmla="*/ 21 w 237"/>
                <a:gd name="T89" fmla="*/ 57 h 95"/>
                <a:gd name="T90" fmla="*/ 15 w 237"/>
                <a:gd name="T91" fmla="*/ 58 h 95"/>
                <a:gd name="T92" fmla="*/ 14 w 237"/>
                <a:gd name="T93" fmla="*/ 60 h 95"/>
                <a:gd name="T94" fmla="*/ 16 w 237"/>
                <a:gd name="T95" fmla="*/ 64 h 95"/>
                <a:gd name="T96" fmla="*/ 31 w 237"/>
                <a:gd name="T97" fmla="*/ 78 h 95"/>
                <a:gd name="T98" fmla="*/ 25 w 237"/>
                <a:gd name="T99" fmla="*/ 92 h 95"/>
                <a:gd name="T100" fmla="*/ 5 w 237"/>
                <a:gd name="T101" fmla="*/ 91 h 95"/>
                <a:gd name="T102" fmla="*/ 0 w 237"/>
                <a:gd name="T103" fmla="*/ 94 h 95"/>
                <a:gd name="T104" fmla="*/ 0 w 237"/>
                <a:gd name="T105" fmla="*/ 95 h 95"/>
                <a:gd name="T106" fmla="*/ 218 w 237"/>
                <a:gd name="T10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7" h="95">
                  <a:moveTo>
                    <a:pt x="218" y="95"/>
                  </a:moveTo>
                  <a:cubicBezTo>
                    <a:pt x="218" y="95"/>
                    <a:pt x="217" y="94"/>
                    <a:pt x="217" y="94"/>
                  </a:cubicBezTo>
                  <a:cubicBezTo>
                    <a:pt x="234" y="82"/>
                    <a:pt x="234" y="82"/>
                    <a:pt x="234" y="82"/>
                  </a:cubicBezTo>
                  <a:cubicBezTo>
                    <a:pt x="236" y="82"/>
                    <a:pt x="237" y="80"/>
                    <a:pt x="237" y="79"/>
                  </a:cubicBezTo>
                  <a:cubicBezTo>
                    <a:pt x="237" y="78"/>
                    <a:pt x="236" y="78"/>
                    <a:pt x="236" y="77"/>
                  </a:cubicBezTo>
                  <a:cubicBezTo>
                    <a:pt x="235" y="75"/>
                    <a:pt x="233" y="74"/>
                    <a:pt x="231" y="75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09" y="74"/>
                    <a:pt x="206" y="70"/>
                    <a:pt x="203" y="66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17" y="49"/>
                    <a:pt x="217" y="48"/>
                    <a:pt x="217" y="46"/>
                  </a:cubicBezTo>
                  <a:cubicBezTo>
                    <a:pt x="217" y="46"/>
                    <a:pt x="217" y="45"/>
                    <a:pt x="216" y="44"/>
                  </a:cubicBezTo>
                  <a:cubicBezTo>
                    <a:pt x="215" y="42"/>
                    <a:pt x="212" y="42"/>
                    <a:pt x="211" y="4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89" y="49"/>
                    <a:pt x="185" y="46"/>
                    <a:pt x="181" y="43"/>
                  </a:cubicBezTo>
                  <a:cubicBezTo>
                    <a:pt x="188" y="24"/>
                    <a:pt x="188" y="24"/>
                    <a:pt x="188" y="24"/>
                  </a:cubicBezTo>
                  <a:cubicBezTo>
                    <a:pt x="188" y="23"/>
                    <a:pt x="189" y="22"/>
                    <a:pt x="189" y="22"/>
                  </a:cubicBezTo>
                  <a:cubicBezTo>
                    <a:pt x="189" y="20"/>
                    <a:pt x="188" y="19"/>
                    <a:pt x="187" y="18"/>
                  </a:cubicBezTo>
                  <a:cubicBezTo>
                    <a:pt x="185" y="17"/>
                    <a:pt x="182" y="18"/>
                    <a:pt x="181" y="2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2" y="32"/>
                    <a:pt x="158" y="30"/>
                    <a:pt x="153" y="2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7"/>
                    <a:pt x="154" y="7"/>
                  </a:cubicBezTo>
                  <a:cubicBezTo>
                    <a:pt x="154" y="5"/>
                    <a:pt x="153" y="4"/>
                    <a:pt x="151" y="3"/>
                  </a:cubicBezTo>
                  <a:cubicBezTo>
                    <a:pt x="149" y="3"/>
                    <a:pt x="146" y="4"/>
                    <a:pt x="146" y="6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2" y="24"/>
                    <a:pt x="127" y="23"/>
                    <a:pt x="122" y="23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1"/>
                    <a:pt x="114" y="0"/>
                    <a:pt x="112" y="0"/>
                  </a:cubicBezTo>
                  <a:cubicBezTo>
                    <a:pt x="110" y="0"/>
                    <a:pt x="108" y="2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0" y="25"/>
                    <a:pt x="95" y="26"/>
                    <a:pt x="91" y="2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9"/>
                    <a:pt x="76" y="8"/>
                    <a:pt x="74" y="9"/>
                  </a:cubicBezTo>
                  <a:cubicBezTo>
                    <a:pt x="72" y="9"/>
                    <a:pt x="71" y="11"/>
                    <a:pt x="71" y="12"/>
                  </a:cubicBezTo>
                  <a:cubicBezTo>
                    <a:pt x="71" y="13"/>
                    <a:pt x="72" y="13"/>
                    <a:pt x="72" y="14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1" y="36"/>
                    <a:pt x="66" y="39"/>
                    <a:pt x="63" y="42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8"/>
                    <a:pt x="42" y="27"/>
                    <a:pt x="41" y="29"/>
                  </a:cubicBezTo>
                  <a:cubicBezTo>
                    <a:pt x="40" y="30"/>
                    <a:pt x="39" y="31"/>
                    <a:pt x="39" y="32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6" y="56"/>
                    <a:pt x="43" y="60"/>
                    <a:pt x="40" y="6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9" y="56"/>
                    <a:pt x="16" y="56"/>
                    <a:pt x="15" y="58"/>
                  </a:cubicBezTo>
                  <a:cubicBezTo>
                    <a:pt x="15" y="59"/>
                    <a:pt x="14" y="60"/>
                    <a:pt x="14" y="60"/>
                  </a:cubicBezTo>
                  <a:cubicBezTo>
                    <a:pt x="14" y="62"/>
                    <a:pt x="15" y="63"/>
                    <a:pt x="16" y="64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9" y="82"/>
                    <a:pt x="27" y="87"/>
                    <a:pt x="25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" y="91"/>
                    <a:pt x="0" y="92"/>
                    <a:pt x="0" y="94"/>
                  </a:cubicBezTo>
                  <a:cubicBezTo>
                    <a:pt x="0" y="94"/>
                    <a:pt x="0" y="95"/>
                    <a:pt x="0" y="95"/>
                  </a:cubicBezTo>
                  <a:lnTo>
                    <a:pt x="218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</p:grpSp>
      <p:sp>
        <p:nvSpPr>
          <p:cNvPr id="48" name="Freeform 89"/>
          <p:cNvSpPr>
            <a:spLocks noEditPoints="1"/>
          </p:cNvSpPr>
          <p:nvPr/>
        </p:nvSpPr>
        <p:spPr bwMode="black">
          <a:xfrm>
            <a:off x="1600780" y="2291244"/>
            <a:ext cx="684731" cy="440664"/>
          </a:xfrm>
          <a:custGeom>
            <a:avLst/>
            <a:gdLst>
              <a:gd name="T0" fmla="*/ 350 w 3153"/>
              <a:gd name="T1" fmla="*/ 935 h 2031"/>
              <a:gd name="T2" fmla="*/ 788 w 3153"/>
              <a:gd name="T3" fmla="*/ 0 h 2031"/>
              <a:gd name="T4" fmla="*/ 2918 w 3153"/>
              <a:gd name="T5" fmla="*/ 1882 h 2031"/>
              <a:gd name="T6" fmla="*/ 2403 w 3153"/>
              <a:gd name="T7" fmla="*/ 1493 h 2031"/>
              <a:gd name="T8" fmla="*/ 2244 w 3153"/>
              <a:gd name="T9" fmla="*/ 1424 h 2031"/>
              <a:gd name="T10" fmla="*/ 2391 w 3153"/>
              <a:gd name="T11" fmla="*/ 1458 h 2031"/>
              <a:gd name="T12" fmla="*/ 1437 w 3153"/>
              <a:gd name="T13" fmla="*/ 1486 h 2031"/>
              <a:gd name="T14" fmla="*/ 1460 w 3153"/>
              <a:gd name="T15" fmla="*/ 1427 h 2031"/>
              <a:gd name="T16" fmla="*/ 1588 w 3153"/>
              <a:gd name="T17" fmla="*/ 1440 h 2031"/>
              <a:gd name="T18" fmla="*/ 1563 w 3153"/>
              <a:gd name="T19" fmla="*/ 1636 h 2031"/>
              <a:gd name="T20" fmla="*/ 1421 w 3153"/>
              <a:gd name="T21" fmla="*/ 1612 h 2031"/>
              <a:gd name="T22" fmla="*/ 1170 w 3153"/>
              <a:gd name="T23" fmla="*/ 1604 h 2031"/>
              <a:gd name="T24" fmla="*/ 1340 w 3153"/>
              <a:gd name="T25" fmla="*/ 1589 h 2031"/>
              <a:gd name="T26" fmla="*/ 1175 w 3153"/>
              <a:gd name="T27" fmla="*/ 1631 h 2031"/>
              <a:gd name="T28" fmla="*/ 1228 w 3153"/>
              <a:gd name="T29" fmla="*/ 1433 h 2031"/>
              <a:gd name="T30" fmla="*/ 1366 w 3153"/>
              <a:gd name="T31" fmla="*/ 1441 h 2031"/>
              <a:gd name="T32" fmla="*/ 916 w 3153"/>
              <a:gd name="T33" fmla="*/ 1607 h 2031"/>
              <a:gd name="T34" fmla="*/ 1099 w 3153"/>
              <a:gd name="T35" fmla="*/ 1564 h 2031"/>
              <a:gd name="T36" fmla="*/ 911 w 3153"/>
              <a:gd name="T37" fmla="*/ 1624 h 2031"/>
              <a:gd name="T38" fmla="*/ 832 w 3153"/>
              <a:gd name="T39" fmla="*/ 1503 h 2031"/>
              <a:gd name="T40" fmla="*/ 922 w 3153"/>
              <a:gd name="T41" fmla="*/ 1437 h 2031"/>
              <a:gd name="T42" fmla="*/ 999 w 3153"/>
              <a:gd name="T43" fmla="*/ 1440 h 2031"/>
              <a:gd name="T44" fmla="*/ 1143 w 3153"/>
              <a:gd name="T45" fmla="*/ 1436 h 2031"/>
              <a:gd name="T46" fmla="*/ 1113 w 3153"/>
              <a:gd name="T47" fmla="*/ 1496 h 2031"/>
              <a:gd name="T48" fmla="*/ 692 w 3153"/>
              <a:gd name="T49" fmla="*/ 1804 h 2031"/>
              <a:gd name="T50" fmla="*/ 574 w 3153"/>
              <a:gd name="T51" fmla="*/ 1739 h 2031"/>
              <a:gd name="T52" fmla="*/ 656 w 3153"/>
              <a:gd name="T53" fmla="*/ 1687 h 2031"/>
              <a:gd name="T54" fmla="*/ 823 w 3153"/>
              <a:gd name="T55" fmla="*/ 1619 h 2031"/>
              <a:gd name="T56" fmla="*/ 669 w 3153"/>
              <a:gd name="T57" fmla="*/ 1638 h 2031"/>
              <a:gd name="T58" fmla="*/ 713 w 3153"/>
              <a:gd name="T59" fmla="*/ 1551 h 2031"/>
              <a:gd name="T60" fmla="*/ 828 w 3153"/>
              <a:gd name="T61" fmla="*/ 1613 h 2031"/>
              <a:gd name="T62" fmla="*/ 1570 w 3153"/>
              <a:gd name="T63" fmla="*/ 1798 h 2031"/>
              <a:gd name="T64" fmla="*/ 850 w 3153"/>
              <a:gd name="T65" fmla="*/ 1803 h 2031"/>
              <a:gd name="T66" fmla="*/ 882 w 3153"/>
              <a:gd name="T67" fmla="*/ 1698 h 2031"/>
              <a:gd name="T68" fmla="*/ 1563 w 3153"/>
              <a:gd name="T69" fmla="*/ 1687 h 2031"/>
              <a:gd name="T70" fmla="*/ 1670 w 3153"/>
              <a:gd name="T71" fmla="*/ 1489 h 2031"/>
              <a:gd name="T72" fmla="*/ 1693 w 3153"/>
              <a:gd name="T73" fmla="*/ 1424 h 2031"/>
              <a:gd name="T74" fmla="*/ 1793 w 3153"/>
              <a:gd name="T75" fmla="*/ 1500 h 2031"/>
              <a:gd name="T76" fmla="*/ 1675 w 3153"/>
              <a:gd name="T77" fmla="*/ 1612 h 2031"/>
              <a:gd name="T78" fmla="*/ 1843 w 3153"/>
              <a:gd name="T79" fmla="*/ 1621 h 2031"/>
              <a:gd name="T80" fmla="*/ 1804 w 3153"/>
              <a:gd name="T81" fmla="*/ 1637 h 2031"/>
              <a:gd name="T82" fmla="*/ 1866 w 3153"/>
              <a:gd name="T83" fmla="*/ 1793 h 2031"/>
              <a:gd name="T84" fmla="*/ 1690 w 3153"/>
              <a:gd name="T85" fmla="*/ 1778 h 2031"/>
              <a:gd name="T86" fmla="*/ 1686 w 3153"/>
              <a:gd name="T87" fmla="*/ 1702 h 2031"/>
              <a:gd name="T88" fmla="*/ 1724 w 3153"/>
              <a:gd name="T89" fmla="*/ 1685 h 2031"/>
              <a:gd name="T90" fmla="*/ 1843 w 3153"/>
              <a:gd name="T91" fmla="*/ 1691 h 2031"/>
              <a:gd name="T92" fmla="*/ 2009 w 3153"/>
              <a:gd name="T93" fmla="*/ 1439 h 2031"/>
              <a:gd name="T94" fmla="*/ 2140 w 3153"/>
              <a:gd name="T95" fmla="*/ 1428 h 2031"/>
              <a:gd name="T96" fmla="*/ 2161 w 3153"/>
              <a:gd name="T97" fmla="*/ 1499 h 2031"/>
              <a:gd name="T98" fmla="*/ 2064 w 3153"/>
              <a:gd name="T99" fmla="*/ 1588 h 2031"/>
              <a:gd name="T100" fmla="*/ 2218 w 3153"/>
              <a:gd name="T101" fmla="*/ 1565 h 2031"/>
              <a:gd name="T102" fmla="*/ 2225 w 3153"/>
              <a:gd name="T103" fmla="*/ 1634 h 2031"/>
              <a:gd name="T104" fmla="*/ 2319 w 3153"/>
              <a:gd name="T105" fmla="*/ 1790 h 2031"/>
              <a:gd name="T106" fmla="*/ 2131 w 3153"/>
              <a:gd name="T107" fmla="*/ 1770 h 2031"/>
              <a:gd name="T108" fmla="*/ 2145 w 3153"/>
              <a:gd name="T109" fmla="*/ 1683 h 2031"/>
              <a:gd name="T110" fmla="*/ 2340 w 3153"/>
              <a:gd name="T111" fmla="*/ 1624 h 2031"/>
              <a:gd name="T112" fmla="*/ 2463 w 3153"/>
              <a:gd name="T113" fmla="*/ 1564 h 2031"/>
              <a:gd name="T114" fmla="*/ 2434 w 3153"/>
              <a:gd name="T115" fmla="*/ 1636 h 2031"/>
              <a:gd name="T116" fmla="*/ 2415 w 3153"/>
              <a:gd name="T117" fmla="*/ 1769 h 2031"/>
              <a:gd name="T118" fmla="*/ 2500 w 3153"/>
              <a:gd name="T119" fmla="*/ 1683 h 2031"/>
              <a:gd name="T120" fmla="*/ 2605 w 3153"/>
              <a:gd name="T121" fmla="*/ 1791 h 2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53" h="2031">
                <a:moveTo>
                  <a:pt x="448" y="830"/>
                </a:moveTo>
                <a:cubicBezTo>
                  <a:pt x="368" y="755"/>
                  <a:pt x="368" y="615"/>
                  <a:pt x="448" y="539"/>
                </a:cubicBezTo>
                <a:cubicBezTo>
                  <a:pt x="393" y="549"/>
                  <a:pt x="339" y="610"/>
                  <a:pt x="339" y="685"/>
                </a:cubicBezTo>
                <a:cubicBezTo>
                  <a:pt x="339" y="759"/>
                  <a:pt x="393" y="820"/>
                  <a:pt x="448" y="830"/>
                </a:cubicBezTo>
                <a:close/>
                <a:moveTo>
                  <a:pt x="2814" y="685"/>
                </a:moveTo>
                <a:cubicBezTo>
                  <a:pt x="2815" y="610"/>
                  <a:pt x="2761" y="549"/>
                  <a:pt x="2706" y="539"/>
                </a:cubicBezTo>
                <a:cubicBezTo>
                  <a:pt x="2786" y="615"/>
                  <a:pt x="2786" y="755"/>
                  <a:pt x="2706" y="830"/>
                </a:cubicBezTo>
                <a:cubicBezTo>
                  <a:pt x="2761" y="820"/>
                  <a:pt x="2815" y="759"/>
                  <a:pt x="2814" y="685"/>
                </a:cubicBezTo>
                <a:close/>
                <a:moveTo>
                  <a:pt x="2804" y="935"/>
                </a:moveTo>
                <a:cubicBezTo>
                  <a:pt x="2886" y="904"/>
                  <a:pt x="2970" y="808"/>
                  <a:pt x="2969" y="685"/>
                </a:cubicBezTo>
                <a:cubicBezTo>
                  <a:pt x="2970" y="561"/>
                  <a:pt x="2886" y="465"/>
                  <a:pt x="2804" y="434"/>
                </a:cubicBezTo>
                <a:cubicBezTo>
                  <a:pt x="2871" y="501"/>
                  <a:pt x="2915" y="591"/>
                  <a:pt x="2914" y="685"/>
                </a:cubicBezTo>
                <a:cubicBezTo>
                  <a:pt x="2915" y="778"/>
                  <a:pt x="2871" y="868"/>
                  <a:pt x="2804" y="935"/>
                </a:cubicBezTo>
                <a:close/>
                <a:moveTo>
                  <a:pt x="350" y="935"/>
                </a:moveTo>
                <a:cubicBezTo>
                  <a:pt x="282" y="868"/>
                  <a:pt x="239" y="778"/>
                  <a:pt x="239" y="685"/>
                </a:cubicBezTo>
                <a:cubicBezTo>
                  <a:pt x="239" y="591"/>
                  <a:pt x="282" y="501"/>
                  <a:pt x="350" y="434"/>
                </a:cubicBezTo>
                <a:cubicBezTo>
                  <a:pt x="267" y="465"/>
                  <a:pt x="183" y="561"/>
                  <a:pt x="184" y="685"/>
                </a:cubicBezTo>
                <a:cubicBezTo>
                  <a:pt x="183" y="808"/>
                  <a:pt x="267" y="904"/>
                  <a:pt x="350" y="935"/>
                </a:cubicBezTo>
                <a:close/>
                <a:moveTo>
                  <a:pt x="2877" y="1804"/>
                </a:moveTo>
                <a:cubicBezTo>
                  <a:pt x="2844" y="1765"/>
                  <a:pt x="2811" y="1726"/>
                  <a:pt x="2778" y="1687"/>
                </a:cubicBezTo>
                <a:cubicBezTo>
                  <a:pt x="2705" y="1601"/>
                  <a:pt x="2633" y="1516"/>
                  <a:pt x="2560" y="1430"/>
                </a:cubicBezTo>
                <a:cubicBezTo>
                  <a:pt x="2557" y="1426"/>
                  <a:pt x="2553" y="1421"/>
                  <a:pt x="2549" y="1417"/>
                </a:cubicBezTo>
                <a:cubicBezTo>
                  <a:pt x="2534" y="1399"/>
                  <a:pt x="2511" y="1389"/>
                  <a:pt x="2489" y="1381"/>
                </a:cubicBezTo>
                <a:cubicBezTo>
                  <a:pt x="2466" y="1373"/>
                  <a:pt x="2441" y="1368"/>
                  <a:pt x="2416" y="1367"/>
                </a:cubicBezTo>
                <a:cubicBezTo>
                  <a:pt x="2503" y="1344"/>
                  <a:pt x="2567" y="1266"/>
                  <a:pt x="2567" y="1172"/>
                </a:cubicBezTo>
                <a:cubicBezTo>
                  <a:pt x="2567" y="202"/>
                  <a:pt x="2567" y="202"/>
                  <a:pt x="2567" y="202"/>
                </a:cubicBezTo>
                <a:cubicBezTo>
                  <a:pt x="2567" y="90"/>
                  <a:pt x="2476" y="0"/>
                  <a:pt x="2365" y="0"/>
                </a:cubicBezTo>
                <a:cubicBezTo>
                  <a:pt x="788" y="0"/>
                  <a:pt x="788" y="0"/>
                  <a:pt x="788" y="0"/>
                </a:cubicBezTo>
                <a:cubicBezTo>
                  <a:pt x="677" y="0"/>
                  <a:pt x="586" y="90"/>
                  <a:pt x="586" y="202"/>
                </a:cubicBezTo>
                <a:cubicBezTo>
                  <a:pt x="586" y="1172"/>
                  <a:pt x="586" y="1172"/>
                  <a:pt x="586" y="1172"/>
                </a:cubicBezTo>
                <a:cubicBezTo>
                  <a:pt x="586" y="1266"/>
                  <a:pt x="651" y="1345"/>
                  <a:pt x="738" y="1368"/>
                </a:cubicBezTo>
                <a:cubicBezTo>
                  <a:pt x="689" y="1370"/>
                  <a:pt x="633" y="1388"/>
                  <a:pt x="600" y="1426"/>
                </a:cubicBezTo>
                <a:cubicBezTo>
                  <a:pt x="575" y="1457"/>
                  <a:pt x="549" y="1487"/>
                  <a:pt x="524" y="1518"/>
                </a:cubicBezTo>
                <a:cubicBezTo>
                  <a:pt x="446" y="1610"/>
                  <a:pt x="368" y="1703"/>
                  <a:pt x="290" y="1796"/>
                </a:cubicBezTo>
                <a:cubicBezTo>
                  <a:pt x="271" y="1819"/>
                  <a:pt x="235" y="1852"/>
                  <a:pt x="235" y="1884"/>
                </a:cubicBezTo>
                <a:cubicBezTo>
                  <a:pt x="235" y="1971"/>
                  <a:pt x="235" y="1971"/>
                  <a:pt x="235" y="1971"/>
                </a:cubicBezTo>
                <a:cubicBezTo>
                  <a:pt x="236" y="1982"/>
                  <a:pt x="238" y="1993"/>
                  <a:pt x="244" y="2002"/>
                </a:cubicBezTo>
                <a:cubicBezTo>
                  <a:pt x="264" y="2030"/>
                  <a:pt x="304" y="2031"/>
                  <a:pt x="336" y="2031"/>
                </a:cubicBezTo>
                <a:cubicBezTo>
                  <a:pt x="380" y="2031"/>
                  <a:pt x="2688" y="2031"/>
                  <a:pt x="2758" y="2031"/>
                </a:cubicBezTo>
                <a:cubicBezTo>
                  <a:pt x="2792" y="2031"/>
                  <a:pt x="2831" y="2027"/>
                  <a:pt x="2865" y="2020"/>
                </a:cubicBezTo>
                <a:cubicBezTo>
                  <a:pt x="2888" y="2017"/>
                  <a:pt x="2915" y="2003"/>
                  <a:pt x="2918" y="1976"/>
                </a:cubicBezTo>
                <a:cubicBezTo>
                  <a:pt x="2918" y="1882"/>
                  <a:pt x="2918" y="1882"/>
                  <a:pt x="2918" y="1882"/>
                </a:cubicBezTo>
                <a:cubicBezTo>
                  <a:pt x="2921" y="1861"/>
                  <a:pt x="2909" y="1841"/>
                  <a:pt x="2896" y="1826"/>
                </a:cubicBezTo>
                <a:cubicBezTo>
                  <a:pt x="2889" y="1818"/>
                  <a:pt x="2883" y="1811"/>
                  <a:pt x="2877" y="1804"/>
                </a:cubicBezTo>
                <a:close/>
                <a:moveTo>
                  <a:pt x="705" y="1159"/>
                </a:moveTo>
                <a:cubicBezTo>
                  <a:pt x="705" y="215"/>
                  <a:pt x="705" y="215"/>
                  <a:pt x="705" y="215"/>
                </a:cubicBezTo>
                <a:cubicBezTo>
                  <a:pt x="705" y="157"/>
                  <a:pt x="752" y="111"/>
                  <a:pt x="809" y="111"/>
                </a:cubicBezTo>
                <a:cubicBezTo>
                  <a:pt x="2344" y="111"/>
                  <a:pt x="2344" y="111"/>
                  <a:pt x="2344" y="111"/>
                </a:cubicBezTo>
                <a:cubicBezTo>
                  <a:pt x="2401" y="111"/>
                  <a:pt x="2448" y="157"/>
                  <a:pt x="2448" y="215"/>
                </a:cubicBezTo>
                <a:cubicBezTo>
                  <a:pt x="2448" y="1159"/>
                  <a:pt x="2448" y="1159"/>
                  <a:pt x="2448" y="1159"/>
                </a:cubicBezTo>
                <a:cubicBezTo>
                  <a:pt x="2448" y="1216"/>
                  <a:pt x="2401" y="1263"/>
                  <a:pt x="2344" y="1263"/>
                </a:cubicBezTo>
                <a:cubicBezTo>
                  <a:pt x="809" y="1263"/>
                  <a:pt x="809" y="1263"/>
                  <a:pt x="809" y="1263"/>
                </a:cubicBezTo>
                <a:cubicBezTo>
                  <a:pt x="752" y="1263"/>
                  <a:pt x="705" y="1216"/>
                  <a:pt x="705" y="1159"/>
                </a:cubicBezTo>
                <a:close/>
                <a:moveTo>
                  <a:pt x="2407" y="1487"/>
                </a:moveTo>
                <a:cubicBezTo>
                  <a:pt x="2407" y="1489"/>
                  <a:pt x="2406" y="1491"/>
                  <a:pt x="2404" y="1493"/>
                </a:cubicBezTo>
                <a:cubicBezTo>
                  <a:pt x="2404" y="1493"/>
                  <a:pt x="2403" y="1493"/>
                  <a:pt x="2403" y="1493"/>
                </a:cubicBezTo>
                <a:cubicBezTo>
                  <a:pt x="2403" y="1493"/>
                  <a:pt x="2403" y="1493"/>
                  <a:pt x="2403" y="1493"/>
                </a:cubicBezTo>
                <a:cubicBezTo>
                  <a:pt x="2403" y="1494"/>
                  <a:pt x="2403" y="1494"/>
                  <a:pt x="2402" y="1494"/>
                </a:cubicBezTo>
                <a:cubicBezTo>
                  <a:pt x="2402" y="1494"/>
                  <a:pt x="2402" y="1494"/>
                  <a:pt x="2401" y="1495"/>
                </a:cubicBezTo>
                <a:cubicBezTo>
                  <a:pt x="2401" y="1495"/>
                  <a:pt x="2400" y="1495"/>
                  <a:pt x="2400" y="1496"/>
                </a:cubicBezTo>
                <a:cubicBezTo>
                  <a:pt x="2399" y="1496"/>
                  <a:pt x="2399" y="1496"/>
                  <a:pt x="2398" y="1496"/>
                </a:cubicBezTo>
                <a:cubicBezTo>
                  <a:pt x="2388" y="1501"/>
                  <a:pt x="2374" y="1500"/>
                  <a:pt x="2362" y="1500"/>
                </a:cubicBezTo>
                <a:cubicBezTo>
                  <a:pt x="2304" y="1500"/>
                  <a:pt x="2304" y="1500"/>
                  <a:pt x="2304" y="1500"/>
                </a:cubicBezTo>
                <a:cubicBezTo>
                  <a:pt x="2293" y="1500"/>
                  <a:pt x="2281" y="1498"/>
                  <a:pt x="2271" y="1493"/>
                </a:cubicBezTo>
                <a:cubicBezTo>
                  <a:pt x="2267" y="1491"/>
                  <a:pt x="2263" y="1489"/>
                  <a:pt x="2260" y="1487"/>
                </a:cubicBezTo>
                <a:cubicBezTo>
                  <a:pt x="2257" y="1484"/>
                  <a:pt x="2254" y="1482"/>
                  <a:pt x="2252" y="1479"/>
                </a:cubicBezTo>
                <a:cubicBezTo>
                  <a:pt x="2250" y="1474"/>
                  <a:pt x="2250" y="1474"/>
                  <a:pt x="2250" y="1474"/>
                </a:cubicBezTo>
                <a:cubicBezTo>
                  <a:pt x="2244" y="1463"/>
                  <a:pt x="2236" y="1453"/>
                  <a:pt x="2231" y="1441"/>
                </a:cubicBezTo>
                <a:cubicBezTo>
                  <a:pt x="2227" y="1433"/>
                  <a:pt x="2231" y="1429"/>
                  <a:pt x="2238" y="1426"/>
                </a:cubicBezTo>
                <a:cubicBezTo>
                  <a:pt x="2240" y="1425"/>
                  <a:pt x="2242" y="1424"/>
                  <a:pt x="2244" y="1424"/>
                </a:cubicBezTo>
                <a:cubicBezTo>
                  <a:pt x="2248" y="1423"/>
                  <a:pt x="2253" y="1422"/>
                  <a:pt x="2258" y="1422"/>
                </a:cubicBezTo>
                <a:cubicBezTo>
                  <a:pt x="2266" y="1422"/>
                  <a:pt x="2266" y="1422"/>
                  <a:pt x="2266" y="1422"/>
                </a:cubicBezTo>
                <a:cubicBezTo>
                  <a:pt x="2266" y="1422"/>
                  <a:pt x="2266" y="1422"/>
                  <a:pt x="2266" y="1422"/>
                </a:cubicBezTo>
                <a:cubicBezTo>
                  <a:pt x="2282" y="1422"/>
                  <a:pt x="2297" y="1422"/>
                  <a:pt x="2312" y="1422"/>
                </a:cubicBezTo>
                <a:cubicBezTo>
                  <a:pt x="2313" y="1422"/>
                  <a:pt x="2313" y="1422"/>
                  <a:pt x="2313" y="1422"/>
                </a:cubicBezTo>
                <a:cubicBezTo>
                  <a:pt x="2328" y="1422"/>
                  <a:pt x="2328" y="1422"/>
                  <a:pt x="2328" y="1422"/>
                </a:cubicBezTo>
                <a:cubicBezTo>
                  <a:pt x="2333" y="1422"/>
                  <a:pt x="2339" y="1422"/>
                  <a:pt x="2344" y="1423"/>
                </a:cubicBezTo>
                <a:cubicBezTo>
                  <a:pt x="2347" y="1424"/>
                  <a:pt x="2351" y="1425"/>
                  <a:pt x="2354" y="1426"/>
                </a:cubicBezTo>
                <a:cubicBezTo>
                  <a:pt x="2355" y="1426"/>
                  <a:pt x="2355" y="1426"/>
                  <a:pt x="2356" y="1426"/>
                </a:cubicBezTo>
                <a:cubicBezTo>
                  <a:pt x="2356" y="1427"/>
                  <a:pt x="2356" y="1427"/>
                  <a:pt x="2357" y="1427"/>
                </a:cubicBezTo>
                <a:cubicBezTo>
                  <a:pt x="2357" y="1427"/>
                  <a:pt x="2358" y="1427"/>
                  <a:pt x="2358" y="1427"/>
                </a:cubicBezTo>
                <a:cubicBezTo>
                  <a:pt x="2363" y="1429"/>
                  <a:pt x="2367" y="1431"/>
                  <a:pt x="2371" y="1433"/>
                </a:cubicBezTo>
                <a:cubicBezTo>
                  <a:pt x="2374" y="1436"/>
                  <a:pt x="2377" y="1438"/>
                  <a:pt x="2379" y="1441"/>
                </a:cubicBezTo>
                <a:cubicBezTo>
                  <a:pt x="2391" y="1458"/>
                  <a:pt x="2391" y="1458"/>
                  <a:pt x="2391" y="1458"/>
                </a:cubicBezTo>
                <a:cubicBezTo>
                  <a:pt x="2394" y="1463"/>
                  <a:pt x="2401" y="1471"/>
                  <a:pt x="2404" y="1478"/>
                </a:cubicBezTo>
                <a:cubicBezTo>
                  <a:pt x="2404" y="1478"/>
                  <a:pt x="2404" y="1478"/>
                  <a:pt x="2404" y="1478"/>
                </a:cubicBezTo>
                <a:cubicBezTo>
                  <a:pt x="2406" y="1481"/>
                  <a:pt x="2407" y="1484"/>
                  <a:pt x="2407" y="1487"/>
                </a:cubicBezTo>
                <a:close/>
                <a:moveTo>
                  <a:pt x="1589" y="1480"/>
                </a:moveTo>
                <a:cubicBezTo>
                  <a:pt x="1589" y="1483"/>
                  <a:pt x="1588" y="1485"/>
                  <a:pt x="1587" y="1487"/>
                </a:cubicBezTo>
                <a:cubicBezTo>
                  <a:pt x="1576" y="1507"/>
                  <a:pt x="1525" y="1502"/>
                  <a:pt x="1507" y="1502"/>
                </a:cubicBezTo>
                <a:cubicBezTo>
                  <a:pt x="1496" y="1502"/>
                  <a:pt x="1485" y="1502"/>
                  <a:pt x="1474" y="1502"/>
                </a:cubicBezTo>
                <a:cubicBezTo>
                  <a:pt x="1464" y="1502"/>
                  <a:pt x="1451" y="1500"/>
                  <a:pt x="1442" y="1493"/>
                </a:cubicBezTo>
                <a:cubicBezTo>
                  <a:pt x="1442" y="1493"/>
                  <a:pt x="1441" y="1492"/>
                  <a:pt x="1441" y="1492"/>
                </a:cubicBezTo>
                <a:cubicBezTo>
                  <a:pt x="1441" y="1492"/>
                  <a:pt x="1440" y="1491"/>
                  <a:pt x="1440" y="1491"/>
                </a:cubicBezTo>
                <a:cubicBezTo>
                  <a:pt x="1439" y="1490"/>
                  <a:pt x="1439" y="1490"/>
                  <a:pt x="1439" y="1489"/>
                </a:cubicBezTo>
                <a:cubicBezTo>
                  <a:pt x="1439" y="1489"/>
                  <a:pt x="1439" y="1489"/>
                  <a:pt x="1438" y="1489"/>
                </a:cubicBezTo>
                <a:cubicBezTo>
                  <a:pt x="1438" y="1489"/>
                  <a:pt x="1438" y="1489"/>
                  <a:pt x="1438" y="1489"/>
                </a:cubicBezTo>
                <a:cubicBezTo>
                  <a:pt x="1438" y="1488"/>
                  <a:pt x="1437" y="1487"/>
                  <a:pt x="1437" y="1486"/>
                </a:cubicBezTo>
                <a:cubicBezTo>
                  <a:pt x="1436" y="1484"/>
                  <a:pt x="1436" y="1483"/>
                  <a:pt x="1436" y="1481"/>
                </a:cubicBezTo>
                <a:cubicBezTo>
                  <a:pt x="1436" y="1479"/>
                  <a:pt x="1436" y="1479"/>
                  <a:pt x="1436" y="1479"/>
                </a:cubicBezTo>
                <a:cubicBezTo>
                  <a:pt x="1437" y="1477"/>
                  <a:pt x="1437" y="1474"/>
                  <a:pt x="1437" y="1472"/>
                </a:cubicBezTo>
                <a:cubicBezTo>
                  <a:pt x="1437" y="1471"/>
                  <a:pt x="1437" y="1471"/>
                  <a:pt x="1437" y="1471"/>
                </a:cubicBezTo>
                <a:cubicBezTo>
                  <a:pt x="1438" y="1463"/>
                  <a:pt x="1438" y="1454"/>
                  <a:pt x="1440" y="1446"/>
                </a:cubicBezTo>
                <a:cubicBezTo>
                  <a:pt x="1440" y="1443"/>
                  <a:pt x="1440" y="1443"/>
                  <a:pt x="1440" y="1443"/>
                </a:cubicBezTo>
                <a:cubicBezTo>
                  <a:pt x="1441" y="1441"/>
                  <a:pt x="1442" y="1438"/>
                  <a:pt x="1444" y="1436"/>
                </a:cubicBezTo>
                <a:cubicBezTo>
                  <a:pt x="1446" y="1434"/>
                  <a:pt x="1448" y="1433"/>
                  <a:pt x="1450" y="1431"/>
                </a:cubicBezTo>
                <a:cubicBezTo>
                  <a:pt x="1450" y="1431"/>
                  <a:pt x="1450" y="1431"/>
                  <a:pt x="1450" y="1431"/>
                </a:cubicBezTo>
                <a:cubicBezTo>
                  <a:pt x="1451" y="1431"/>
                  <a:pt x="1451" y="1430"/>
                  <a:pt x="1452" y="1430"/>
                </a:cubicBezTo>
                <a:cubicBezTo>
                  <a:pt x="1452" y="1430"/>
                  <a:pt x="1453" y="1430"/>
                  <a:pt x="1453" y="1429"/>
                </a:cubicBezTo>
                <a:cubicBezTo>
                  <a:pt x="1453" y="1429"/>
                  <a:pt x="1454" y="1429"/>
                  <a:pt x="1454" y="1429"/>
                </a:cubicBezTo>
                <a:cubicBezTo>
                  <a:pt x="1455" y="1428"/>
                  <a:pt x="1457" y="1428"/>
                  <a:pt x="1458" y="1427"/>
                </a:cubicBezTo>
                <a:cubicBezTo>
                  <a:pt x="1459" y="1427"/>
                  <a:pt x="1459" y="1427"/>
                  <a:pt x="1460" y="1427"/>
                </a:cubicBezTo>
                <a:cubicBezTo>
                  <a:pt x="1461" y="1426"/>
                  <a:pt x="1463" y="1426"/>
                  <a:pt x="1464" y="1426"/>
                </a:cubicBezTo>
                <a:cubicBezTo>
                  <a:pt x="1465" y="1426"/>
                  <a:pt x="1465" y="1425"/>
                  <a:pt x="1466" y="1425"/>
                </a:cubicBezTo>
                <a:cubicBezTo>
                  <a:pt x="1466" y="1425"/>
                  <a:pt x="1466" y="1425"/>
                  <a:pt x="1466" y="1425"/>
                </a:cubicBezTo>
                <a:cubicBezTo>
                  <a:pt x="1467" y="1425"/>
                  <a:pt x="1468" y="1425"/>
                  <a:pt x="1468" y="1425"/>
                </a:cubicBezTo>
                <a:cubicBezTo>
                  <a:pt x="1472" y="1424"/>
                  <a:pt x="1476" y="1424"/>
                  <a:pt x="1480" y="1424"/>
                </a:cubicBezTo>
                <a:cubicBezTo>
                  <a:pt x="1483" y="1424"/>
                  <a:pt x="1483" y="1424"/>
                  <a:pt x="1483" y="1424"/>
                </a:cubicBezTo>
                <a:cubicBezTo>
                  <a:pt x="1487" y="1424"/>
                  <a:pt x="1492" y="1424"/>
                  <a:pt x="1496" y="1424"/>
                </a:cubicBezTo>
                <a:cubicBezTo>
                  <a:pt x="1550" y="1424"/>
                  <a:pt x="1550" y="1424"/>
                  <a:pt x="1550" y="1424"/>
                </a:cubicBezTo>
                <a:cubicBezTo>
                  <a:pt x="1551" y="1424"/>
                  <a:pt x="1552" y="1424"/>
                  <a:pt x="1554" y="1424"/>
                </a:cubicBezTo>
                <a:cubicBezTo>
                  <a:pt x="1554" y="1424"/>
                  <a:pt x="1555" y="1424"/>
                  <a:pt x="1555" y="1424"/>
                </a:cubicBezTo>
                <a:cubicBezTo>
                  <a:pt x="1556" y="1424"/>
                  <a:pt x="1558" y="1424"/>
                  <a:pt x="1559" y="1424"/>
                </a:cubicBezTo>
                <a:cubicBezTo>
                  <a:pt x="1570" y="1425"/>
                  <a:pt x="1582" y="1428"/>
                  <a:pt x="1586" y="1438"/>
                </a:cubicBezTo>
                <a:cubicBezTo>
                  <a:pt x="1587" y="1438"/>
                  <a:pt x="1587" y="1439"/>
                  <a:pt x="1587" y="1440"/>
                </a:cubicBezTo>
                <a:cubicBezTo>
                  <a:pt x="1588" y="1440"/>
                  <a:pt x="1588" y="1440"/>
                  <a:pt x="1588" y="1440"/>
                </a:cubicBezTo>
                <a:cubicBezTo>
                  <a:pt x="1591" y="1452"/>
                  <a:pt x="1588" y="1466"/>
                  <a:pt x="1589" y="1478"/>
                </a:cubicBezTo>
                <a:lnTo>
                  <a:pt x="1589" y="1480"/>
                </a:lnTo>
                <a:close/>
                <a:moveTo>
                  <a:pt x="1511" y="1543"/>
                </a:moveTo>
                <a:cubicBezTo>
                  <a:pt x="1531" y="1543"/>
                  <a:pt x="1577" y="1537"/>
                  <a:pt x="1588" y="1559"/>
                </a:cubicBezTo>
                <a:cubicBezTo>
                  <a:pt x="1589" y="1561"/>
                  <a:pt x="1590" y="1563"/>
                  <a:pt x="1590" y="1566"/>
                </a:cubicBezTo>
                <a:cubicBezTo>
                  <a:pt x="1590" y="1589"/>
                  <a:pt x="1590" y="1589"/>
                  <a:pt x="1590" y="1589"/>
                </a:cubicBezTo>
                <a:cubicBezTo>
                  <a:pt x="1590" y="1595"/>
                  <a:pt x="1590" y="1602"/>
                  <a:pt x="1590" y="1609"/>
                </a:cubicBezTo>
                <a:cubicBezTo>
                  <a:pt x="1590" y="1609"/>
                  <a:pt x="1590" y="1609"/>
                  <a:pt x="1590" y="1609"/>
                </a:cubicBezTo>
                <a:cubicBezTo>
                  <a:pt x="1590" y="1612"/>
                  <a:pt x="1590" y="1612"/>
                  <a:pt x="1590" y="1612"/>
                </a:cubicBezTo>
                <a:cubicBezTo>
                  <a:pt x="1590" y="1615"/>
                  <a:pt x="1589" y="1619"/>
                  <a:pt x="1587" y="1622"/>
                </a:cubicBezTo>
                <a:cubicBezTo>
                  <a:pt x="1587" y="1622"/>
                  <a:pt x="1586" y="1623"/>
                  <a:pt x="1586" y="1623"/>
                </a:cubicBezTo>
                <a:cubicBezTo>
                  <a:pt x="1585" y="1624"/>
                  <a:pt x="1584" y="1625"/>
                  <a:pt x="1583" y="1626"/>
                </a:cubicBezTo>
                <a:cubicBezTo>
                  <a:pt x="1583" y="1626"/>
                  <a:pt x="1583" y="1626"/>
                  <a:pt x="1583" y="1626"/>
                </a:cubicBezTo>
                <a:cubicBezTo>
                  <a:pt x="1578" y="1631"/>
                  <a:pt x="1571" y="1634"/>
                  <a:pt x="1563" y="1636"/>
                </a:cubicBezTo>
                <a:cubicBezTo>
                  <a:pt x="1563" y="1636"/>
                  <a:pt x="1563" y="1636"/>
                  <a:pt x="1563" y="1636"/>
                </a:cubicBezTo>
                <a:cubicBezTo>
                  <a:pt x="1563" y="1636"/>
                  <a:pt x="1563" y="1636"/>
                  <a:pt x="1563" y="1636"/>
                </a:cubicBezTo>
                <a:cubicBezTo>
                  <a:pt x="1560" y="1637"/>
                  <a:pt x="1558" y="1637"/>
                  <a:pt x="1556" y="1637"/>
                </a:cubicBezTo>
                <a:cubicBezTo>
                  <a:pt x="1555" y="1637"/>
                  <a:pt x="1554" y="1637"/>
                  <a:pt x="1554" y="1638"/>
                </a:cubicBezTo>
                <a:cubicBezTo>
                  <a:pt x="1551" y="1638"/>
                  <a:pt x="1548" y="1638"/>
                  <a:pt x="1546" y="1638"/>
                </a:cubicBezTo>
                <a:cubicBezTo>
                  <a:pt x="1546" y="1638"/>
                  <a:pt x="1546" y="1638"/>
                  <a:pt x="1546" y="1638"/>
                </a:cubicBezTo>
                <a:cubicBezTo>
                  <a:pt x="1463" y="1638"/>
                  <a:pt x="1463" y="1638"/>
                  <a:pt x="1463" y="1638"/>
                </a:cubicBezTo>
                <a:cubicBezTo>
                  <a:pt x="1453" y="1638"/>
                  <a:pt x="1441" y="1636"/>
                  <a:pt x="1432" y="1631"/>
                </a:cubicBezTo>
                <a:cubicBezTo>
                  <a:pt x="1432" y="1631"/>
                  <a:pt x="1432" y="1631"/>
                  <a:pt x="1432" y="1631"/>
                </a:cubicBezTo>
                <a:cubicBezTo>
                  <a:pt x="1432" y="1631"/>
                  <a:pt x="1432" y="1630"/>
                  <a:pt x="1432" y="1630"/>
                </a:cubicBezTo>
                <a:cubicBezTo>
                  <a:pt x="1431" y="1629"/>
                  <a:pt x="1429" y="1628"/>
                  <a:pt x="1427" y="1627"/>
                </a:cubicBezTo>
                <a:cubicBezTo>
                  <a:pt x="1426" y="1626"/>
                  <a:pt x="1425" y="1624"/>
                  <a:pt x="1424" y="1623"/>
                </a:cubicBezTo>
                <a:cubicBezTo>
                  <a:pt x="1424" y="1623"/>
                  <a:pt x="1424" y="1623"/>
                  <a:pt x="1424" y="1622"/>
                </a:cubicBezTo>
                <a:cubicBezTo>
                  <a:pt x="1422" y="1619"/>
                  <a:pt x="1421" y="1616"/>
                  <a:pt x="1421" y="1612"/>
                </a:cubicBezTo>
                <a:cubicBezTo>
                  <a:pt x="1422" y="1606"/>
                  <a:pt x="1422" y="1606"/>
                  <a:pt x="1422" y="1606"/>
                </a:cubicBezTo>
                <a:cubicBezTo>
                  <a:pt x="1422" y="1606"/>
                  <a:pt x="1422" y="1606"/>
                  <a:pt x="1422" y="1606"/>
                </a:cubicBezTo>
                <a:cubicBezTo>
                  <a:pt x="1424" y="1593"/>
                  <a:pt x="1425" y="1580"/>
                  <a:pt x="1427" y="1567"/>
                </a:cubicBezTo>
                <a:cubicBezTo>
                  <a:pt x="1427" y="1566"/>
                  <a:pt x="1427" y="1566"/>
                  <a:pt x="1427" y="1566"/>
                </a:cubicBezTo>
                <a:cubicBezTo>
                  <a:pt x="1427" y="1566"/>
                  <a:pt x="1427" y="1566"/>
                  <a:pt x="1427" y="1565"/>
                </a:cubicBezTo>
                <a:cubicBezTo>
                  <a:pt x="1432" y="1536"/>
                  <a:pt x="1490" y="1543"/>
                  <a:pt x="1511" y="1543"/>
                </a:cubicBezTo>
                <a:close/>
                <a:moveTo>
                  <a:pt x="1175" y="1631"/>
                </a:moveTo>
                <a:cubicBezTo>
                  <a:pt x="1173" y="1630"/>
                  <a:pt x="1172" y="1629"/>
                  <a:pt x="1170" y="1627"/>
                </a:cubicBezTo>
                <a:cubicBezTo>
                  <a:pt x="1169" y="1626"/>
                  <a:pt x="1169" y="1625"/>
                  <a:pt x="1168" y="1624"/>
                </a:cubicBezTo>
                <a:cubicBezTo>
                  <a:pt x="1168" y="1623"/>
                  <a:pt x="1168" y="1623"/>
                  <a:pt x="1168" y="1623"/>
                </a:cubicBezTo>
                <a:cubicBezTo>
                  <a:pt x="1166" y="1620"/>
                  <a:pt x="1166" y="1616"/>
                  <a:pt x="1167" y="1613"/>
                </a:cubicBezTo>
                <a:cubicBezTo>
                  <a:pt x="1169" y="1607"/>
                  <a:pt x="1169" y="1607"/>
                  <a:pt x="1169" y="1607"/>
                </a:cubicBezTo>
                <a:cubicBezTo>
                  <a:pt x="1169" y="1607"/>
                  <a:pt x="1169" y="1607"/>
                  <a:pt x="1169" y="1607"/>
                </a:cubicBezTo>
                <a:cubicBezTo>
                  <a:pt x="1169" y="1606"/>
                  <a:pt x="1169" y="1605"/>
                  <a:pt x="1170" y="1604"/>
                </a:cubicBezTo>
                <a:cubicBezTo>
                  <a:pt x="1181" y="1567"/>
                  <a:pt x="1181" y="1567"/>
                  <a:pt x="1181" y="1567"/>
                </a:cubicBezTo>
                <a:cubicBezTo>
                  <a:pt x="1181" y="1566"/>
                  <a:pt x="1181" y="1566"/>
                  <a:pt x="1182" y="1565"/>
                </a:cubicBezTo>
                <a:cubicBezTo>
                  <a:pt x="1193" y="1537"/>
                  <a:pt x="1244" y="1543"/>
                  <a:pt x="1268" y="1543"/>
                </a:cubicBezTo>
                <a:cubicBezTo>
                  <a:pt x="1278" y="1543"/>
                  <a:pt x="1297" y="1542"/>
                  <a:pt x="1314" y="1543"/>
                </a:cubicBezTo>
                <a:cubicBezTo>
                  <a:pt x="1317" y="1544"/>
                  <a:pt x="1320" y="1544"/>
                  <a:pt x="1323" y="1545"/>
                </a:cubicBezTo>
                <a:cubicBezTo>
                  <a:pt x="1323" y="1545"/>
                  <a:pt x="1323" y="1545"/>
                  <a:pt x="1324" y="1545"/>
                </a:cubicBezTo>
                <a:cubicBezTo>
                  <a:pt x="1332" y="1547"/>
                  <a:pt x="1339" y="1551"/>
                  <a:pt x="1342" y="1556"/>
                </a:cubicBezTo>
                <a:cubicBezTo>
                  <a:pt x="1342" y="1557"/>
                  <a:pt x="1342" y="1557"/>
                  <a:pt x="1343" y="1557"/>
                </a:cubicBezTo>
                <a:cubicBezTo>
                  <a:pt x="1343" y="1558"/>
                  <a:pt x="1343" y="1558"/>
                  <a:pt x="1343" y="1558"/>
                </a:cubicBezTo>
                <a:cubicBezTo>
                  <a:pt x="1343" y="1558"/>
                  <a:pt x="1343" y="1559"/>
                  <a:pt x="1343" y="1559"/>
                </a:cubicBezTo>
                <a:cubicBezTo>
                  <a:pt x="1344" y="1561"/>
                  <a:pt x="1345" y="1564"/>
                  <a:pt x="1344" y="1567"/>
                </a:cubicBezTo>
                <a:cubicBezTo>
                  <a:pt x="1344" y="1569"/>
                  <a:pt x="1344" y="1569"/>
                  <a:pt x="1344" y="1569"/>
                </a:cubicBezTo>
                <a:cubicBezTo>
                  <a:pt x="1344" y="1569"/>
                  <a:pt x="1344" y="1569"/>
                  <a:pt x="1344" y="1569"/>
                </a:cubicBezTo>
                <a:cubicBezTo>
                  <a:pt x="1343" y="1576"/>
                  <a:pt x="1341" y="1583"/>
                  <a:pt x="1340" y="1589"/>
                </a:cubicBezTo>
                <a:cubicBezTo>
                  <a:pt x="1336" y="1612"/>
                  <a:pt x="1336" y="1612"/>
                  <a:pt x="1336" y="1612"/>
                </a:cubicBezTo>
                <a:cubicBezTo>
                  <a:pt x="1336" y="1616"/>
                  <a:pt x="1334" y="1619"/>
                  <a:pt x="1331" y="1622"/>
                </a:cubicBezTo>
                <a:cubicBezTo>
                  <a:pt x="1331" y="1623"/>
                  <a:pt x="1330" y="1623"/>
                  <a:pt x="1330" y="1623"/>
                </a:cubicBezTo>
                <a:cubicBezTo>
                  <a:pt x="1330" y="1624"/>
                  <a:pt x="1329" y="1624"/>
                  <a:pt x="1329" y="1624"/>
                </a:cubicBezTo>
                <a:cubicBezTo>
                  <a:pt x="1328" y="1625"/>
                  <a:pt x="1327" y="1626"/>
                  <a:pt x="1326" y="1627"/>
                </a:cubicBezTo>
                <a:cubicBezTo>
                  <a:pt x="1320" y="1632"/>
                  <a:pt x="1312" y="1635"/>
                  <a:pt x="1305" y="1636"/>
                </a:cubicBezTo>
                <a:cubicBezTo>
                  <a:pt x="1305" y="1637"/>
                  <a:pt x="1305" y="1637"/>
                  <a:pt x="1305" y="1637"/>
                </a:cubicBezTo>
                <a:cubicBezTo>
                  <a:pt x="1304" y="1637"/>
                  <a:pt x="1304" y="1637"/>
                  <a:pt x="1304" y="1637"/>
                </a:cubicBezTo>
                <a:cubicBezTo>
                  <a:pt x="1302" y="1637"/>
                  <a:pt x="1300" y="1638"/>
                  <a:pt x="1297" y="1638"/>
                </a:cubicBezTo>
                <a:cubicBezTo>
                  <a:pt x="1297" y="1638"/>
                  <a:pt x="1296" y="1638"/>
                  <a:pt x="1295" y="1638"/>
                </a:cubicBezTo>
                <a:cubicBezTo>
                  <a:pt x="1292" y="1638"/>
                  <a:pt x="1290" y="1639"/>
                  <a:pt x="1287" y="1639"/>
                </a:cubicBezTo>
                <a:cubicBezTo>
                  <a:pt x="1287" y="1639"/>
                  <a:pt x="1287" y="1639"/>
                  <a:pt x="1287" y="1639"/>
                </a:cubicBezTo>
                <a:cubicBezTo>
                  <a:pt x="1204" y="1639"/>
                  <a:pt x="1204" y="1639"/>
                  <a:pt x="1204" y="1639"/>
                </a:cubicBezTo>
                <a:cubicBezTo>
                  <a:pt x="1194" y="1639"/>
                  <a:pt x="1183" y="1637"/>
                  <a:pt x="1175" y="1631"/>
                </a:cubicBezTo>
                <a:cubicBezTo>
                  <a:pt x="1175" y="1631"/>
                  <a:pt x="1175" y="1631"/>
                  <a:pt x="1175" y="1631"/>
                </a:cubicBezTo>
                <a:close/>
                <a:moveTo>
                  <a:pt x="1278" y="1502"/>
                </a:moveTo>
                <a:cubicBezTo>
                  <a:pt x="1266" y="1502"/>
                  <a:pt x="1253" y="1502"/>
                  <a:pt x="1241" y="1502"/>
                </a:cubicBezTo>
                <a:cubicBezTo>
                  <a:pt x="1230" y="1502"/>
                  <a:pt x="1213" y="1500"/>
                  <a:pt x="1207" y="1489"/>
                </a:cubicBezTo>
                <a:cubicBezTo>
                  <a:pt x="1207" y="1488"/>
                  <a:pt x="1207" y="1487"/>
                  <a:pt x="1207" y="1486"/>
                </a:cubicBezTo>
                <a:cubicBezTo>
                  <a:pt x="1206" y="1486"/>
                  <a:pt x="1206" y="1485"/>
                  <a:pt x="1206" y="1484"/>
                </a:cubicBezTo>
                <a:cubicBezTo>
                  <a:pt x="1206" y="1483"/>
                  <a:pt x="1207" y="1482"/>
                  <a:pt x="1207" y="1481"/>
                </a:cubicBezTo>
                <a:cubicBezTo>
                  <a:pt x="1207" y="1481"/>
                  <a:pt x="1207" y="1481"/>
                  <a:pt x="1207" y="1481"/>
                </a:cubicBezTo>
                <a:cubicBezTo>
                  <a:pt x="1207" y="1481"/>
                  <a:pt x="1207" y="1481"/>
                  <a:pt x="1207" y="1481"/>
                </a:cubicBezTo>
                <a:cubicBezTo>
                  <a:pt x="1207" y="1478"/>
                  <a:pt x="1209" y="1474"/>
                  <a:pt x="1210" y="1472"/>
                </a:cubicBezTo>
                <a:cubicBezTo>
                  <a:pt x="1212" y="1463"/>
                  <a:pt x="1214" y="1453"/>
                  <a:pt x="1218" y="1445"/>
                </a:cubicBezTo>
                <a:cubicBezTo>
                  <a:pt x="1218" y="1444"/>
                  <a:pt x="1218" y="1444"/>
                  <a:pt x="1218" y="1444"/>
                </a:cubicBezTo>
                <a:cubicBezTo>
                  <a:pt x="1219" y="1441"/>
                  <a:pt x="1221" y="1438"/>
                  <a:pt x="1223" y="1436"/>
                </a:cubicBezTo>
                <a:cubicBezTo>
                  <a:pt x="1225" y="1435"/>
                  <a:pt x="1226" y="1434"/>
                  <a:pt x="1228" y="1433"/>
                </a:cubicBezTo>
                <a:cubicBezTo>
                  <a:pt x="1233" y="1429"/>
                  <a:pt x="1239" y="1427"/>
                  <a:pt x="1245" y="1426"/>
                </a:cubicBezTo>
                <a:cubicBezTo>
                  <a:pt x="1246" y="1426"/>
                  <a:pt x="1246" y="1426"/>
                  <a:pt x="1247" y="1426"/>
                </a:cubicBezTo>
                <a:cubicBezTo>
                  <a:pt x="1251" y="1425"/>
                  <a:pt x="1257" y="1424"/>
                  <a:pt x="1262" y="1424"/>
                </a:cubicBezTo>
                <a:cubicBezTo>
                  <a:pt x="1269" y="1424"/>
                  <a:pt x="1269" y="1424"/>
                  <a:pt x="1269" y="1424"/>
                </a:cubicBezTo>
                <a:cubicBezTo>
                  <a:pt x="1271" y="1424"/>
                  <a:pt x="1274" y="1424"/>
                  <a:pt x="1276" y="1424"/>
                </a:cubicBezTo>
                <a:cubicBezTo>
                  <a:pt x="1291" y="1424"/>
                  <a:pt x="1307" y="1424"/>
                  <a:pt x="1322" y="1424"/>
                </a:cubicBezTo>
                <a:cubicBezTo>
                  <a:pt x="1324" y="1424"/>
                  <a:pt x="1326" y="1424"/>
                  <a:pt x="1329" y="1424"/>
                </a:cubicBezTo>
                <a:cubicBezTo>
                  <a:pt x="1331" y="1424"/>
                  <a:pt x="1331" y="1424"/>
                  <a:pt x="1331" y="1424"/>
                </a:cubicBezTo>
                <a:cubicBezTo>
                  <a:pt x="1332" y="1424"/>
                  <a:pt x="1332" y="1424"/>
                  <a:pt x="1333" y="1424"/>
                </a:cubicBezTo>
                <a:cubicBezTo>
                  <a:pt x="1335" y="1424"/>
                  <a:pt x="1337" y="1424"/>
                  <a:pt x="1339" y="1425"/>
                </a:cubicBezTo>
                <a:cubicBezTo>
                  <a:pt x="1339" y="1425"/>
                  <a:pt x="1339" y="1425"/>
                  <a:pt x="1339" y="1425"/>
                </a:cubicBezTo>
                <a:cubicBezTo>
                  <a:pt x="1351" y="1426"/>
                  <a:pt x="1364" y="1429"/>
                  <a:pt x="1366" y="1439"/>
                </a:cubicBezTo>
                <a:cubicBezTo>
                  <a:pt x="1366" y="1439"/>
                  <a:pt x="1366" y="1440"/>
                  <a:pt x="1366" y="1440"/>
                </a:cubicBezTo>
                <a:cubicBezTo>
                  <a:pt x="1366" y="1440"/>
                  <a:pt x="1366" y="1440"/>
                  <a:pt x="1366" y="1441"/>
                </a:cubicBezTo>
                <a:cubicBezTo>
                  <a:pt x="1367" y="1452"/>
                  <a:pt x="1362" y="1467"/>
                  <a:pt x="1360" y="1478"/>
                </a:cubicBezTo>
                <a:cubicBezTo>
                  <a:pt x="1360" y="1478"/>
                  <a:pt x="1360" y="1478"/>
                  <a:pt x="1360" y="1478"/>
                </a:cubicBezTo>
                <a:cubicBezTo>
                  <a:pt x="1359" y="1481"/>
                  <a:pt x="1359" y="1481"/>
                  <a:pt x="1359" y="1481"/>
                </a:cubicBezTo>
                <a:cubicBezTo>
                  <a:pt x="1359" y="1483"/>
                  <a:pt x="1358" y="1485"/>
                  <a:pt x="1356" y="1487"/>
                </a:cubicBezTo>
                <a:cubicBezTo>
                  <a:pt x="1356" y="1488"/>
                  <a:pt x="1355" y="1488"/>
                  <a:pt x="1355" y="1489"/>
                </a:cubicBezTo>
                <a:cubicBezTo>
                  <a:pt x="1355" y="1489"/>
                  <a:pt x="1355" y="1489"/>
                  <a:pt x="1355" y="1489"/>
                </a:cubicBezTo>
                <a:cubicBezTo>
                  <a:pt x="1355" y="1489"/>
                  <a:pt x="1355" y="1489"/>
                  <a:pt x="1354" y="1489"/>
                </a:cubicBezTo>
                <a:cubicBezTo>
                  <a:pt x="1339" y="1507"/>
                  <a:pt x="1298" y="1502"/>
                  <a:pt x="1278" y="1502"/>
                </a:cubicBezTo>
                <a:close/>
                <a:moveTo>
                  <a:pt x="911" y="1620"/>
                </a:moveTo>
                <a:cubicBezTo>
                  <a:pt x="911" y="1619"/>
                  <a:pt x="911" y="1618"/>
                  <a:pt x="911" y="1618"/>
                </a:cubicBezTo>
                <a:cubicBezTo>
                  <a:pt x="912" y="1616"/>
                  <a:pt x="912" y="1615"/>
                  <a:pt x="913" y="1614"/>
                </a:cubicBezTo>
                <a:cubicBezTo>
                  <a:pt x="913" y="1614"/>
                  <a:pt x="913" y="1614"/>
                  <a:pt x="913" y="1613"/>
                </a:cubicBezTo>
                <a:cubicBezTo>
                  <a:pt x="913" y="1612"/>
                  <a:pt x="913" y="1612"/>
                  <a:pt x="913" y="1612"/>
                </a:cubicBezTo>
                <a:cubicBezTo>
                  <a:pt x="914" y="1611"/>
                  <a:pt x="915" y="1609"/>
                  <a:pt x="916" y="1607"/>
                </a:cubicBezTo>
                <a:cubicBezTo>
                  <a:pt x="922" y="1594"/>
                  <a:pt x="928" y="1582"/>
                  <a:pt x="935" y="1569"/>
                </a:cubicBezTo>
                <a:cubicBezTo>
                  <a:pt x="935" y="1569"/>
                  <a:pt x="935" y="1569"/>
                  <a:pt x="935" y="1569"/>
                </a:cubicBezTo>
                <a:cubicBezTo>
                  <a:pt x="935" y="1568"/>
                  <a:pt x="935" y="1568"/>
                  <a:pt x="935" y="1568"/>
                </a:cubicBezTo>
                <a:cubicBezTo>
                  <a:pt x="936" y="1567"/>
                  <a:pt x="936" y="1566"/>
                  <a:pt x="937" y="1566"/>
                </a:cubicBezTo>
                <a:cubicBezTo>
                  <a:pt x="937" y="1565"/>
                  <a:pt x="938" y="1564"/>
                  <a:pt x="938" y="1563"/>
                </a:cubicBezTo>
                <a:cubicBezTo>
                  <a:pt x="938" y="1563"/>
                  <a:pt x="938" y="1563"/>
                  <a:pt x="939" y="1563"/>
                </a:cubicBezTo>
                <a:cubicBezTo>
                  <a:pt x="956" y="1539"/>
                  <a:pt x="997" y="1544"/>
                  <a:pt x="1023" y="1544"/>
                </a:cubicBezTo>
                <a:cubicBezTo>
                  <a:pt x="1023" y="1544"/>
                  <a:pt x="1023" y="1544"/>
                  <a:pt x="1023" y="1544"/>
                </a:cubicBezTo>
                <a:cubicBezTo>
                  <a:pt x="1030" y="1544"/>
                  <a:pt x="1049" y="1542"/>
                  <a:pt x="1066" y="1544"/>
                </a:cubicBezTo>
                <a:cubicBezTo>
                  <a:pt x="1071" y="1544"/>
                  <a:pt x="1077" y="1544"/>
                  <a:pt x="1081" y="1545"/>
                </a:cubicBezTo>
                <a:cubicBezTo>
                  <a:pt x="1084" y="1546"/>
                  <a:pt x="1087" y="1547"/>
                  <a:pt x="1089" y="1548"/>
                </a:cubicBezTo>
                <a:cubicBezTo>
                  <a:pt x="1095" y="1551"/>
                  <a:pt x="1099" y="1556"/>
                  <a:pt x="1099" y="1562"/>
                </a:cubicBezTo>
                <a:cubicBezTo>
                  <a:pt x="1099" y="1562"/>
                  <a:pt x="1099" y="1562"/>
                  <a:pt x="1099" y="1562"/>
                </a:cubicBezTo>
                <a:cubicBezTo>
                  <a:pt x="1099" y="1563"/>
                  <a:pt x="1099" y="1563"/>
                  <a:pt x="1099" y="1564"/>
                </a:cubicBezTo>
                <a:cubicBezTo>
                  <a:pt x="1099" y="1565"/>
                  <a:pt x="1099" y="1566"/>
                  <a:pt x="1099" y="1567"/>
                </a:cubicBezTo>
                <a:cubicBezTo>
                  <a:pt x="1082" y="1613"/>
                  <a:pt x="1082" y="1613"/>
                  <a:pt x="1082" y="1613"/>
                </a:cubicBezTo>
                <a:cubicBezTo>
                  <a:pt x="1081" y="1617"/>
                  <a:pt x="1078" y="1620"/>
                  <a:pt x="1075" y="1623"/>
                </a:cubicBezTo>
                <a:cubicBezTo>
                  <a:pt x="1071" y="1626"/>
                  <a:pt x="1067" y="1629"/>
                  <a:pt x="1062" y="1631"/>
                </a:cubicBezTo>
                <a:cubicBezTo>
                  <a:pt x="1062" y="1632"/>
                  <a:pt x="1061" y="1632"/>
                  <a:pt x="1061" y="1632"/>
                </a:cubicBezTo>
                <a:cubicBezTo>
                  <a:pt x="1054" y="1635"/>
                  <a:pt x="1047" y="1637"/>
                  <a:pt x="1039" y="1639"/>
                </a:cubicBezTo>
                <a:cubicBezTo>
                  <a:pt x="1038" y="1639"/>
                  <a:pt x="1038" y="1639"/>
                  <a:pt x="1038" y="1639"/>
                </a:cubicBezTo>
                <a:cubicBezTo>
                  <a:pt x="1036" y="1639"/>
                  <a:pt x="1035" y="1639"/>
                  <a:pt x="1034" y="1639"/>
                </a:cubicBezTo>
                <a:cubicBezTo>
                  <a:pt x="1020" y="1640"/>
                  <a:pt x="1005" y="1639"/>
                  <a:pt x="990" y="1639"/>
                </a:cubicBezTo>
                <a:cubicBezTo>
                  <a:pt x="975" y="1639"/>
                  <a:pt x="960" y="1640"/>
                  <a:pt x="945" y="1640"/>
                </a:cubicBezTo>
                <a:cubicBezTo>
                  <a:pt x="935" y="1640"/>
                  <a:pt x="920" y="1638"/>
                  <a:pt x="914" y="1628"/>
                </a:cubicBezTo>
                <a:cubicBezTo>
                  <a:pt x="913" y="1628"/>
                  <a:pt x="913" y="1628"/>
                  <a:pt x="913" y="1627"/>
                </a:cubicBezTo>
                <a:cubicBezTo>
                  <a:pt x="913" y="1627"/>
                  <a:pt x="912" y="1626"/>
                  <a:pt x="912" y="1626"/>
                </a:cubicBezTo>
                <a:cubicBezTo>
                  <a:pt x="912" y="1625"/>
                  <a:pt x="912" y="1624"/>
                  <a:pt x="911" y="1624"/>
                </a:cubicBezTo>
                <a:cubicBezTo>
                  <a:pt x="911" y="1624"/>
                  <a:pt x="911" y="1624"/>
                  <a:pt x="911" y="1624"/>
                </a:cubicBezTo>
                <a:cubicBezTo>
                  <a:pt x="911" y="1623"/>
                  <a:pt x="911" y="1623"/>
                  <a:pt x="911" y="1623"/>
                </a:cubicBezTo>
                <a:cubicBezTo>
                  <a:pt x="911" y="1622"/>
                  <a:pt x="911" y="1621"/>
                  <a:pt x="911" y="1620"/>
                </a:cubicBezTo>
                <a:close/>
                <a:moveTo>
                  <a:pt x="910" y="1465"/>
                </a:moveTo>
                <a:cubicBezTo>
                  <a:pt x="910" y="1465"/>
                  <a:pt x="910" y="1465"/>
                  <a:pt x="910" y="1465"/>
                </a:cubicBezTo>
                <a:cubicBezTo>
                  <a:pt x="900" y="1482"/>
                  <a:pt x="900" y="1482"/>
                  <a:pt x="900" y="1482"/>
                </a:cubicBezTo>
                <a:cubicBezTo>
                  <a:pt x="899" y="1485"/>
                  <a:pt x="896" y="1488"/>
                  <a:pt x="893" y="1490"/>
                </a:cubicBezTo>
                <a:cubicBezTo>
                  <a:pt x="889" y="1493"/>
                  <a:pt x="885" y="1495"/>
                  <a:pt x="880" y="1497"/>
                </a:cubicBezTo>
                <a:cubicBezTo>
                  <a:pt x="879" y="1497"/>
                  <a:pt x="878" y="1498"/>
                  <a:pt x="876" y="1498"/>
                </a:cubicBezTo>
                <a:cubicBezTo>
                  <a:pt x="876" y="1499"/>
                  <a:pt x="875" y="1499"/>
                  <a:pt x="874" y="1499"/>
                </a:cubicBezTo>
                <a:cubicBezTo>
                  <a:pt x="874" y="1499"/>
                  <a:pt x="874" y="1499"/>
                  <a:pt x="874" y="1499"/>
                </a:cubicBezTo>
                <a:cubicBezTo>
                  <a:pt x="871" y="1500"/>
                  <a:pt x="868" y="1501"/>
                  <a:pt x="865" y="1502"/>
                </a:cubicBezTo>
                <a:cubicBezTo>
                  <a:pt x="859" y="1503"/>
                  <a:pt x="854" y="1503"/>
                  <a:pt x="848" y="1503"/>
                </a:cubicBezTo>
                <a:cubicBezTo>
                  <a:pt x="832" y="1503"/>
                  <a:pt x="832" y="1503"/>
                  <a:pt x="832" y="1503"/>
                </a:cubicBezTo>
                <a:cubicBezTo>
                  <a:pt x="832" y="1503"/>
                  <a:pt x="832" y="1503"/>
                  <a:pt x="832" y="1503"/>
                </a:cubicBezTo>
                <a:cubicBezTo>
                  <a:pt x="812" y="1503"/>
                  <a:pt x="793" y="1504"/>
                  <a:pt x="774" y="1504"/>
                </a:cubicBezTo>
                <a:cubicBezTo>
                  <a:pt x="765" y="1504"/>
                  <a:pt x="747" y="1502"/>
                  <a:pt x="745" y="1491"/>
                </a:cubicBezTo>
                <a:cubicBezTo>
                  <a:pt x="745" y="1489"/>
                  <a:pt x="745" y="1488"/>
                  <a:pt x="746" y="1486"/>
                </a:cubicBezTo>
                <a:cubicBezTo>
                  <a:pt x="747" y="1482"/>
                  <a:pt x="751" y="1478"/>
                  <a:pt x="753" y="1475"/>
                </a:cubicBezTo>
                <a:cubicBezTo>
                  <a:pt x="760" y="1464"/>
                  <a:pt x="766" y="1452"/>
                  <a:pt x="775" y="1443"/>
                </a:cubicBezTo>
                <a:cubicBezTo>
                  <a:pt x="775" y="1442"/>
                  <a:pt x="776" y="1442"/>
                  <a:pt x="776" y="1441"/>
                </a:cubicBezTo>
                <a:cubicBezTo>
                  <a:pt x="776" y="1441"/>
                  <a:pt x="777" y="1441"/>
                  <a:pt x="777" y="1441"/>
                </a:cubicBezTo>
                <a:cubicBezTo>
                  <a:pt x="799" y="1419"/>
                  <a:pt x="845" y="1425"/>
                  <a:pt x="873" y="1425"/>
                </a:cubicBezTo>
                <a:cubicBezTo>
                  <a:pt x="886" y="1425"/>
                  <a:pt x="901" y="1423"/>
                  <a:pt x="913" y="1428"/>
                </a:cubicBezTo>
                <a:cubicBezTo>
                  <a:pt x="913" y="1428"/>
                  <a:pt x="913" y="1428"/>
                  <a:pt x="913" y="1428"/>
                </a:cubicBezTo>
                <a:cubicBezTo>
                  <a:pt x="915" y="1429"/>
                  <a:pt x="916" y="1430"/>
                  <a:pt x="917" y="1430"/>
                </a:cubicBezTo>
                <a:cubicBezTo>
                  <a:pt x="917" y="1430"/>
                  <a:pt x="917" y="1431"/>
                  <a:pt x="918" y="1431"/>
                </a:cubicBezTo>
                <a:cubicBezTo>
                  <a:pt x="920" y="1432"/>
                  <a:pt x="922" y="1435"/>
                  <a:pt x="922" y="1437"/>
                </a:cubicBezTo>
                <a:cubicBezTo>
                  <a:pt x="923" y="1439"/>
                  <a:pt x="923" y="1442"/>
                  <a:pt x="921" y="1444"/>
                </a:cubicBezTo>
                <a:cubicBezTo>
                  <a:pt x="920" y="1446"/>
                  <a:pt x="920" y="1446"/>
                  <a:pt x="920" y="1446"/>
                </a:cubicBezTo>
                <a:cubicBezTo>
                  <a:pt x="918" y="1452"/>
                  <a:pt x="913" y="1460"/>
                  <a:pt x="910" y="1465"/>
                </a:cubicBezTo>
                <a:close/>
                <a:moveTo>
                  <a:pt x="1095" y="1502"/>
                </a:moveTo>
                <a:cubicBezTo>
                  <a:pt x="1093" y="1502"/>
                  <a:pt x="1091" y="1502"/>
                  <a:pt x="1089" y="1502"/>
                </a:cubicBezTo>
                <a:cubicBezTo>
                  <a:pt x="1089" y="1502"/>
                  <a:pt x="1089" y="1503"/>
                  <a:pt x="1088" y="1503"/>
                </a:cubicBezTo>
                <a:cubicBezTo>
                  <a:pt x="1077" y="1504"/>
                  <a:pt x="1066" y="1503"/>
                  <a:pt x="1054" y="1503"/>
                </a:cubicBezTo>
                <a:cubicBezTo>
                  <a:pt x="1007" y="1503"/>
                  <a:pt x="1007" y="1503"/>
                  <a:pt x="1007" y="1503"/>
                </a:cubicBezTo>
                <a:cubicBezTo>
                  <a:pt x="997" y="1503"/>
                  <a:pt x="980" y="1501"/>
                  <a:pt x="976" y="1490"/>
                </a:cubicBezTo>
                <a:cubicBezTo>
                  <a:pt x="976" y="1489"/>
                  <a:pt x="976" y="1488"/>
                  <a:pt x="976" y="1487"/>
                </a:cubicBezTo>
                <a:cubicBezTo>
                  <a:pt x="976" y="1486"/>
                  <a:pt x="976" y="1486"/>
                  <a:pt x="976" y="1485"/>
                </a:cubicBezTo>
                <a:cubicBezTo>
                  <a:pt x="977" y="1481"/>
                  <a:pt x="980" y="1477"/>
                  <a:pt x="982" y="1473"/>
                </a:cubicBezTo>
                <a:cubicBezTo>
                  <a:pt x="986" y="1463"/>
                  <a:pt x="990" y="1449"/>
                  <a:pt x="998" y="1441"/>
                </a:cubicBezTo>
                <a:cubicBezTo>
                  <a:pt x="998" y="1440"/>
                  <a:pt x="999" y="1440"/>
                  <a:pt x="999" y="1440"/>
                </a:cubicBezTo>
                <a:cubicBezTo>
                  <a:pt x="1000" y="1439"/>
                  <a:pt x="1000" y="1439"/>
                  <a:pt x="1000" y="1438"/>
                </a:cubicBezTo>
                <a:cubicBezTo>
                  <a:pt x="1001" y="1438"/>
                  <a:pt x="1001" y="1438"/>
                  <a:pt x="1001" y="1438"/>
                </a:cubicBezTo>
                <a:cubicBezTo>
                  <a:pt x="1002" y="1437"/>
                  <a:pt x="1002" y="1437"/>
                  <a:pt x="1002" y="1437"/>
                </a:cubicBezTo>
                <a:cubicBezTo>
                  <a:pt x="1003" y="1436"/>
                  <a:pt x="1003" y="1436"/>
                  <a:pt x="1003" y="1436"/>
                </a:cubicBezTo>
                <a:cubicBezTo>
                  <a:pt x="1010" y="1431"/>
                  <a:pt x="1018" y="1428"/>
                  <a:pt x="1027" y="1427"/>
                </a:cubicBezTo>
                <a:cubicBezTo>
                  <a:pt x="1027" y="1427"/>
                  <a:pt x="1027" y="1426"/>
                  <a:pt x="1028" y="1426"/>
                </a:cubicBezTo>
                <a:cubicBezTo>
                  <a:pt x="1033" y="1425"/>
                  <a:pt x="1038" y="1425"/>
                  <a:pt x="1043" y="1425"/>
                </a:cubicBezTo>
                <a:cubicBezTo>
                  <a:pt x="1072" y="1425"/>
                  <a:pt x="1072" y="1425"/>
                  <a:pt x="1072" y="1425"/>
                </a:cubicBezTo>
                <a:cubicBezTo>
                  <a:pt x="1081" y="1425"/>
                  <a:pt x="1090" y="1425"/>
                  <a:pt x="1099" y="1425"/>
                </a:cubicBezTo>
                <a:cubicBezTo>
                  <a:pt x="1112" y="1425"/>
                  <a:pt x="1130" y="1423"/>
                  <a:pt x="1140" y="1432"/>
                </a:cubicBezTo>
                <a:cubicBezTo>
                  <a:pt x="1140" y="1433"/>
                  <a:pt x="1141" y="1433"/>
                  <a:pt x="1141" y="1434"/>
                </a:cubicBezTo>
                <a:cubicBezTo>
                  <a:pt x="1142" y="1434"/>
                  <a:pt x="1142" y="1434"/>
                  <a:pt x="1142" y="1434"/>
                </a:cubicBezTo>
                <a:cubicBezTo>
                  <a:pt x="1142" y="1434"/>
                  <a:pt x="1142" y="1435"/>
                  <a:pt x="1142" y="1435"/>
                </a:cubicBezTo>
                <a:cubicBezTo>
                  <a:pt x="1143" y="1435"/>
                  <a:pt x="1143" y="1436"/>
                  <a:pt x="1143" y="1436"/>
                </a:cubicBezTo>
                <a:cubicBezTo>
                  <a:pt x="1144" y="1438"/>
                  <a:pt x="1144" y="1440"/>
                  <a:pt x="1144" y="1442"/>
                </a:cubicBezTo>
                <a:cubicBezTo>
                  <a:pt x="1143" y="1452"/>
                  <a:pt x="1135" y="1467"/>
                  <a:pt x="1133" y="1473"/>
                </a:cubicBezTo>
                <a:cubicBezTo>
                  <a:pt x="1133" y="1474"/>
                  <a:pt x="1133" y="1474"/>
                  <a:pt x="1133" y="1474"/>
                </a:cubicBezTo>
                <a:cubicBezTo>
                  <a:pt x="1132" y="1476"/>
                  <a:pt x="1131" y="1478"/>
                  <a:pt x="1130" y="1480"/>
                </a:cubicBezTo>
                <a:cubicBezTo>
                  <a:pt x="1130" y="1481"/>
                  <a:pt x="1130" y="1481"/>
                  <a:pt x="1130" y="1481"/>
                </a:cubicBezTo>
                <a:cubicBezTo>
                  <a:pt x="1130" y="1482"/>
                  <a:pt x="1129" y="1483"/>
                  <a:pt x="1129" y="1483"/>
                </a:cubicBezTo>
                <a:cubicBezTo>
                  <a:pt x="1129" y="1484"/>
                  <a:pt x="1128" y="1484"/>
                  <a:pt x="1128" y="1485"/>
                </a:cubicBezTo>
                <a:cubicBezTo>
                  <a:pt x="1128" y="1485"/>
                  <a:pt x="1127" y="1486"/>
                  <a:pt x="1127" y="1487"/>
                </a:cubicBezTo>
                <a:cubicBezTo>
                  <a:pt x="1126" y="1487"/>
                  <a:pt x="1126" y="1487"/>
                  <a:pt x="1126" y="1488"/>
                </a:cubicBezTo>
                <a:cubicBezTo>
                  <a:pt x="1125" y="1488"/>
                  <a:pt x="1125" y="1488"/>
                  <a:pt x="1125" y="1488"/>
                </a:cubicBezTo>
                <a:cubicBezTo>
                  <a:pt x="1124" y="1489"/>
                  <a:pt x="1124" y="1489"/>
                  <a:pt x="1124" y="1490"/>
                </a:cubicBezTo>
                <a:cubicBezTo>
                  <a:pt x="1122" y="1491"/>
                  <a:pt x="1121" y="1492"/>
                  <a:pt x="1119" y="1493"/>
                </a:cubicBezTo>
                <a:cubicBezTo>
                  <a:pt x="1117" y="1494"/>
                  <a:pt x="1115" y="1495"/>
                  <a:pt x="1114" y="1496"/>
                </a:cubicBezTo>
                <a:cubicBezTo>
                  <a:pt x="1113" y="1496"/>
                  <a:pt x="1113" y="1496"/>
                  <a:pt x="1113" y="1496"/>
                </a:cubicBezTo>
                <a:cubicBezTo>
                  <a:pt x="1112" y="1497"/>
                  <a:pt x="1112" y="1497"/>
                  <a:pt x="1112" y="1497"/>
                </a:cubicBezTo>
                <a:cubicBezTo>
                  <a:pt x="1106" y="1499"/>
                  <a:pt x="1100" y="1501"/>
                  <a:pt x="1095" y="1502"/>
                </a:cubicBezTo>
                <a:close/>
                <a:moveTo>
                  <a:pt x="773" y="1710"/>
                </a:moveTo>
                <a:cubicBezTo>
                  <a:pt x="773" y="1710"/>
                  <a:pt x="773" y="1710"/>
                  <a:pt x="773" y="1710"/>
                </a:cubicBezTo>
                <a:cubicBezTo>
                  <a:pt x="771" y="1721"/>
                  <a:pt x="762" y="1732"/>
                  <a:pt x="756" y="1742"/>
                </a:cubicBezTo>
                <a:cubicBezTo>
                  <a:pt x="756" y="1742"/>
                  <a:pt x="756" y="1742"/>
                  <a:pt x="756" y="1742"/>
                </a:cubicBezTo>
                <a:cubicBezTo>
                  <a:pt x="750" y="1753"/>
                  <a:pt x="744" y="1767"/>
                  <a:pt x="736" y="1777"/>
                </a:cubicBezTo>
                <a:cubicBezTo>
                  <a:pt x="735" y="1778"/>
                  <a:pt x="735" y="1779"/>
                  <a:pt x="734" y="1781"/>
                </a:cubicBezTo>
                <a:cubicBezTo>
                  <a:pt x="734" y="1781"/>
                  <a:pt x="733" y="1781"/>
                  <a:pt x="733" y="1781"/>
                </a:cubicBezTo>
                <a:cubicBezTo>
                  <a:pt x="732" y="1782"/>
                  <a:pt x="731" y="1783"/>
                  <a:pt x="730" y="1784"/>
                </a:cubicBezTo>
                <a:cubicBezTo>
                  <a:pt x="729" y="1785"/>
                  <a:pt x="729" y="1785"/>
                  <a:pt x="728" y="1786"/>
                </a:cubicBezTo>
                <a:cubicBezTo>
                  <a:pt x="728" y="1786"/>
                  <a:pt x="728" y="1786"/>
                  <a:pt x="728" y="1786"/>
                </a:cubicBezTo>
                <a:cubicBezTo>
                  <a:pt x="719" y="1794"/>
                  <a:pt x="708" y="1799"/>
                  <a:pt x="696" y="1802"/>
                </a:cubicBezTo>
                <a:cubicBezTo>
                  <a:pt x="695" y="1803"/>
                  <a:pt x="693" y="1803"/>
                  <a:pt x="692" y="1804"/>
                </a:cubicBezTo>
                <a:cubicBezTo>
                  <a:pt x="685" y="1805"/>
                  <a:pt x="678" y="1806"/>
                  <a:pt x="671" y="1806"/>
                </a:cubicBezTo>
                <a:cubicBezTo>
                  <a:pt x="665" y="1806"/>
                  <a:pt x="665" y="1806"/>
                  <a:pt x="665" y="1806"/>
                </a:cubicBezTo>
                <a:cubicBezTo>
                  <a:pt x="665" y="1806"/>
                  <a:pt x="665" y="1806"/>
                  <a:pt x="665" y="1806"/>
                </a:cubicBezTo>
                <a:cubicBezTo>
                  <a:pt x="636" y="1806"/>
                  <a:pt x="607" y="1807"/>
                  <a:pt x="578" y="1807"/>
                </a:cubicBezTo>
                <a:cubicBezTo>
                  <a:pt x="575" y="1807"/>
                  <a:pt x="573" y="1806"/>
                  <a:pt x="571" y="1806"/>
                </a:cubicBezTo>
                <a:cubicBezTo>
                  <a:pt x="567" y="1806"/>
                  <a:pt x="563" y="1805"/>
                  <a:pt x="560" y="1804"/>
                </a:cubicBezTo>
                <a:cubicBezTo>
                  <a:pt x="555" y="1802"/>
                  <a:pt x="551" y="1800"/>
                  <a:pt x="549" y="1797"/>
                </a:cubicBezTo>
                <a:cubicBezTo>
                  <a:pt x="546" y="1794"/>
                  <a:pt x="545" y="1790"/>
                  <a:pt x="545" y="1786"/>
                </a:cubicBezTo>
                <a:cubicBezTo>
                  <a:pt x="545" y="1783"/>
                  <a:pt x="546" y="1780"/>
                  <a:pt x="548" y="1777"/>
                </a:cubicBezTo>
                <a:cubicBezTo>
                  <a:pt x="548" y="1776"/>
                  <a:pt x="549" y="1776"/>
                  <a:pt x="549" y="1776"/>
                </a:cubicBezTo>
                <a:cubicBezTo>
                  <a:pt x="549" y="1775"/>
                  <a:pt x="549" y="1774"/>
                  <a:pt x="550" y="1774"/>
                </a:cubicBezTo>
                <a:cubicBezTo>
                  <a:pt x="551" y="1772"/>
                  <a:pt x="551" y="1772"/>
                  <a:pt x="551" y="1772"/>
                </a:cubicBezTo>
                <a:cubicBezTo>
                  <a:pt x="551" y="1772"/>
                  <a:pt x="551" y="1772"/>
                  <a:pt x="551" y="1772"/>
                </a:cubicBezTo>
                <a:cubicBezTo>
                  <a:pt x="558" y="1761"/>
                  <a:pt x="566" y="1750"/>
                  <a:pt x="574" y="1739"/>
                </a:cubicBezTo>
                <a:cubicBezTo>
                  <a:pt x="579" y="1730"/>
                  <a:pt x="585" y="1720"/>
                  <a:pt x="592" y="1713"/>
                </a:cubicBezTo>
                <a:cubicBezTo>
                  <a:pt x="593" y="1712"/>
                  <a:pt x="593" y="1711"/>
                  <a:pt x="594" y="1710"/>
                </a:cubicBezTo>
                <a:cubicBezTo>
                  <a:pt x="594" y="1710"/>
                  <a:pt x="595" y="1710"/>
                  <a:pt x="595" y="1710"/>
                </a:cubicBezTo>
                <a:cubicBezTo>
                  <a:pt x="596" y="1708"/>
                  <a:pt x="598" y="1707"/>
                  <a:pt x="600" y="1705"/>
                </a:cubicBezTo>
                <a:cubicBezTo>
                  <a:pt x="600" y="1705"/>
                  <a:pt x="600" y="1705"/>
                  <a:pt x="600" y="1705"/>
                </a:cubicBezTo>
                <a:cubicBezTo>
                  <a:pt x="600" y="1705"/>
                  <a:pt x="600" y="1705"/>
                  <a:pt x="600" y="1705"/>
                </a:cubicBezTo>
                <a:cubicBezTo>
                  <a:pt x="610" y="1697"/>
                  <a:pt x="622" y="1692"/>
                  <a:pt x="635" y="1690"/>
                </a:cubicBezTo>
                <a:cubicBezTo>
                  <a:pt x="635" y="1690"/>
                  <a:pt x="635" y="1690"/>
                  <a:pt x="635" y="1690"/>
                </a:cubicBezTo>
                <a:cubicBezTo>
                  <a:pt x="636" y="1690"/>
                  <a:pt x="636" y="1690"/>
                  <a:pt x="636" y="1690"/>
                </a:cubicBezTo>
                <a:cubicBezTo>
                  <a:pt x="638" y="1689"/>
                  <a:pt x="640" y="1689"/>
                  <a:pt x="643" y="1688"/>
                </a:cubicBezTo>
                <a:cubicBezTo>
                  <a:pt x="644" y="1688"/>
                  <a:pt x="646" y="1688"/>
                  <a:pt x="647" y="1688"/>
                </a:cubicBezTo>
                <a:cubicBezTo>
                  <a:pt x="649" y="1688"/>
                  <a:pt x="650" y="1688"/>
                  <a:pt x="652" y="1688"/>
                </a:cubicBezTo>
                <a:cubicBezTo>
                  <a:pt x="653" y="1687"/>
                  <a:pt x="654" y="1687"/>
                  <a:pt x="655" y="1687"/>
                </a:cubicBezTo>
                <a:cubicBezTo>
                  <a:pt x="656" y="1687"/>
                  <a:pt x="656" y="1687"/>
                  <a:pt x="656" y="1687"/>
                </a:cubicBezTo>
                <a:cubicBezTo>
                  <a:pt x="656" y="1687"/>
                  <a:pt x="656" y="1687"/>
                  <a:pt x="656" y="1687"/>
                </a:cubicBezTo>
                <a:cubicBezTo>
                  <a:pt x="683" y="1687"/>
                  <a:pt x="709" y="1687"/>
                  <a:pt x="736" y="1687"/>
                </a:cubicBezTo>
                <a:cubicBezTo>
                  <a:pt x="736" y="1687"/>
                  <a:pt x="736" y="1687"/>
                  <a:pt x="736" y="1687"/>
                </a:cubicBezTo>
                <a:cubicBezTo>
                  <a:pt x="740" y="1687"/>
                  <a:pt x="740" y="1687"/>
                  <a:pt x="740" y="1687"/>
                </a:cubicBezTo>
                <a:cubicBezTo>
                  <a:pt x="747" y="1687"/>
                  <a:pt x="753" y="1688"/>
                  <a:pt x="757" y="1689"/>
                </a:cubicBezTo>
                <a:cubicBezTo>
                  <a:pt x="759" y="1690"/>
                  <a:pt x="760" y="1690"/>
                  <a:pt x="761" y="1691"/>
                </a:cubicBezTo>
                <a:cubicBezTo>
                  <a:pt x="761" y="1691"/>
                  <a:pt x="762" y="1691"/>
                  <a:pt x="763" y="1691"/>
                </a:cubicBezTo>
                <a:cubicBezTo>
                  <a:pt x="763" y="1692"/>
                  <a:pt x="763" y="1692"/>
                  <a:pt x="764" y="1692"/>
                </a:cubicBezTo>
                <a:cubicBezTo>
                  <a:pt x="771" y="1695"/>
                  <a:pt x="775" y="1701"/>
                  <a:pt x="773" y="1710"/>
                </a:cubicBezTo>
                <a:close/>
                <a:moveTo>
                  <a:pt x="828" y="1613"/>
                </a:moveTo>
                <a:cubicBezTo>
                  <a:pt x="827" y="1614"/>
                  <a:pt x="827" y="1614"/>
                  <a:pt x="827" y="1614"/>
                </a:cubicBezTo>
                <a:cubicBezTo>
                  <a:pt x="827" y="1614"/>
                  <a:pt x="827" y="1614"/>
                  <a:pt x="827" y="1614"/>
                </a:cubicBezTo>
                <a:cubicBezTo>
                  <a:pt x="826" y="1616"/>
                  <a:pt x="825" y="1617"/>
                  <a:pt x="824" y="1619"/>
                </a:cubicBezTo>
                <a:cubicBezTo>
                  <a:pt x="824" y="1619"/>
                  <a:pt x="824" y="1619"/>
                  <a:pt x="823" y="1619"/>
                </a:cubicBezTo>
                <a:cubicBezTo>
                  <a:pt x="817" y="1627"/>
                  <a:pt x="807" y="1632"/>
                  <a:pt x="797" y="1635"/>
                </a:cubicBezTo>
                <a:cubicBezTo>
                  <a:pt x="797" y="1635"/>
                  <a:pt x="797" y="1635"/>
                  <a:pt x="797" y="1635"/>
                </a:cubicBezTo>
                <a:cubicBezTo>
                  <a:pt x="795" y="1636"/>
                  <a:pt x="794" y="1636"/>
                  <a:pt x="792" y="1636"/>
                </a:cubicBezTo>
                <a:cubicBezTo>
                  <a:pt x="791" y="1637"/>
                  <a:pt x="790" y="1637"/>
                  <a:pt x="789" y="1637"/>
                </a:cubicBezTo>
                <a:cubicBezTo>
                  <a:pt x="788" y="1637"/>
                  <a:pt x="788" y="1638"/>
                  <a:pt x="787" y="1638"/>
                </a:cubicBezTo>
                <a:cubicBezTo>
                  <a:pt x="781" y="1639"/>
                  <a:pt x="774" y="1640"/>
                  <a:pt x="768" y="1640"/>
                </a:cubicBezTo>
                <a:cubicBezTo>
                  <a:pt x="767" y="1640"/>
                  <a:pt x="767" y="1640"/>
                  <a:pt x="767" y="1640"/>
                </a:cubicBezTo>
                <a:cubicBezTo>
                  <a:pt x="756" y="1641"/>
                  <a:pt x="745" y="1640"/>
                  <a:pt x="735" y="1640"/>
                </a:cubicBezTo>
                <a:cubicBezTo>
                  <a:pt x="718" y="1640"/>
                  <a:pt x="702" y="1640"/>
                  <a:pt x="685" y="1640"/>
                </a:cubicBezTo>
                <a:cubicBezTo>
                  <a:pt x="683" y="1640"/>
                  <a:pt x="680" y="1640"/>
                  <a:pt x="677" y="1640"/>
                </a:cubicBezTo>
                <a:cubicBezTo>
                  <a:pt x="677" y="1640"/>
                  <a:pt x="677" y="1640"/>
                  <a:pt x="676" y="1640"/>
                </a:cubicBezTo>
                <a:cubicBezTo>
                  <a:pt x="674" y="1639"/>
                  <a:pt x="672" y="1639"/>
                  <a:pt x="669" y="1638"/>
                </a:cubicBezTo>
                <a:cubicBezTo>
                  <a:pt x="669" y="1638"/>
                  <a:pt x="669" y="1638"/>
                  <a:pt x="669" y="1638"/>
                </a:cubicBezTo>
                <a:cubicBezTo>
                  <a:pt x="669" y="1638"/>
                  <a:pt x="669" y="1638"/>
                  <a:pt x="669" y="1638"/>
                </a:cubicBezTo>
                <a:cubicBezTo>
                  <a:pt x="662" y="1636"/>
                  <a:pt x="655" y="1632"/>
                  <a:pt x="655" y="1624"/>
                </a:cubicBezTo>
                <a:cubicBezTo>
                  <a:pt x="655" y="1623"/>
                  <a:pt x="655" y="1621"/>
                  <a:pt x="656" y="1620"/>
                </a:cubicBezTo>
                <a:cubicBezTo>
                  <a:pt x="656" y="1619"/>
                  <a:pt x="656" y="1619"/>
                  <a:pt x="656" y="1618"/>
                </a:cubicBezTo>
                <a:cubicBezTo>
                  <a:pt x="657" y="1617"/>
                  <a:pt x="657" y="1616"/>
                  <a:pt x="658" y="1614"/>
                </a:cubicBezTo>
                <a:cubicBezTo>
                  <a:pt x="658" y="1614"/>
                  <a:pt x="658" y="1614"/>
                  <a:pt x="658" y="1614"/>
                </a:cubicBezTo>
                <a:cubicBezTo>
                  <a:pt x="659" y="1613"/>
                  <a:pt x="659" y="1613"/>
                  <a:pt x="659" y="1613"/>
                </a:cubicBezTo>
                <a:cubicBezTo>
                  <a:pt x="660" y="1612"/>
                  <a:pt x="661" y="1610"/>
                  <a:pt x="662" y="1609"/>
                </a:cubicBezTo>
                <a:cubicBezTo>
                  <a:pt x="670" y="1597"/>
                  <a:pt x="678" y="1585"/>
                  <a:pt x="686" y="1572"/>
                </a:cubicBezTo>
                <a:cubicBezTo>
                  <a:pt x="687" y="1572"/>
                  <a:pt x="687" y="1572"/>
                  <a:pt x="687" y="1572"/>
                </a:cubicBezTo>
                <a:cubicBezTo>
                  <a:pt x="689" y="1568"/>
                  <a:pt x="689" y="1568"/>
                  <a:pt x="689" y="1568"/>
                </a:cubicBezTo>
                <a:cubicBezTo>
                  <a:pt x="692" y="1565"/>
                  <a:pt x="695" y="1562"/>
                  <a:pt x="699" y="1559"/>
                </a:cubicBezTo>
                <a:cubicBezTo>
                  <a:pt x="702" y="1557"/>
                  <a:pt x="705" y="1555"/>
                  <a:pt x="708" y="1554"/>
                </a:cubicBezTo>
                <a:cubicBezTo>
                  <a:pt x="709" y="1553"/>
                  <a:pt x="710" y="1553"/>
                  <a:pt x="711" y="1552"/>
                </a:cubicBezTo>
                <a:cubicBezTo>
                  <a:pt x="712" y="1552"/>
                  <a:pt x="712" y="1552"/>
                  <a:pt x="713" y="1551"/>
                </a:cubicBezTo>
                <a:cubicBezTo>
                  <a:pt x="713" y="1551"/>
                  <a:pt x="714" y="1551"/>
                  <a:pt x="714" y="1551"/>
                </a:cubicBezTo>
                <a:cubicBezTo>
                  <a:pt x="715" y="1551"/>
                  <a:pt x="715" y="1551"/>
                  <a:pt x="716" y="1550"/>
                </a:cubicBezTo>
                <a:cubicBezTo>
                  <a:pt x="720" y="1549"/>
                  <a:pt x="725" y="1547"/>
                  <a:pt x="730" y="1546"/>
                </a:cubicBezTo>
                <a:cubicBezTo>
                  <a:pt x="735" y="1545"/>
                  <a:pt x="741" y="1544"/>
                  <a:pt x="747" y="1544"/>
                </a:cubicBezTo>
                <a:cubicBezTo>
                  <a:pt x="763" y="1544"/>
                  <a:pt x="763" y="1544"/>
                  <a:pt x="763" y="1544"/>
                </a:cubicBezTo>
                <a:cubicBezTo>
                  <a:pt x="767" y="1544"/>
                  <a:pt x="770" y="1544"/>
                  <a:pt x="774" y="1544"/>
                </a:cubicBezTo>
                <a:cubicBezTo>
                  <a:pt x="789" y="1544"/>
                  <a:pt x="803" y="1544"/>
                  <a:pt x="818" y="1544"/>
                </a:cubicBezTo>
                <a:cubicBezTo>
                  <a:pt x="818" y="1544"/>
                  <a:pt x="818" y="1544"/>
                  <a:pt x="818" y="1544"/>
                </a:cubicBezTo>
                <a:cubicBezTo>
                  <a:pt x="824" y="1544"/>
                  <a:pt x="824" y="1544"/>
                  <a:pt x="824" y="1544"/>
                </a:cubicBezTo>
                <a:cubicBezTo>
                  <a:pt x="830" y="1544"/>
                  <a:pt x="835" y="1545"/>
                  <a:pt x="839" y="1546"/>
                </a:cubicBezTo>
                <a:cubicBezTo>
                  <a:pt x="843" y="1547"/>
                  <a:pt x="845" y="1548"/>
                  <a:pt x="847" y="1549"/>
                </a:cubicBezTo>
                <a:cubicBezTo>
                  <a:pt x="854" y="1553"/>
                  <a:pt x="858" y="1559"/>
                  <a:pt x="853" y="1568"/>
                </a:cubicBezTo>
                <a:cubicBezTo>
                  <a:pt x="848" y="1579"/>
                  <a:pt x="841" y="1590"/>
                  <a:pt x="835" y="1600"/>
                </a:cubicBezTo>
                <a:cubicBezTo>
                  <a:pt x="828" y="1613"/>
                  <a:pt x="828" y="1613"/>
                  <a:pt x="828" y="1613"/>
                </a:cubicBezTo>
                <a:cubicBezTo>
                  <a:pt x="828" y="1613"/>
                  <a:pt x="828" y="1613"/>
                  <a:pt x="828" y="1613"/>
                </a:cubicBezTo>
                <a:close/>
                <a:moveTo>
                  <a:pt x="1592" y="1771"/>
                </a:moveTo>
                <a:cubicBezTo>
                  <a:pt x="1592" y="1773"/>
                  <a:pt x="1592" y="1775"/>
                  <a:pt x="1591" y="1777"/>
                </a:cubicBezTo>
                <a:cubicBezTo>
                  <a:pt x="1591" y="1778"/>
                  <a:pt x="1591" y="1778"/>
                  <a:pt x="1591" y="1778"/>
                </a:cubicBezTo>
                <a:cubicBezTo>
                  <a:pt x="1590" y="1780"/>
                  <a:pt x="1590" y="1782"/>
                  <a:pt x="1589" y="1783"/>
                </a:cubicBezTo>
                <a:cubicBezTo>
                  <a:pt x="1589" y="1783"/>
                  <a:pt x="1589" y="1783"/>
                  <a:pt x="1589" y="1784"/>
                </a:cubicBezTo>
                <a:cubicBezTo>
                  <a:pt x="1588" y="1784"/>
                  <a:pt x="1588" y="1784"/>
                  <a:pt x="1588" y="1784"/>
                </a:cubicBezTo>
                <a:cubicBezTo>
                  <a:pt x="1587" y="1786"/>
                  <a:pt x="1586" y="1788"/>
                  <a:pt x="1584" y="1789"/>
                </a:cubicBezTo>
                <a:cubicBezTo>
                  <a:pt x="1584" y="1789"/>
                  <a:pt x="1584" y="1789"/>
                  <a:pt x="1584" y="1789"/>
                </a:cubicBezTo>
                <a:cubicBezTo>
                  <a:pt x="1582" y="1791"/>
                  <a:pt x="1581" y="1792"/>
                  <a:pt x="1579" y="1794"/>
                </a:cubicBezTo>
                <a:cubicBezTo>
                  <a:pt x="1578" y="1794"/>
                  <a:pt x="1578" y="1794"/>
                  <a:pt x="1578" y="1794"/>
                </a:cubicBezTo>
                <a:cubicBezTo>
                  <a:pt x="1578" y="1794"/>
                  <a:pt x="1577" y="1795"/>
                  <a:pt x="1577" y="1795"/>
                </a:cubicBezTo>
                <a:cubicBezTo>
                  <a:pt x="1575" y="1796"/>
                  <a:pt x="1573" y="1797"/>
                  <a:pt x="1571" y="1798"/>
                </a:cubicBezTo>
                <a:cubicBezTo>
                  <a:pt x="1571" y="1798"/>
                  <a:pt x="1571" y="1798"/>
                  <a:pt x="1570" y="1798"/>
                </a:cubicBezTo>
                <a:cubicBezTo>
                  <a:pt x="1569" y="1799"/>
                  <a:pt x="1567" y="1800"/>
                  <a:pt x="1566" y="1800"/>
                </a:cubicBezTo>
                <a:cubicBezTo>
                  <a:pt x="1565" y="1800"/>
                  <a:pt x="1564" y="1801"/>
                  <a:pt x="1563" y="1801"/>
                </a:cubicBezTo>
                <a:cubicBezTo>
                  <a:pt x="1563" y="1801"/>
                  <a:pt x="1563" y="1801"/>
                  <a:pt x="1562" y="1801"/>
                </a:cubicBezTo>
                <a:cubicBezTo>
                  <a:pt x="1562" y="1801"/>
                  <a:pt x="1561" y="1801"/>
                  <a:pt x="1561" y="1802"/>
                </a:cubicBezTo>
                <a:cubicBezTo>
                  <a:pt x="1559" y="1802"/>
                  <a:pt x="1557" y="1802"/>
                  <a:pt x="1555" y="1803"/>
                </a:cubicBezTo>
                <a:cubicBezTo>
                  <a:pt x="1553" y="1803"/>
                  <a:pt x="1551" y="1803"/>
                  <a:pt x="1550" y="1803"/>
                </a:cubicBezTo>
                <a:cubicBezTo>
                  <a:pt x="1548" y="1804"/>
                  <a:pt x="1546" y="1804"/>
                  <a:pt x="1544" y="1804"/>
                </a:cubicBezTo>
                <a:cubicBezTo>
                  <a:pt x="1544" y="1804"/>
                  <a:pt x="1543" y="1804"/>
                  <a:pt x="1542" y="1804"/>
                </a:cubicBezTo>
                <a:cubicBezTo>
                  <a:pt x="1540" y="1804"/>
                  <a:pt x="1540" y="1804"/>
                  <a:pt x="1540" y="1804"/>
                </a:cubicBezTo>
                <a:cubicBezTo>
                  <a:pt x="1540" y="1804"/>
                  <a:pt x="1540" y="1804"/>
                  <a:pt x="1540" y="1804"/>
                </a:cubicBezTo>
                <a:cubicBezTo>
                  <a:pt x="1530" y="1804"/>
                  <a:pt x="1519" y="1804"/>
                  <a:pt x="1509" y="1804"/>
                </a:cubicBezTo>
                <a:cubicBezTo>
                  <a:pt x="1461" y="1804"/>
                  <a:pt x="908" y="1806"/>
                  <a:pt x="869" y="1806"/>
                </a:cubicBezTo>
                <a:cubicBezTo>
                  <a:pt x="866" y="1806"/>
                  <a:pt x="863" y="1806"/>
                  <a:pt x="861" y="1805"/>
                </a:cubicBezTo>
                <a:cubicBezTo>
                  <a:pt x="857" y="1805"/>
                  <a:pt x="853" y="1804"/>
                  <a:pt x="850" y="1803"/>
                </a:cubicBezTo>
                <a:cubicBezTo>
                  <a:pt x="845" y="1802"/>
                  <a:pt x="841" y="1799"/>
                  <a:pt x="838" y="1796"/>
                </a:cubicBezTo>
                <a:cubicBezTo>
                  <a:pt x="835" y="1793"/>
                  <a:pt x="833" y="1790"/>
                  <a:pt x="832" y="1786"/>
                </a:cubicBezTo>
                <a:cubicBezTo>
                  <a:pt x="832" y="1782"/>
                  <a:pt x="832" y="1778"/>
                  <a:pt x="834" y="1773"/>
                </a:cubicBezTo>
                <a:cubicBezTo>
                  <a:pt x="836" y="1771"/>
                  <a:pt x="836" y="1771"/>
                  <a:pt x="836" y="1771"/>
                </a:cubicBezTo>
                <a:cubicBezTo>
                  <a:pt x="836" y="1771"/>
                  <a:pt x="836" y="1771"/>
                  <a:pt x="836" y="1771"/>
                </a:cubicBezTo>
                <a:cubicBezTo>
                  <a:pt x="842" y="1758"/>
                  <a:pt x="848" y="1745"/>
                  <a:pt x="854" y="1732"/>
                </a:cubicBezTo>
                <a:cubicBezTo>
                  <a:pt x="856" y="1730"/>
                  <a:pt x="857" y="1728"/>
                  <a:pt x="858" y="1726"/>
                </a:cubicBezTo>
                <a:cubicBezTo>
                  <a:pt x="862" y="1716"/>
                  <a:pt x="862" y="1716"/>
                  <a:pt x="862" y="1716"/>
                </a:cubicBezTo>
                <a:cubicBezTo>
                  <a:pt x="864" y="1712"/>
                  <a:pt x="868" y="1708"/>
                  <a:pt x="872" y="1704"/>
                </a:cubicBezTo>
                <a:cubicBezTo>
                  <a:pt x="873" y="1704"/>
                  <a:pt x="874" y="1703"/>
                  <a:pt x="875" y="1702"/>
                </a:cubicBezTo>
                <a:cubicBezTo>
                  <a:pt x="875" y="1702"/>
                  <a:pt x="876" y="1701"/>
                  <a:pt x="877" y="1701"/>
                </a:cubicBezTo>
                <a:cubicBezTo>
                  <a:pt x="878" y="1700"/>
                  <a:pt x="878" y="1700"/>
                  <a:pt x="879" y="1699"/>
                </a:cubicBezTo>
                <a:cubicBezTo>
                  <a:pt x="880" y="1699"/>
                  <a:pt x="880" y="1699"/>
                  <a:pt x="880" y="1699"/>
                </a:cubicBezTo>
                <a:cubicBezTo>
                  <a:pt x="881" y="1698"/>
                  <a:pt x="881" y="1698"/>
                  <a:pt x="882" y="1698"/>
                </a:cubicBezTo>
                <a:cubicBezTo>
                  <a:pt x="883" y="1697"/>
                  <a:pt x="885" y="1696"/>
                  <a:pt x="886" y="1695"/>
                </a:cubicBezTo>
                <a:cubicBezTo>
                  <a:pt x="887" y="1695"/>
                  <a:pt x="888" y="1695"/>
                  <a:pt x="889" y="1694"/>
                </a:cubicBezTo>
                <a:cubicBezTo>
                  <a:pt x="890" y="1694"/>
                  <a:pt x="891" y="1693"/>
                  <a:pt x="893" y="1693"/>
                </a:cubicBezTo>
                <a:cubicBezTo>
                  <a:pt x="895" y="1692"/>
                  <a:pt x="897" y="1691"/>
                  <a:pt x="899" y="1690"/>
                </a:cubicBezTo>
                <a:cubicBezTo>
                  <a:pt x="900" y="1690"/>
                  <a:pt x="901" y="1690"/>
                  <a:pt x="903" y="1689"/>
                </a:cubicBezTo>
                <a:cubicBezTo>
                  <a:pt x="903" y="1689"/>
                  <a:pt x="904" y="1689"/>
                  <a:pt x="904" y="1689"/>
                </a:cubicBezTo>
                <a:cubicBezTo>
                  <a:pt x="910" y="1687"/>
                  <a:pt x="917" y="1687"/>
                  <a:pt x="923" y="1687"/>
                </a:cubicBezTo>
                <a:cubicBezTo>
                  <a:pt x="923" y="1687"/>
                  <a:pt x="1503" y="1685"/>
                  <a:pt x="1525" y="1685"/>
                </a:cubicBezTo>
                <a:cubicBezTo>
                  <a:pt x="1531" y="1685"/>
                  <a:pt x="1538" y="1685"/>
                  <a:pt x="1545" y="1685"/>
                </a:cubicBezTo>
                <a:cubicBezTo>
                  <a:pt x="1548" y="1685"/>
                  <a:pt x="1551" y="1685"/>
                  <a:pt x="1554" y="1686"/>
                </a:cubicBezTo>
                <a:cubicBezTo>
                  <a:pt x="1554" y="1686"/>
                  <a:pt x="1555" y="1686"/>
                  <a:pt x="1555" y="1686"/>
                </a:cubicBezTo>
                <a:cubicBezTo>
                  <a:pt x="1557" y="1686"/>
                  <a:pt x="1560" y="1686"/>
                  <a:pt x="1562" y="1687"/>
                </a:cubicBezTo>
                <a:cubicBezTo>
                  <a:pt x="1562" y="1687"/>
                  <a:pt x="1563" y="1687"/>
                  <a:pt x="1563" y="1687"/>
                </a:cubicBezTo>
                <a:cubicBezTo>
                  <a:pt x="1563" y="1687"/>
                  <a:pt x="1563" y="1687"/>
                  <a:pt x="1563" y="1687"/>
                </a:cubicBezTo>
                <a:cubicBezTo>
                  <a:pt x="1566" y="1688"/>
                  <a:pt x="1568" y="1689"/>
                  <a:pt x="1570" y="1690"/>
                </a:cubicBezTo>
                <a:cubicBezTo>
                  <a:pt x="1570" y="1690"/>
                  <a:pt x="1571" y="1690"/>
                  <a:pt x="1571" y="1690"/>
                </a:cubicBezTo>
                <a:cubicBezTo>
                  <a:pt x="1573" y="1691"/>
                  <a:pt x="1575" y="1692"/>
                  <a:pt x="1577" y="1693"/>
                </a:cubicBezTo>
                <a:cubicBezTo>
                  <a:pt x="1577" y="1693"/>
                  <a:pt x="1577" y="1693"/>
                  <a:pt x="1578" y="1693"/>
                </a:cubicBezTo>
                <a:cubicBezTo>
                  <a:pt x="1578" y="1694"/>
                  <a:pt x="1578" y="1694"/>
                  <a:pt x="1578" y="1694"/>
                </a:cubicBezTo>
                <a:cubicBezTo>
                  <a:pt x="1580" y="1695"/>
                  <a:pt x="1581" y="1696"/>
                  <a:pt x="1582" y="1697"/>
                </a:cubicBezTo>
                <a:cubicBezTo>
                  <a:pt x="1584" y="1698"/>
                  <a:pt x="1586" y="1700"/>
                  <a:pt x="1588" y="1703"/>
                </a:cubicBezTo>
                <a:cubicBezTo>
                  <a:pt x="1590" y="1706"/>
                  <a:pt x="1592" y="1710"/>
                  <a:pt x="1592" y="1714"/>
                </a:cubicBezTo>
                <a:cubicBezTo>
                  <a:pt x="1592" y="1717"/>
                  <a:pt x="1592" y="1717"/>
                  <a:pt x="1592" y="1717"/>
                </a:cubicBezTo>
                <a:cubicBezTo>
                  <a:pt x="1592" y="1717"/>
                  <a:pt x="1592" y="1717"/>
                  <a:pt x="1592" y="1717"/>
                </a:cubicBezTo>
                <a:cubicBezTo>
                  <a:pt x="1592" y="1731"/>
                  <a:pt x="1592" y="1746"/>
                  <a:pt x="1592" y="1760"/>
                </a:cubicBezTo>
                <a:cubicBezTo>
                  <a:pt x="1592" y="1764"/>
                  <a:pt x="1593" y="1767"/>
                  <a:pt x="1592" y="1771"/>
                </a:cubicBezTo>
                <a:close/>
                <a:moveTo>
                  <a:pt x="1671" y="1490"/>
                </a:moveTo>
                <a:cubicBezTo>
                  <a:pt x="1671" y="1490"/>
                  <a:pt x="1670" y="1489"/>
                  <a:pt x="1670" y="1489"/>
                </a:cubicBezTo>
                <a:cubicBezTo>
                  <a:pt x="1670" y="1489"/>
                  <a:pt x="1669" y="1489"/>
                  <a:pt x="1669" y="1488"/>
                </a:cubicBezTo>
                <a:cubicBezTo>
                  <a:pt x="1667" y="1486"/>
                  <a:pt x="1666" y="1483"/>
                  <a:pt x="1665" y="1480"/>
                </a:cubicBezTo>
                <a:cubicBezTo>
                  <a:pt x="1665" y="1477"/>
                  <a:pt x="1665" y="1477"/>
                  <a:pt x="1665" y="1477"/>
                </a:cubicBezTo>
                <a:cubicBezTo>
                  <a:pt x="1665" y="1475"/>
                  <a:pt x="1665" y="1473"/>
                  <a:pt x="1665" y="1471"/>
                </a:cubicBezTo>
                <a:cubicBezTo>
                  <a:pt x="1665" y="1471"/>
                  <a:pt x="1665" y="1471"/>
                  <a:pt x="1665" y="1471"/>
                </a:cubicBezTo>
                <a:cubicBezTo>
                  <a:pt x="1664" y="1463"/>
                  <a:pt x="1662" y="1454"/>
                  <a:pt x="1663" y="1445"/>
                </a:cubicBezTo>
                <a:cubicBezTo>
                  <a:pt x="1663" y="1443"/>
                  <a:pt x="1663" y="1443"/>
                  <a:pt x="1663" y="1443"/>
                </a:cubicBezTo>
                <a:cubicBezTo>
                  <a:pt x="1662" y="1440"/>
                  <a:pt x="1663" y="1437"/>
                  <a:pt x="1665" y="1435"/>
                </a:cubicBezTo>
                <a:cubicBezTo>
                  <a:pt x="1667" y="1433"/>
                  <a:pt x="1669" y="1431"/>
                  <a:pt x="1673" y="1429"/>
                </a:cubicBezTo>
                <a:cubicBezTo>
                  <a:pt x="1676" y="1427"/>
                  <a:pt x="1680" y="1426"/>
                  <a:pt x="1684" y="1425"/>
                </a:cubicBezTo>
                <a:cubicBezTo>
                  <a:pt x="1684" y="1425"/>
                  <a:pt x="1684" y="1425"/>
                  <a:pt x="1684" y="1425"/>
                </a:cubicBezTo>
                <a:cubicBezTo>
                  <a:pt x="1685" y="1425"/>
                  <a:pt x="1685" y="1425"/>
                  <a:pt x="1685" y="1425"/>
                </a:cubicBezTo>
                <a:cubicBezTo>
                  <a:pt x="1687" y="1424"/>
                  <a:pt x="1689" y="1424"/>
                  <a:pt x="1690" y="1424"/>
                </a:cubicBezTo>
                <a:cubicBezTo>
                  <a:pt x="1691" y="1424"/>
                  <a:pt x="1692" y="1424"/>
                  <a:pt x="1693" y="1424"/>
                </a:cubicBezTo>
                <a:cubicBezTo>
                  <a:pt x="1700" y="1423"/>
                  <a:pt x="1708" y="1423"/>
                  <a:pt x="1716" y="1423"/>
                </a:cubicBezTo>
                <a:cubicBezTo>
                  <a:pt x="1769" y="1423"/>
                  <a:pt x="1769" y="1423"/>
                  <a:pt x="1769" y="1423"/>
                </a:cubicBezTo>
                <a:cubicBezTo>
                  <a:pt x="1772" y="1423"/>
                  <a:pt x="1775" y="1423"/>
                  <a:pt x="1778" y="1424"/>
                </a:cubicBezTo>
                <a:cubicBezTo>
                  <a:pt x="1792" y="1425"/>
                  <a:pt x="1808" y="1429"/>
                  <a:pt x="1810" y="1442"/>
                </a:cubicBezTo>
                <a:cubicBezTo>
                  <a:pt x="1814" y="1454"/>
                  <a:pt x="1815" y="1466"/>
                  <a:pt x="1817" y="1478"/>
                </a:cubicBezTo>
                <a:cubicBezTo>
                  <a:pt x="1818" y="1480"/>
                  <a:pt x="1818" y="1480"/>
                  <a:pt x="1818" y="1480"/>
                </a:cubicBezTo>
                <a:cubicBezTo>
                  <a:pt x="1818" y="1482"/>
                  <a:pt x="1818" y="1485"/>
                  <a:pt x="1817" y="1487"/>
                </a:cubicBezTo>
                <a:cubicBezTo>
                  <a:pt x="1817" y="1487"/>
                  <a:pt x="1817" y="1488"/>
                  <a:pt x="1816" y="1488"/>
                </a:cubicBezTo>
                <a:cubicBezTo>
                  <a:pt x="1816" y="1488"/>
                  <a:pt x="1816" y="1488"/>
                  <a:pt x="1816" y="1488"/>
                </a:cubicBezTo>
                <a:cubicBezTo>
                  <a:pt x="1816" y="1488"/>
                  <a:pt x="1816" y="1488"/>
                  <a:pt x="1816" y="1488"/>
                </a:cubicBezTo>
                <a:cubicBezTo>
                  <a:pt x="1813" y="1494"/>
                  <a:pt x="1807" y="1497"/>
                  <a:pt x="1799" y="1499"/>
                </a:cubicBezTo>
                <a:cubicBezTo>
                  <a:pt x="1798" y="1499"/>
                  <a:pt x="1798" y="1499"/>
                  <a:pt x="1797" y="1499"/>
                </a:cubicBezTo>
                <a:cubicBezTo>
                  <a:pt x="1796" y="1500"/>
                  <a:pt x="1796" y="1500"/>
                  <a:pt x="1795" y="1500"/>
                </a:cubicBezTo>
                <a:cubicBezTo>
                  <a:pt x="1794" y="1500"/>
                  <a:pt x="1794" y="1500"/>
                  <a:pt x="1793" y="1500"/>
                </a:cubicBezTo>
                <a:cubicBezTo>
                  <a:pt x="1792" y="1500"/>
                  <a:pt x="1790" y="1501"/>
                  <a:pt x="1789" y="1501"/>
                </a:cubicBezTo>
                <a:cubicBezTo>
                  <a:pt x="1771" y="1503"/>
                  <a:pt x="1750" y="1501"/>
                  <a:pt x="1741" y="1501"/>
                </a:cubicBezTo>
                <a:cubicBezTo>
                  <a:pt x="1707" y="1501"/>
                  <a:pt x="1707" y="1501"/>
                  <a:pt x="1707" y="1501"/>
                </a:cubicBezTo>
                <a:cubicBezTo>
                  <a:pt x="1704" y="1501"/>
                  <a:pt x="1702" y="1501"/>
                  <a:pt x="1699" y="1501"/>
                </a:cubicBezTo>
                <a:cubicBezTo>
                  <a:pt x="1697" y="1501"/>
                  <a:pt x="1695" y="1500"/>
                  <a:pt x="1693" y="1500"/>
                </a:cubicBezTo>
                <a:cubicBezTo>
                  <a:pt x="1693" y="1500"/>
                  <a:pt x="1692" y="1500"/>
                  <a:pt x="1692" y="1500"/>
                </a:cubicBezTo>
                <a:cubicBezTo>
                  <a:pt x="1691" y="1500"/>
                  <a:pt x="1691" y="1500"/>
                  <a:pt x="1691" y="1500"/>
                </a:cubicBezTo>
                <a:cubicBezTo>
                  <a:pt x="1689" y="1499"/>
                  <a:pt x="1687" y="1499"/>
                  <a:pt x="1685" y="1498"/>
                </a:cubicBezTo>
                <a:cubicBezTo>
                  <a:pt x="1684" y="1498"/>
                  <a:pt x="1684" y="1497"/>
                  <a:pt x="1683" y="1497"/>
                </a:cubicBezTo>
                <a:cubicBezTo>
                  <a:pt x="1681" y="1496"/>
                  <a:pt x="1680" y="1496"/>
                  <a:pt x="1678" y="1495"/>
                </a:cubicBezTo>
                <a:cubicBezTo>
                  <a:pt x="1676" y="1494"/>
                  <a:pt x="1674" y="1492"/>
                  <a:pt x="1672" y="1491"/>
                </a:cubicBezTo>
                <a:cubicBezTo>
                  <a:pt x="1672" y="1491"/>
                  <a:pt x="1671" y="1490"/>
                  <a:pt x="1671" y="1490"/>
                </a:cubicBezTo>
                <a:close/>
                <a:moveTo>
                  <a:pt x="1680" y="1622"/>
                </a:moveTo>
                <a:cubicBezTo>
                  <a:pt x="1677" y="1618"/>
                  <a:pt x="1676" y="1615"/>
                  <a:pt x="1675" y="1612"/>
                </a:cubicBezTo>
                <a:cubicBezTo>
                  <a:pt x="1675" y="1607"/>
                  <a:pt x="1675" y="1607"/>
                  <a:pt x="1675" y="1607"/>
                </a:cubicBezTo>
                <a:cubicBezTo>
                  <a:pt x="1675" y="1607"/>
                  <a:pt x="1675" y="1607"/>
                  <a:pt x="1675" y="1607"/>
                </a:cubicBezTo>
                <a:cubicBezTo>
                  <a:pt x="1674" y="1593"/>
                  <a:pt x="1673" y="1580"/>
                  <a:pt x="1672" y="1567"/>
                </a:cubicBezTo>
                <a:cubicBezTo>
                  <a:pt x="1672" y="1567"/>
                  <a:pt x="1672" y="1567"/>
                  <a:pt x="1672" y="1567"/>
                </a:cubicBezTo>
                <a:cubicBezTo>
                  <a:pt x="1672" y="1566"/>
                  <a:pt x="1672" y="1566"/>
                  <a:pt x="1672" y="1566"/>
                </a:cubicBezTo>
                <a:cubicBezTo>
                  <a:pt x="1672" y="1565"/>
                  <a:pt x="1672" y="1564"/>
                  <a:pt x="1672" y="1563"/>
                </a:cubicBezTo>
                <a:cubicBezTo>
                  <a:pt x="1675" y="1535"/>
                  <a:pt x="1735" y="1542"/>
                  <a:pt x="1754" y="1542"/>
                </a:cubicBezTo>
                <a:cubicBezTo>
                  <a:pt x="1776" y="1542"/>
                  <a:pt x="1819" y="1537"/>
                  <a:pt x="1832" y="1559"/>
                </a:cubicBezTo>
                <a:cubicBezTo>
                  <a:pt x="1833" y="1561"/>
                  <a:pt x="1835" y="1563"/>
                  <a:pt x="1835" y="1565"/>
                </a:cubicBezTo>
                <a:cubicBezTo>
                  <a:pt x="1836" y="1568"/>
                  <a:pt x="1836" y="1568"/>
                  <a:pt x="1836" y="1568"/>
                </a:cubicBezTo>
                <a:cubicBezTo>
                  <a:pt x="1836" y="1568"/>
                  <a:pt x="1836" y="1568"/>
                  <a:pt x="1836" y="1568"/>
                </a:cubicBezTo>
                <a:cubicBezTo>
                  <a:pt x="1837" y="1575"/>
                  <a:pt x="1838" y="1581"/>
                  <a:pt x="1840" y="1588"/>
                </a:cubicBezTo>
                <a:cubicBezTo>
                  <a:pt x="1844" y="1611"/>
                  <a:pt x="1844" y="1611"/>
                  <a:pt x="1844" y="1611"/>
                </a:cubicBezTo>
                <a:cubicBezTo>
                  <a:pt x="1845" y="1615"/>
                  <a:pt x="1844" y="1618"/>
                  <a:pt x="1843" y="1621"/>
                </a:cubicBezTo>
                <a:cubicBezTo>
                  <a:pt x="1842" y="1623"/>
                  <a:pt x="1840" y="1625"/>
                  <a:pt x="1838" y="1627"/>
                </a:cubicBezTo>
                <a:cubicBezTo>
                  <a:pt x="1838" y="1627"/>
                  <a:pt x="1837" y="1628"/>
                  <a:pt x="1836" y="1629"/>
                </a:cubicBezTo>
                <a:cubicBezTo>
                  <a:pt x="1836" y="1629"/>
                  <a:pt x="1835" y="1629"/>
                  <a:pt x="1835" y="1630"/>
                </a:cubicBezTo>
                <a:cubicBezTo>
                  <a:pt x="1835" y="1630"/>
                  <a:pt x="1834" y="1630"/>
                  <a:pt x="1834" y="1630"/>
                </a:cubicBezTo>
                <a:cubicBezTo>
                  <a:pt x="1833" y="1631"/>
                  <a:pt x="1832" y="1631"/>
                  <a:pt x="1830" y="1632"/>
                </a:cubicBezTo>
                <a:cubicBezTo>
                  <a:pt x="1829" y="1633"/>
                  <a:pt x="1828" y="1633"/>
                  <a:pt x="1827" y="1634"/>
                </a:cubicBezTo>
                <a:cubicBezTo>
                  <a:pt x="1826" y="1634"/>
                  <a:pt x="1825" y="1634"/>
                  <a:pt x="1825" y="1634"/>
                </a:cubicBezTo>
                <a:cubicBezTo>
                  <a:pt x="1824" y="1635"/>
                  <a:pt x="1823" y="1635"/>
                  <a:pt x="1822" y="1635"/>
                </a:cubicBezTo>
                <a:cubicBezTo>
                  <a:pt x="1821" y="1635"/>
                  <a:pt x="1820" y="1636"/>
                  <a:pt x="1819" y="1636"/>
                </a:cubicBezTo>
                <a:cubicBezTo>
                  <a:pt x="1818" y="1636"/>
                  <a:pt x="1818" y="1636"/>
                  <a:pt x="1818" y="1636"/>
                </a:cubicBezTo>
                <a:cubicBezTo>
                  <a:pt x="1816" y="1636"/>
                  <a:pt x="1814" y="1637"/>
                  <a:pt x="1812" y="1637"/>
                </a:cubicBezTo>
                <a:cubicBezTo>
                  <a:pt x="1809" y="1637"/>
                  <a:pt x="1807" y="1637"/>
                  <a:pt x="1805" y="1637"/>
                </a:cubicBezTo>
                <a:cubicBezTo>
                  <a:pt x="1805" y="1637"/>
                  <a:pt x="1805" y="1637"/>
                  <a:pt x="1805" y="1637"/>
                </a:cubicBezTo>
                <a:cubicBezTo>
                  <a:pt x="1804" y="1637"/>
                  <a:pt x="1804" y="1637"/>
                  <a:pt x="1804" y="1637"/>
                </a:cubicBezTo>
                <a:cubicBezTo>
                  <a:pt x="1804" y="1637"/>
                  <a:pt x="1804" y="1637"/>
                  <a:pt x="1804" y="1637"/>
                </a:cubicBezTo>
                <a:cubicBezTo>
                  <a:pt x="1777" y="1637"/>
                  <a:pt x="1750" y="1637"/>
                  <a:pt x="1722" y="1638"/>
                </a:cubicBezTo>
                <a:cubicBezTo>
                  <a:pt x="1719" y="1638"/>
                  <a:pt x="1716" y="1637"/>
                  <a:pt x="1714" y="1637"/>
                </a:cubicBezTo>
                <a:cubicBezTo>
                  <a:pt x="1713" y="1637"/>
                  <a:pt x="1712" y="1637"/>
                  <a:pt x="1712" y="1637"/>
                </a:cubicBezTo>
                <a:cubicBezTo>
                  <a:pt x="1709" y="1636"/>
                  <a:pt x="1707" y="1636"/>
                  <a:pt x="1705" y="1636"/>
                </a:cubicBezTo>
                <a:cubicBezTo>
                  <a:pt x="1705" y="1636"/>
                  <a:pt x="1705" y="1636"/>
                  <a:pt x="1705" y="1636"/>
                </a:cubicBezTo>
                <a:cubicBezTo>
                  <a:pt x="1704" y="1635"/>
                  <a:pt x="1704" y="1635"/>
                  <a:pt x="1704" y="1635"/>
                </a:cubicBezTo>
                <a:cubicBezTo>
                  <a:pt x="1701" y="1635"/>
                  <a:pt x="1699" y="1634"/>
                  <a:pt x="1697" y="1633"/>
                </a:cubicBezTo>
                <a:cubicBezTo>
                  <a:pt x="1696" y="1633"/>
                  <a:pt x="1695" y="1632"/>
                  <a:pt x="1695" y="1632"/>
                </a:cubicBezTo>
                <a:cubicBezTo>
                  <a:pt x="1693" y="1632"/>
                  <a:pt x="1692" y="1631"/>
                  <a:pt x="1691" y="1630"/>
                </a:cubicBezTo>
                <a:cubicBezTo>
                  <a:pt x="1691" y="1630"/>
                  <a:pt x="1690" y="1630"/>
                  <a:pt x="1690" y="1630"/>
                </a:cubicBezTo>
                <a:cubicBezTo>
                  <a:pt x="1686" y="1628"/>
                  <a:pt x="1682" y="1625"/>
                  <a:pt x="1680" y="1622"/>
                </a:cubicBezTo>
                <a:close/>
                <a:moveTo>
                  <a:pt x="1875" y="1783"/>
                </a:moveTo>
                <a:cubicBezTo>
                  <a:pt x="1873" y="1787"/>
                  <a:pt x="1870" y="1790"/>
                  <a:pt x="1866" y="1793"/>
                </a:cubicBezTo>
                <a:cubicBezTo>
                  <a:pt x="1862" y="1796"/>
                  <a:pt x="1858" y="1799"/>
                  <a:pt x="1852" y="1800"/>
                </a:cubicBezTo>
                <a:cubicBezTo>
                  <a:pt x="1846" y="1802"/>
                  <a:pt x="1840" y="1803"/>
                  <a:pt x="1833" y="1803"/>
                </a:cubicBezTo>
                <a:cubicBezTo>
                  <a:pt x="1815" y="1803"/>
                  <a:pt x="1815" y="1803"/>
                  <a:pt x="1815" y="1803"/>
                </a:cubicBezTo>
                <a:cubicBezTo>
                  <a:pt x="1814" y="1803"/>
                  <a:pt x="1814" y="1803"/>
                  <a:pt x="1814" y="1803"/>
                </a:cubicBezTo>
                <a:cubicBezTo>
                  <a:pt x="1789" y="1803"/>
                  <a:pt x="1765" y="1803"/>
                  <a:pt x="1740" y="1803"/>
                </a:cubicBezTo>
                <a:cubicBezTo>
                  <a:pt x="1737" y="1803"/>
                  <a:pt x="1734" y="1803"/>
                  <a:pt x="1731" y="1803"/>
                </a:cubicBezTo>
                <a:cubicBezTo>
                  <a:pt x="1730" y="1803"/>
                  <a:pt x="1730" y="1803"/>
                  <a:pt x="1729" y="1803"/>
                </a:cubicBezTo>
                <a:cubicBezTo>
                  <a:pt x="1726" y="1802"/>
                  <a:pt x="1724" y="1802"/>
                  <a:pt x="1721" y="1801"/>
                </a:cubicBezTo>
                <a:cubicBezTo>
                  <a:pt x="1721" y="1801"/>
                  <a:pt x="1721" y="1801"/>
                  <a:pt x="1720" y="1801"/>
                </a:cubicBezTo>
                <a:cubicBezTo>
                  <a:pt x="1720" y="1801"/>
                  <a:pt x="1720" y="1801"/>
                  <a:pt x="1720" y="1801"/>
                </a:cubicBezTo>
                <a:cubicBezTo>
                  <a:pt x="1709" y="1798"/>
                  <a:pt x="1698" y="1792"/>
                  <a:pt x="1692" y="1783"/>
                </a:cubicBezTo>
                <a:cubicBezTo>
                  <a:pt x="1692" y="1783"/>
                  <a:pt x="1692" y="1783"/>
                  <a:pt x="1692" y="1783"/>
                </a:cubicBezTo>
                <a:cubicBezTo>
                  <a:pt x="1692" y="1783"/>
                  <a:pt x="1692" y="1783"/>
                  <a:pt x="1692" y="1783"/>
                </a:cubicBezTo>
                <a:cubicBezTo>
                  <a:pt x="1691" y="1782"/>
                  <a:pt x="1690" y="1780"/>
                  <a:pt x="1690" y="1778"/>
                </a:cubicBezTo>
                <a:cubicBezTo>
                  <a:pt x="1689" y="1777"/>
                  <a:pt x="1689" y="1776"/>
                  <a:pt x="1689" y="1775"/>
                </a:cubicBezTo>
                <a:cubicBezTo>
                  <a:pt x="1688" y="1774"/>
                  <a:pt x="1688" y="1773"/>
                  <a:pt x="1688" y="1772"/>
                </a:cubicBezTo>
                <a:cubicBezTo>
                  <a:pt x="1688" y="1772"/>
                  <a:pt x="1688" y="1771"/>
                  <a:pt x="1688" y="1771"/>
                </a:cubicBezTo>
                <a:cubicBezTo>
                  <a:pt x="1687" y="1769"/>
                  <a:pt x="1687" y="1769"/>
                  <a:pt x="1687" y="1769"/>
                </a:cubicBezTo>
                <a:cubicBezTo>
                  <a:pt x="1687" y="1769"/>
                  <a:pt x="1687" y="1769"/>
                  <a:pt x="1687" y="1769"/>
                </a:cubicBezTo>
                <a:cubicBezTo>
                  <a:pt x="1686" y="1756"/>
                  <a:pt x="1685" y="1742"/>
                  <a:pt x="1684" y="1728"/>
                </a:cubicBezTo>
                <a:cubicBezTo>
                  <a:pt x="1684" y="1725"/>
                  <a:pt x="1684" y="1723"/>
                  <a:pt x="1684" y="1721"/>
                </a:cubicBezTo>
                <a:cubicBezTo>
                  <a:pt x="1683" y="1714"/>
                  <a:pt x="1683" y="1714"/>
                  <a:pt x="1683" y="1714"/>
                </a:cubicBezTo>
                <a:cubicBezTo>
                  <a:pt x="1683" y="1713"/>
                  <a:pt x="1683" y="1713"/>
                  <a:pt x="1683" y="1713"/>
                </a:cubicBezTo>
                <a:cubicBezTo>
                  <a:pt x="1683" y="1711"/>
                  <a:pt x="1683" y="1710"/>
                  <a:pt x="1684" y="1709"/>
                </a:cubicBezTo>
                <a:cubicBezTo>
                  <a:pt x="1684" y="1708"/>
                  <a:pt x="1684" y="1707"/>
                  <a:pt x="1684" y="1707"/>
                </a:cubicBezTo>
                <a:cubicBezTo>
                  <a:pt x="1685" y="1706"/>
                  <a:pt x="1685" y="1705"/>
                  <a:pt x="1685" y="1704"/>
                </a:cubicBezTo>
                <a:cubicBezTo>
                  <a:pt x="1686" y="1703"/>
                  <a:pt x="1686" y="1703"/>
                  <a:pt x="1686" y="1702"/>
                </a:cubicBezTo>
                <a:cubicBezTo>
                  <a:pt x="1686" y="1702"/>
                  <a:pt x="1686" y="1702"/>
                  <a:pt x="1686" y="1702"/>
                </a:cubicBezTo>
                <a:cubicBezTo>
                  <a:pt x="1687" y="1700"/>
                  <a:pt x="1688" y="1699"/>
                  <a:pt x="1689" y="1698"/>
                </a:cubicBezTo>
                <a:cubicBezTo>
                  <a:pt x="1690" y="1697"/>
                  <a:pt x="1691" y="1697"/>
                  <a:pt x="1691" y="1696"/>
                </a:cubicBezTo>
                <a:cubicBezTo>
                  <a:pt x="1692" y="1695"/>
                  <a:pt x="1693" y="1695"/>
                  <a:pt x="1694" y="1694"/>
                </a:cubicBezTo>
                <a:cubicBezTo>
                  <a:pt x="1695" y="1694"/>
                  <a:pt x="1695" y="1693"/>
                  <a:pt x="1695" y="1693"/>
                </a:cubicBezTo>
                <a:cubicBezTo>
                  <a:pt x="1695" y="1693"/>
                  <a:pt x="1696" y="1693"/>
                  <a:pt x="1696" y="1693"/>
                </a:cubicBezTo>
                <a:cubicBezTo>
                  <a:pt x="1698" y="1692"/>
                  <a:pt x="1699" y="1691"/>
                  <a:pt x="1701" y="1690"/>
                </a:cubicBezTo>
                <a:cubicBezTo>
                  <a:pt x="1702" y="1690"/>
                  <a:pt x="1702" y="1689"/>
                  <a:pt x="1702" y="1689"/>
                </a:cubicBezTo>
                <a:cubicBezTo>
                  <a:pt x="1703" y="1689"/>
                  <a:pt x="1703" y="1689"/>
                  <a:pt x="1703" y="1689"/>
                </a:cubicBezTo>
                <a:cubicBezTo>
                  <a:pt x="1704" y="1689"/>
                  <a:pt x="1704" y="1689"/>
                  <a:pt x="1705" y="1688"/>
                </a:cubicBezTo>
                <a:cubicBezTo>
                  <a:pt x="1706" y="1688"/>
                  <a:pt x="1708" y="1687"/>
                  <a:pt x="1709" y="1687"/>
                </a:cubicBezTo>
                <a:cubicBezTo>
                  <a:pt x="1710" y="1687"/>
                  <a:pt x="1711" y="1686"/>
                  <a:pt x="1712" y="1686"/>
                </a:cubicBezTo>
                <a:cubicBezTo>
                  <a:pt x="1713" y="1686"/>
                  <a:pt x="1714" y="1686"/>
                  <a:pt x="1714" y="1686"/>
                </a:cubicBezTo>
                <a:cubicBezTo>
                  <a:pt x="1717" y="1685"/>
                  <a:pt x="1720" y="1685"/>
                  <a:pt x="1723" y="1685"/>
                </a:cubicBezTo>
                <a:cubicBezTo>
                  <a:pt x="1723" y="1685"/>
                  <a:pt x="1724" y="1685"/>
                  <a:pt x="1724" y="1685"/>
                </a:cubicBezTo>
                <a:cubicBezTo>
                  <a:pt x="1725" y="1685"/>
                  <a:pt x="1726" y="1685"/>
                  <a:pt x="1727" y="1685"/>
                </a:cubicBezTo>
                <a:cubicBezTo>
                  <a:pt x="1731" y="1685"/>
                  <a:pt x="1731" y="1685"/>
                  <a:pt x="1731" y="1685"/>
                </a:cubicBezTo>
                <a:cubicBezTo>
                  <a:pt x="1736" y="1684"/>
                  <a:pt x="1740" y="1684"/>
                  <a:pt x="1744" y="1684"/>
                </a:cubicBezTo>
                <a:cubicBezTo>
                  <a:pt x="1748" y="1684"/>
                  <a:pt x="1752" y="1684"/>
                  <a:pt x="1755" y="1684"/>
                </a:cubicBezTo>
                <a:cubicBezTo>
                  <a:pt x="1791" y="1684"/>
                  <a:pt x="1791" y="1684"/>
                  <a:pt x="1791" y="1684"/>
                </a:cubicBezTo>
                <a:cubicBezTo>
                  <a:pt x="1801" y="1684"/>
                  <a:pt x="1811" y="1684"/>
                  <a:pt x="1820" y="1685"/>
                </a:cubicBezTo>
                <a:cubicBezTo>
                  <a:pt x="1822" y="1685"/>
                  <a:pt x="1823" y="1685"/>
                  <a:pt x="1825" y="1685"/>
                </a:cubicBezTo>
                <a:cubicBezTo>
                  <a:pt x="1826" y="1686"/>
                  <a:pt x="1827" y="1686"/>
                  <a:pt x="1828" y="1686"/>
                </a:cubicBezTo>
                <a:cubicBezTo>
                  <a:pt x="1828" y="1686"/>
                  <a:pt x="1829" y="1686"/>
                  <a:pt x="1830" y="1686"/>
                </a:cubicBezTo>
                <a:cubicBezTo>
                  <a:pt x="1830" y="1686"/>
                  <a:pt x="1831" y="1686"/>
                  <a:pt x="1831" y="1687"/>
                </a:cubicBezTo>
                <a:cubicBezTo>
                  <a:pt x="1832" y="1687"/>
                  <a:pt x="1832" y="1687"/>
                  <a:pt x="1833" y="1687"/>
                </a:cubicBezTo>
                <a:cubicBezTo>
                  <a:pt x="1834" y="1687"/>
                  <a:pt x="1836" y="1688"/>
                  <a:pt x="1838" y="1689"/>
                </a:cubicBezTo>
                <a:cubicBezTo>
                  <a:pt x="1839" y="1689"/>
                  <a:pt x="1840" y="1689"/>
                  <a:pt x="1841" y="1690"/>
                </a:cubicBezTo>
                <a:cubicBezTo>
                  <a:pt x="1842" y="1690"/>
                  <a:pt x="1842" y="1690"/>
                  <a:pt x="1843" y="1691"/>
                </a:cubicBezTo>
                <a:cubicBezTo>
                  <a:pt x="1845" y="1691"/>
                  <a:pt x="1846" y="1692"/>
                  <a:pt x="1847" y="1693"/>
                </a:cubicBezTo>
                <a:cubicBezTo>
                  <a:pt x="1852" y="1695"/>
                  <a:pt x="1856" y="1698"/>
                  <a:pt x="1859" y="1702"/>
                </a:cubicBezTo>
                <a:cubicBezTo>
                  <a:pt x="1862" y="1705"/>
                  <a:pt x="1864" y="1709"/>
                  <a:pt x="1865" y="1713"/>
                </a:cubicBezTo>
                <a:cubicBezTo>
                  <a:pt x="1870" y="1736"/>
                  <a:pt x="1870" y="1736"/>
                  <a:pt x="1870" y="1736"/>
                </a:cubicBezTo>
                <a:cubicBezTo>
                  <a:pt x="1871" y="1746"/>
                  <a:pt x="1873" y="1755"/>
                  <a:pt x="1875" y="1764"/>
                </a:cubicBezTo>
                <a:cubicBezTo>
                  <a:pt x="1875" y="1764"/>
                  <a:pt x="1875" y="1764"/>
                  <a:pt x="1875" y="1764"/>
                </a:cubicBezTo>
                <a:cubicBezTo>
                  <a:pt x="1876" y="1770"/>
                  <a:pt x="1876" y="1770"/>
                  <a:pt x="1876" y="1770"/>
                </a:cubicBezTo>
                <a:cubicBezTo>
                  <a:pt x="1877" y="1775"/>
                  <a:pt x="1877" y="1779"/>
                  <a:pt x="1875" y="1783"/>
                </a:cubicBezTo>
                <a:close/>
                <a:moveTo>
                  <a:pt x="2041" y="1494"/>
                </a:moveTo>
                <a:cubicBezTo>
                  <a:pt x="2036" y="1492"/>
                  <a:pt x="2032" y="1490"/>
                  <a:pt x="2030" y="1487"/>
                </a:cubicBezTo>
                <a:cubicBezTo>
                  <a:pt x="2027" y="1485"/>
                  <a:pt x="2024" y="1482"/>
                  <a:pt x="2023" y="1479"/>
                </a:cubicBezTo>
                <a:cubicBezTo>
                  <a:pt x="2021" y="1474"/>
                  <a:pt x="2021" y="1474"/>
                  <a:pt x="2021" y="1474"/>
                </a:cubicBezTo>
                <a:cubicBezTo>
                  <a:pt x="2019" y="1467"/>
                  <a:pt x="2017" y="1460"/>
                  <a:pt x="2014" y="1453"/>
                </a:cubicBezTo>
                <a:cubicBezTo>
                  <a:pt x="2012" y="1449"/>
                  <a:pt x="2009" y="1444"/>
                  <a:pt x="2009" y="1439"/>
                </a:cubicBezTo>
                <a:cubicBezTo>
                  <a:pt x="2009" y="1439"/>
                  <a:pt x="2009" y="1438"/>
                  <a:pt x="2009" y="1437"/>
                </a:cubicBezTo>
                <a:cubicBezTo>
                  <a:pt x="2009" y="1437"/>
                  <a:pt x="2009" y="1437"/>
                  <a:pt x="2009" y="1437"/>
                </a:cubicBezTo>
                <a:cubicBezTo>
                  <a:pt x="2009" y="1436"/>
                  <a:pt x="2009" y="1436"/>
                  <a:pt x="2009" y="1436"/>
                </a:cubicBezTo>
                <a:cubicBezTo>
                  <a:pt x="2010" y="1435"/>
                  <a:pt x="2009" y="1435"/>
                  <a:pt x="2010" y="1434"/>
                </a:cubicBezTo>
                <a:cubicBezTo>
                  <a:pt x="2010" y="1434"/>
                  <a:pt x="2010" y="1434"/>
                  <a:pt x="2010" y="1434"/>
                </a:cubicBezTo>
                <a:cubicBezTo>
                  <a:pt x="2017" y="1421"/>
                  <a:pt x="2039" y="1423"/>
                  <a:pt x="2051" y="1423"/>
                </a:cubicBezTo>
                <a:cubicBezTo>
                  <a:pt x="2110" y="1422"/>
                  <a:pt x="2110" y="1422"/>
                  <a:pt x="2110" y="1422"/>
                </a:cubicBezTo>
                <a:cubicBezTo>
                  <a:pt x="2115" y="1422"/>
                  <a:pt x="2120" y="1423"/>
                  <a:pt x="2125" y="1424"/>
                </a:cubicBezTo>
                <a:cubicBezTo>
                  <a:pt x="2126" y="1424"/>
                  <a:pt x="2128" y="1424"/>
                  <a:pt x="2129" y="1425"/>
                </a:cubicBezTo>
                <a:cubicBezTo>
                  <a:pt x="2129" y="1425"/>
                  <a:pt x="2130" y="1425"/>
                  <a:pt x="2131" y="1425"/>
                </a:cubicBezTo>
                <a:cubicBezTo>
                  <a:pt x="2132" y="1425"/>
                  <a:pt x="2133" y="1426"/>
                  <a:pt x="2133" y="1426"/>
                </a:cubicBezTo>
                <a:cubicBezTo>
                  <a:pt x="2135" y="1426"/>
                  <a:pt x="2137" y="1427"/>
                  <a:pt x="2138" y="1428"/>
                </a:cubicBezTo>
                <a:cubicBezTo>
                  <a:pt x="2139" y="1428"/>
                  <a:pt x="2139" y="1428"/>
                  <a:pt x="2139" y="1428"/>
                </a:cubicBezTo>
                <a:cubicBezTo>
                  <a:pt x="2139" y="1428"/>
                  <a:pt x="2139" y="1428"/>
                  <a:pt x="2140" y="1428"/>
                </a:cubicBezTo>
                <a:cubicBezTo>
                  <a:pt x="2141" y="1429"/>
                  <a:pt x="2142" y="1429"/>
                  <a:pt x="2144" y="1430"/>
                </a:cubicBezTo>
                <a:cubicBezTo>
                  <a:pt x="2145" y="1431"/>
                  <a:pt x="2146" y="1431"/>
                  <a:pt x="2146" y="1431"/>
                </a:cubicBezTo>
                <a:cubicBezTo>
                  <a:pt x="2147" y="1432"/>
                  <a:pt x="2147" y="1432"/>
                  <a:pt x="2148" y="1432"/>
                </a:cubicBezTo>
                <a:cubicBezTo>
                  <a:pt x="2148" y="1433"/>
                  <a:pt x="2148" y="1433"/>
                  <a:pt x="2149" y="1433"/>
                </a:cubicBezTo>
                <a:cubicBezTo>
                  <a:pt x="2149" y="1433"/>
                  <a:pt x="2150" y="1434"/>
                  <a:pt x="2150" y="1434"/>
                </a:cubicBezTo>
                <a:cubicBezTo>
                  <a:pt x="2153" y="1436"/>
                  <a:pt x="2156" y="1439"/>
                  <a:pt x="2157" y="1442"/>
                </a:cubicBezTo>
                <a:cubicBezTo>
                  <a:pt x="2157" y="1442"/>
                  <a:pt x="2157" y="1442"/>
                  <a:pt x="2157" y="1442"/>
                </a:cubicBezTo>
                <a:cubicBezTo>
                  <a:pt x="2163" y="1450"/>
                  <a:pt x="2166" y="1460"/>
                  <a:pt x="2170" y="1468"/>
                </a:cubicBezTo>
                <a:cubicBezTo>
                  <a:pt x="2170" y="1468"/>
                  <a:pt x="2170" y="1468"/>
                  <a:pt x="2170" y="1468"/>
                </a:cubicBezTo>
                <a:cubicBezTo>
                  <a:pt x="2172" y="1473"/>
                  <a:pt x="2176" y="1477"/>
                  <a:pt x="2177" y="1482"/>
                </a:cubicBezTo>
                <a:cubicBezTo>
                  <a:pt x="2177" y="1482"/>
                  <a:pt x="2177" y="1483"/>
                  <a:pt x="2177" y="1483"/>
                </a:cubicBezTo>
                <a:cubicBezTo>
                  <a:pt x="2177" y="1483"/>
                  <a:pt x="2177" y="1483"/>
                  <a:pt x="2177" y="1483"/>
                </a:cubicBezTo>
                <a:cubicBezTo>
                  <a:pt x="2178" y="1492"/>
                  <a:pt x="2170" y="1496"/>
                  <a:pt x="2162" y="1498"/>
                </a:cubicBezTo>
                <a:cubicBezTo>
                  <a:pt x="2161" y="1498"/>
                  <a:pt x="2161" y="1498"/>
                  <a:pt x="2161" y="1499"/>
                </a:cubicBezTo>
                <a:cubicBezTo>
                  <a:pt x="2160" y="1499"/>
                  <a:pt x="2160" y="1499"/>
                  <a:pt x="2159" y="1499"/>
                </a:cubicBezTo>
                <a:cubicBezTo>
                  <a:pt x="2158" y="1499"/>
                  <a:pt x="2156" y="1499"/>
                  <a:pt x="2155" y="1500"/>
                </a:cubicBezTo>
                <a:cubicBezTo>
                  <a:pt x="2154" y="1500"/>
                  <a:pt x="2154" y="1500"/>
                  <a:pt x="2153" y="1500"/>
                </a:cubicBezTo>
                <a:cubicBezTo>
                  <a:pt x="2152" y="1500"/>
                  <a:pt x="2150" y="1500"/>
                  <a:pt x="2149" y="1500"/>
                </a:cubicBezTo>
                <a:cubicBezTo>
                  <a:pt x="2148" y="1500"/>
                  <a:pt x="2147" y="1500"/>
                  <a:pt x="2146" y="1500"/>
                </a:cubicBezTo>
                <a:cubicBezTo>
                  <a:pt x="2146" y="1500"/>
                  <a:pt x="2146" y="1500"/>
                  <a:pt x="2146" y="1500"/>
                </a:cubicBezTo>
                <a:cubicBezTo>
                  <a:pt x="2144" y="1500"/>
                  <a:pt x="2144" y="1500"/>
                  <a:pt x="2144" y="1500"/>
                </a:cubicBezTo>
                <a:cubicBezTo>
                  <a:pt x="2135" y="1500"/>
                  <a:pt x="2126" y="1500"/>
                  <a:pt x="2117" y="1500"/>
                </a:cubicBezTo>
                <a:cubicBezTo>
                  <a:pt x="2102" y="1500"/>
                  <a:pt x="2087" y="1500"/>
                  <a:pt x="2072" y="1500"/>
                </a:cubicBezTo>
                <a:cubicBezTo>
                  <a:pt x="2061" y="1500"/>
                  <a:pt x="2050" y="1499"/>
                  <a:pt x="2041" y="1494"/>
                </a:cubicBezTo>
                <a:cubicBezTo>
                  <a:pt x="2041" y="1494"/>
                  <a:pt x="2041" y="1494"/>
                  <a:pt x="2041" y="1494"/>
                </a:cubicBezTo>
                <a:close/>
                <a:moveTo>
                  <a:pt x="2079" y="1621"/>
                </a:moveTo>
                <a:cubicBezTo>
                  <a:pt x="2076" y="1617"/>
                  <a:pt x="2073" y="1614"/>
                  <a:pt x="2072" y="1611"/>
                </a:cubicBezTo>
                <a:cubicBezTo>
                  <a:pt x="2064" y="1588"/>
                  <a:pt x="2064" y="1588"/>
                  <a:pt x="2064" y="1588"/>
                </a:cubicBezTo>
                <a:cubicBezTo>
                  <a:pt x="2061" y="1581"/>
                  <a:pt x="2059" y="1575"/>
                  <a:pt x="2056" y="1568"/>
                </a:cubicBezTo>
                <a:cubicBezTo>
                  <a:pt x="2056" y="1568"/>
                  <a:pt x="2056" y="1568"/>
                  <a:pt x="2056" y="1568"/>
                </a:cubicBezTo>
                <a:cubicBezTo>
                  <a:pt x="2055" y="1565"/>
                  <a:pt x="2055" y="1565"/>
                  <a:pt x="2055" y="1565"/>
                </a:cubicBezTo>
                <a:cubicBezTo>
                  <a:pt x="2054" y="1561"/>
                  <a:pt x="2054" y="1558"/>
                  <a:pt x="2055" y="1555"/>
                </a:cubicBezTo>
                <a:cubicBezTo>
                  <a:pt x="2056" y="1553"/>
                  <a:pt x="2057" y="1552"/>
                  <a:pt x="2059" y="1550"/>
                </a:cubicBezTo>
                <a:cubicBezTo>
                  <a:pt x="2059" y="1550"/>
                  <a:pt x="2059" y="1550"/>
                  <a:pt x="2060" y="1549"/>
                </a:cubicBezTo>
                <a:cubicBezTo>
                  <a:pt x="2060" y="1549"/>
                  <a:pt x="2061" y="1548"/>
                  <a:pt x="2061" y="1548"/>
                </a:cubicBezTo>
                <a:cubicBezTo>
                  <a:pt x="2064" y="1546"/>
                  <a:pt x="2068" y="1544"/>
                  <a:pt x="2072" y="1543"/>
                </a:cubicBezTo>
                <a:cubicBezTo>
                  <a:pt x="2076" y="1542"/>
                  <a:pt x="2080" y="1542"/>
                  <a:pt x="2084" y="1541"/>
                </a:cubicBezTo>
                <a:cubicBezTo>
                  <a:pt x="2100" y="1540"/>
                  <a:pt x="2117" y="1541"/>
                  <a:pt x="2125" y="1541"/>
                </a:cubicBezTo>
                <a:cubicBezTo>
                  <a:pt x="2153" y="1541"/>
                  <a:pt x="2202" y="1535"/>
                  <a:pt x="2218" y="1564"/>
                </a:cubicBezTo>
                <a:cubicBezTo>
                  <a:pt x="2218" y="1564"/>
                  <a:pt x="2218" y="1564"/>
                  <a:pt x="2218" y="1564"/>
                </a:cubicBezTo>
                <a:cubicBezTo>
                  <a:pt x="2218" y="1565"/>
                  <a:pt x="2218" y="1565"/>
                  <a:pt x="2218" y="1565"/>
                </a:cubicBezTo>
                <a:cubicBezTo>
                  <a:pt x="2218" y="1565"/>
                  <a:pt x="2218" y="1565"/>
                  <a:pt x="2218" y="1565"/>
                </a:cubicBezTo>
                <a:cubicBezTo>
                  <a:pt x="2224" y="1577"/>
                  <a:pt x="2230" y="1589"/>
                  <a:pt x="2236" y="1601"/>
                </a:cubicBezTo>
                <a:cubicBezTo>
                  <a:pt x="2238" y="1605"/>
                  <a:pt x="2241" y="1609"/>
                  <a:pt x="2242" y="1614"/>
                </a:cubicBezTo>
                <a:cubicBezTo>
                  <a:pt x="2242" y="1614"/>
                  <a:pt x="2242" y="1614"/>
                  <a:pt x="2242" y="1614"/>
                </a:cubicBezTo>
                <a:cubicBezTo>
                  <a:pt x="2242" y="1615"/>
                  <a:pt x="2242" y="1616"/>
                  <a:pt x="2242" y="1617"/>
                </a:cubicBezTo>
                <a:cubicBezTo>
                  <a:pt x="2242" y="1618"/>
                  <a:pt x="2242" y="1619"/>
                  <a:pt x="2242" y="1620"/>
                </a:cubicBezTo>
                <a:cubicBezTo>
                  <a:pt x="2242" y="1620"/>
                  <a:pt x="2242" y="1620"/>
                  <a:pt x="2242" y="1620"/>
                </a:cubicBezTo>
                <a:cubicBezTo>
                  <a:pt x="2242" y="1620"/>
                  <a:pt x="2242" y="1621"/>
                  <a:pt x="2242" y="1621"/>
                </a:cubicBezTo>
                <a:cubicBezTo>
                  <a:pt x="2242" y="1622"/>
                  <a:pt x="2241" y="1623"/>
                  <a:pt x="2240" y="1624"/>
                </a:cubicBezTo>
                <a:cubicBezTo>
                  <a:pt x="2240" y="1625"/>
                  <a:pt x="2240" y="1625"/>
                  <a:pt x="2240" y="1625"/>
                </a:cubicBezTo>
                <a:cubicBezTo>
                  <a:pt x="2239" y="1626"/>
                  <a:pt x="2238" y="1627"/>
                  <a:pt x="2237" y="1628"/>
                </a:cubicBezTo>
                <a:cubicBezTo>
                  <a:pt x="2237" y="1628"/>
                  <a:pt x="2237" y="1628"/>
                  <a:pt x="2237" y="1628"/>
                </a:cubicBezTo>
                <a:cubicBezTo>
                  <a:pt x="2236" y="1629"/>
                  <a:pt x="2236" y="1629"/>
                  <a:pt x="2236" y="1629"/>
                </a:cubicBezTo>
                <a:cubicBezTo>
                  <a:pt x="2235" y="1630"/>
                  <a:pt x="2234" y="1630"/>
                  <a:pt x="2234" y="1630"/>
                </a:cubicBezTo>
                <a:cubicBezTo>
                  <a:pt x="2231" y="1632"/>
                  <a:pt x="2229" y="1633"/>
                  <a:pt x="2225" y="1634"/>
                </a:cubicBezTo>
                <a:cubicBezTo>
                  <a:pt x="2225" y="1634"/>
                  <a:pt x="2224" y="1635"/>
                  <a:pt x="2223" y="1635"/>
                </a:cubicBezTo>
                <a:cubicBezTo>
                  <a:pt x="2221" y="1635"/>
                  <a:pt x="2220" y="1635"/>
                  <a:pt x="2219" y="1636"/>
                </a:cubicBezTo>
                <a:cubicBezTo>
                  <a:pt x="2218" y="1636"/>
                  <a:pt x="2218" y="1636"/>
                  <a:pt x="2217" y="1636"/>
                </a:cubicBezTo>
                <a:cubicBezTo>
                  <a:pt x="2217" y="1636"/>
                  <a:pt x="2216" y="1636"/>
                  <a:pt x="2216" y="1636"/>
                </a:cubicBezTo>
                <a:cubicBezTo>
                  <a:pt x="2187" y="1639"/>
                  <a:pt x="2156" y="1636"/>
                  <a:pt x="2126" y="1637"/>
                </a:cubicBezTo>
                <a:cubicBezTo>
                  <a:pt x="2123" y="1637"/>
                  <a:pt x="2120" y="1636"/>
                  <a:pt x="2117" y="1636"/>
                </a:cubicBezTo>
                <a:cubicBezTo>
                  <a:pt x="2117" y="1636"/>
                  <a:pt x="2117" y="1636"/>
                  <a:pt x="2117" y="1636"/>
                </a:cubicBezTo>
                <a:cubicBezTo>
                  <a:pt x="2106" y="1635"/>
                  <a:pt x="2095" y="1631"/>
                  <a:pt x="2086" y="1625"/>
                </a:cubicBezTo>
                <a:cubicBezTo>
                  <a:pt x="2083" y="1624"/>
                  <a:pt x="2081" y="1622"/>
                  <a:pt x="2079" y="1621"/>
                </a:cubicBezTo>
                <a:close/>
                <a:moveTo>
                  <a:pt x="2322" y="1782"/>
                </a:moveTo>
                <a:cubicBezTo>
                  <a:pt x="2322" y="1783"/>
                  <a:pt x="2321" y="1783"/>
                  <a:pt x="2321" y="1784"/>
                </a:cubicBezTo>
                <a:cubicBezTo>
                  <a:pt x="2321" y="1785"/>
                  <a:pt x="2321" y="1785"/>
                  <a:pt x="2321" y="1786"/>
                </a:cubicBezTo>
                <a:cubicBezTo>
                  <a:pt x="2320" y="1787"/>
                  <a:pt x="2320" y="1788"/>
                  <a:pt x="2319" y="1789"/>
                </a:cubicBezTo>
                <a:cubicBezTo>
                  <a:pt x="2319" y="1789"/>
                  <a:pt x="2319" y="1789"/>
                  <a:pt x="2319" y="1790"/>
                </a:cubicBezTo>
                <a:cubicBezTo>
                  <a:pt x="2318" y="1790"/>
                  <a:pt x="2318" y="1791"/>
                  <a:pt x="2317" y="1791"/>
                </a:cubicBezTo>
                <a:cubicBezTo>
                  <a:pt x="2317" y="1791"/>
                  <a:pt x="2317" y="1792"/>
                  <a:pt x="2316" y="1792"/>
                </a:cubicBezTo>
                <a:cubicBezTo>
                  <a:pt x="2316" y="1792"/>
                  <a:pt x="2316" y="1792"/>
                  <a:pt x="2316" y="1793"/>
                </a:cubicBezTo>
                <a:cubicBezTo>
                  <a:pt x="2310" y="1798"/>
                  <a:pt x="2303" y="1800"/>
                  <a:pt x="2296" y="1801"/>
                </a:cubicBezTo>
                <a:cubicBezTo>
                  <a:pt x="2296" y="1801"/>
                  <a:pt x="2295" y="1801"/>
                  <a:pt x="2295" y="1801"/>
                </a:cubicBezTo>
                <a:cubicBezTo>
                  <a:pt x="2292" y="1802"/>
                  <a:pt x="2289" y="1802"/>
                  <a:pt x="2286" y="1802"/>
                </a:cubicBezTo>
                <a:cubicBezTo>
                  <a:pt x="2286" y="1802"/>
                  <a:pt x="2286" y="1802"/>
                  <a:pt x="2286" y="1802"/>
                </a:cubicBezTo>
                <a:cubicBezTo>
                  <a:pt x="2283" y="1802"/>
                  <a:pt x="2283" y="1802"/>
                  <a:pt x="2283" y="1802"/>
                </a:cubicBezTo>
                <a:cubicBezTo>
                  <a:pt x="2280" y="1802"/>
                  <a:pt x="2277" y="1802"/>
                  <a:pt x="2275" y="1802"/>
                </a:cubicBezTo>
                <a:cubicBezTo>
                  <a:pt x="2193" y="1802"/>
                  <a:pt x="2193" y="1802"/>
                  <a:pt x="2193" y="1802"/>
                </a:cubicBezTo>
                <a:cubicBezTo>
                  <a:pt x="2190" y="1802"/>
                  <a:pt x="2187" y="1802"/>
                  <a:pt x="2184" y="1802"/>
                </a:cubicBezTo>
                <a:cubicBezTo>
                  <a:pt x="2183" y="1801"/>
                  <a:pt x="2182" y="1801"/>
                  <a:pt x="2181" y="1801"/>
                </a:cubicBezTo>
                <a:cubicBezTo>
                  <a:pt x="2164" y="1799"/>
                  <a:pt x="2144" y="1791"/>
                  <a:pt x="2135" y="1776"/>
                </a:cubicBezTo>
                <a:cubicBezTo>
                  <a:pt x="2133" y="1774"/>
                  <a:pt x="2132" y="1772"/>
                  <a:pt x="2131" y="1770"/>
                </a:cubicBezTo>
                <a:cubicBezTo>
                  <a:pt x="2131" y="1769"/>
                  <a:pt x="2131" y="1769"/>
                  <a:pt x="2131" y="1769"/>
                </a:cubicBezTo>
                <a:cubicBezTo>
                  <a:pt x="2131" y="1769"/>
                  <a:pt x="2131" y="1769"/>
                  <a:pt x="2131" y="1769"/>
                </a:cubicBezTo>
                <a:cubicBezTo>
                  <a:pt x="2127" y="1757"/>
                  <a:pt x="2122" y="1746"/>
                  <a:pt x="2118" y="1734"/>
                </a:cubicBezTo>
                <a:cubicBezTo>
                  <a:pt x="2116" y="1728"/>
                  <a:pt x="2112" y="1720"/>
                  <a:pt x="2110" y="1713"/>
                </a:cubicBezTo>
                <a:cubicBezTo>
                  <a:pt x="2110" y="1713"/>
                  <a:pt x="2110" y="1713"/>
                  <a:pt x="2110" y="1713"/>
                </a:cubicBezTo>
                <a:cubicBezTo>
                  <a:pt x="2110" y="1713"/>
                  <a:pt x="2110" y="1712"/>
                  <a:pt x="2110" y="1712"/>
                </a:cubicBezTo>
                <a:cubicBezTo>
                  <a:pt x="2110" y="1712"/>
                  <a:pt x="2109" y="1711"/>
                  <a:pt x="2109" y="1710"/>
                </a:cubicBezTo>
                <a:cubicBezTo>
                  <a:pt x="2109" y="1707"/>
                  <a:pt x="2109" y="1704"/>
                  <a:pt x="2109" y="1701"/>
                </a:cubicBezTo>
                <a:cubicBezTo>
                  <a:pt x="2110" y="1699"/>
                  <a:pt x="2111" y="1698"/>
                  <a:pt x="2112" y="1696"/>
                </a:cubicBezTo>
                <a:cubicBezTo>
                  <a:pt x="2112" y="1696"/>
                  <a:pt x="2112" y="1696"/>
                  <a:pt x="2112" y="1696"/>
                </a:cubicBezTo>
                <a:cubicBezTo>
                  <a:pt x="2117" y="1688"/>
                  <a:pt x="2126" y="1685"/>
                  <a:pt x="2136" y="1684"/>
                </a:cubicBezTo>
                <a:cubicBezTo>
                  <a:pt x="2136" y="1684"/>
                  <a:pt x="2136" y="1684"/>
                  <a:pt x="2137" y="1684"/>
                </a:cubicBezTo>
                <a:cubicBezTo>
                  <a:pt x="2139" y="1684"/>
                  <a:pt x="2141" y="1684"/>
                  <a:pt x="2144" y="1684"/>
                </a:cubicBezTo>
                <a:cubicBezTo>
                  <a:pt x="2144" y="1684"/>
                  <a:pt x="2145" y="1683"/>
                  <a:pt x="2145" y="1683"/>
                </a:cubicBezTo>
                <a:cubicBezTo>
                  <a:pt x="2151" y="1683"/>
                  <a:pt x="2151" y="1683"/>
                  <a:pt x="2151" y="1683"/>
                </a:cubicBezTo>
                <a:cubicBezTo>
                  <a:pt x="2152" y="1683"/>
                  <a:pt x="2153" y="1683"/>
                  <a:pt x="2155" y="1683"/>
                </a:cubicBezTo>
                <a:cubicBezTo>
                  <a:pt x="2180" y="1683"/>
                  <a:pt x="2205" y="1683"/>
                  <a:pt x="2231" y="1683"/>
                </a:cubicBezTo>
                <a:cubicBezTo>
                  <a:pt x="2231" y="1683"/>
                  <a:pt x="2231" y="1683"/>
                  <a:pt x="2231" y="1683"/>
                </a:cubicBezTo>
                <a:cubicBezTo>
                  <a:pt x="2231" y="1683"/>
                  <a:pt x="2231" y="1683"/>
                  <a:pt x="2231" y="1683"/>
                </a:cubicBezTo>
                <a:cubicBezTo>
                  <a:pt x="2234" y="1683"/>
                  <a:pt x="2237" y="1683"/>
                  <a:pt x="2240" y="1684"/>
                </a:cubicBezTo>
                <a:cubicBezTo>
                  <a:pt x="2240" y="1684"/>
                  <a:pt x="2241" y="1684"/>
                  <a:pt x="2241" y="1684"/>
                </a:cubicBezTo>
                <a:cubicBezTo>
                  <a:pt x="2258" y="1686"/>
                  <a:pt x="2277" y="1693"/>
                  <a:pt x="2287" y="1706"/>
                </a:cubicBezTo>
                <a:cubicBezTo>
                  <a:pt x="2289" y="1708"/>
                  <a:pt x="2290" y="1710"/>
                  <a:pt x="2291" y="1712"/>
                </a:cubicBezTo>
                <a:cubicBezTo>
                  <a:pt x="2294" y="1717"/>
                  <a:pt x="2294" y="1717"/>
                  <a:pt x="2294" y="1717"/>
                </a:cubicBezTo>
                <a:cubicBezTo>
                  <a:pt x="2299" y="1727"/>
                  <a:pt x="2304" y="1737"/>
                  <a:pt x="2309" y="1748"/>
                </a:cubicBezTo>
                <a:cubicBezTo>
                  <a:pt x="2312" y="1754"/>
                  <a:pt x="2318" y="1762"/>
                  <a:pt x="2320" y="1771"/>
                </a:cubicBezTo>
                <a:cubicBezTo>
                  <a:pt x="2322" y="1775"/>
                  <a:pt x="2323" y="1778"/>
                  <a:pt x="2322" y="1782"/>
                </a:cubicBezTo>
                <a:close/>
                <a:moveTo>
                  <a:pt x="2340" y="1624"/>
                </a:moveTo>
                <a:cubicBezTo>
                  <a:pt x="2338" y="1622"/>
                  <a:pt x="2337" y="1621"/>
                  <a:pt x="2335" y="1620"/>
                </a:cubicBezTo>
                <a:cubicBezTo>
                  <a:pt x="2331" y="1617"/>
                  <a:pt x="2328" y="1613"/>
                  <a:pt x="2326" y="1610"/>
                </a:cubicBezTo>
                <a:cubicBezTo>
                  <a:pt x="2324" y="1607"/>
                  <a:pt x="2324" y="1607"/>
                  <a:pt x="2324" y="1607"/>
                </a:cubicBezTo>
                <a:cubicBezTo>
                  <a:pt x="2324" y="1607"/>
                  <a:pt x="2324" y="1607"/>
                  <a:pt x="2324" y="1607"/>
                </a:cubicBezTo>
                <a:cubicBezTo>
                  <a:pt x="2317" y="1594"/>
                  <a:pt x="2310" y="1582"/>
                  <a:pt x="2303" y="1569"/>
                </a:cubicBezTo>
                <a:cubicBezTo>
                  <a:pt x="2303" y="1569"/>
                  <a:pt x="2303" y="1569"/>
                  <a:pt x="2303" y="1569"/>
                </a:cubicBezTo>
                <a:cubicBezTo>
                  <a:pt x="2300" y="1564"/>
                  <a:pt x="2300" y="1564"/>
                  <a:pt x="2300" y="1564"/>
                </a:cubicBezTo>
                <a:cubicBezTo>
                  <a:pt x="2298" y="1561"/>
                  <a:pt x="2298" y="1558"/>
                  <a:pt x="2298" y="1555"/>
                </a:cubicBezTo>
                <a:cubicBezTo>
                  <a:pt x="2299" y="1552"/>
                  <a:pt x="2300" y="1550"/>
                  <a:pt x="2303" y="1547"/>
                </a:cubicBezTo>
                <a:cubicBezTo>
                  <a:pt x="2306" y="1545"/>
                  <a:pt x="2309" y="1544"/>
                  <a:pt x="2313" y="1542"/>
                </a:cubicBezTo>
                <a:cubicBezTo>
                  <a:pt x="2318" y="1541"/>
                  <a:pt x="2323" y="1541"/>
                  <a:pt x="2329" y="1541"/>
                </a:cubicBezTo>
                <a:cubicBezTo>
                  <a:pt x="2330" y="1541"/>
                  <a:pt x="2330" y="1541"/>
                  <a:pt x="2330" y="1541"/>
                </a:cubicBezTo>
                <a:cubicBezTo>
                  <a:pt x="2342" y="1540"/>
                  <a:pt x="2356" y="1540"/>
                  <a:pt x="2363" y="1540"/>
                </a:cubicBezTo>
                <a:cubicBezTo>
                  <a:pt x="2394" y="1540"/>
                  <a:pt x="2443" y="1534"/>
                  <a:pt x="2463" y="1564"/>
                </a:cubicBezTo>
                <a:cubicBezTo>
                  <a:pt x="2470" y="1573"/>
                  <a:pt x="2476" y="1583"/>
                  <a:pt x="2483" y="1593"/>
                </a:cubicBezTo>
                <a:cubicBezTo>
                  <a:pt x="2486" y="1598"/>
                  <a:pt x="2492" y="1605"/>
                  <a:pt x="2495" y="1611"/>
                </a:cubicBezTo>
                <a:cubicBezTo>
                  <a:pt x="2497" y="1614"/>
                  <a:pt x="2498" y="1617"/>
                  <a:pt x="2498" y="1620"/>
                </a:cubicBezTo>
                <a:cubicBezTo>
                  <a:pt x="2498" y="1621"/>
                  <a:pt x="2497" y="1623"/>
                  <a:pt x="2496" y="1625"/>
                </a:cubicBezTo>
                <a:cubicBezTo>
                  <a:pt x="2496" y="1626"/>
                  <a:pt x="2495" y="1627"/>
                  <a:pt x="2494" y="1628"/>
                </a:cubicBezTo>
                <a:cubicBezTo>
                  <a:pt x="2494" y="1628"/>
                  <a:pt x="2494" y="1628"/>
                  <a:pt x="2494" y="1628"/>
                </a:cubicBezTo>
                <a:cubicBezTo>
                  <a:pt x="2494" y="1628"/>
                  <a:pt x="2494" y="1628"/>
                  <a:pt x="2494" y="1628"/>
                </a:cubicBezTo>
                <a:cubicBezTo>
                  <a:pt x="2493" y="1629"/>
                  <a:pt x="2493" y="1629"/>
                  <a:pt x="2492" y="1630"/>
                </a:cubicBezTo>
                <a:cubicBezTo>
                  <a:pt x="2492" y="1630"/>
                  <a:pt x="2491" y="1630"/>
                  <a:pt x="2491" y="1630"/>
                </a:cubicBezTo>
                <a:cubicBezTo>
                  <a:pt x="2490" y="1631"/>
                  <a:pt x="2489" y="1631"/>
                  <a:pt x="2488" y="1632"/>
                </a:cubicBezTo>
                <a:cubicBezTo>
                  <a:pt x="2487" y="1632"/>
                  <a:pt x="2485" y="1633"/>
                  <a:pt x="2484" y="1633"/>
                </a:cubicBezTo>
                <a:cubicBezTo>
                  <a:pt x="2484" y="1633"/>
                  <a:pt x="2484" y="1634"/>
                  <a:pt x="2484" y="1634"/>
                </a:cubicBezTo>
                <a:cubicBezTo>
                  <a:pt x="2484" y="1634"/>
                  <a:pt x="2483" y="1634"/>
                  <a:pt x="2483" y="1634"/>
                </a:cubicBezTo>
                <a:cubicBezTo>
                  <a:pt x="2469" y="1638"/>
                  <a:pt x="2448" y="1636"/>
                  <a:pt x="2434" y="1636"/>
                </a:cubicBezTo>
                <a:cubicBezTo>
                  <a:pt x="2418" y="1636"/>
                  <a:pt x="2401" y="1636"/>
                  <a:pt x="2385" y="1636"/>
                </a:cubicBezTo>
                <a:cubicBezTo>
                  <a:pt x="2370" y="1636"/>
                  <a:pt x="2353" y="1632"/>
                  <a:pt x="2340" y="1624"/>
                </a:cubicBezTo>
                <a:close/>
                <a:moveTo>
                  <a:pt x="2605" y="1791"/>
                </a:moveTo>
                <a:cubicBezTo>
                  <a:pt x="2605" y="1791"/>
                  <a:pt x="2605" y="1791"/>
                  <a:pt x="2604" y="1791"/>
                </a:cubicBezTo>
                <a:cubicBezTo>
                  <a:pt x="2602" y="1794"/>
                  <a:pt x="2598" y="1797"/>
                  <a:pt x="2593" y="1798"/>
                </a:cubicBezTo>
                <a:cubicBezTo>
                  <a:pt x="2589" y="1800"/>
                  <a:pt x="2583" y="1801"/>
                  <a:pt x="2576" y="1801"/>
                </a:cubicBezTo>
                <a:cubicBezTo>
                  <a:pt x="2569" y="1801"/>
                  <a:pt x="2569" y="1801"/>
                  <a:pt x="2569" y="1801"/>
                </a:cubicBezTo>
                <a:cubicBezTo>
                  <a:pt x="2569" y="1801"/>
                  <a:pt x="2569" y="1801"/>
                  <a:pt x="2569" y="1801"/>
                </a:cubicBezTo>
                <a:cubicBezTo>
                  <a:pt x="2541" y="1801"/>
                  <a:pt x="2512" y="1801"/>
                  <a:pt x="2483" y="1801"/>
                </a:cubicBezTo>
                <a:cubicBezTo>
                  <a:pt x="2480" y="1801"/>
                  <a:pt x="2476" y="1801"/>
                  <a:pt x="2473" y="1801"/>
                </a:cubicBezTo>
                <a:cubicBezTo>
                  <a:pt x="2473" y="1801"/>
                  <a:pt x="2473" y="1801"/>
                  <a:pt x="2473" y="1801"/>
                </a:cubicBezTo>
                <a:cubicBezTo>
                  <a:pt x="2453" y="1799"/>
                  <a:pt x="2432" y="1790"/>
                  <a:pt x="2419" y="1775"/>
                </a:cubicBezTo>
                <a:cubicBezTo>
                  <a:pt x="2418" y="1773"/>
                  <a:pt x="2416" y="1771"/>
                  <a:pt x="2415" y="1769"/>
                </a:cubicBezTo>
                <a:cubicBezTo>
                  <a:pt x="2415" y="1769"/>
                  <a:pt x="2415" y="1769"/>
                  <a:pt x="2415" y="1769"/>
                </a:cubicBezTo>
                <a:cubicBezTo>
                  <a:pt x="2415" y="1769"/>
                  <a:pt x="2415" y="1769"/>
                  <a:pt x="2415" y="1769"/>
                </a:cubicBezTo>
                <a:cubicBezTo>
                  <a:pt x="2409" y="1758"/>
                  <a:pt x="2402" y="1747"/>
                  <a:pt x="2396" y="1736"/>
                </a:cubicBezTo>
                <a:cubicBezTo>
                  <a:pt x="2392" y="1728"/>
                  <a:pt x="2383" y="1716"/>
                  <a:pt x="2381" y="1706"/>
                </a:cubicBezTo>
                <a:cubicBezTo>
                  <a:pt x="2381" y="1706"/>
                  <a:pt x="2381" y="1706"/>
                  <a:pt x="2381" y="1706"/>
                </a:cubicBezTo>
                <a:cubicBezTo>
                  <a:pt x="2380" y="1705"/>
                  <a:pt x="2380" y="1704"/>
                  <a:pt x="2380" y="1703"/>
                </a:cubicBezTo>
                <a:cubicBezTo>
                  <a:pt x="2379" y="1693"/>
                  <a:pt x="2387" y="1688"/>
                  <a:pt x="2396" y="1685"/>
                </a:cubicBezTo>
                <a:cubicBezTo>
                  <a:pt x="2396" y="1685"/>
                  <a:pt x="2396" y="1685"/>
                  <a:pt x="2396" y="1685"/>
                </a:cubicBezTo>
                <a:cubicBezTo>
                  <a:pt x="2396" y="1685"/>
                  <a:pt x="2397" y="1685"/>
                  <a:pt x="2397" y="1685"/>
                </a:cubicBezTo>
                <a:cubicBezTo>
                  <a:pt x="2398" y="1685"/>
                  <a:pt x="2398" y="1685"/>
                  <a:pt x="2399" y="1684"/>
                </a:cubicBezTo>
                <a:cubicBezTo>
                  <a:pt x="2403" y="1683"/>
                  <a:pt x="2408" y="1683"/>
                  <a:pt x="2413" y="1683"/>
                </a:cubicBezTo>
                <a:cubicBezTo>
                  <a:pt x="2470" y="1683"/>
                  <a:pt x="2470" y="1683"/>
                  <a:pt x="2470" y="1683"/>
                </a:cubicBezTo>
                <a:cubicBezTo>
                  <a:pt x="2479" y="1683"/>
                  <a:pt x="2489" y="1683"/>
                  <a:pt x="2498" y="1683"/>
                </a:cubicBezTo>
                <a:cubicBezTo>
                  <a:pt x="2498" y="1683"/>
                  <a:pt x="2498" y="1683"/>
                  <a:pt x="2498" y="1683"/>
                </a:cubicBezTo>
                <a:cubicBezTo>
                  <a:pt x="2499" y="1683"/>
                  <a:pt x="2499" y="1683"/>
                  <a:pt x="2500" y="1683"/>
                </a:cubicBezTo>
                <a:cubicBezTo>
                  <a:pt x="2502" y="1683"/>
                  <a:pt x="2505" y="1683"/>
                  <a:pt x="2507" y="1683"/>
                </a:cubicBezTo>
                <a:cubicBezTo>
                  <a:pt x="2508" y="1683"/>
                  <a:pt x="2508" y="1683"/>
                  <a:pt x="2509" y="1683"/>
                </a:cubicBezTo>
                <a:cubicBezTo>
                  <a:pt x="2527" y="1685"/>
                  <a:pt x="2546" y="1692"/>
                  <a:pt x="2558" y="1705"/>
                </a:cubicBezTo>
                <a:cubicBezTo>
                  <a:pt x="2559" y="1705"/>
                  <a:pt x="2560" y="1706"/>
                  <a:pt x="2561" y="1707"/>
                </a:cubicBezTo>
                <a:cubicBezTo>
                  <a:pt x="2561" y="1708"/>
                  <a:pt x="2562" y="1708"/>
                  <a:pt x="2562" y="1709"/>
                </a:cubicBezTo>
                <a:cubicBezTo>
                  <a:pt x="2563" y="1710"/>
                  <a:pt x="2563" y="1710"/>
                  <a:pt x="2564" y="1711"/>
                </a:cubicBezTo>
                <a:cubicBezTo>
                  <a:pt x="2564" y="1711"/>
                  <a:pt x="2564" y="1711"/>
                  <a:pt x="2564" y="1711"/>
                </a:cubicBezTo>
                <a:cubicBezTo>
                  <a:pt x="2566" y="1713"/>
                  <a:pt x="2566" y="1713"/>
                  <a:pt x="2566" y="1713"/>
                </a:cubicBezTo>
                <a:cubicBezTo>
                  <a:pt x="2571" y="1721"/>
                  <a:pt x="2576" y="1729"/>
                  <a:pt x="2582" y="1737"/>
                </a:cubicBezTo>
                <a:cubicBezTo>
                  <a:pt x="2582" y="1737"/>
                  <a:pt x="2582" y="1737"/>
                  <a:pt x="2582" y="1737"/>
                </a:cubicBezTo>
                <a:cubicBezTo>
                  <a:pt x="2589" y="1748"/>
                  <a:pt x="2599" y="1759"/>
                  <a:pt x="2605" y="1772"/>
                </a:cubicBezTo>
                <a:cubicBezTo>
                  <a:pt x="2606" y="1773"/>
                  <a:pt x="2606" y="1773"/>
                  <a:pt x="2606" y="1774"/>
                </a:cubicBezTo>
                <a:cubicBezTo>
                  <a:pt x="2607" y="1775"/>
                  <a:pt x="2607" y="1775"/>
                  <a:pt x="2607" y="1775"/>
                </a:cubicBezTo>
                <a:cubicBezTo>
                  <a:pt x="2609" y="1782"/>
                  <a:pt x="2608" y="1787"/>
                  <a:pt x="2605" y="1791"/>
                </a:cubicBezTo>
                <a:close/>
                <a:moveTo>
                  <a:pt x="2937" y="318"/>
                </a:moveTo>
                <a:cubicBezTo>
                  <a:pt x="3034" y="414"/>
                  <a:pt x="3089" y="549"/>
                  <a:pt x="3089" y="685"/>
                </a:cubicBezTo>
                <a:cubicBezTo>
                  <a:pt x="3089" y="821"/>
                  <a:pt x="3034" y="955"/>
                  <a:pt x="2937" y="1051"/>
                </a:cubicBezTo>
                <a:cubicBezTo>
                  <a:pt x="3050" y="999"/>
                  <a:pt x="3153" y="855"/>
                  <a:pt x="3152" y="685"/>
                </a:cubicBezTo>
                <a:cubicBezTo>
                  <a:pt x="3153" y="514"/>
                  <a:pt x="3050" y="371"/>
                  <a:pt x="2937" y="318"/>
                </a:cubicBezTo>
                <a:close/>
                <a:moveTo>
                  <a:pt x="216" y="318"/>
                </a:moveTo>
                <a:cubicBezTo>
                  <a:pt x="104" y="371"/>
                  <a:pt x="0" y="514"/>
                  <a:pt x="2" y="685"/>
                </a:cubicBezTo>
                <a:cubicBezTo>
                  <a:pt x="0" y="855"/>
                  <a:pt x="104" y="999"/>
                  <a:pt x="216" y="1051"/>
                </a:cubicBezTo>
                <a:cubicBezTo>
                  <a:pt x="120" y="955"/>
                  <a:pt x="64" y="821"/>
                  <a:pt x="65" y="685"/>
                </a:cubicBezTo>
                <a:cubicBezTo>
                  <a:pt x="64" y="549"/>
                  <a:pt x="120" y="414"/>
                  <a:pt x="216" y="3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61735" tIns="30867" rIns="61735" bIns="30867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49" name="等腰三角形 66"/>
          <p:cNvSpPr/>
          <p:nvPr/>
        </p:nvSpPr>
        <p:spPr>
          <a:xfrm rot="5400000">
            <a:off x="4166957" y="1136655"/>
            <a:ext cx="792185" cy="3101364"/>
          </a:xfrm>
          <a:custGeom>
            <a:avLst/>
            <a:gdLst/>
            <a:ahLst/>
            <a:cxnLst/>
            <a:rect l="l" t="t" r="r" b="b"/>
            <a:pathLst>
              <a:path w="792185" h="3101364">
                <a:moveTo>
                  <a:pt x="0" y="3101364"/>
                </a:moveTo>
                <a:lnTo>
                  <a:pt x="0" y="245938"/>
                </a:lnTo>
                <a:lnTo>
                  <a:pt x="253447" y="245938"/>
                </a:lnTo>
                <a:lnTo>
                  <a:pt x="396091" y="0"/>
                </a:lnTo>
                <a:lnTo>
                  <a:pt x="538735" y="245938"/>
                </a:lnTo>
                <a:lnTo>
                  <a:pt x="792185" y="245938"/>
                </a:lnTo>
                <a:lnTo>
                  <a:pt x="792185" y="310136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输入关键字</a:t>
            </a:r>
          </a:p>
        </p:txBody>
      </p:sp>
      <p:sp>
        <p:nvSpPr>
          <p:cNvPr id="50" name="等腰三角形 67"/>
          <p:cNvSpPr/>
          <p:nvPr/>
        </p:nvSpPr>
        <p:spPr>
          <a:xfrm rot="5400000">
            <a:off x="4166957" y="1928561"/>
            <a:ext cx="792185" cy="3101364"/>
          </a:xfrm>
          <a:custGeom>
            <a:avLst/>
            <a:gdLst/>
            <a:ahLst/>
            <a:cxnLst/>
            <a:rect l="l" t="t" r="r" b="b"/>
            <a:pathLst>
              <a:path w="792185" h="3101364">
                <a:moveTo>
                  <a:pt x="0" y="3101364"/>
                </a:moveTo>
                <a:lnTo>
                  <a:pt x="0" y="245938"/>
                </a:lnTo>
                <a:lnTo>
                  <a:pt x="253447" y="245938"/>
                </a:lnTo>
                <a:lnTo>
                  <a:pt x="396091" y="0"/>
                </a:lnTo>
                <a:lnTo>
                  <a:pt x="538735" y="245938"/>
                </a:lnTo>
                <a:lnTo>
                  <a:pt x="792185" y="245938"/>
                </a:lnTo>
                <a:lnTo>
                  <a:pt x="792185" y="310136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zh-CN" altLang="en-US" sz="2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输入关键字</a:t>
            </a:r>
          </a:p>
        </p:txBody>
      </p:sp>
      <p:sp>
        <p:nvSpPr>
          <p:cNvPr id="51" name="等腰三角形 68"/>
          <p:cNvSpPr/>
          <p:nvPr/>
        </p:nvSpPr>
        <p:spPr>
          <a:xfrm rot="5400000">
            <a:off x="4172110" y="2715313"/>
            <a:ext cx="781879" cy="3101364"/>
          </a:xfrm>
          <a:custGeom>
            <a:avLst/>
            <a:gdLst/>
            <a:ahLst/>
            <a:cxnLst/>
            <a:rect l="l" t="t" r="r" b="b"/>
            <a:pathLst>
              <a:path w="792185" h="3101364">
                <a:moveTo>
                  <a:pt x="0" y="3101364"/>
                </a:moveTo>
                <a:lnTo>
                  <a:pt x="0" y="245938"/>
                </a:lnTo>
                <a:lnTo>
                  <a:pt x="253447" y="245938"/>
                </a:lnTo>
                <a:lnTo>
                  <a:pt x="396091" y="0"/>
                </a:lnTo>
                <a:lnTo>
                  <a:pt x="538735" y="245938"/>
                </a:lnTo>
                <a:lnTo>
                  <a:pt x="792185" y="245938"/>
                </a:lnTo>
                <a:lnTo>
                  <a:pt x="792185" y="310136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zh-CN" altLang="en-US" sz="2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输入关键字</a:t>
            </a:r>
          </a:p>
        </p:txBody>
      </p:sp>
      <p:sp>
        <p:nvSpPr>
          <p:cNvPr id="52" name="等腰三角形 69"/>
          <p:cNvSpPr/>
          <p:nvPr/>
        </p:nvSpPr>
        <p:spPr>
          <a:xfrm rot="5400000">
            <a:off x="4166957" y="3502066"/>
            <a:ext cx="792185" cy="3101364"/>
          </a:xfrm>
          <a:custGeom>
            <a:avLst/>
            <a:gdLst/>
            <a:ahLst/>
            <a:cxnLst/>
            <a:rect l="l" t="t" r="r" b="b"/>
            <a:pathLst>
              <a:path w="792185" h="3101364">
                <a:moveTo>
                  <a:pt x="0" y="3101364"/>
                </a:moveTo>
                <a:lnTo>
                  <a:pt x="0" y="245938"/>
                </a:lnTo>
                <a:lnTo>
                  <a:pt x="253975" y="245938"/>
                </a:lnTo>
                <a:lnTo>
                  <a:pt x="396619" y="0"/>
                </a:lnTo>
                <a:lnTo>
                  <a:pt x="539263" y="245938"/>
                </a:lnTo>
                <a:lnTo>
                  <a:pt x="792185" y="245938"/>
                </a:lnTo>
                <a:lnTo>
                  <a:pt x="792185" y="310136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zh-CN" altLang="en-US" sz="2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输入关键字</a:t>
            </a:r>
          </a:p>
        </p:txBody>
      </p:sp>
      <p:sp>
        <p:nvSpPr>
          <p:cNvPr id="53" name="TextBox 85"/>
          <p:cNvSpPr txBox="1"/>
          <p:nvPr/>
        </p:nvSpPr>
        <p:spPr>
          <a:xfrm>
            <a:off x="6359357" y="2330823"/>
            <a:ext cx="388843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54" name="TextBox 86"/>
          <p:cNvSpPr txBox="1"/>
          <p:nvPr/>
        </p:nvSpPr>
        <p:spPr>
          <a:xfrm>
            <a:off x="6359357" y="3106370"/>
            <a:ext cx="388843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55" name="TextBox 87"/>
          <p:cNvSpPr txBox="1"/>
          <p:nvPr/>
        </p:nvSpPr>
        <p:spPr>
          <a:xfrm>
            <a:off x="6359357" y="3895931"/>
            <a:ext cx="388843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56" name="TextBox 88"/>
          <p:cNvSpPr txBox="1"/>
          <p:nvPr/>
        </p:nvSpPr>
        <p:spPr>
          <a:xfrm>
            <a:off x="6359357" y="4692506"/>
            <a:ext cx="388843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57" name="任意多边形 56"/>
          <p:cNvSpPr/>
          <p:nvPr/>
        </p:nvSpPr>
        <p:spPr>
          <a:xfrm rot="16200000">
            <a:off x="10816941" y="2987270"/>
            <a:ext cx="1065700" cy="1780672"/>
          </a:xfrm>
          <a:custGeom>
            <a:avLst/>
            <a:gdLst>
              <a:gd name="connsiteX0" fmla="*/ 1065700 w 1065700"/>
              <a:gd name="connsiteY0" fmla="*/ 234445 h 1849430"/>
              <a:gd name="connsiteX1" fmla="*/ 1065700 w 1065700"/>
              <a:gd name="connsiteY1" fmla="*/ 1849430 h 1849430"/>
              <a:gd name="connsiteX2" fmla="*/ 0 w 1065700"/>
              <a:gd name="connsiteY2" fmla="*/ 1849430 h 1849430"/>
              <a:gd name="connsiteX3" fmla="*/ 0 w 1065700"/>
              <a:gd name="connsiteY3" fmla="*/ 234445 h 1849430"/>
              <a:gd name="connsiteX4" fmla="*/ 396873 w 1065700"/>
              <a:gd name="connsiteY4" fmla="*/ 234445 h 1849430"/>
              <a:gd name="connsiteX5" fmla="*/ 532851 w 1065700"/>
              <a:gd name="connsiteY5" fmla="*/ 0 h 1849430"/>
              <a:gd name="connsiteX6" fmla="*/ 668829 w 1065700"/>
              <a:gd name="connsiteY6" fmla="*/ 234445 h 184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5700" h="1849430">
                <a:moveTo>
                  <a:pt x="1065700" y="234445"/>
                </a:moveTo>
                <a:lnTo>
                  <a:pt x="1065700" y="1849430"/>
                </a:lnTo>
                <a:lnTo>
                  <a:pt x="0" y="1849430"/>
                </a:lnTo>
                <a:lnTo>
                  <a:pt x="0" y="234445"/>
                </a:lnTo>
                <a:lnTo>
                  <a:pt x="396873" y="234445"/>
                </a:lnTo>
                <a:lnTo>
                  <a:pt x="532851" y="0"/>
                </a:lnTo>
                <a:lnTo>
                  <a:pt x="668829" y="2344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58" name="TextBox 89"/>
          <p:cNvSpPr txBox="1"/>
          <p:nvPr/>
        </p:nvSpPr>
        <p:spPr>
          <a:xfrm>
            <a:off x="10930131" y="3492883"/>
            <a:ext cx="10676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</a:p>
        </p:txBody>
      </p:sp>
      <p:sp>
        <p:nvSpPr>
          <p:cNvPr id="59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12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89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28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67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 animBg="1"/>
      <p:bldP spid="58" grpId="0"/>
      <p:bldP spid="5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6"/>
          <p:cNvSpPr>
            <a:spLocks/>
          </p:cNvSpPr>
          <p:nvPr/>
        </p:nvSpPr>
        <p:spPr bwMode="auto">
          <a:xfrm>
            <a:off x="8682585" y="2743551"/>
            <a:ext cx="1011592" cy="1708624"/>
          </a:xfrm>
          <a:custGeom>
            <a:avLst/>
            <a:gdLst>
              <a:gd name="T0" fmla="*/ 283 w 283"/>
              <a:gd name="T1" fmla="*/ 97 h 478"/>
              <a:gd name="T2" fmla="*/ 212 w 283"/>
              <a:gd name="T3" fmla="*/ 50 h 478"/>
              <a:gd name="T4" fmla="*/ 142 w 283"/>
              <a:gd name="T5" fmla="*/ 0 h 478"/>
              <a:gd name="T6" fmla="*/ 71 w 283"/>
              <a:gd name="T7" fmla="*/ 50 h 478"/>
              <a:gd name="T8" fmla="*/ 0 w 283"/>
              <a:gd name="T9" fmla="*/ 97 h 478"/>
              <a:gd name="T10" fmla="*/ 42 w 283"/>
              <a:gd name="T11" fmla="*/ 97 h 478"/>
              <a:gd name="T12" fmla="*/ 42 w 283"/>
              <a:gd name="T13" fmla="*/ 478 h 478"/>
              <a:gd name="T14" fmla="*/ 243 w 283"/>
              <a:gd name="T15" fmla="*/ 478 h 478"/>
              <a:gd name="T16" fmla="*/ 243 w 283"/>
              <a:gd name="T17" fmla="*/ 97 h 478"/>
              <a:gd name="T18" fmla="*/ 283 w 283"/>
              <a:gd name="T19" fmla="*/ 97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478">
                <a:moveTo>
                  <a:pt x="283" y="97"/>
                </a:moveTo>
                <a:lnTo>
                  <a:pt x="212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2" y="97"/>
                </a:lnTo>
                <a:lnTo>
                  <a:pt x="42" y="478"/>
                </a:lnTo>
                <a:lnTo>
                  <a:pt x="243" y="478"/>
                </a:lnTo>
                <a:lnTo>
                  <a:pt x="243" y="97"/>
                </a:lnTo>
                <a:lnTo>
                  <a:pt x="283" y="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6109822" y="3758716"/>
            <a:ext cx="1015166" cy="693458"/>
          </a:xfrm>
          <a:custGeom>
            <a:avLst/>
            <a:gdLst>
              <a:gd name="T0" fmla="*/ 284 w 284"/>
              <a:gd name="T1" fmla="*/ 97 h 194"/>
              <a:gd name="T2" fmla="*/ 213 w 284"/>
              <a:gd name="T3" fmla="*/ 50 h 194"/>
              <a:gd name="T4" fmla="*/ 142 w 284"/>
              <a:gd name="T5" fmla="*/ 0 h 194"/>
              <a:gd name="T6" fmla="*/ 71 w 284"/>
              <a:gd name="T7" fmla="*/ 50 h 194"/>
              <a:gd name="T8" fmla="*/ 0 w 284"/>
              <a:gd name="T9" fmla="*/ 97 h 194"/>
              <a:gd name="T10" fmla="*/ 40 w 284"/>
              <a:gd name="T11" fmla="*/ 97 h 194"/>
              <a:gd name="T12" fmla="*/ 40 w 284"/>
              <a:gd name="T13" fmla="*/ 194 h 194"/>
              <a:gd name="T14" fmla="*/ 241 w 284"/>
              <a:gd name="T15" fmla="*/ 194 h 194"/>
              <a:gd name="T16" fmla="*/ 241 w 284"/>
              <a:gd name="T17" fmla="*/ 97 h 194"/>
              <a:gd name="T18" fmla="*/ 284 w 284"/>
              <a:gd name="T19" fmla="*/ 9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4" h="194">
                <a:moveTo>
                  <a:pt x="284" y="97"/>
                </a:moveTo>
                <a:lnTo>
                  <a:pt x="213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0" y="97"/>
                </a:lnTo>
                <a:lnTo>
                  <a:pt x="40" y="194"/>
                </a:lnTo>
                <a:lnTo>
                  <a:pt x="241" y="194"/>
                </a:lnTo>
                <a:lnTo>
                  <a:pt x="241" y="97"/>
                </a:lnTo>
                <a:lnTo>
                  <a:pt x="284" y="9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1723302" y="2135443"/>
            <a:ext cx="1840882" cy="18337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2" name="Oval 9"/>
          <p:cNvSpPr>
            <a:spLocks noChangeArrowheads="1"/>
          </p:cNvSpPr>
          <p:nvPr/>
        </p:nvSpPr>
        <p:spPr bwMode="auto">
          <a:xfrm>
            <a:off x="3092347" y="2042505"/>
            <a:ext cx="2287698" cy="22805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3" name="Oval 10"/>
          <p:cNvSpPr>
            <a:spLocks noChangeArrowheads="1"/>
          </p:cNvSpPr>
          <p:nvPr/>
        </p:nvSpPr>
        <p:spPr bwMode="auto">
          <a:xfrm>
            <a:off x="2298801" y="3261419"/>
            <a:ext cx="1915947" cy="192309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4" name="Freeform 15"/>
          <p:cNvSpPr>
            <a:spLocks/>
          </p:cNvSpPr>
          <p:nvPr/>
        </p:nvSpPr>
        <p:spPr bwMode="auto">
          <a:xfrm>
            <a:off x="7389921" y="3358091"/>
            <a:ext cx="1015166" cy="1094084"/>
          </a:xfrm>
          <a:custGeom>
            <a:avLst/>
            <a:gdLst>
              <a:gd name="T0" fmla="*/ 283 w 283"/>
              <a:gd name="T1" fmla="*/ 97 h 305"/>
              <a:gd name="T2" fmla="*/ 213 w 283"/>
              <a:gd name="T3" fmla="*/ 49 h 305"/>
              <a:gd name="T4" fmla="*/ 142 w 283"/>
              <a:gd name="T5" fmla="*/ 0 h 305"/>
              <a:gd name="T6" fmla="*/ 71 w 283"/>
              <a:gd name="T7" fmla="*/ 49 h 305"/>
              <a:gd name="T8" fmla="*/ 0 w 283"/>
              <a:gd name="T9" fmla="*/ 97 h 305"/>
              <a:gd name="T10" fmla="*/ 41 w 283"/>
              <a:gd name="T11" fmla="*/ 97 h 305"/>
              <a:gd name="T12" fmla="*/ 41 w 283"/>
              <a:gd name="T13" fmla="*/ 305 h 305"/>
              <a:gd name="T14" fmla="*/ 241 w 283"/>
              <a:gd name="T15" fmla="*/ 305 h 305"/>
              <a:gd name="T16" fmla="*/ 241 w 283"/>
              <a:gd name="T17" fmla="*/ 97 h 305"/>
              <a:gd name="T18" fmla="*/ 283 w 283"/>
              <a:gd name="T19" fmla="*/ 97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305">
                <a:moveTo>
                  <a:pt x="283" y="97"/>
                </a:moveTo>
                <a:lnTo>
                  <a:pt x="213" y="49"/>
                </a:lnTo>
                <a:lnTo>
                  <a:pt x="142" y="0"/>
                </a:lnTo>
                <a:lnTo>
                  <a:pt x="71" y="49"/>
                </a:lnTo>
                <a:lnTo>
                  <a:pt x="0" y="97"/>
                </a:lnTo>
                <a:lnTo>
                  <a:pt x="41" y="97"/>
                </a:lnTo>
                <a:lnTo>
                  <a:pt x="41" y="305"/>
                </a:lnTo>
                <a:lnTo>
                  <a:pt x="241" y="305"/>
                </a:lnTo>
                <a:lnTo>
                  <a:pt x="241" y="97"/>
                </a:lnTo>
                <a:lnTo>
                  <a:pt x="283" y="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TextBox 14"/>
          <p:cNvSpPr txBox="1"/>
          <p:nvPr/>
        </p:nvSpPr>
        <p:spPr>
          <a:xfrm>
            <a:off x="6302941" y="3271940"/>
            <a:ext cx="58541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UKIJ Qolyazma" pitchFamily="18" charset="0"/>
                <a:cs typeface="Arial" panose="020B0604020202020204" pitchFamily="34" charset="0"/>
              </a:rPr>
              <a:t>20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TextBox 18"/>
          <p:cNvSpPr txBox="1"/>
          <p:nvPr/>
        </p:nvSpPr>
        <p:spPr>
          <a:xfrm>
            <a:off x="7604795" y="2776272"/>
            <a:ext cx="58541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UKIJ Qolyazma" pitchFamily="18" charset="0"/>
                <a:cs typeface="Arial" panose="020B0604020202020204" pitchFamily="34" charset="0"/>
              </a:rPr>
              <a:t>50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19"/>
          <p:cNvSpPr txBox="1"/>
          <p:nvPr/>
        </p:nvSpPr>
        <p:spPr>
          <a:xfrm>
            <a:off x="8895672" y="2183903"/>
            <a:ext cx="58541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UKIJ Qolyazma" pitchFamily="18" charset="0"/>
                <a:cs typeface="Arial" panose="020B0604020202020204" pitchFamily="34" charset="0"/>
              </a:rPr>
              <a:t>80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3328493" y="3434878"/>
            <a:ext cx="2400733" cy="1017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5729226" y="4452174"/>
            <a:ext cx="425298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29"/>
          <p:cNvSpPr txBox="1"/>
          <p:nvPr/>
        </p:nvSpPr>
        <p:spPr>
          <a:xfrm flipH="1">
            <a:off x="5729226" y="4814216"/>
            <a:ext cx="278690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240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1" name="TextBox 30"/>
          <p:cNvSpPr txBox="1"/>
          <p:nvPr/>
        </p:nvSpPr>
        <p:spPr>
          <a:xfrm>
            <a:off x="5729225" y="5228234"/>
            <a:ext cx="460212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17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38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50"/>
                            </p:stCondLst>
                            <p:childTnLst>
                              <p:par>
                                <p:cTn id="30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9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/>
      <p:bldP spid="37" grpId="0"/>
      <p:bldP spid="40" grpId="0"/>
      <p:bldP spid="41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燕尾形箭头 39"/>
          <p:cNvSpPr/>
          <p:nvPr/>
        </p:nvSpPr>
        <p:spPr>
          <a:xfrm>
            <a:off x="1438746" y="3219462"/>
            <a:ext cx="9405532" cy="228600"/>
          </a:xfrm>
          <a:prstGeom prst="notched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89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779534" y="3250498"/>
            <a:ext cx="166533" cy="16653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89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7274947" y="3250498"/>
            <a:ext cx="166533" cy="1665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89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9755310" y="3250498"/>
            <a:ext cx="166533" cy="16653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89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299174" y="3250498"/>
            <a:ext cx="166533" cy="1665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89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379166" y="2010869"/>
            <a:ext cx="962021" cy="962022"/>
            <a:chOff x="4341368" y="2343128"/>
            <a:chExt cx="962021" cy="962021"/>
          </a:xfrm>
        </p:grpSpPr>
        <p:sp>
          <p:nvSpPr>
            <p:cNvPr id="46" name="泪滴形 45"/>
            <p:cNvSpPr/>
            <p:nvPr/>
          </p:nvSpPr>
          <p:spPr>
            <a:xfrm rot="8100000">
              <a:off x="4341368" y="2343128"/>
              <a:ext cx="962021" cy="962021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412017" y="2624083"/>
              <a:ext cx="820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文字</a:t>
              </a:r>
              <a:endParaRPr lang="zh-CN" altLang="en-US" sz="2000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897494" y="2010866"/>
            <a:ext cx="962021" cy="962021"/>
            <a:chOff x="1784435" y="2343128"/>
            <a:chExt cx="962021" cy="962021"/>
          </a:xfrm>
        </p:grpSpPr>
        <p:sp>
          <p:nvSpPr>
            <p:cNvPr id="49" name="泪滴形 48"/>
            <p:cNvSpPr/>
            <p:nvPr/>
          </p:nvSpPr>
          <p:spPr>
            <a:xfrm rot="8100000">
              <a:off x="1784435" y="2343128"/>
              <a:ext cx="962021" cy="962021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838580" y="2595809"/>
              <a:ext cx="8537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文字</a:t>
              </a:r>
              <a:endParaRPr lang="zh-CN" altLang="en-US" sz="2000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9357563" y="2010869"/>
            <a:ext cx="962021" cy="962022"/>
            <a:chOff x="9455232" y="2343128"/>
            <a:chExt cx="962021" cy="962021"/>
          </a:xfrm>
        </p:grpSpPr>
        <p:sp>
          <p:nvSpPr>
            <p:cNvPr id="52" name="泪滴形 51"/>
            <p:cNvSpPr/>
            <p:nvPr/>
          </p:nvSpPr>
          <p:spPr>
            <a:xfrm rot="8100000">
              <a:off x="9455232" y="2343128"/>
              <a:ext cx="962021" cy="962021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9525883" y="2652355"/>
              <a:ext cx="820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zh-CN" altLang="en-US" dirty="0"/>
                <a:t>文字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875891" y="2010868"/>
            <a:ext cx="962021" cy="962022"/>
            <a:chOff x="6898301" y="2343128"/>
            <a:chExt cx="962021" cy="962021"/>
          </a:xfrm>
        </p:grpSpPr>
        <p:sp>
          <p:nvSpPr>
            <p:cNvPr id="55" name="泪滴形 54"/>
            <p:cNvSpPr/>
            <p:nvPr/>
          </p:nvSpPr>
          <p:spPr>
            <a:xfrm rot="8100000">
              <a:off x="6898301" y="2343128"/>
              <a:ext cx="962021" cy="962021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6952446" y="2624083"/>
              <a:ext cx="8537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zh-CN" altLang="en-US" dirty="0"/>
                <a:t>文字</a:t>
              </a:r>
            </a:p>
          </p:txBody>
        </p:sp>
      </p:grpSp>
      <p:sp>
        <p:nvSpPr>
          <p:cNvPr id="57" name="矩形 56"/>
          <p:cNvSpPr/>
          <p:nvPr/>
        </p:nvSpPr>
        <p:spPr>
          <a:xfrm>
            <a:off x="1695759" y="374549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1383966" y="4133794"/>
            <a:ext cx="1936749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9" name="矩形 58"/>
          <p:cNvSpPr/>
          <p:nvPr/>
        </p:nvSpPr>
        <p:spPr>
          <a:xfrm>
            <a:off x="4179924" y="374549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矩形 47"/>
          <p:cNvSpPr>
            <a:spLocks noChangeArrowheads="1"/>
          </p:cNvSpPr>
          <p:nvPr/>
        </p:nvSpPr>
        <p:spPr bwMode="auto">
          <a:xfrm>
            <a:off x="3868131" y="4133794"/>
            <a:ext cx="1936749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61" name="矩形 60"/>
          <p:cNvSpPr/>
          <p:nvPr/>
        </p:nvSpPr>
        <p:spPr>
          <a:xfrm>
            <a:off x="6704900" y="374549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47"/>
          <p:cNvSpPr>
            <a:spLocks noChangeArrowheads="1"/>
          </p:cNvSpPr>
          <p:nvPr/>
        </p:nvSpPr>
        <p:spPr bwMode="auto">
          <a:xfrm>
            <a:off x="6393107" y="4133794"/>
            <a:ext cx="1936749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63" name="矩形 62"/>
          <p:cNvSpPr/>
          <p:nvPr/>
        </p:nvSpPr>
        <p:spPr>
          <a:xfrm>
            <a:off x="9098729" y="374549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矩形 47"/>
          <p:cNvSpPr>
            <a:spLocks noChangeArrowheads="1"/>
          </p:cNvSpPr>
          <p:nvPr/>
        </p:nvSpPr>
        <p:spPr bwMode="auto">
          <a:xfrm>
            <a:off x="8786936" y="4133794"/>
            <a:ext cx="1936749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9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520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1" fill="hold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60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任意多边形 57"/>
          <p:cNvSpPr/>
          <p:nvPr/>
        </p:nvSpPr>
        <p:spPr>
          <a:xfrm rot="5400000">
            <a:off x="3339186" y="3335608"/>
            <a:ext cx="1503912" cy="723424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60" name="任意多边形 59"/>
          <p:cNvSpPr/>
          <p:nvPr/>
        </p:nvSpPr>
        <p:spPr>
          <a:xfrm rot="18900000">
            <a:off x="1800398" y="3155337"/>
            <a:ext cx="1059543" cy="1073851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59" name="任意多边形 58"/>
          <p:cNvSpPr/>
          <p:nvPr/>
        </p:nvSpPr>
        <p:spPr>
          <a:xfrm rot="18900000" flipV="1">
            <a:off x="2627163" y="3981218"/>
            <a:ext cx="1059543" cy="1073851"/>
          </a:xfrm>
          <a:custGeom>
            <a:avLst/>
            <a:gdLst>
              <a:gd name="connsiteX0" fmla="*/ 333688 w 1059543"/>
              <a:gd name="connsiteY0" fmla="*/ 1073851 h 1073851"/>
              <a:gd name="connsiteX1" fmla="*/ 1059543 w 1059543"/>
              <a:gd name="connsiteY1" fmla="*/ 333624 h 1073851"/>
              <a:gd name="connsiteX2" fmla="*/ 1053001 w 1059543"/>
              <a:gd name="connsiteY2" fmla="*/ 0 h 1073851"/>
              <a:gd name="connsiteX3" fmla="*/ 462804 w 1059543"/>
              <a:gd name="connsiteY3" fmla="*/ 190570 h 1073851"/>
              <a:gd name="connsiteX4" fmla="*/ 418881 w 1059543"/>
              <a:gd name="connsiteY4" fmla="*/ 224208 h 1073851"/>
              <a:gd name="connsiteX5" fmla="*/ 192334 w 1059543"/>
              <a:gd name="connsiteY5" fmla="*/ 192128 h 1073851"/>
              <a:gd name="connsiteX6" fmla="*/ 224359 w 1059543"/>
              <a:gd name="connsiteY6" fmla="*/ 418285 h 1073851"/>
              <a:gd name="connsiteX7" fmla="*/ 178964 w 1059543"/>
              <a:gd name="connsiteY7" fmla="*/ 480031 h 1073851"/>
              <a:gd name="connsiteX8" fmla="*/ 0 w 1059543"/>
              <a:gd name="connsiteY8" fmla="*/ 107385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333688" y="1073851"/>
                </a:moveTo>
                <a:cubicBezTo>
                  <a:pt x="333688" y="670613"/>
                  <a:pt x="656383" y="341529"/>
                  <a:pt x="1059543" y="333624"/>
                </a:cubicBezTo>
                <a:lnTo>
                  <a:pt x="1053001" y="0"/>
                </a:lnTo>
                <a:cubicBezTo>
                  <a:pt x="833676" y="4300"/>
                  <a:pt x="630767" y="74123"/>
                  <a:pt x="462804" y="190570"/>
                </a:cubicBezTo>
                <a:lnTo>
                  <a:pt x="418881" y="224208"/>
                </a:lnTo>
                <a:lnTo>
                  <a:pt x="192334" y="192128"/>
                </a:lnTo>
                <a:lnTo>
                  <a:pt x="224359" y="418285"/>
                </a:lnTo>
                <a:lnTo>
                  <a:pt x="178964" y="480031"/>
                </a:lnTo>
                <a:cubicBezTo>
                  <a:pt x="65832" y="650245"/>
                  <a:pt x="0" y="854484"/>
                  <a:pt x="0" y="107385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57" name="任意多边形 56"/>
          <p:cNvSpPr/>
          <p:nvPr/>
        </p:nvSpPr>
        <p:spPr>
          <a:xfrm rot="2700000">
            <a:off x="2608112" y="2326390"/>
            <a:ext cx="1059543" cy="1073851"/>
          </a:xfrm>
          <a:custGeom>
            <a:avLst/>
            <a:gdLst>
              <a:gd name="connsiteX0" fmla="*/ 219275 w 1059543"/>
              <a:gd name="connsiteY0" fmla="*/ 192128 h 1073851"/>
              <a:gd name="connsiteX1" fmla="*/ 423085 w 1059543"/>
              <a:gd name="connsiteY1" fmla="*/ 220989 h 1073851"/>
              <a:gd name="connsiteX2" fmla="*/ 462804 w 1059543"/>
              <a:gd name="connsiteY2" fmla="*/ 190570 h 1073851"/>
              <a:gd name="connsiteX3" fmla="*/ 1053001 w 1059543"/>
              <a:gd name="connsiteY3" fmla="*/ 0 h 1073851"/>
              <a:gd name="connsiteX4" fmla="*/ 1059543 w 1059543"/>
              <a:gd name="connsiteY4" fmla="*/ 333624 h 1073851"/>
              <a:gd name="connsiteX5" fmla="*/ 333688 w 1059543"/>
              <a:gd name="connsiteY5" fmla="*/ 1073851 h 1073851"/>
              <a:gd name="connsiteX6" fmla="*/ 0 w 1059543"/>
              <a:gd name="connsiteY6" fmla="*/ 1073851 h 1073851"/>
              <a:gd name="connsiteX7" fmla="*/ 239386 w 1059543"/>
              <a:gd name="connsiteY7" fmla="*/ 397847 h 1073851"/>
              <a:gd name="connsiteX8" fmla="*/ 247170 w 1059543"/>
              <a:gd name="connsiteY8" fmla="*/ 38912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219275" y="192128"/>
                </a:moveTo>
                <a:lnTo>
                  <a:pt x="423085" y="22098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17923"/>
                  <a:pt x="89604" y="582585"/>
                  <a:pt x="239386" y="397847"/>
                </a:cubicBezTo>
                <a:lnTo>
                  <a:pt x="247170" y="38912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心形 20"/>
          <p:cNvSpPr/>
          <p:nvPr/>
        </p:nvSpPr>
        <p:spPr>
          <a:xfrm>
            <a:off x="2986292" y="1982631"/>
            <a:ext cx="351692" cy="293077"/>
          </a:xfrm>
          <a:prstGeom prst="hear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617003" y="3449533"/>
            <a:ext cx="224872" cy="564609"/>
            <a:chOff x="3114596" y="2996938"/>
            <a:chExt cx="224872" cy="564609"/>
          </a:xfrm>
          <a:solidFill>
            <a:schemeClr val="accent1"/>
          </a:solidFill>
        </p:grpSpPr>
        <p:sp>
          <p:nvSpPr>
            <p:cNvPr id="23" name="椭圆 22"/>
            <p:cNvSpPr/>
            <p:nvPr/>
          </p:nvSpPr>
          <p:spPr>
            <a:xfrm>
              <a:off x="3184508" y="2996938"/>
              <a:ext cx="90487" cy="904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同侧圆角矩形 23"/>
            <p:cNvSpPr/>
            <p:nvPr/>
          </p:nvSpPr>
          <p:spPr>
            <a:xfrm>
              <a:off x="3114865" y="3096786"/>
              <a:ext cx="224603" cy="6314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170785" y="3159935"/>
              <a:ext cx="112763" cy="1546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同侧圆角矩形 25"/>
            <p:cNvSpPr/>
            <p:nvPr/>
          </p:nvSpPr>
          <p:spPr>
            <a:xfrm rot="10800000">
              <a:off x="3170785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同侧圆角矩形 26"/>
            <p:cNvSpPr/>
            <p:nvPr/>
          </p:nvSpPr>
          <p:spPr>
            <a:xfrm rot="10800000">
              <a:off x="3237416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同侧圆角矩形 27"/>
            <p:cNvSpPr/>
            <p:nvPr/>
          </p:nvSpPr>
          <p:spPr>
            <a:xfrm rot="10800000">
              <a:off x="3114596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同侧圆角矩形 28"/>
            <p:cNvSpPr/>
            <p:nvPr/>
          </p:nvSpPr>
          <p:spPr>
            <a:xfrm rot="10800000">
              <a:off x="3307081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08533" y="3537136"/>
            <a:ext cx="439857" cy="311768"/>
            <a:chOff x="4979939" y="3638125"/>
            <a:chExt cx="439857" cy="311768"/>
          </a:xfrm>
          <a:solidFill>
            <a:schemeClr val="accent1"/>
          </a:solidFill>
        </p:grpSpPr>
        <p:grpSp>
          <p:nvGrpSpPr>
            <p:cNvPr id="31" name="组合 30"/>
            <p:cNvGrpSpPr/>
            <p:nvPr/>
          </p:nvGrpSpPr>
          <p:grpSpPr>
            <a:xfrm>
              <a:off x="4979939" y="3681386"/>
              <a:ext cx="439857" cy="268507"/>
              <a:chOff x="4975778" y="3669385"/>
              <a:chExt cx="439857" cy="268507"/>
            </a:xfrm>
            <a:grpFill/>
          </p:grpSpPr>
          <p:grpSp>
            <p:nvGrpSpPr>
              <p:cNvPr id="33" name="组合 32"/>
              <p:cNvGrpSpPr/>
              <p:nvPr/>
            </p:nvGrpSpPr>
            <p:grpSpPr>
              <a:xfrm>
                <a:off x="4975778" y="3689944"/>
                <a:ext cx="439857" cy="24689"/>
                <a:chOff x="4902784" y="3688900"/>
                <a:chExt cx="439857" cy="24689"/>
              </a:xfrm>
              <a:grpFill/>
            </p:grpSpPr>
            <p:sp>
              <p:nvSpPr>
                <p:cNvPr id="37" name="矩形 36"/>
                <p:cNvSpPr/>
                <p:nvPr/>
              </p:nvSpPr>
              <p:spPr>
                <a:xfrm rot="19380000">
                  <a:off x="4902784" y="3688900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矩形 37"/>
                <p:cNvSpPr/>
                <p:nvPr/>
              </p:nvSpPr>
              <p:spPr>
                <a:xfrm rot="2220000" flipH="1">
                  <a:off x="5090641" y="3688901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4" name="等腰三角形 33"/>
              <p:cNvSpPr/>
              <p:nvPr/>
            </p:nvSpPr>
            <p:spPr>
              <a:xfrm>
                <a:off x="5044333" y="3669385"/>
                <a:ext cx="302746" cy="12780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5043860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5238624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2" name="剪去单角的矩形 31"/>
            <p:cNvSpPr/>
            <p:nvPr/>
          </p:nvSpPr>
          <p:spPr>
            <a:xfrm flipH="1" flipV="1">
              <a:off x="5266528" y="3638125"/>
              <a:ext cx="45719" cy="88107"/>
            </a:xfrm>
            <a:prstGeom prst="snip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928203" y="5122596"/>
            <a:ext cx="465358" cy="418456"/>
            <a:chOff x="2928203" y="5369694"/>
            <a:chExt cx="465358" cy="418456"/>
          </a:xfrm>
          <a:solidFill>
            <a:schemeClr val="accent2"/>
          </a:solidFill>
        </p:grpSpPr>
        <p:grpSp>
          <p:nvGrpSpPr>
            <p:cNvPr id="39" name="组合 38"/>
            <p:cNvGrpSpPr/>
            <p:nvPr/>
          </p:nvGrpSpPr>
          <p:grpSpPr>
            <a:xfrm>
              <a:off x="2928203" y="5369694"/>
              <a:ext cx="460390" cy="418456"/>
              <a:chOff x="10760386" y="4041158"/>
              <a:chExt cx="460390" cy="418456"/>
            </a:xfrm>
            <a:grpFill/>
          </p:grpSpPr>
          <p:sp>
            <p:nvSpPr>
              <p:cNvPr id="40" name="任意多边形 39"/>
              <p:cNvSpPr/>
              <p:nvPr/>
            </p:nvSpPr>
            <p:spPr>
              <a:xfrm>
                <a:off x="10813541" y="4041158"/>
                <a:ext cx="407235" cy="357637"/>
              </a:xfrm>
              <a:custGeom>
                <a:avLst/>
                <a:gdLst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304321 w 406232"/>
                  <a:gd name="connsiteY7" fmla="*/ 114595 h 348959"/>
                  <a:gd name="connsiteX8" fmla="*/ 278127 w 406232"/>
                  <a:gd name="connsiteY8" fmla="*/ 209845 h 348959"/>
                  <a:gd name="connsiteX9" fmla="*/ 211452 w 406232"/>
                  <a:gd name="connsiteY9" fmla="*/ 305095 h 348959"/>
                  <a:gd name="connsiteX10" fmla="*/ 128108 w 406232"/>
                  <a:gd name="connsiteY10" fmla="*/ 345576 h 348959"/>
                  <a:gd name="connsiteX11" fmla="*/ 44765 w 406232"/>
                  <a:gd name="connsiteY11" fmla="*/ 345576 h 348959"/>
                  <a:gd name="connsiteX12" fmla="*/ 6665 w 406232"/>
                  <a:gd name="connsiteY12" fmla="*/ 305095 h 348959"/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278127 w 406232"/>
                  <a:gd name="connsiteY7" fmla="*/ 209845 h 348959"/>
                  <a:gd name="connsiteX8" fmla="*/ 211452 w 406232"/>
                  <a:gd name="connsiteY8" fmla="*/ 305095 h 348959"/>
                  <a:gd name="connsiteX9" fmla="*/ 128108 w 406232"/>
                  <a:gd name="connsiteY9" fmla="*/ 345576 h 348959"/>
                  <a:gd name="connsiteX10" fmla="*/ 44765 w 406232"/>
                  <a:gd name="connsiteY10" fmla="*/ 345576 h 348959"/>
                  <a:gd name="connsiteX11" fmla="*/ 6665 w 406232"/>
                  <a:gd name="connsiteY11" fmla="*/ 305095 h 348959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7668 w 407235"/>
                  <a:gd name="connsiteY0" fmla="*/ 305095 h 357637"/>
                  <a:gd name="connsiteX1" fmla="*/ 7668 w 407235"/>
                  <a:gd name="connsiteY1" fmla="*/ 226514 h 357637"/>
                  <a:gd name="connsiteX2" fmla="*/ 74343 w 407235"/>
                  <a:gd name="connsiteY2" fmla="*/ 128882 h 357637"/>
                  <a:gd name="connsiteX3" fmla="*/ 245793 w 407235"/>
                  <a:gd name="connsiteY3" fmla="*/ 43157 h 357637"/>
                  <a:gd name="connsiteX4" fmla="*/ 402955 w 407235"/>
                  <a:gd name="connsiteY4" fmla="*/ 295 h 357637"/>
                  <a:gd name="connsiteX5" fmla="*/ 360093 w 407235"/>
                  <a:gd name="connsiteY5" fmla="*/ 26489 h 357637"/>
                  <a:gd name="connsiteX6" fmla="*/ 331518 w 407235"/>
                  <a:gd name="connsiteY6" fmla="*/ 69351 h 357637"/>
                  <a:gd name="connsiteX7" fmla="*/ 279130 w 407235"/>
                  <a:gd name="connsiteY7" fmla="*/ 209845 h 357637"/>
                  <a:gd name="connsiteX8" fmla="*/ 212455 w 407235"/>
                  <a:gd name="connsiteY8" fmla="*/ 305095 h 357637"/>
                  <a:gd name="connsiteX9" fmla="*/ 121967 w 407235"/>
                  <a:gd name="connsiteY9" fmla="*/ 355101 h 357637"/>
                  <a:gd name="connsiteX10" fmla="*/ 45768 w 407235"/>
                  <a:gd name="connsiteY10" fmla="*/ 345576 h 357637"/>
                  <a:gd name="connsiteX11" fmla="*/ 7668 w 407235"/>
                  <a:gd name="connsiteY11" fmla="*/ 305095 h 35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7235" h="357637">
                    <a:moveTo>
                      <a:pt x="7668" y="305095"/>
                    </a:moveTo>
                    <a:cubicBezTo>
                      <a:pt x="1318" y="285251"/>
                      <a:pt x="-5826" y="270170"/>
                      <a:pt x="7668" y="226514"/>
                    </a:cubicBezTo>
                    <a:cubicBezTo>
                      <a:pt x="21162" y="182858"/>
                      <a:pt x="48943" y="149916"/>
                      <a:pt x="74343" y="128882"/>
                    </a:cubicBezTo>
                    <a:cubicBezTo>
                      <a:pt x="99743" y="107848"/>
                      <a:pt x="191024" y="64588"/>
                      <a:pt x="245793" y="43157"/>
                    </a:cubicBezTo>
                    <a:cubicBezTo>
                      <a:pt x="300562" y="21726"/>
                      <a:pt x="383905" y="3073"/>
                      <a:pt x="402955" y="295"/>
                    </a:cubicBezTo>
                    <a:cubicBezTo>
                      <a:pt x="422005" y="-2483"/>
                      <a:pt x="371999" y="14980"/>
                      <a:pt x="360093" y="26489"/>
                    </a:cubicBezTo>
                    <a:cubicBezTo>
                      <a:pt x="348187" y="37998"/>
                      <a:pt x="345012" y="38792"/>
                      <a:pt x="331518" y="69351"/>
                    </a:cubicBezTo>
                    <a:cubicBezTo>
                      <a:pt x="318024" y="99910"/>
                      <a:pt x="298974" y="170554"/>
                      <a:pt x="279130" y="209845"/>
                    </a:cubicBezTo>
                    <a:cubicBezTo>
                      <a:pt x="259286" y="249136"/>
                      <a:pt x="238649" y="280886"/>
                      <a:pt x="212455" y="305095"/>
                    </a:cubicBezTo>
                    <a:cubicBezTo>
                      <a:pt x="186261" y="329304"/>
                      <a:pt x="149748" y="348354"/>
                      <a:pt x="121967" y="355101"/>
                    </a:cubicBezTo>
                    <a:cubicBezTo>
                      <a:pt x="94186" y="361848"/>
                      <a:pt x="64818" y="353910"/>
                      <a:pt x="45768" y="345576"/>
                    </a:cubicBezTo>
                    <a:cubicBezTo>
                      <a:pt x="26718" y="337242"/>
                      <a:pt x="14018" y="324939"/>
                      <a:pt x="7668" y="3050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>
                <a:off x="10760386" y="4337977"/>
                <a:ext cx="95196" cy="121637"/>
              </a:xfrm>
              <a:custGeom>
                <a:avLst/>
                <a:gdLst>
                  <a:gd name="connsiteX0" fmla="*/ 114303 w 114583"/>
                  <a:gd name="connsiteY0" fmla="*/ 621 h 110589"/>
                  <a:gd name="connsiteX1" fmla="*/ 66678 w 114583"/>
                  <a:gd name="connsiteY1" fmla="*/ 60153 h 110589"/>
                  <a:gd name="connsiteX2" fmla="*/ 40484 w 114583"/>
                  <a:gd name="connsiteY2" fmla="*/ 110159 h 110589"/>
                  <a:gd name="connsiteX3" fmla="*/ 3 w 114583"/>
                  <a:gd name="connsiteY3" fmla="*/ 81584 h 110589"/>
                  <a:gd name="connsiteX4" fmla="*/ 42865 w 114583"/>
                  <a:gd name="connsiteY4" fmla="*/ 33959 h 110589"/>
                  <a:gd name="connsiteX5" fmla="*/ 114303 w 114583"/>
                  <a:gd name="connsiteY5" fmla="*/ 621 h 110589"/>
                  <a:gd name="connsiteX0" fmla="*/ 114303 w 114766"/>
                  <a:gd name="connsiteY0" fmla="*/ 7143 h 117111"/>
                  <a:gd name="connsiteX1" fmla="*/ 66678 w 114766"/>
                  <a:gd name="connsiteY1" fmla="*/ 66675 h 117111"/>
                  <a:gd name="connsiteX2" fmla="*/ 40484 w 114766"/>
                  <a:gd name="connsiteY2" fmla="*/ 116681 h 117111"/>
                  <a:gd name="connsiteX3" fmla="*/ 3 w 114766"/>
                  <a:gd name="connsiteY3" fmla="*/ 88106 h 117111"/>
                  <a:gd name="connsiteX4" fmla="*/ 42865 w 114766"/>
                  <a:gd name="connsiteY4" fmla="*/ 40481 h 117111"/>
                  <a:gd name="connsiteX5" fmla="*/ 88109 w 114766"/>
                  <a:gd name="connsiteY5" fmla="*/ 4762 h 117111"/>
                  <a:gd name="connsiteX6" fmla="*/ 114303 w 114766"/>
                  <a:gd name="connsiteY6" fmla="*/ 7143 h 117111"/>
                  <a:gd name="connsiteX0" fmla="*/ 114306 w 114769"/>
                  <a:gd name="connsiteY0" fmla="*/ 7143 h 109586"/>
                  <a:gd name="connsiteX1" fmla="*/ 66681 w 114769"/>
                  <a:gd name="connsiteY1" fmla="*/ 66675 h 109586"/>
                  <a:gd name="connsiteX2" fmla="*/ 29099 w 114769"/>
                  <a:gd name="connsiteY2" fmla="*/ 108934 h 109586"/>
                  <a:gd name="connsiteX3" fmla="*/ 6 w 114769"/>
                  <a:gd name="connsiteY3" fmla="*/ 88106 h 109586"/>
                  <a:gd name="connsiteX4" fmla="*/ 42868 w 114769"/>
                  <a:gd name="connsiteY4" fmla="*/ 40481 h 109586"/>
                  <a:gd name="connsiteX5" fmla="*/ 88112 w 114769"/>
                  <a:gd name="connsiteY5" fmla="*/ 4762 h 109586"/>
                  <a:gd name="connsiteX6" fmla="*/ 114306 w 114769"/>
                  <a:gd name="connsiteY6" fmla="*/ 7143 h 109586"/>
                  <a:gd name="connsiteX0" fmla="*/ 148467 w 148642"/>
                  <a:gd name="connsiteY0" fmla="*/ 2864 h 123382"/>
                  <a:gd name="connsiteX1" fmla="*/ 66681 w 148642"/>
                  <a:gd name="connsiteY1" fmla="*/ 80472 h 123382"/>
                  <a:gd name="connsiteX2" fmla="*/ 29099 w 148642"/>
                  <a:gd name="connsiteY2" fmla="*/ 122731 h 123382"/>
                  <a:gd name="connsiteX3" fmla="*/ 6 w 148642"/>
                  <a:gd name="connsiteY3" fmla="*/ 101903 h 123382"/>
                  <a:gd name="connsiteX4" fmla="*/ 42868 w 148642"/>
                  <a:gd name="connsiteY4" fmla="*/ 54278 h 123382"/>
                  <a:gd name="connsiteX5" fmla="*/ 88112 w 148642"/>
                  <a:gd name="connsiteY5" fmla="*/ 18559 h 123382"/>
                  <a:gd name="connsiteX6" fmla="*/ 148467 w 148642"/>
                  <a:gd name="connsiteY6" fmla="*/ 2864 h 123382"/>
                  <a:gd name="connsiteX0" fmla="*/ 148467 w 151739"/>
                  <a:gd name="connsiteY0" fmla="*/ 11381 h 131899"/>
                  <a:gd name="connsiteX1" fmla="*/ 66681 w 151739"/>
                  <a:gd name="connsiteY1" fmla="*/ 88989 h 131899"/>
                  <a:gd name="connsiteX2" fmla="*/ 29099 w 151739"/>
                  <a:gd name="connsiteY2" fmla="*/ 131248 h 131899"/>
                  <a:gd name="connsiteX3" fmla="*/ 6 w 151739"/>
                  <a:gd name="connsiteY3" fmla="*/ 110420 h 131899"/>
                  <a:gd name="connsiteX4" fmla="*/ 42868 w 151739"/>
                  <a:gd name="connsiteY4" fmla="*/ 62795 h 131899"/>
                  <a:gd name="connsiteX5" fmla="*/ 129865 w 151739"/>
                  <a:gd name="connsiteY5" fmla="*/ 3837 h 131899"/>
                  <a:gd name="connsiteX6" fmla="*/ 148467 w 151739"/>
                  <a:gd name="connsiteY6" fmla="*/ 11381 h 131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1739" h="131899">
                    <a:moveTo>
                      <a:pt x="148467" y="11381"/>
                    </a:moveTo>
                    <a:cubicBezTo>
                      <a:pt x="137936" y="25573"/>
                      <a:pt x="86576" y="69011"/>
                      <a:pt x="66681" y="88989"/>
                    </a:cubicBezTo>
                    <a:cubicBezTo>
                      <a:pt x="46786" y="108967"/>
                      <a:pt x="40211" y="127676"/>
                      <a:pt x="29099" y="131248"/>
                    </a:cubicBezTo>
                    <a:cubicBezTo>
                      <a:pt x="17987" y="134820"/>
                      <a:pt x="-391" y="123120"/>
                      <a:pt x="6" y="110420"/>
                    </a:cubicBezTo>
                    <a:cubicBezTo>
                      <a:pt x="403" y="97720"/>
                      <a:pt x="21225" y="80559"/>
                      <a:pt x="42868" y="62795"/>
                    </a:cubicBezTo>
                    <a:cubicBezTo>
                      <a:pt x="64511" y="45031"/>
                      <a:pt x="117959" y="9393"/>
                      <a:pt x="129865" y="3837"/>
                    </a:cubicBezTo>
                    <a:cubicBezTo>
                      <a:pt x="141771" y="-1719"/>
                      <a:pt x="158998" y="-2811"/>
                      <a:pt x="148467" y="1138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2" name="任意多边形 41"/>
            <p:cNvSpPr/>
            <p:nvPr/>
          </p:nvSpPr>
          <p:spPr>
            <a:xfrm>
              <a:off x="3070141" y="5369694"/>
              <a:ext cx="323420" cy="355925"/>
            </a:xfrm>
            <a:custGeom>
              <a:avLst/>
              <a:gdLst>
                <a:gd name="connsiteX0" fmla="*/ 319140 w 323420"/>
                <a:gd name="connsiteY0" fmla="*/ 295 h 355925"/>
                <a:gd name="connsiteX1" fmla="*/ 276278 w 323420"/>
                <a:gd name="connsiteY1" fmla="*/ 26489 h 355925"/>
                <a:gd name="connsiteX2" fmla="*/ 247703 w 323420"/>
                <a:gd name="connsiteY2" fmla="*/ 69351 h 355925"/>
                <a:gd name="connsiteX3" fmla="*/ 195315 w 323420"/>
                <a:gd name="connsiteY3" fmla="*/ 209845 h 355925"/>
                <a:gd name="connsiteX4" fmla="*/ 128640 w 323420"/>
                <a:gd name="connsiteY4" fmla="*/ 305095 h 355925"/>
                <a:gd name="connsiteX5" fmla="*/ 84656 w 323420"/>
                <a:gd name="connsiteY5" fmla="*/ 336177 h 355925"/>
                <a:gd name="connsiteX6" fmla="*/ 36710 w 323420"/>
                <a:gd name="connsiteY6" fmla="*/ 355132 h 355925"/>
                <a:gd name="connsiteX7" fmla="*/ 0 w 323420"/>
                <a:gd name="connsiteY7" fmla="*/ 355925 h 355925"/>
                <a:gd name="connsiteX8" fmla="*/ 82794 w 323420"/>
                <a:gd name="connsiteY8" fmla="*/ 77974 h 355925"/>
                <a:gd name="connsiteX9" fmla="*/ 115655 w 323420"/>
                <a:gd name="connsiteY9" fmla="*/ 62635 h 355925"/>
                <a:gd name="connsiteX10" fmla="*/ 161978 w 323420"/>
                <a:gd name="connsiteY10" fmla="*/ 43157 h 355925"/>
                <a:gd name="connsiteX11" fmla="*/ 319140 w 323420"/>
                <a:gd name="connsiteY11" fmla="*/ 295 h 35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3420" h="355925">
                  <a:moveTo>
                    <a:pt x="319140" y="295"/>
                  </a:moveTo>
                  <a:cubicBezTo>
                    <a:pt x="338190" y="-2483"/>
                    <a:pt x="288184" y="14980"/>
                    <a:pt x="276278" y="26489"/>
                  </a:cubicBezTo>
                  <a:cubicBezTo>
                    <a:pt x="264372" y="37998"/>
                    <a:pt x="261197" y="38792"/>
                    <a:pt x="247703" y="69351"/>
                  </a:cubicBezTo>
                  <a:cubicBezTo>
                    <a:pt x="234209" y="99910"/>
                    <a:pt x="215159" y="170554"/>
                    <a:pt x="195315" y="209845"/>
                  </a:cubicBezTo>
                  <a:cubicBezTo>
                    <a:pt x="175471" y="249136"/>
                    <a:pt x="154834" y="280886"/>
                    <a:pt x="128640" y="305095"/>
                  </a:cubicBezTo>
                  <a:lnTo>
                    <a:pt x="84656" y="336177"/>
                  </a:lnTo>
                  <a:lnTo>
                    <a:pt x="36710" y="355132"/>
                  </a:lnTo>
                  <a:lnTo>
                    <a:pt x="0" y="355925"/>
                  </a:lnTo>
                  <a:lnTo>
                    <a:pt x="82794" y="77974"/>
                  </a:lnTo>
                  <a:lnTo>
                    <a:pt x="115655" y="62635"/>
                  </a:lnTo>
                  <a:cubicBezTo>
                    <a:pt x="132312" y="55237"/>
                    <a:pt x="148286" y="48515"/>
                    <a:pt x="161978" y="43157"/>
                  </a:cubicBezTo>
                  <a:cubicBezTo>
                    <a:pt x="216747" y="21726"/>
                    <a:pt x="300090" y="3073"/>
                    <a:pt x="319140" y="2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2996123" y="5505148"/>
              <a:ext cx="181927" cy="183765"/>
            </a:xfrm>
            <a:custGeom>
              <a:avLst/>
              <a:gdLst>
                <a:gd name="connsiteX0" fmla="*/ 975 w 178496"/>
                <a:gd name="connsiteY0" fmla="*/ 166776 h 170879"/>
                <a:gd name="connsiteX1" fmla="*/ 91463 w 178496"/>
                <a:gd name="connsiteY1" fmla="*/ 64383 h 170879"/>
                <a:gd name="connsiteX2" fmla="*/ 177188 w 178496"/>
                <a:gd name="connsiteY2" fmla="*/ 89 h 170879"/>
                <a:gd name="connsiteX3" fmla="*/ 136706 w 178496"/>
                <a:gd name="connsiteY3" fmla="*/ 52476 h 170879"/>
                <a:gd name="connsiteX4" fmla="*/ 48600 w 178496"/>
                <a:gd name="connsiteY4" fmla="*/ 138201 h 170879"/>
                <a:gd name="connsiteX5" fmla="*/ 975 w 178496"/>
                <a:gd name="connsiteY5" fmla="*/ 166776 h 170879"/>
                <a:gd name="connsiteX0" fmla="*/ 3352 w 180873"/>
                <a:gd name="connsiteY0" fmla="*/ 166776 h 173137"/>
                <a:gd name="connsiteX1" fmla="*/ 93840 w 180873"/>
                <a:gd name="connsiteY1" fmla="*/ 64383 h 173137"/>
                <a:gd name="connsiteX2" fmla="*/ 179565 w 180873"/>
                <a:gd name="connsiteY2" fmla="*/ 89 h 173137"/>
                <a:gd name="connsiteX3" fmla="*/ 139083 w 180873"/>
                <a:gd name="connsiteY3" fmla="*/ 52476 h 173137"/>
                <a:gd name="connsiteX4" fmla="*/ 50977 w 180873"/>
                <a:gd name="connsiteY4" fmla="*/ 138201 h 173137"/>
                <a:gd name="connsiteX5" fmla="*/ 22402 w 180873"/>
                <a:gd name="connsiteY5" fmla="*/ 159633 h 173137"/>
                <a:gd name="connsiteX6" fmla="*/ 3352 w 180873"/>
                <a:gd name="connsiteY6" fmla="*/ 166776 h 173137"/>
                <a:gd name="connsiteX0" fmla="*/ 4789 w 182310"/>
                <a:gd name="connsiteY0" fmla="*/ 166776 h 185696"/>
                <a:gd name="connsiteX1" fmla="*/ 95277 w 182310"/>
                <a:gd name="connsiteY1" fmla="*/ 64383 h 185696"/>
                <a:gd name="connsiteX2" fmla="*/ 181002 w 182310"/>
                <a:gd name="connsiteY2" fmla="*/ 89 h 185696"/>
                <a:gd name="connsiteX3" fmla="*/ 140520 w 182310"/>
                <a:gd name="connsiteY3" fmla="*/ 52476 h 185696"/>
                <a:gd name="connsiteX4" fmla="*/ 52414 w 182310"/>
                <a:gd name="connsiteY4" fmla="*/ 138201 h 185696"/>
                <a:gd name="connsiteX5" fmla="*/ 16695 w 182310"/>
                <a:gd name="connsiteY5" fmla="*/ 183445 h 185696"/>
                <a:gd name="connsiteX6" fmla="*/ 4789 w 182310"/>
                <a:gd name="connsiteY6" fmla="*/ 166776 h 185696"/>
                <a:gd name="connsiteX0" fmla="*/ 4789 w 181809"/>
                <a:gd name="connsiteY0" fmla="*/ 166776 h 185696"/>
                <a:gd name="connsiteX1" fmla="*/ 95277 w 181809"/>
                <a:gd name="connsiteY1" fmla="*/ 64383 h 185696"/>
                <a:gd name="connsiteX2" fmla="*/ 181002 w 181809"/>
                <a:gd name="connsiteY2" fmla="*/ 89 h 185696"/>
                <a:gd name="connsiteX3" fmla="*/ 133376 w 181809"/>
                <a:gd name="connsiteY3" fmla="*/ 52476 h 185696"/>
                <a:gd name="connsiteX4" fmla="*/ 52414 w 181809"/>
                <a:gd name="connsiteY4" fmla="*/ 138201 h 185696"/>
                <a:gd name="connsiteX5" fmla="*/ 16695 w 181809"/>
                <a:gd name="connsiteY5" fmla="*/ 183445 h 185696"/>
                <a:gd name="connsiteX6" fmla="*/ 4789 w 181809"/>
                <a:gd name="connsiteY6" fmla="*/ 166776 h 185696"/>
                <a:gd name="connsiteX0" fmla="*/ 4789 w 181809"/>
                <a:gd name="connsiteY0" fmla="*/ 166776 h 185696"/>
                <a:gd name="connsiteX1" fmla="*/ 95277 w 181809"/>
                <a:gd name="connsiteY1" fmla="*/ 64383 h 185696"/>
                <a:gd name="connsiteX2" fmla="*/ 181002 w 181809"/>
                <a:gd name="connsiteY2" fmla="*/ 89 h 185696"/>
                <a:gd name="connsiteX3" fmla="*/ 133376 w 181809"/>
                <a:gd name="connsiteY3" fmla="*/ 52476 h 185696"/>
                <a:gd name="connsiteX4" fmla="*/ 52414 w 181809"/>
                <a:gd name="connsiteY4" fmla="*/ 133439 h 185696"/>
                <a:gd name="connsiteX5" fmla="*/ 16695 w 181809"/>
                <a:gd name="connsiteY5" fmla="*/ 183445 h 185696"/>
                <a:gd name="connsiteX6" fmla="*/ 4789 w 181809"/>
                <a:gd name="connsiteY6" fmla="*/ 166776 h 185696"/>
                <a:gd name="connsiteX0" fmla="*/ 6892 w 183912"/>
                <a:gd name="connsiteY0" fmla="*/ 166776 h 183799"/>
                <a:gd name="connsiteX1" fmla="*/ 97380 w 183912"/>
                <a:gd name="connsiteY1" fmla="*/ 64383 h 183799"/>
                <a:gd name="connsiteX2" fmla="*/ 183105 w 183912"/>
                <a:gd name="connsiteY2" fmla="*/ 89 h 183799"/>
                <a:gd name="connsiteX3" fmla="*/ 135479 w 183912"/>
                <a:gd name="connsiteY3" fmla="*/ 52476 h 183799"/>
                <a:gd name="connsiteX4" fmla="*/ 54517 w 183912"/>
                <a:gd name="connsiteY4" fmla="*/ 133439 h 183799"/>
                <a:gd name="connsiteX5" fmla="*/ 11655 w 183912"/>
                <a:gd name="connsiteY5" fmla="*/ 181064 h 183799"/>
                <a:gd name="connsiteX6" fmla="*/ 6892 w 183912"/>
                <a:gd name="connsiteY6" fmla="*/ 166776 h 183799"/>
                <a:gd name="connsiteX0" fmla="*/ 6892 w 183575"/>
                <a:gd name="connsiteY0" fmla="*/ 166823 h 183846"/>
                <a:gd name="connsiteX1" fmla="*/ 97380 w 183575"/>
                <a:gd name="connsiteY1" fmla="*/ 64430 h 183846"/>
                <a:gd name="connsiteX2" fmla="*/ 183105 w 183575"/>
                <a:gd name="connsiteY2" fmla="*/ 136 h 183846"/>
                <a:gd name="connsiteX3" fmla="*/ 128336 w 183575"/>
                <a:gd name="connsiteY3" fmla="*/ 50142 h 183846"/>
                <a:gd name="connsiteX4" fmla="*/ 54517 w 183575"/>
                <a:gd name="connsiteY4" fmla="*/ 133486 h 183846"/>
                <a:gd name="connsiteX5" fmla="*/ 11655 w 183575"/>
                <a:gd name="connsiteY5" fmla="*/ 181111 h 183846"/>
                <a:gd name="connsiteX6" fmla="*/ 6892 w 183575"/>
                <a:gd name="connsiteY6" fmla="*/ 166823 h 183846"/>
                <a:gd name="connsiteX0" fmla="*/ 6892 w 183417"/>
                <a:gd name="connsiteY0" fmla="*/ 166742 h 183765"/>
                <a:gd name="connsiteX1" fmla="*/ 97380 w 183417"/>
                <a:gd name="connsiteY1" fmla="*/ 64349 h 183765"/>
                <a:gd name="connsiteX2" fmla="*/ 183105 w 183417"/>
                <a:gd name="connsiteY2" fmla="*/ 55 h 183765"/>
                <a:gd name="connsiteX3" fmla="*/ 123574 w 183417"/>
                <a:gd name="connsiteY3" fmla="*/ 54824 h 183765"/>
                <a:gd name="connsiteX4" fmla="*/ 54517 w 183417"/>
                <a:gd name="connsiteY4" fmla="*/ 133405 h 183765"/>
                <a:gd name="connsiteX5" fmla="*/ 11655 w 183417"/>
                <a:gd name="connsiteY5" fmla="*/ 181030 h 183765"/>
                <a:gd name="connsiteX6" fmla="*/ 6892 w 183417"/>
                <a:gd name="connsiteY6" fmla="*/ 166742 h 183765"/>
                <a:gd name="connsiteX0" fmla="*/ 5402 w 181927"/>
                <a:gd name="connsiteY0" fmla="*/ 166742 h 183765"/>
                <a:gd name="connsiteX1" fmla="*/ 95890 w 181927"/>
                <a:gd name="connsiteY1" fmla="*/ 64349 h 183765"/>
                <a:gd name="connsiteX2" fmla="*/ 181615 w 181927"/>
                <a:gd name="connsiteY2" fmla="*/ 55 h 183765"/>
                <a:gd name="connsiteX3" fmla="*/ 122084 w 181927"/>
                <a:gd name="connsiteY3" fmla="*/ 54824 h 183765"/>
                <a:gd name="connsiteX4" fmla="*/ 53027 w 181927"/>
                <a:gd name="connsiteY4" fmla="*/ 133405 h 183765"/>
                <a:gd name="connsiteX5" fmla="*/ 14927 w 181927"/>
                <a:gd name="connsiteY5" fmla="*/ 181030 h 183765"/>
                <a:gd name="connsiteX6" fmla="*/ 5402 w 181927"/>
                <a:gd name="connsiteY6" fmla="*/ 166742 h 18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927" h="183765">
                  <a:moveTo>
                    <a:pt x="5402" y="166742"/>
                  </a:moveTo>
                  <a:cubicBezTo>
                    <a:pt x="18896" y="147295"/>
                    <a:pt x="66521" y="92130"/>
                    <a:pt x="95890" y="64349"/>
                  </a:cubicBezTo>
                  <a:cubicBezTo>
                    <a:pt x="125259" y="36568"/>
                    <a:pt x="177249" y="1642"/>
                    <a:pt x="181615" y="55"/>
                  </a:cubicBezTo>
                  <a:cubicBezTo>
                    <a:pt x="185981" y="-1532"/>
                    <a:pt x="143515" y="31805"/>
                    <a:pt x="122084" y="54824"/>
                  </a:cubicBezTo>
                  <a:cubicBezTo>
                    <a:pt x="100653" y="77843"/>
                    <a:pt x="70886" y="112371"/>
                    <a:pt x="53027" y="133405"/>
                  </a:cubicBezTo>
                  <a:cubicBezTo>
                    <a:pt x="35168" y="154439"/>
                    <a:pt x="22865" y="176268"/>
                    <a:pt x="14927" y="181030"/>
                  </a:cubicBezTo>
                  <a:cubicBezTo>
                    <a:pt x="6990" y="185793"/>
                    <a:pt x="-8092" y="186189"/>
                    <a:pt x="5402" y="1667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5989934" y="2052512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47"/>
          <p:cNvSpPr>
            <a:spLocks noChangeArrowheads="1"/>
          </p:cNvSpPr>
          <p:nvPr/>
        </p:nvSpPr>
        <p:spPr bwMode="auto">
          <a:xfrm>
            <a:off x="5989934" y="2537008"/>
            <a:ext cx="24169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70" name="矩形 69"/>
          <p:cNvSpPr/>
          <p:nvPr/>
        </p:nvSpPr>
        <p:spPr>
          <a:xfrm>
            <a:off x="8777006" y="2052512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矩形 47"/>
          <p:cNvSpPr>
            <a:spLocks noChangeArrowheads="1"/>
          </p:cNvSpPr>
          <p:nvPr/>
        </p:nvSpPr>
        <p:spPr bwMode="auto">
          <a:xfrm>
            <a:off x="8777005" y="2537008"/>
            <a:ext cx="24005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72" name="矩形 71"/>
          <p:cNvSpPr/>
          <p:nvPr/>
        </p:nvSpPr>
        <p:spPr>
          <a:xfrm>
            <a:off x="5989934" y="4111548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矩形 47"/>
          <p:cNvSpPr>
            <a:spLocks noChangeArrowheads="1"/>
          </p:cNvSpPr>
          <p:nvPr/>
        </p:nvSpPr>
        <p:spPr bwMode="auto">
          <a:xfrm>
            <a:off x="5989934" y="4596044"/>
            <a:ext cx="24169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74" name="矩形 73"/>
          <p:cNvSpPr/>
          <p:nvPr/>
        </p:nvSpPr>
        <p:spPr>
          <a:xfrm>
            <a:off x="8777006" y="4111548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矩形 47"/>
          <p:cNvSpPr>
            <a:spLocks noChangeArrowheads="1"/>
          </p:cNvSpPr>
          <p:nvPr/>
        </p:nvSpPr>
        <p:spPr bwMode="auto">
          <a:xfrm>
            <a:off x="8777005" y="4596044"/>
            <a:ext cx="24005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44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4948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9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4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900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0" grpId="0" animBg="1"/>
      <p:bldP spid="59" grpId="0" animBg="1"/>
      <p:bldP spid="57" grpId="0" animBg="1"/>
      <p:bldP spid="21" grpId="0" animBg="1"/>
      <p:bldP spid="61" grpId="0"/>
      <p:bldP spid="62" grpId="0"/>
      <p:bldP spid="70" grpId="0"/>
      <p:bldP spid="71" grpId="0"/>
      <p:bldP spid="72" grpId="0"/>
      <p:bldP spid="73" grpId="0"/>
      <p:bldP spid="74" grpId="0"/>
      <p:bldP spid="75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3"/>
          <p:cNvSpPr>
            <a:spLocks noChangeAspect="1"/>
          </p:cNvSpPr>
          <p:nvPr/>
        </p:nvSpPr>
        <p:spPr>
          <a:xfrm>
            <a:off x="1563595" y="1879811"/>
            <a:ext cx="4002184" cy="1800000"/>
          </a:xfrm>
          <a:prstGeom prst="rect">
            <a:avLst/>
          </a:prstGeom>
          <a:noFill/>
          <a:ln w="57150"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5" name="矩形 84"/>
          <p:cNvSpPr>
            <a:spLocks noChangeAspect="1"/>
          </p:cNvSpPr>
          <p:nvPr/>
        </p:nvSpPr>
        <p:spPr>
          <a:xfrm>
            <a:off x="6964878" y="1879811"/>
            <a:ext cx="4002184" cy="1800000"/>
          </a:xfrm>
          <a:prstGeom prst="rect">
            <a:avLst/>
          </a:prstGeom>
          <a:noFill/>
          <a:ln w="57150"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0" name="矩形 89"/>
          <p:cNvSpPr>
            <a:spLocks noChangeAspect="1"/>
          </p:cNvSpPr>
          <p:nvPr/>
        </p:nvSpPr>
        <p:spPr>
          <a:xfrm>
            <a:off x="1563595" y="4423999"/>
            <a:ext cx="4002184" cy="1800000"/>
          </a:xfrm>
          <a:prstGeom prst="rect">
            <a:avLst/>
          </a:prstGeom>
          <a:noFill/>
          <a:ln w="57150"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3" name="矩形 92"/>
          <p:cNvSpPr>
            <a:spLocks noChangeAspect="1"/>
          </p:cNvSpPr>
          <p:nvPr/>
        </p:nvSpPr>
        <p:spPr>
          <a:xfrm>
            <a:off x="6964878" y="4423999"/>
            <a:ext cx="4002184" cy="1800000"/>
          </a:xfrm>
          <a:prstGeom prst="rect">
            <a:avLst/>
          </a:prstGeom>
          <a:noFill/>
          <a:ln w="57150"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 rot="19800000">
            <a:off x="1466941" y="1853285"/>
            <a:ext cx="1051774" cy="633413"/>
            <a:chOff x="700162" y="2038315"/>
            <a:chExt cx="1051774" cy="633413"/>
          </a:xfrm>
          <a:solidFill>
            <a:schemeClr val="bg1"/>
          </a:solidFill>
        </p:grpSpPr>
        <p:sp>
          <p:nvSpPr>
            <p:cNvPr id="94" name="任意多边形 93"/>
            <p:cNvSpPr>
              <a:spLocks/>
            </p:cNvSpPr>
            <p:nvPr/>
          </p:nvSpPr>
          <p:spPr bwMode="auto">
            <a:xfrm rot="10800000">
              <a:off x="700162" y="2038315"/>
              <a:ext cx="1051774" cy="633413"/>
            </a:xfrm>
            <a:custGeom>
              <a:avLst/>
              <a:gdLst>
                <a:gd name="connsiteX0" fmla="*/ 1051774 w 1051774"/>
                <a:gd name="connsiteY0" fmla="*/ 0 h 633413"/>
                <a:gd name="connsiteX1" fmla="*/ 1051774 w 1051774"/>
                <a:gd name="connsiteY1" fmla="*/ 633413 h 633413"/>
                <a:gd name="connsiteX2" fmla="*/ 949393 w 1051774"/>
                <a:gd name="connsiteY2" fmla="*/ 633413 h 633413"/>
                <a:gd name="connsiteX3" fmla="*/ 562881 w 1051774"/>
                <a:gd name="connsiteY3" fmla="*/ 633413 h 633413"/>
                <a:gd name="connsiteX4" fmla="*/ 0 w 1051774"/>
                <a:gd name="connsiteY4" fmla="*/ 633413 h 633413"/>
                <a:gd name="connsiteX5" fmla="*/ 285193 w 1051774"/>
                <a:gd name="connsiteY5" fmla="*/ 314832 h 633413"/>
                <a:gd name="connsiteX6" fmla="*/ 0 w 1051774"/>
                <a:gd name="connsiteY6" fmla="*/ 0 h 633413"/>
                <a:gd name="connsiteX7" fmla="*/ 562881 w 1051774"/>
                <a:gd name="connsiteY7" fmla="*/ 0 h 633413"/>
                <a:gd name="connsiteX8" fmla="*/ 949393 w 1051774"/>
                <a:gd name="connsiteY8" fmla="*/ 0 h 633413"/>
                <a:gd name="connsiteX9" fmla="*/ 1024427 w 1051774"/>
                <a:gd name="connsiteY9" fmla="*/ 0 h 63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1774" h="633413">
                  <a:moveTo>
                    <a:pt x="1051774" y="0"/>
                  </a:moveTo>
                  <a:lnTo>
                    <a:pt x="1051774" y="633413"/>
                  </a:lnTo>
                  <a:lnTo>
                    <a:pt x="949393" y="633413"/>
                  </a:lnTo>
                  <a:cubicBezTo>
                    <a:pt x="949393" y="633413"/>
                    <a:pt x="949393" y="633413"/>
                    <a:pt x="562881" y="633413"/>
                  </a:cubicBezTo>
                  <a:cubicBezTo>
                    <a:pt x="562881" y="633413"/>
                    <a:pt x="562881" y="633413"/>
                    <a:pt x="0" y="633413"/>
                  </a:cubicBezTo>
                  <a:cubicBezTo>
                    <a:pt x="0" y="633413"/>
                    <a:pt x="262678" y="341069"/>
                    <a:pt x="285193" y="314832"/>
                  </a:cubicBezTo>
                  <a:cubicBezTo>
                    <a:pt x="262678" y="288596"/>
                    <a:pt x="0" y="0"/>
                    <a:pt x="0" y="0"/>
                  </a:cubicBezTo>
                  <a:cubicBezTo>
                    <a:pt x="0" y="0"/>
                    <a:pt x="0" y="0"/>
                    <a:pt x="562881" y="0"/>
                  </a:cubicBezTo>
                  <a:cubicBezTo>
                    <a:pt x="562881" y="0"/>
                    <a:pt x="562881" y="0"/>
                    <a:pt x="949393" y="0"/>
                  </a:cubicBezTo>
                  <a:cubicBezTo>
                    <a:pt x="949393" y="0"/>
                    <a:pt x="949393" y="0"/>
                    <a:pt x="10244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5" name="Freeform 13"/>
            <p:cNvSpPr>
              <a:spLocks noEditPoints="1"/>
            </p:cNvSpPr>
            <p:nvPr/>
          </p:nvSpPr>
          <p:spPr bwMode="auto">
            <a:xfrm rot="2700000">
              <a:off x="1042613" y="2211777"/>
              <a:ext cx="336506" cy="337425"/>
            </a:xfrm>
            <a:custGeom>
              <a:avLst/>
              <a:gdLst>
                <a:gd name="T0" fmla="*/ 9 w 80"/>
                <a:gd name="T1" fmla="*/ 19 h 80"/>
                <a:gd name="T2" fmla="*/ 10 w 80"/>
                <a:gd name="T3" fmla="*/ 26 h 80"/>
                <a:gd name="T4" fmla="*/ 5 w 80"/>
                <a:gd name="T5" fmla="*/ 27 h 80"/>
                <a:gd name="T6" fmla="*/ 0 w 80"/>
                <a:gd name="T7" fmla="*/ 31 h 80"/>
                <a:gd name="T8" fmla="*/ 3 w 80"/>
                <a:gd name="T9" fmla="*/ 37 h 80"/>
                <a:gd name="T10" fmla="*/ 7 w 80"/>
                <a:gd name="T11" fmla="*/ 42 h 80"/>
                <a:gd name="T12" fmla="*/ 3 w 80"/>
                <a:gd name="T13" fmla="*/ 46 h 80"/>
                <a:gd name="T14" fmla="*/ 1 w 80"/>
                <a:gd name="T15" fmla="*/ 52 h 80"/>
                <a:gd name="T16" fmla="*/ 7 w 80"/>
                <a:gd name="T17" fmla="*/ 56 h 80"/>
                <a:gd name="T18" fmla="*/ 11 w 80"/>
                <a:gd name="T19" fmla="*/ 57 h 80"/>
                <a:gd name="T20" fmla="*/ 11 w 80"/>
                <a:gd name="T21" fmla="*/ 63 h 80"/>
                <a:gd name="T22" fmla="*/ 13 w 80"/>
                <a:gd name="T23" fmla="*/ 70 h 80"/>
                <a:gd name="T24" fmla="*/ 19 w 80"/>
                <a:gd name="T25" fmla="*/ 70 h 80"/>
                <a:gd name="T26" fmla="*/ 25 w 80"/>
                <a:gd name="T27" fmla="*/ 70 h 80"/>
                <a:gd name="T28" fmla="*/ 27 w 80"/>
                <a:gd name="T29" fmla="*/ 74 h 80"/>
                <a:gd name="T30" fmla="*/ 31 w 80"/>
                <a:gd name="T31" fmla="*/ 79 h 80"/>
                <a:gd name="T32" fmla="*/ 37 w 80"/>
                <a:gd name="T33" fmla="*/ 76 h 80"/>
                <a:gd name="T34" fmla="*/ 42 w 80"/>
                <a:gd name="T35" fmla="*/ 73 h 80"/>
                <a:gd name="T36" fmla="*/ 46 w 80"/>
                <a:gd name="T37" fmla="*/ 76 h 80"/>
                <a:gd name="T38" fmla="*/ 52 w 80"/>
                <a:gd name="T39" fmla="*/ 78 h 80"/>
                <a:gd name="T40" fmla="*/ 56 w 80"/>
                <a:gd name="T41" fmla="*/ 73 h 80"/>
                <a:gd name="T42" fmla="*/ 58 w 80"/>
                <a:gd name="T43" fmla="*/ 67 h 80"/>
                <a:gd name="T44" fmla="*/ 63 w 80"/>
                <a:gd name="T45" fmla="*/ 68 h 80"/>
                <a:gd name="T46" fmla="*/ 69 w 80"/>
                <a:gd name="T47" fmla="*/ 67 h 80"/>
                <a:gd name="T48" fmla="*/ 70 w 80"/>
                <a:gd name="T49" fmla="*/ 60 h 80"/>
                <a:gd name="T50" fmla="*/ 69 w 80"/>
                <a:gd name="T51" fmla="*/ 54 h 80"/>
                <a:gd name="T52" fmla="*/ 74 w 80"/>
                <a:gd name="T53" fmla="*/ 53 h 80"/>
                <a:gd name="T54" fmla="*/ 79 w 80"/>
                <a:gd name="T55" fmla="*/ 48 h 80"/>
                <a:gd name="T56" fmla="*/ 76 w 80"/>
                <a:gd name="T57" fmla="*/ 42 h 80"/>
                <a:gd name="T58" fmla="*/ 72 w 80"/>
                <a:gd name="T59" fmla="*/ 37 h 80"/>
                <a:gd name="T60" fmla="*/ 76 w 80"/>
                <a:gd name="T61" fmla="*/ 34 h 80"/>
                <a:gd name="T62" fmla="*/ 78 w 80"/>
                <a:gd name="T63" fmla="*/ 27 h 80"/>
                <a:gd name="T64" fmla="*/ 73 w 80"/>
                <a:gd name="T65" fmla="*/ 24 h 80"/>
                <a:gd name="T66" fmla="*/ 67 w 80"/>
                <a:gd name="T67" fmla="*/ 21 h 80"/>
                <a:gd name="T68" fmla="*/ 68 w 80"/>
                <a:gd name="T69" fmla="*/ 16 h 80"/>
                <a:gd name="T70" fmla="*/ 67 w 80"/>
                <a:gd name="T71" fmla="*/ 10 h 80"/>
                <a:gd name="T72" fmla="*/ 60 w 80"/>
                <a:gd name="T73" fmla="*/ 9 h 80"/>
                <a:gd name="T74" fmla="*/ 54 w 80"/>
                <a:gd name="T75" fmla="*/ 10 h 80"/>
                <a:gd name="T76" fmla="*/ 52 w 80"/>
                <a:gd name="T77" fmla="*/ 5 h 80"/>
                <a:gd name="T78" fmla="*/ 48 w 80"/>
                <a:gd name="T79" fmla="*/ 0 h 80"/>
                <a:gd name="T80" fmla="*/ 42 w 80"/>
                <a:gd name="T81" fmla="*/ 3 h 80"/>
                <a:gd name="T82" fmla="*/ 37 w 80"/>
                <a:gd name="T83" fmla="*/ 7 h 80"/>
                <a:gd name="T84" fmla="*/ 33 w 80"/>
                <a:gd name="T85" fmla="*/ 3 h 80"/>
                <a:gd name="T86" fmla="*/ 27 w 80"/>
                <a:gd name="T87" fmla="*/ 1 h 80"/>
                <a:gd name="T88" fmla="*/ 23 w 80"/>
                <a:gd name="T89" fmla="*/ 7 h 80"/>
                <a:gd name="T90" fmla="*/ 21 w 80"/>
                <a:gd name="T91" fmla="*/ 13 h 80"/>
                <a:gd name="T92" fmla="*/ 16 w 80"/>
                <a:gd name="T93" fmla="*/ 11 h 80"/>
                <a:gd name="T94" fmla="*/ 10 w 80"/>
                <a:gd name="T95" fmla="*/ 13 h 80"/>
                <a:gd name="T96" fmla="*/ 9 w 80"/>
                <a:gd name="T97" fmla="*/ 19 h 80"/>
                <a:gd name="T98" fmla="*/ 32 w 80"/>
                <a:gd name="T99" fmla="*/ 18 h 80"/>
                <a:gd name="T100" fmla="*/ 62 w 80"/>
                <a:gd name="T101" fmla="*/ 33 h 80"/>
                <a:gd name="T102" fmla="*/ 47 w 80"/>
                <a:gd name="T103" fmla="*/ 62 h 80"/>
                <a:gd name="T104" fmla="*/ 18 w 80"/>
                <a:gd name="T105" fmla="*/ 47 h 80"/>
                <a:gd name="T106" fmla="*/ 32 w 80"/>
                <a:gd name="T107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" h="80">
                  <a:moveTo>
                    <a:pt x="9" y="19"/>
                  </a:moveTo>
                  <a:cubicBezTo>
                    <a:pt x="11" y="21"/>
                    <a:pt x="10" y="25"/>
                    <a:pt x="10" y="26"/>
                  </a:cubicBezTo>
                  <a:cubicBezTo>
                    <a:pt x="9" y="27"/>
                    <a:pt x="7" y="27"/>
                    <a:pt x="5" y="27"/>
                  </a:cubicBezTo>
                  <a:cubicBezTo>
                    <a:pt x="3" y="26"/>
                    <a:pt x="1" y="28"/>
                    <a:pt x="0" y="31"/>
                  </a:cubicBezTo>
                  <a:cubicBezTo>
                    <a:pt x="0" y="34"/>
                    <a:pt x="1" y="37"/>
                    <a:pt x="3" y="37"/>
                  </a:cubicBezTo>
                  <a:cubicBezTo>
                    <a:pt x="5" y="38"/>
                    <a:pt x="7" y="41"/>
                    <a:pt x="7" y="42"/>
                  </a:cubicBezTo>
                  <a:cubicBezTo>
                    <a:pt x="7" y="44"/>
                    <a:pt x="5" y="45"/>
                    <a:pt x="3" y="46"/>
                  </a:cubicBezTo>
                  <a:cubicBezTo>
                    <a:pt x="1" y="47"/>
                    <a:pt x="0" y="49"/>
                    <a:pt x="1" y="52"/>
                  </a:cubicBezTo>
                  <a:cubicBezTo>
                    <a:pt x="2" y="55"/>
                    <a:pt x="4" y="57"/>
                    <a:pt x="7" y="56"/>
                  </a:cubicBezTo>
                  <a:cubicBezTo>
                    <a:pt x="9" y="55"/>
                    <a:pt x="11" y="56"/>
                    <a:pt x="11" y="57"/>
                  </a:cubicBezTo>
                  <a:cubicBezTo>
                    <a:pt x="12" y="58"/>
                    <a:pt x="13" y="62"/>
                    <a:pt x="11" y="63"/>
                  </a:cubicBezTo>
                  <a:cubicBezTo>
                    <a:pt x="10" y="65"/>
                    <a:pt x="10" y="68"/>
                    <a:pt x="13" y="70"/>
                  </a:cubicBezTo>
                  <a:cubicBezTo>
                    <a:pt x="15" y="72"/>
                    <a:pt x="18" y="72"/>
                    <a:pt x="19" y="70"/>
                  </a:cubicBezTo>
                  <a:cubicBezTo>
                    <a:pt x="20" y="69"/>
                    <a:pt x="24" y="69"/>
                    <a:pt x="25" y="70"/>
                  </a:cubicBezTo>
                  <a:cubicBezTo>
                    <a:pt x="27" y="70"/>
                    <a:pt x="27" y="72"/>
                    <a:pt x="27" y="74"/>
                  </a:cubicBezTo>
                  <a:cubicBezTo>
                    <a:pt x="26" y="76"/>
                    <a:pt x="28" y="78"/>
                    <a:pt x="31" y="79"/>
                  </a:cubicBezTo>
                  <a:cubicBezTo>
                    <a:pt x="34" y="80"/>
                    <a:pt x="37" y="79"/>
                    <a:pt x="37" y="76"/>
                  </a:cubicBezTo>
                  <a:cubicBezTo>
                    <a:pt x="37" y="74"/>
                    <a:pt x="41" y="73"/>
                    <a:pt x="42" y="73"/>
                  </a:cubicBezTo>
                  <a:cubicBezTo>
                    <a:pt x="43" y="72"/>
                    <a:pt x="45" y="74"/>
                    <a:pt x="46" y="76"/>
                  </a:cubicBezTo>
                  <a:cubicBezTo>
                    <a:pt x="46" y="78"/>
                    <a:pt x="49" y="79"/>
                    <a:pt x="52" y="78"/>
                  </a:cubicBezTo>
                  <a:cubicBezTo>
                    <a:pt x="55" y="77"/>
                    <a:pt x="56" y="75"/>
                    <a:pt x="56" y="73"/>
                  </a:cubicBezTo>
                  <a:cubicBezTo>
                    <a:pt x="55" y="71"/>
                    <a:pt x="57" y="68"/>
                    <a:pt x="58" y="67"/>
                  </a:cubicBezTo>
                  <a:cubicBezTo>
                    <a:pt x="59" y="66"/>
                    <a:pt x="61" y="67"/>
                    <a:pt x="63" y="68"/>
                  </a:cubicBezTo>
                  <a:cubicBezTo>
                    <a:pt x="65" y="70"/>
                    <a:pt x="67" y="69"/>
                    <a:pt x="69" y="67"/>
                  </a:cubicBezTo>
                  <a:cubicBezTo>
                    <a:pt x="71" y="65"/>
                    <a:pt x="72" y="62"/>
                    <a:pt x="70" y="60"/>
                  </a:cubicBezTo>
                  <a:cubicBezTo>
                    <a:pt x="69" y="59"/>
                    <a:pt x="69" y="55"/>
                    <a:pt x="69" y="54"/>
                  </a:cubicBezTo>
                  <a:cubicBezTo>
                    <a:pt x="70" y="53"/>
                    <a:pt x="72" y="52"/>
                    <a:pt x="74" y="53"/>
                  </a:cubicBezTo>
                  <a:cubicBezTo>
                    <a:pt x="76" y="53"/>
                    <a:pt x="78" y="51"/>
                    <a:pt x="79" y="48"/>
                  </a:cubicBezTo>
                  <a:cubicBezTo>
                    <a:pt x="80" y="45"/>
                    <a:pt x="78" y="43"/>
                    <a:pt x="76" y="42"/>
                  </a:cubicBezTo>
                  <a:cubicBezTo>
                    <a:pt x="74" y="42"/>
                    <a:pt x="72" y="38"/>
                    <a:pt x="72" y="37"/>
                  </a:cubicBezTo>
                  <a:cubicBezTo>
                    <a:pt x="72" y="36"/>
                    <a:pt x="74" y="34"/>
                    <a:pt x="76" y="34"/>
                  </a:cubicBezTo>
                  <a:cubicBezTo>
                    <a:pt x="78" y="33"/>
                    <a:pt x="79" y="30"/>
                    <a:pt x="78" y="27"/>
                  </a:cubicBezTo>
                  <a:cubicBezTo>
                    <a:pt x="77" y="25"/>
                    <a:pt x="75" y="23"/>
                    <a:pt x="73" y="24"/>
                  </a:cubicBezTo>
                  <a:cubicBezTo>
                    <a:pt x="71" y="24"/>
                    <a:pt x="67" y="22"/>
                    <a:pt x="67" y="21"/>
                  </a:cubicBezTo>
                  <a:cubicBezTo>
                    <a:pt x="66" y="20"/>
                    <a:pt x="66" y="18"/>
                    <a:pt x="68" y="16"/>
                  </a:cubicBezTo>
                  <a:cubicBezTo>
                    <a:pt x="69" y="15"/>
                    <a:pt x="69" y="12"/>
                    <a:pt x="67" y="10"/>
                  </a:cubicBezTo>
                  <a:cubicBezTo>
                    <a:pt x="64" y="8"/>
                    <a:pt x="61" y="8"/>
                    <a:pt x="60" y="9"/>
                  </a:cubicBezTo>
                  <a:cubicBezTo>
                    <a:pt x="59" y="11"/>
                    <a:pt x="55" y="10"/>
                    <a:pt x="54" y="10"/>
                  </a:cubicBezTo>
                  <a:cubicBezTo>
                    <a:pt x="52" y="9"/>
                    <a:pt x="52" y="7"/>
                    <a:pt x="52" y="5"/>
                  </a:cubicBezTo>
                  <a:cubicBezTo>
                    <a:pt x="53" y="3"/>
                    <a:pt x="51" y="1"/>
                    <a:pt x="48" y="0"/>
                  </a:cubicBezTo>
                  <a:cubicBezTo>
                    <a:pt x="45" y="0"/>
                    <a:pt x="42" y="1"/>
                    <a:pt x="42" y="3"/>
                  </a:cubicBezTo>
                  <a:cubicBezTo>
                    <a:pt x="42" y="5"/>
                    <a:pt x="38" y="7"/>
                    <a:pt x="37" y="7"/>
                  </a:cubicBezTo>
                  <a:cubicBezTo>
                    <a:pt x="36" y="7"/>
                    <a:pt x="34" y="5"/>
                    <a:pt x="33" y="3"/>
                  </a:cubicBezTo>
                  <a:cubicBezTo>
                    <a:pt x="33" y="1"/>
                    <a:pt x="30" y="1"/>
                    <a:pt x="27" y="1"/>
                  </a:cubicBezTo>
                  <a:cubicBezTo>
                    <a:pt x="24" y="2"/>
                    <a:pt x="23" y="5"/>
                    <a:pt x="23" y="7"/>
                  </a:cubicBezTo>
                  <a:cubicBezTo>
                    <a:pt x="24" y="9"/>
                    <a:pt x="22" y="12"/>
                    <a:pt x="21" y="13"/>
                  </a:cubicBezTo>
                  <a:cubicBezTo>
                    <a:pt x="20" y="13"/>
                    <a:pt x="18" y="13"/>
                    <a:pt x="16" y="11"/>
                  </a:cubicBezTo>
                  <a:cubicBezTo>
                    <a:pt x="15" y="10"/>
                    <a:pt x="12" y="11"/>
                    <a:pt x="10" y="13"/>
                  </a:cubicBezTo>
                  <a:cubicBezTo>
                    <a:pt x="8" y="15"/>
                    <a:pt x="7" y="18"/>
                    <a:pt x="9" y="19"/>
                  </a:cubicBezTo>
                  <a:close/>
                  <a:moveTo>
                    <a:pt x="32" y="18"/>
                  </a:moveTo>
                  <a:cubicBezTo>
                    <a:pt x="45" y="14"/>
                    <a:pt x="58" y="21"/>
                    <a:pt x="62" y="33"/>
                  </a:cubicBezTo>
                  <a:cubicBezTo>
                    <a:pt x="65" y="45"/>
                    <a:pt x="59" y="58"/>
                    <a:pt x="47" y="62"/>
                  </a:cubicBezTo>
                  <a:cubicBezTo>
                    <a:pt x="34" y="66"/>
                    <a:pt x="21" y="59"/>
                    <a:pt x="18" y="47"/>
                  </a:cubicBezTo>
                  <a:cubicBezTo>
                    <a:pt x="14" y="35"/>
                    <a:pt x="20" y="22"/>
                    <a:pt x="32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6" name="Freeform 14"/>
            <p:cNvSpPr>
              <a:spLocks noEditPoints="1"/>
            </p:cNvSpPr>
            <p:nvPr/>
          </p:nvSpPr>
          <p:spPr bwMode="auto">
            <a:xfrm rot="2700000">
              <a:off x="835784" y="2173607"/>
              <a:ext cx="218821" cy="215143"/>
            </a:xfrm>
            <a:custGeom>
              <a:avLst/>
              <a:gdLst>
                <a:gd name="T0" fmla="*/ 6 w 52"/>
                <a:gd name="T1" fmla="*/ 12 h 51"/>
                <a:gd name="T2" fmla="*/ 7 w 52"/>
                <a:gd name="T3" fmla="*/ 16 h 51"/>
                <a:gd name="T4" fmla="*/ 4 w 52"/>
                <a:gd name="T5" fmla="*/ 17 h 51"/>
                <a:gd name="T6" fmla="*/ 1 w 52"/>
                <a:gd name="T7" fmla="*/ 20 h 51"/>
                <a:gd name="T8" fmla="*/ 3 w 52"/>
                <a:gd name="T9" fmla="*/ 24 h 51"/>
                <a:gd name="T10" fmla="*/ 5 w 52"/>
                <a:gd name="T11" fmla="*/ 27 h 51"/>
                <a:gd name="T12" fmla="*/ 3 w 52"/>
                <a:gd name="T13" fmla="*/ 29 h 51"/>
                <a:gd name="T14" fmla="*/ 1 w 52"/>
                <a:gd name="T15" fmla="*/ 33 h 51"/>
                <a:gd name="T16" fmla="*/ 5 w 52"/>
                <a:gd name="T17" fmla="*/ 36 h 51"/>
                <a:gd name="T18" fmla="*/ 8 w 52"/>
                <a:gd name="T19" fmla="*/ 36 h 51"/>
                <a:gd name="T20" fmla="*/ 8 w 52"/>
                <a:gd name="T21" fmla="*/ 41 h 51"/>
                <a:gd name="T22" fmla="*/ 9 w 52"/>
                <a:gd name="T23" fmla="*/ 45 h 51"/>
                <a:gd name="T24" fmla="*/ 13 w 52"/>
                <a:gd name="T25" fmla="*/ 45 h 51"/>
                <a:gd name="T26" fmla="*/ 17 w 52"/>
                <a:gd name="T27" fmla="*/ 45 h 51"/>
                <a:gd name="T28" fmla="*/ 18 w 52"/>
                <a:gd name="T29" fmla="*/ 48 h 51"/>
                <a:gd name="T30" fmla="*/ 21 w 52"/>
                <a:gd name="T31" fmla="*/ 51 h 51"/>
                <a:gd name="T32" fmla="*/ 25 w 52"/>
                <a:gd name="T33" fmla="*/ 49 h 51"/>
                <a:gd name="T34" fmla="*/ 28 w 52"/>
                <a:gd name="T35" fmla="*/ 47 h 51"/>
                <a:gd name="T36" fmla="*/ 30 w 52"/>
                <a:gd name="T37" fmla="*/ 49 h 51"/>
                <a:gd name="T38" fmla="*/ 34 w 52"/>
                <a:gd name="T39" fmla="*/ 50 h 51"/>
                <a:gd name="T40" fmla="*/ 37 w 52"/>
                <a:gd name="T41" fmla="*/ 47 h 51"/>
                <a:gd name="T42" fmla="*/ 38 w 52"/>
                <a:gd name="T43" fmla="*/ 43 h 51"/>
                <a:gd name="T44" fmla="*/ 41 w 52"/>
                <a:gd name="T45" fmla="*/ 44 h 51"/>
                <a:gd name="T46" fmla="*/ 45 w 52"/>
                <a:gd name="T47" fmla="*/ 43 h 51"/>
                <a:gd name="T48" fmla="*/ 46 w 52"/>
                <a:gd name="T49" fmla="*/ 39 h 51"/>
                <a:gd name="T50" fmla="*/ 45 w 52"/>
                <a:gd name="T51" fmla="*/ 35 h 51"/>
                <a:gd name="T52" fmla="*/ 48 w 52"/>
                <a:gd name="T53" fmla="*/ 34 h 51"/>
                <a:gd name="T54" fmla="*/ 51 w 52"/>
                <a:gd name="T55" fmla="*/ 31 h 51"/>
                <a:gd name="T56" fmla="*/ 50 w 52"/>
                <a:gd name="T57" fmla="*/ 27 h 51"/>
                <a:gd name="T58" fmla="*/ 47 w 52"/>
                <a:gd name="T59" fmla="*/ 24 h 51"/>
                <a:gd name="T60" fmla="*/ 49 w 52"/>
                <a:gd name="T61" fmla="*/ 22 h 51"/>
                <a:gd name="T62" fmla="*/ 51 w 52"/>
                <a:gd name="T63" fmla="*/ 18 h 51"/>
                <a:gd name="T64" fmla="*/ 47 w 52"/>
                <a:gd name="T65" fmla="*/ 15 h 51"/>
                <a:gd name="T66" fmla="*/ 44 w 52"/>
                <a:gd name="T67" fmla="*/ 13 h 51"/>
                <a:gd name="T68" fmla="*/ 44 w 52"/>
                <a:gd name="T69" fmla="*/ 10 h 51"/>
                <a:gd name="T70" fmla="*/ 43 w 52"/>
                <a:gd name="T71" fmla="*/ 6 h 51"/>
                <a:gd name="T72" fmla="*/ 39 w 52"/>
                <a:gd name="T73" fmla="*/ 6 h 51"/>
                <a:gd name="T74" fmla="*/ 35 w 52"/>
                <a:gd name="T75" fmla="*/ 6 h 51"/>
                <a:gd name="T76" fmla="*/ 34 w 52"/>
                <a:gd name="T77" fmla="*/ 3 h 51"/>
                <a:gd name="T78" fmla="*/ 32 w 52"/>
                <a:gd name="T79" fmla="*/ 0 h 51"/>
                <a:gd name="T80" fmla="*/ 28 w 52"/>
                <a:gd name="T81" fmla="*/ 2 h 51"/>
                <a:gd name="T82" fmla="*/ 24 w 52"/>
                <a:gd name="T83" fmla="*/ 4 h 51"/>
                <a:gd name="T84" fmla="*/ 22 w 52"/>
                <a:gd name="T85" fmla="*/ 2 h 51"/>
                <a:gd name="T86" fmla="*/ 18 w 52"/>
                <a:gd name="T87" fmla="*/ 1 h 51"/>
                <a:gd name="T88" fmla="*/ 16 w 52"/>
                <a:gd name="T89" fmla="*/ 4 h 51"/>
                <a:gd name="T90" fmla="*/ 14 w 52"/>
                <a:gd name="T91" fmla="*/ 8 h 51"/>
                <a:gd name="T92" fmla="*/ 11 w 52"/>
                <a:gd name="T93" fmla="*/ 7 h 51"/>
                <a:gd name="T94" fmla="*/ 7 w 52"/>
                <a:gd name="T95" fmla="*/ 8 h 51"/>
                <a:gd name="T96" fmla="*/ 6 w 52"/>
                <a:gd name="T97" fmla="*/ 12 h 51"/>
                <a:gd name="T98" fmla="*/ 22 w 52"/>
                <a:gd name="T99" fmla="*/ 11 h 51"/>
                <a:gd name="T100" fmla="*/ 40 w 52"/>
                <a:gd name="T101" fmla="*/ 21 h 51"/>
                <a:gd name="T102" fmla="*/ 31 w 52"/>
                <a:gd name="T103" fmla="*/ 40 h 51"/>
                <a:gd name="T104" fmla="*/ 12 w 52"/>
                <a:gd name="T105" fmla="*/ 30 h 51"/>
                <a:gd name="T106" fmla="*/ 22 w 52"/>
                <a:gd name="T107" fmla="*/ 1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" h="51">
                  <a:moveTo>
                    <a:pt x="6" y="12"/>
                  </a:moveTo>
                  <a:cubicBezTo>
                    <a:pt x="7" y="13"/>
                    <a:pt x="7" y="16"/>
                    <a:pt x="7" y="16"/>
                  </a:cubicBezTo>
                  <a:cubicBezTo>
                    <a:pt x="7" y="17"/>
                    <a:pt x="5" y="18"/>
                    <a:pt x="4" y="17"/>
                  </a:cubicBezTo>
                  <a:cubicBezTo>
                    <a:pt x="3" y="17"/>
                    <a:pt x="1" y="18"/>
                    <a:pt x="1" y="20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4" y="24"/>
                    <a:pt x="5" y="26"/>
                    <a:pt x="5" y="27"/>
                  </a:cubicBezTo>
                  <a:cubicBezTo>
                    <a:pt x="5" y="28"/>
                    <a:pt x="4" y="29"/>
                    <a:pt x="3" y="29"/>
                  </a:cubicBezTo>
                  <a:cubicBezTo>
                    <a:pt x="1" y="30"/>
                    <a:pt x="1" y="32"/>
                    <a:pt x="1" y="33"/>
                  </a:cubicBezTo>
                  <a:cubicBezTo>
                    <a:pt x="2" y="35"/>
                    <a:pt x="4" y="36"/>
                    <a:pt x="5" y="36"/>
                  </a:cubicBezTo>
                  <a:cubicBezTo>
                    <a:pt x="6" y="36"/>
                    <a:pt x="8" y="36"/>
                    <a:pt x="8" y="36"/>
                  </a:cubicBezTo>
                  <a:cubicBezTo>
                    <a:pt x="8" y="37"/>
                    <a:pt x="9" y="40"/>
                    <a:pt x="8" y="41"/>
                  </a:cubicBezTo>
                  <a:cubicBezTo>
                    <a:pt x="7" y="42"/>
                    <a:pt x="7" y="43"/>
                    <a:pt x="9" y="45"/>
                  </a:cubicBezTo>
                  <a:cubicBezTo>
                    <a:pt x="10" y="46"/>
                    <a:pt x="12" y="46"/>
                    <a:pt x="13" y="45"/>
                  </a:cubicBezTo>
                  <a:cubicBezTo>
                    <a:pt x="14" y="44"/>
                    <a:pt x="16" y="44"/>
                    <a:pt x="17" y="45"/>
                  </a:cubicBezTo>
                  <a:cubicBezTo>
                    <a:pt x="18" y="45"/>
                    <a:pt x="18" y="46"/>
                    <a:pt x="18" y="48"/>
                  </a:cubicBezTo>
                  <a:cubicBezTo>
                    <a:pt x="18" y="49"/>
                    <a:pt x="19" y="50"/>
                    <a:pt x="21" y="51"/>
                  </a:cubicBezTo>
                  <a:cubicBezTo>
                    <a:pt x="22" y="51"/>
                    <a:pt x="24" y="50"/>
                    <a:pt x="25" y="49"/>
                  </a:cubicBezTo>
                  <a:cubicBezTo>
                    <a:pt x="25" y="48"/>
                    <a:pt x="27" y="47"/>
                    <a:pt x="28" y="47"/>
                  </a:cubicBezTo>
                  <a:cubicBezTo>
                    <a:pt x="29" y="47"/>
                    <a:pt x="30" y="48"/>
                    <a:pt x="30" y="49"/>
                  </a:cubicBezTo>
                  <a:cubicBezTo>
                    <a:pt x="30" y="50"/>
                    <a:pt x="32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6" y="45"/>
                    <a:pt x="38" y="43"/>
                    <a:pt x="38" y="43"/>
                  </a:cubicBezTo>
                  <a:cubicBezTo>
                    <a:pt x="39" y="42"/>
                    <a:pt x="40" y="43"/>
                    <a:pt x="41" y="44"/>
                  </a:cubicBezTo>
                  <a:cubicBezTo>
                    <a:pt x="42" y="45"/>
                    <a:pt x="44" y="44"/>
                    <a:pt x="45" y="43"/>
                  </a:cubicBezTo>
                  <a:cubicBezTo>
                    <a:pt x="47" y="42"/>
                    <a:pt x="47" y="40"/>
                    <a:pt x="46" y="39"/>
                  </a:cubicBezTo>
                  <a:cubicBezTo>
                    <a:pt x="45" y="38"/>
                    <a:pt x="45" y="35"/>
                    <a:pt x="45" y="35"/>
                  </a:cubicBezTo>
                  <a:cubicBezTo>
                    <a:pt x="46" y="34"/>
                    <a:pt x="47" y="34"/>
                    <a:pt x="48" y="34"/>
                  </a:cubicBezTo>
                  <a:cubicBezTo>
                    <a:pt x="50" y="34"/>
                    <a:pt x="51" y="33"/>
                    <a:pt x="51" y="31"/>
                  </a:cubicBezTo>
                  <a:cubicBezTo>
                    <a:pt x="52" y="29"/>
                    <a:pt x="51" y="27"/>
                    <a:pt x="50" y="27"/>
                  </a:cubicBezTo>
                  <a:cubicBezTo>
                    <a:pt x="48" y="27"/>
                    <a:pt x="47" y="25"/>
                    <a:pt x="47" y="24"/>
                  </a:cubicBezTo>
                  <a:cubicBezTo>
                    <a:pt x="47" y="23"/>
                    <a:pt x="48" y="22"/>
                    <a:pt x="49" y="22"/>
                  </a:cubicBezTo>
                  <a:cubicBezTo>
                    <a:pt x="51" y="21"/>
                    <a:pt x="51" y="19"/>
                    <a:pt x="51" y="18"/>
                  </a:cubicBezTo>
                  <a:cubicBezTo>
                    <a:pt x="50" y="16"/>
                    <a:pt x="49" y="15"/>
                    <a:pt x="47" y="15"/>
                  </a:cubicBezTo>
                  <a:cubicBezTo>
                    <a:pt x="46" y="16"/>
                    <a:pt x="44" y="14"/>
                    <a:pt x="44" y="13"/>
                  </a:cubicBezTo>
                  <a:cubicBezTo>
                    <a:pt x="43" y="13"/>
                    <a:pt x="43" y="11"/>
                    <a:pt x="44" y="10"/>
                  </a:cubicBezTo>
                  <a:cubicBezTo>
                    <a:pt x="45" y="9"/>
                    <a:pt x="45" y="8"/>
                    <a:pt x="43" y="6"/>
                  </a:cubicBezTo>
                  <a:cubicBezTo>
                    <a:pt x="42" y="5"/>
                    <a:pt x="40" y="5"/>
                    <a:pt x="39" y="6"/>
                  </a:cubicBezTo>
                  <a:cubicBezTo>
                    <a:pt x="38" y="7"/>
                    <a:pt x="36" y="7"/>
                    <a:pt x="35" y="6"/>
                  </a:cubicBezTo>
                  <a:cubicBezTo>
                    <a:pt x="34" y="6"/>
                    <a:pt x="34" y="5"/>
                    <a:pt x="34" y="3"/>
                  </a:cubicBezTo>
                  <a:cubicBezTo>
                    <a:pt x="35" y="2"/>
                    <a:pt x="33" y="1"/>
                    <a:pt x="32" y="0"/>
                  </a:cubicBezTo>
                  <a:cubicBezTo>
                    <a:pt x="30" y="0"/>
                    <a:pt x="28" y="1"/>
                    <a:pt x="28" y="2"/>
                  </a:cubicBezTo>
                  <a:cubicBezTo>
                    <a:pt x="27" y="3"/>
                    <a:pt x="25" y="4"/>
                    <a:pt x="24" y="4"/>
                  </a:cubicBezTo>
                  <a:cubicBezTo>
                    <a:pt x="24" y="4"/>
                    <a:pt x="23" y="3"/>
                    <a:pt x="22" y="2"/>
                  </a:cubicBezTo>
                  <a:cubicBezTo>
                    <a:pt x="22" y="1"/>
                    <a:pt x="20" y="0"/>
                    <a:pt x="18" y="1"/>
                  </a:cubicBezTo>
                  <a:cubicBezTo>
                    <a:pt x="16" y="1"/>
                    <a:pt x="15" y="3"/>
                    <a:pt x="16" y="4"/>
                  </a:cubicBezTo>
                  <a:cubicBezTo>
                    <a:pt x="16" y="6"/>
                    <a:pt x="15" y="8"/>
                    <a:pt x="14" y="8"/>
                  </a:cubicBezTo>
                  <a:cubicBezTo>
                    <a:pt x="13" y="9"/>
                    <a:pt x="12" y="8"/>
                    <a:pt x="11" y="7"/>
                  </a:cubicBezTo>
                  <a:cubicBezTo>
                    <a:pt x="10" y="6"/>
                    <a:pt x="8" y="7"/>
                    <a:pt x="7" y="8"/>
                  </a:cubicBezTo>
                  <a:cubicBezTo>
                    <a:pt x="6" y="10"/>
                    <a:pt x="5" y="11"/>
                    <a:pt x="6" y="12"/>
                  </a:cubicBezTo>
                  <a:close/>
                  <a:moveTo>
                    <a:pt x="22" y="11"/>
                  </a:moveTo>
                  <a:cubicBezTo>
                    <a:pt x="29" y="9"/>
                    <a:pt x="38" y="13"/>
                    <a:pt x="40" y="21"/>
                  </a:cubicBezTo>
                  <a:cubicBezTo>
                    <a:pt x="43" y="29"/>
                    <a:pt x="38" y="37"/>
                    <a:pt x="31" y="40"/>
                  </a:cubicBezTo>
                  <a:cubicBezTo>
                    <a:pt x="23" y="42"/>
                    <a:pt x="14" y="38"/>
                    <a:pt x="12" y="30"/>
                  </a:cubicBezTo>
                  <a:cubicBezTo>
                    <a:pt x="9" y="22"/>
                    <a:pt x="14" y="14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 rot="19800000">
            <a:off x="1466941" y="4409257"/>
            <a:ext cx="1051774" cy="633413"/>
            <a:chOff x="637114" y="4919120"/>
            <a:chExt cx="1051774" cy="633413"/>
          </a:xfrm>
          <a:solidFill>
            <a:schemeClr val="bg1"/>
          </a:solidFill>
        </p:grpSpPr>
        <p:sp>
          <p:nvSpPr>
            <p:cNvPr id="97" name="任意多边形 96"/>
            <p:cNvSpPr>
              <a:spLocks/>
            </p:cNvSpPr>
            <p:nvPr/>
          </p:nvSpPr>
          <p:spPr bwMode="auto">
            <a:xfrm rot="10800000">
              <a:off x="637114" y="4919120"/>
              <a:ext cx="1051774" cy="633413"/>
            </a:xfrm>
            <a:custGeom>
              <a:avLst/>
              <a:gdLst>
                <a:gd name="connsiteX0" fmla="*/ 1051774 w 1051774"/>
                <a:gd name="connsiteY0" fmla="*/ 0 h 633413"/>
                <a:gd name="connsiteX1" fmla="*/ 1051774 w 1051774"/>
                <a:gd name="connsiteY1" fmla="*/ 633413 h 633413"/>
                <a:gd name="connsiteX2" fmla="*/ 949393 w 1051774"/>
                <a:gd name="connsiteY2" fmla="*/ 633413 h 633413"/>
                <a:gd name="connsiteX3" fmla="*/ 562881 w 1051774"/>
                <a:gd name="connsiteY3" fmla="*/ 633413 h 633413"/>
                <a:gd name="connsiteX4" fmla="*/ 0 w 1051774"/>
                <a:gd name="connsiteY4" fmla="*/ 633413 h 633413"/>
                <a:gd name="connsiteX5" fmla="*/ 285193 w 1051774"/>
                <a:gd name="connsiteY5" fmla="*/ 314832 h 633413"/>
                <a:gd name="connsiteX6" fmla="*/ 0 w 1051774"/>
                <a:gd name="connsiteY6" fmla="*/ 0 h 633413"/>
                <a:gd name="connsiteX7" fmla="*/ 562881 w 1051774"/>
                <a:gd name="connsiteY7" fmla="*/ 0 h 633413"/>
                <a:gd name="connsiteX8" fmla="*/ 949393 w 1051774"/>
                <a:gd name="connsiteY8" fmla="*/ 0 h 633413"/>
                <a:gd name="connsiteX9" fmla="*/ 1024427 w 1051774"/>
                <a:gd name="connsiteY9" fmla="*/ 0 h 63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1774" h="633413">
                  <a:moveTo>
                    <a:pt x="1051774" y="0"/>
                  </a:moveTo>
                  <a:lnTo>
                    <a:pt x="1051774" y="633413"/>
                  </a:lnTo>
                  <a:lnTo>
                    <a:pt x="949393" y="633413"/>
                  </a:lnTo>
                  <a:cubicBezTo>
                    <a:pt x="949393" y="633413"/>
                    <a:pt x="949393" y="633413"/>
                    <a:pt x="562881" y="633413"/>
                  </a:cubicBezTo>
                  <a:cubicBezTo>
                    <a:pt x="562881" y="633413"/>
                    <a:pt x="562881" y="633413"/>
                    <a:pt x="0" y="633413"/>
                  </a:cubicBezTo>
                  <a:cubicBezTo>
                    <a:pt x="0" y="633413"/>
                    <a:pt x="262678" y="341069"/>
                    <a:pt x="285193" y="314832"/>
                  </a:cubicBezTo>
                  <a:cubicBezTo>
                    <a:pt x="262678" y="288596"/>
                    <a:pt x="0" y="0"/>
                    <a:pt x="0" y="0"/>
                  </a:cubicBezTo>
                  <a:cubicBezTo>
                    <a:pt x="0" y="0"/>
                    <a:pt x="0" y="0"/>
                    <a:pt x="562881" y="0"/>
                  </a:cubicBezTo>
                  <a:cubicBezTo>
                    <a:pt x="562881" y="0"/>
                    <a:pt x="562881" y="0"/>
                    <a:pt x="949393" y="0"/>
                  </a:cubicBezTo>
                  <a:cubicBezTo>
                    <a:pt x="949393" y="0"/>
                    <a:pt x="949393" y="0"/>
                    <a:pt x="10244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8" name="Freeform 35"/>
            <p:cNvSpPr>
              <a:spLocks/>
            </p:cNvSpPr>
            <p:nvPr/>
          </p:nvSpPr>
          <p:spPr bwMode="auto">
            <a:xfrm rot="10800000">
              <a:off x="966729" y="5033246"/>
              <a:ext cx="241821" cy="405157"/>
            </a:xfrm>
            <a:custGeom>
              <a:avLst/>
              <a:gdLst>
                <a:gd name="T0" fmla="*/ 41 w 45"/>
                <a:gd name="T1" fmla="*/ 43 h 78"/>
                <a:gd name="T2" fmla="*/ 32 w 45"/>
                <a:gd name="T3" fmla="*/ 43 h 78"/>
                <a:gd name="T4" fmla="*/ 32 w 45"/>
                <a:gd name="T5" fmla="*/ 38 h 78"/>
                <a:gd name="T6" fmla="*/ 32 w 45"/>
                <a:gd name="T7" fmla="*/ 25 h 78"/>
                <a:gd name="T8" fmla="*/ 32 w 45"/>
                <a:gd name="T9" fmla="*/ 4 h 78"/>
                <a:gd name="T10" fmla="*/ 28 w 45"/>
                <a:gd name="T11" fmla="*/ 0 h 78"/>
                <a:gd name="T12" fmla="*/ 17 w 45"/>
                <a:gd name="T13" fmla="*/ 0 h 78"/>
                <a:gd name="T14" fmla="*/ 14 w 45"/>
                <a:gd name="T15" fmla="*/ 4 h 78"/>
                <a:gd name="T16" fmla="*/ 14 w 45"/>
                <a:gd name="T17" fmla="*/ 25 h 78"/>
                <a:gd name="T18" fmla="*/ 14 w 45"/>
                <a:gd name="T19" fmla="*/ 38 h 78"/>
                <a:gd name="T20" fmla="*/ 14 w 45"/>
                <a:gd name="T21" fmla="*/ 43 h 78"/>
                <a:gd name="T22" fmla="*/ 5 w 45"/>
                <a:gd name="T23" fmla="*/ 43 h 78"/>
                <a:gd name="T24" fmla="*/ 1 w 45"/>
                <a:gd name="T25" fmla="*/ 46 h 78"/>
                <a:gd name="T26" fmla="*/ 9 w 45"/>
                <a:gd name="T27" fmla="*/ 57 h 78"/>
                <a:gd name="T28" fmla="*/ 13 w 45"/>
                <a:gd name="T29" fmla="*/ 65 h 78"/>
                <a:gd name="T30" fmla="*/ 20 w 45"/>
                <a:gd name="T31" fmla="*/ 76 h 78"/>
                <a:gd name="T32" fmla="*/ 25 w 45"/>
                <a:gd name="T33" fmla="*/ 76 h 78"/>
                <a:gd name="T34" fmla="*/ 32 w 45"/>
                <a:gd name="T35" fmla="*/ 64 h 78"/>
                <a:gd name="T36" fmla="*/ 37 w 45"/>
                <a:gd name="T37" fmla="*/ 57 h 78"/>
                <a:gd name="T38" fmla="*/ 44 w 45"/>
                <a:gd name="T39" fmla="*/ 46 h 78"/>
                <a:gd name="T40" fmla="*/ 41 w 45"/>
                <a:gd name="T41" fmla="*/ 4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78">
                  <a:moveTo>
                    <a:pt x="41" y="43"/>
                  </a:moveTo>
                  <a:cubicBezTo>
                    <a:pt x="32" y="43"/>
                    <a:pt x="32" y="43"/>
                    <a:pt x="32" y="43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0" y="0"/>
                    <a:pt x="2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1"/>
                    <a:pt x="14" y="2"/>
                    <a:pt x="14" y="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2" y="43"/>
                    <a:pt x="0" y="44"/>
                    <a:pt x="1" y="46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10" y="59"/>
                    <a:pt x="12" y="63"/>
                    <a:pt x="13" y="65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2" y="78"/>
                    <a:pt x="24" y="78"/>
                    <a:pt x="25" y="76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3" y="63"/>
                    <a:pt x="36" y="59"/>
                    <a:pt x="37" y="57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5" y="44"/>
                    <a:pt x="44" y="4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 rot="19800000">
            <a:off x="6841153" y="1870990"/>
            <a:ext cx="1051774" cy="633413"/>
            <a:chOff x="6170024" y="2028728"/>
            <a:chExt cx="1051774" cy="633413"/>
          </a:xfrm>
          <a:solidFill>
            <a:schemeClr val="bg1"/>
          </a:solidFill>
        </p:grpSpPr>
        <p:sp>
          <p:nvSpPr>
            <p:cNvPr id="99" name="任意多边形 98"/>
            <p:cNvSpPr>
              <a:spLocks/>
            </p:cNvSpPr>
            <p:nvPr/>
          </p:nvSpPr>
          <p:spPr bwMode="auto">
            <a:xfrm rot="10800000">
              <a:off x="6170024" y="2028728"/>
              <a:ext cx="1051774" cy="633413"/>
            </a:xfrm>
            <a:custGeom>
              <a:avLst/>
              <a:gdLst>
                <a:gd name="connsiteX0" fmla="*/ 1051774 w 1051774"/>
                <a:gd name="connsiteY0" fmla="*/ 0 h 633413"/>
                <a:gd name="connsiteX1" fmla="*/ 1051774 w 1051774"/>
                <a:gd name="connsiteY1" fmla="*/ 633413 h 633413"/>
                <a:gd name="connsiteX2" fmla="*/ 949393 w 1051774"/>
                <a:gd name="connsiteY2" fmla="*/ 633413 h 633413"/>
                <a:gd name="connsiteX3" fmla="*/ 562881 w 1051774"/>
                <a:gd name="connsiteY3" fmla="*/ 633413 h 633413"/>
                <a:gd name="connsiteX4" fmla="*/ 0 w 1051774"/>
                <a:gd name="connsiteY4" fmla="*/ 633413 h 633413"/>
                <a:gd name="connsiteX5" fmla="*/ 285193 w 1051774"/>
                <a:gd name="connsiteY5" fmla="*/ 314832 h 633413"/>
                <a:gd name="connsiteX6" fmla="*/ 0 w 1051774"/>
                <a:gd name="connsiteY6" fmla="*/ 0 h 633413"/>
                <a:gd name="connsiteX7" fmla="*/ 562881 w 1051774"/>
                <a:gd name="connsiteY7" fmla="*/ 0 h 633413"/>
                <a:gd name="connsiteX8" fmla="*/ 949393 w 1051774"/>
                <a:gd name="connsiteY8" fmla="*/ 0 h 633413"/>
                <a:gd name="connsiteX9" fmla="*/ 1024427 w 1051774"/>
                <a:gd name="connsiteY9" fmla="*/ 0 h 63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1774" h="633413">
                  <a:moveTo>
                    <a:pt x="1051774" y="0"/>
                  </a:moveTo>
                  <a:lnTo>
                    <a:pt x="1051774" y="633413"/>
                  </a:lnTo>
                  <a:lnTo>
                    <a:pt x="949393" y="633413"/>
                  </a:lnTo>
                  <a:cubicBezTo>
                    <a:pt x="949393" y="633413"/>
                    <a:pt x="949393" y="633413"/>
                    <a:pt x="562881" y="633413"/>
                  </a:cubicBezTo>
                  <a:cubicBezTo>
                    <a:pt x="562881" y="633413"/>
                    <a:pt x="562881" y="633413"/>
                    <a:pt x="0" y="633413"/>
                  </a:cubicBezTo>
                  <a:cubicBezTo>
                    <a:pt x="0" y="633413"/>
                    <a:pt x="262678" y="341069"/>
                    <a:pt x="285193" y="314832"/>
                  </a:cubicBezTo>
                  <a:cubicBezTo>
                    <a:pt x="262678" y="288596"/>
                    <a:pt x="0" y="0"/>
                    <a:pt x="0" y="0"/>
                  </a:cubicBezTo>
                  <a:cubicBezTo>
                    <a:pt x="0" y="0"/>
                    <a:pt x="0" y="0"/>
                    <a:pt x="562881" y="0"/>
                  </a:cubicBezTo>
                  <a:cubicBezTo>
                    <a:pt x="562881" y="0"/>
                    <a:pt x="562881" y="0"/>
                    <a:pt x="949393" y="0"/>
                  </a:cubicBezTo>
                  <a:cubicBezTo>
                    <a:pt x="949393" y="0"/>
                    <a:pt x="949393" y="0"/>
                    <a:pt x="10244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6362733" y="2116751"/>
              <a:ext cx="596901" cy="446088"/>
              <a:chOff x="329808" y="5882811"/>
              <a:chExt cx="596901" cy="446088"/>
            </a:xfrm>
            <a:grpFill/>
          </p:grpSpPr>
          <p:sp>
            <p:nvSpPr>
              <p:cNvPr id="101" name="Freeform 23"/>
              <p:cNvSpPr>
                <a:spLocks/>
              </p:cNvSpPr>
              <p:nvPr/>
            </p:nvSpPr>
            <p:spPr bwMode="auto">
              <a:xfrm>
                <a:off x="329808" y="5882811"/>
                <a:ext cx="385763" cy="292100"/>
              </a:xfrm>
              <a:custGeom>
                <a:avLst/>
                <a:gdLst>
                  <a:gd name="T0" fmla="*/ 15 w 100"/>
                  <a:gd name="T1" fmla="*/ 75 h 75"/>
                  <a:gd name="T2" fmla="*/ 51 w 100"/>
                  <a:gd name="T3" fmla="*/ 17 h 75"/>
                  <a:gd name="T4" fmla="*/ 51 w 100"/>
                  <a:gd name="T5" fmla="*/ 0 h 75"/>
                  <a:gd name="T6" fmla="*/ 100 w 100"/>
                  <a:gd name="T7" fmla="*/ 28 h 75"/>
                  <a:gd name="T8" fmla="*/ 51 w 100"/>
                  <a:gd name="T9" fmla="*/ 61 h 75"/>
                  <a:gd name="T10" fmla="*/ 51 w 100"/>
                  <a:gd name="T11" fmla="*/ 45 h 75"/>
                  <a:gd name="T12" fmla="*/ 51 w 100"/>
                  <a:gd name="T13" fmla="*/ 40 h 75"/>
                  <a:gd name="T14" fmla="*/ 15 w 100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75">
                    <a:moveTo>
                      <a:pt x="15" y="75"/>
                    </a:moveTo>
                    <a:cubicBezTo>
                      <a:pt x="15" y="75"/>
                      <a:pt x="0" y="31"/>
                      <a:pt x="51" y="17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51" y="40"/>
                      <a:pt x="24" y="42"/>
                      <a:pt x="15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Freeform 27"/>
              <p:cNvSpPr>
                <a:spLocks/>
              </p:cNvSpPr>
              <p:nvPr/>
            </p:nvSpPr>
            <p:spPr bwMode="auto">
              <a:xfrm>
                <a:off x="540946" y="6035211"/>
                <a:ext cx="385763" cy="293688"/>
              </a:xfrm>
              <a:custGeom>
                <a:avLst/>
                <a:gdLst>
                  <a:gd name="T0" fmla="*/ 84 w 100"/>
                  <a:gd name="T1" fmla="*/ 0 h 75"/>
                  <a:gd name="T2" fmla="*/ 49 w 100"/>
                  <a:gd name="T3" fmla="*/ 59 h 75"/>
                  <a:gd name="T4" fmla="*/ 49 w 100"/>
                  <a:gd name="T5" fmla="*/ 75 h 75"/>
                  <a:gd name="T6" fmla="*/ 0 w 100"/>
                  <a:gd name="T7" fmla="*/ 48 h 75"/>
                  <a:gd name="T8" fmla="*/ 49 w 100"/>
                  <a:gd name="T9" fmla="*/ 14 h 75"/>
                  <a:gd name="T10" fmla="*/ 49 w 100"/>
                  <a:gd name="T11" fmla="*/ 30 h 75"/>
                  <a:gd name="T12" fmla="*/ 49 w 100"/>
                  <a:gd name="T13" fmla="*/ 35 h 75"/>
                  <a:gd name="T14" fmla="*/ 84 w 100"/>
                  <a:gd name="T1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75">
                    <a:moveTo>
                      <a:pt x="84" y="0"/>
                    </a:moveTo>
                    <a:cubicBezTo>
                      <a:pt x="84" y="0"/>
                      <a:pt x="100" y="44"/>
                      <a:pt x="49" y="59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76" y="33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 rot="19800000">
            <a:off x="6848087" y="4409256"/>
            <a:ext cx="1051774" cy="633413"/>
            <a:chOff x="6170024" y="4919119"/>
            <a:chExt cx="1051774" cy="633413"/>
          </a:xfrm>
          <a:solidFill>
            <a:schemeClr val="bg1"/>
          </a:solidFill>
        </p:grpSpPr>
        <p:sp>
          <p:nvSpPr>
            <p:cNvPr id="103" name="任意多边形 102"/>
            <p:cNvSpPr>
              <a:spLocks/>
            </p:cNvSpPr>
            <p:nvPr/>
          </p:nvSpPr>
          <p:spPr bwMode="auto">
            <a:xfrm rot="10800000">
              <a:off x="6170024" y="4919119"/>
              <a:ext cx="1051774" cy="633413"/>
            </a:xfrm>
            <a:custGeom>
              <a:avLst/>
              <a:gdLst>
                <a:gd name="connsiteX0" fmla="*/ 1051774 w 1051774"/>
                <a:gd name="connsiteY0" fmla="*/ 0 h 633413"/>
                <a:gd name="connsiteX1" fmla="*/ 1051774 w 1051774"/>
                <a:gd name="connsiteY1" fmla="*/ 633413 h 633413"/>
                <a:gd name="connsiteX2" fmla="*/ 949393 w 1051774"/>
                <a:gd name="connsiteY2" fmla="*/ 633413 h 633413"/>
                <a:gd name="connsiteX3" fmla="*/ 562881 w 1051774"/>
                <a:gd name="connsiteY3" fmla="*/ 633413 h 633413"/>
                <a:gd name="connsiteX4" fmla="*/ 0 w 1051774"/>
                <a:gd name="connsiteY4" fmla="*/ 633413 h 633413"/>
                <a:gd name="connsiteX5" fmla="*/ 285193 w 1051774"/>
                <a:gd name="connsiteY5" fmla="*/ 314832 h 633413"/>
                <a:gd name="connsiteX6" fmla="*/ 0 w 1051774"/>
                <a:gd name="connsiteY6" fmla="*/ 0 h 633413"/>
                <a:gd name="connsiteX7" fmla="*/ 562881 w 1051774"/>
                <a:gd name="connsiteY7" fmla="*/ 0 h 633413"/>
                <a:gd name="connsiteX8" fmla="*/ 949393 w 1051774"/>
                <a:gd name="connsiteY8" fmla="*/ 0 h 633413"/>
                <a:gd name="connsiteX9" fmla="*/ 1024427 w 1051774"/>
                <a:gd name="connsiteY9" fmla="*/ 0 h 63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1774" h="633413">
                  <a:moveTo>
                    <a:pt x="1051774" y="0"/>
                  </a:moveTo>
                  <a:lnTo>
                    <a:pt x="1051774" y="633413"/>
                  </a:lnTo>
                  <a:lnTo>
                    <a:pt x="949393" y="633413"/>
                  </a:lnTo>
                  <a:cubicBezTo>
                    <a:pt x="949393" y="633413"/>
                    <a:pt x="949393" y="633413"/>
                    <a:pt x="562881" y="633413"/>
                  </a:cubicBezTo>
                  <a:cubicBezTo>
                    <a:pt x="562881" y="633413"/>
                    <a:pt x="562881" y="633413"/>
                    <a:pt x="0" y="633413"/>
                  </a:cubicBezTo>
                  <a:cubicBezTo>
                    <a:pt x="0" y="633413"/>
                    <a:pt x="262678" y="341069"/>
                    <a:pt x="285193" y="314832"/>
                  </a:cubicBezTo>
                  <a:cubicBezTo>
                    <a:pt x="262678" y="288596"/>
                    <a:pt x="0" y="0"/>
                    <a:pt x="0" y="0"/>
                  </a:cubicBezTo>
                  <a:cubicBezTo>
                    <a:pt x="0" y="0"/>
                    <a:pt x="0" y="0"/>
                    <a:pt x="562881" y="0"/>
                  </a:cubicBezTo>
                  <a:cubicBezTo>
                    <a:pt x="562881" y="0"/>
                    <a:pt x="562881" y="0"/>
                    <a:pt x="949393" y="0"/>
                  </a:cubicBezTo>
                  <a:cubicBezTo>
                    <a:pt x="949393" y="0"/>
                    <a:pt x="949393" y="0"/>
                    <a:pt x="10244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39"/>
            <p:cNvSpPr>
              <a:spLocks/>
            </p:cNvSpPr>
            <p:nvPr/>
          </p:nvSpPr>
          <p:spPr bwMode="auto">
            <a:xfrm>
              <a:off x="6401849" y="5050088"/>
              <a:ext cx="355600" cy="371475"/>
            </a:xfrm>
            <a:custGeom>
              <a:avLst/>
              <a:gdLst>
                <a:gd name="T0" fmla="*/ 64 w 92"/>
                <a:gd name="T1" fmla="*/ 24 h 96"/>
                <a:gd name="T2" fmla="*/ 66 w 92"/>
                <a:gd name="T3" fmla="*/ 31 h 96"/>
                <a:gd name="T4" fmla="*/ 68 w 92"/>
                <a:gd name="T5" fmla="*/ 31 h 96"/>
                <a:gd name="T6" fmla="*/ 83 w 92"/>
                <a:gd name="T7" fmla="*/ 35 h 96"/>
                <a:gd name="T8" fmla="*/ 85 w 92"/>
                <a:gd name="T9" fmla="*/ 35 h 96"/>
                <a:gd name="T10" fmla="*/ 92 w 92"/>
                <a:gd name="T11" fmla="*/ 29 h 96"/>
                <a:gd name="T12" fmla="*/ 92 w 92"/>
                <a:gd name="T13" fmla="*/ 27 h 96"/>
                <a:gd name="T14" fmla="*/ 91 w 92"/>
                <a:gd name="T15" fmla="*/ 11 h 96"/>
                <a:gd name="T16" fmla="*/ 91 w 92"/>
                <a:gd name="T17" fmla="*/ 10 h 96"/>
                <a:gd name="T18" fmla="*/ 84 w 92"/>
                <a:gd name="T19" fmla="*/ 7 h 96"/>
                <a:gd name="T20" fmla="*/ 80 w 92"/>
                <a:gd name="T21" fmla="*/ 11 h 96"/>
                <a:gd name="T22" fmla="*/ 79 w 92"/>
                <a:gd name="T23" fmla="*/ 11 h 96"/>
                <a:gd name="T24" fmla="*/ 48 w 92"/>
                <a:gd name="T25" fmla="*/ 0 h 96"/>
                <a:gd name="T26" fmla="*/ 0 w 92"/>
                <a:gd name="T27" fmla="*/ 48 h 96"/>
                <a:gd name="T28" fmla="*/ 48 w 92"/>
                <a:gd name="T29" fmla="*/ 96 h 96"/>
                <a:gd name="T30" fmla="*/ 88 w 92"/>
                <a:gd name="T31" fmla="*/ 75 h 96"/>
                <a:gd name="T32" fmla="*/ 87 w 92"/>
                <a:gd name="T33" fmla="*/ 66 h 96"/>
                <a:gd name="T34" fmla="*/ 78 w 92"/>
                <a:gd name="T35" fmla="*/ 68 h 96"/>
                <a:gd name="T36" fmla="*/ 48 w 92"/>
                <a:gd name="T37" fmla="*/ 83 h 96"/>
                <a:gd name="T38" fmla="*/ 13 w 92"/>
                <a:gd name="T39" fmla="*/ 48 h 96"/>
                <a:gd name="T40" fmla="*/ 48 w 92"/>
                <a:gd name="T41" fmla="*/ 13 h 96"/>
                <a:gd name="T42" fmla="*/ 69 w 92"/>
                <a:gd name="T43" fmla="*/ 20 h 96"/>
                <a:gd name="T44" fmla="*/ 68 w 92"/>
                <a:gd name="T45" fmla="*/ 21 h 96"/>
                <a:gd name="T46" fmla="*/ 64 w 92"/>
                <a:gd name="T47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" h="96">
                  <a:moveTo>
                    <a:pt x="64" y="24"/>
                  </a:moveTo>
                  <a:cubicBezTo>
                    <a:pt x="61" y="27"/>
                    <a:pt x="62" y="30"/>
                    <a:pt x="66" y="31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2" y="32"/>
                    <a:pt x="79" y="34"/>
                    <a:pt x="83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9" y="36"/>
                    <a:pt x="92" y="33"/>
                    <a:pt x="92" y="29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3"/>
                    <a:pt x="91" y="16"/>
                    <a:pt x="91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0" y="5"/>
                    <a:pt x="87" y="4"/>
                    <a:pt x="84" y="7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1" y="4"/>
                    <a:pt x="60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65" y="96"/>
                    <a:pt x="80" y="88"/>
                    <a:pt x="88" y="75"/>
                  </a:cubicBezTo>
                  <a:cubicBezTo>
                    <a:pt x="90" y="72"/>
                    <a:pt x="89" y="68"/>
                    <a:pt x="87" y="66"/>
                  </a:cubicBezTo>
                  <a:cubicBezTo>
                    <a:pt x="84" y="64"/>
                    <a:pt x="80" y="65"/>
                    <a:pt x="78" y="68"/>
                  </a:cubicBezTo>
                  <a:cubicBezTo>
                    <a:pt x="71" y="77"/>
                    <a:pt x="60" y="83"/>
                    <a:pt x="48" y="83"/>
                  </a:cubicBezTo>
                  <a:cubicBezTo>
                    <a:pt x="29" y="83"/>
                    <a:pt x="13" y="68"/>
                    <a:pt x="13" y="48"/>
                  </a:cubicBezTo>
                  <a:cubicBezTo>
                    <a:pt x="13" y="29"/>
                    <a:pt x="29" y="13"/>
                    <a:pt x="48" y="13"/>
                  </a:cubicBezTo>
                  <a:cubicBezTo>
                    <a:pt x="56" y="13"/>
                    <a:pt x="63" y="16"/>
                    <a:pt x="69" y="20"/>
                  </a:cubicBezTo>
                  <a:cubicBezTo>
                    <a:pt x="68" y="21"/>
                    <a:pt x="68" y="21"/>
                    <a:pt x="68" y="21"/>
                  </a:cubicBezTo>
                  <a:lnTo>
                    <a:pt x="64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2588788" y="2082899"/>
            <a:ext cx="1951799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2075235" y="2540841"/>
            <a:ext cx="3033496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2" name="矩形 41"/>
          <p:cNvSpPr/>
          <p:nvPr/>
        </p:nvSpPr>
        <p:spPr>
          <a:xfrm>
            <a:off x="7987759" y="2082899"/>
            <a:ext cx="1951799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7474206" y="2540841"/>
            <a:ext cx="3033496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4" name="矩形 43"/>
          <p:cNvSpPr/>
          <p:nvPr/>
        </p:nvSpPr>
        <p:spPr>
          <a:xfrm>
            <a:off x="2588788" y="4651935"/>
            <a:ext cx="1951799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2075235" y="5109877"/>
            <a:ext cx="3033496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6" name="矩形 45"/>
          <p:cNvSpPr/>
          <p:nvPr/>
        </p:nvSpPr>
        <p:spPr>
          <a:xfrm>
            <a:off x="7987759" y="4651935"/>
            <a:ext cx="1951799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7474206" y="5109877"/>
            <a:ext cx="3033496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1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001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5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5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5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4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5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650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4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5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90" grpId="0" animBg="1"/>
      <p:bldP spid="93" grpId="0" animBg="1"/>
      <p:bldP spid="36" grpId="0"/>
      <p:bldP spid="37" grpId="0"/>
      <p:bldP spid="42" grpId="0"/>
      <p:bldP spid="43" grpId="0"/>
      <p:bldP spid="44" grpId="0"/>
      <p:bldP spid="45" grpId="0"/>
      <p:bldP spid="46" grpId="0"/>
      <p:bldP spid="47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2569743" y="2071722"/>
            <a:ext cx="3026043" cy="3019572"/>
            <a:chOff x="2010185" y="1921596"/>
            <a:chExt cx="3026043" cy="3019572"/>
          </a:xfrm>
        </p:grpSpPr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4065306" y="2730699"/>
              <a:ext cx="650519" cy="1695880"/>
            </a:xfrm>
            <a:custGeom>
              <a:avLst/>
              <a:gdLst>
                <a:gd name="T0" fmla="*/ 85 w 85"/>
                <a:gd name="T1" fmla="*/ 92 h 222"/>
                <a:gd name="T2" fmla="*/ 54 w 85"/>
                <a:gd name="T3" fmla="*/ 0 h 222"/>
                <a:gd name="T4" fmla="*/ 34 w 85"/>
                <a:gd name="T5" fmla="*/ 15 h 222"/>
                <a:gd name="T6" fmla="*/ 59 w 85"/>
                <a:gd name="T7" fmla="*/ 92 h 222"/>
                <a:gd name="T8" fmla="*/ 0 w 85"/>
                <a:gd name="T9" fmla="*/ 201 h 222"/>
                <a:gd name="T10" fmla="*/ 13 w 85"/>
                <a:gd name="T11" fmla="*/ 222 h 222"/>
                <a:gd name="T12" fmla="*/ 85 w 85"/>
                <a:gd name="T13" fmla="*/ 9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2">
                  <a:moveTo>
                    <a:pt x="85" y="92"/>
                  </a:moveTo>
                  <a:cubicBezTo>
                    <a:pt x="85" y="57"/>
                    <a:pt x="73" y="26"/>
                    <a:pt x="54" y="0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50" y="36"/>
                    <a:pt x="59" y="63"/>
                    <a:pt x="59" y="92"/>
                  </a:cubicBezTo>
                  <a:cubicBezTo>
                    <a:pt x="59" y="137"/>
                    <a:pt x="35" y="177"/>
                    <a:pt x="0" y="201"/>
                  </a:cubicBezTo>
                  <a:cubicBezTo>
                    <a:pt x="13" y="222"/>
                    <a:pt x="13" y="222"/>
                    <a:pt x="13" y="222"/>
                  </a:cubicBezTo>
                  <a:cubicBezTo>
                    <a:pt x="56" y="194"/>
                    <a:pt x="85" y="146"/>
                    <a:pt x="85" y="9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3485988" y="2251710"/>
              <a:ext cx="993579" cy="595500"/>
            </a:xfrm>
            <a:custGeom>
              <a:avLst/>
              <a:gdLst>
                <a:gd name="T0" fmla="*/ 5 w 130"/>
                <a:gd name="T1" fmla="*/ 25 h 78"/>
                <a:gd name="T2" fmla="*/ 110 w 130"/>
                <a:gd name="T3" fmla="*/ 78 h 78"/>
                <a:gd name="T4" fmla="*/ 130 w 130"/>
                <a:gd name="T5" fmla="*/ 63 h 78"/>
                <a:gd name="T6" fmla="*/ 5 w 130"/>
                <a:gd name="T7" fmla="*/ 0 h 78"/>
                <a:gd name="T8" fmla="*/ 0 w 130"/>
                <a:gd name="T9" fmla="*/ 0 h 78"/>
                <a:gd name="T10" fmla="*/ 1 w 130"/>
                <a:gd name="T11" fmla="*/ 25 h 78"/>
                <a:gd name="T12" fmla="*/ 5 w 130"/>
                <a:gd name="T13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78">
                  <a:moveTo>
                    <a:pt x="5" y="25"/>
                  </a:moveTo>
                  <a:cubicBezTo>
                    <a:pt x="48" y="25"/>
                    <a:pt x="86" y="46"/>
                    <a:pt x="110" y="78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02" y="25"/>
                    <a:pt x="57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4" y="25"/>
                    <a:pt x="5" y="2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3" name="Freeform 8"/>
            <p:cNvSpPr>
              <a:spLocks/>
            </p:cNvSpPr>
            <p:nvPr/>
          </p:nvSpPr>
          <p:spPr bwMode="auto">
            <a:xfrm>
              <a:off x="2285281" y="2190217"/>
              <a:ext cx="2087485" cy="2488800"/>
            </a:xfrm>
            <a:custGeom>
              <a:avLst/>
              <a:gdLst>
                <a:gd name="T0" fmla="*/ 245 w 273"/>
                <a:gd name="T1" fmla="*/ 252 h 326"/>
                <a:gd name="T2" fmla="*/ 162 w 273"/>
                <a:gd name="T3" fmla="*/ 284 h 326"/>
                <a:gd name="T4" fmla="*/ 68 w 273"/>
                <a:gd name="T5" fmla="*/ 240 h 326"/>
                <a:gd name="T6" fmla="*/ 41 w 273"/>
                <a:gd name="T7" fmla="*/ 163 h 326"/>
                <a:gd name="T8" fmla="*/ 162 w 273"/>
                <a:gd name="T9" fmla="*/ 41 h 326"/>
                <a:gd name="T10" fmla="*/ 162 w 273"/>
                <a:gd name="T11" fmla="*/ 0 h 326"/>
                <a:gd name="T12" fmla="*/ 0 w 273"/>
                <a:gd name="T13" fmla="*/ 163 h 326"/>
                <a:gd name="T14" fmla="*/ 37 w 273"/>
                <a:gd name="T15" fmla="*/ 266 h 326"/>
                <a:gd name="T16" fmla="*/ 162 w 273"/>
                <a:gd name="T17" fmla="*/ 326 h 326"/>
                <a:gd name="T18" fmla="*/ 273 w 273"/>
                <a:gd name="T19" fmla="*/ 282 h 326"/>
                <a:gd name="T20" fmla="*/ 245 w 273"/>
                <a:gd name="T21" fmla="*/ 252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3" h="326">
                  <a:moveTo>
                    <a:pt x="245" y="252"/>
                  </a:moveTo>
                  <a:cubicBezTo>
                    <a:pt x="224" y="272"/>
                    <a:pt x="195" y="284"/>
                    <a:pt x="162" y="284"/>
                  </a:cubicBezTo>
                  <a:cubicBezTo>
                    <a:pt x="125" y="284"/>
                    <a:pt x="91" y="267"/>
                    <a:pt x="68" y="240"/>
                  </a:cubicBezTo>
                  <a:cubicBezTo>
                    <a:pt x="51" y="219"/>
                    <a:pt x="41" y="192"/>
                    <a:pt x="41" y="163"/>
                  </a:cubicBezTo>
                  <a:cubicBezTo>
                    <a:pt x="41" y="96"/>
                    <a:pt x="95" y="41"/>
                    <a:pt x="162" y="41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72" y="0"/>
                    <a:pt x="0" y="73"/>
                    <a:pt x="0" y="163"/>
                  </a:cubicBezTo>
                  <a:cubicBezTo>
                    <a:pt x="0" y="202"/>
                    <a:pt x="14" y="238"/>
                    <a:pt x="37" y="266"/>
                  </a:cubicBezTo>
                  <a:cubicBezTo>
                    <a:pt x="67" y="302"/>
                    <a:pt x="112" y="326"/>
                    <a:pt x="162" y="326"/>
                  </a:cubicBezTo>
                  <a:cubicBezTo>
                    <a:pt x="205" y="326"/>
                    <a:pt x="244" y="309"/>
                    <a:pt x="273" y="282"/>
                  </a:cubicBezTo>
                  <a:lnTo>
                    <a:pt x="245" y="2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Freeform 9"/>
            <p:cNvSpPr>
              <a:spLocks noEditPoints="1"/>
            </p:cNvSpPr>
            <p:nvPr/>
          </p:nvSpPr>
          <p:spPr bwMode="auto">
            <a:xfrm>
              <a:off x="2010185" y="1921596"/>
              <a:ext cx="3026043" cy="3019572"/>
            </a:xfrm>
            <a:custGeom>
              <a:avLst/>
              <a:gdLst>
                <a:gd name="T0" fmla="*/ 198 w 396"/>
                <a:gd name="T1" fmla="*/ 395 h 395"/>
                <a:gd name="T2" fmla="*/ 0 w 396"/>
                <a:gd name="T3" fmla="*/ 198 h 395"/>
                <a:gd name="T4" fmla="*/ 198 w 396"/>
                <a:gd name="T5" fmla="*/ 0 h 395"/>
                <a:gd name="T6" fmla="*/ 396 w 396"/>
                <a:gd name="T7" fmla="*/ 198 h 395"/>
                <a:gd name="T8" fmla="*/ 198 w 396"/>
                <a:gd name="T9" fmla="*/ 395 h 395"/>
                <a:gd name="T10" fmla="*/ 198 w 396"/>
                <a:gd name="T11" fmla="*/ 1 h 395"/>
                <a:gd name="T12" fmla="*/ 2 w 396"/>
                <a:gd name="T13" fmla="*/ 198 h 395"/>
                <a:gd name="T14" fmla="*/ 198 w 396"/>
                <a:gd name="T15" fmla="*/ 394 h 395"/>
                <a:gd name="T16" fmla="*/ 394 w 396"/>
                <a:gd name="T17" fmla="*/ 198 h 395"/>
                <a:gd name="T18" fmla="*/ 198 w 396"/>
                <a:gd name="T19" fmla="*/ 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395"/>
                  </a:moveTo>
                  <a:cubicBezTo>
                    <a:pt x="89" y="395"/>
                    <a:pt x="0" y="307"/>
                    <a:pt x="0" y="198"/>
                  </a:cubicBezTo>
                  <a:cubicBezTo>
                    <a:pt x="0" y="89"/>
                    <a:pt x="89" y="0"/>
                    <a:pt x="198" y="0"/>
                  </a:cubicBezTo>
                  <a:cubicBezTo>
                    <a:pt x="307" y="0"/>
                    <a:pt x="396" y="89"/>
                    <a:pt x="396" y="198"/>
                  </a:cubicBezTo>
                  <a:cubicBezTo>
                    <a:pt x="396" y="307"/>
                    <a:pt x="307" y="395"/>
                    <a:pt x="198" y="395"/>
                  </a:cubicBezTo>
                  <a:close/>
                  <a:moveTo>
                    <a:pt x="198" y="1"/>
                  </a:moveTo>
                  <a:cubicBezTo>
                    <a:pt x="90" y="1"/>
                    <a:pt x="2" y="89"/>
                    <a:pt x="2" y="198"/>
                  </a:cubicBezTo>
                  <a:cubicBezTo>
                    <a:pt x="2" y="306"/>
                    <a:pt x="90" y="394"/>
                    <a:pt x="198" y="394"/>
                  </a:cubicBezTo>
                  <a:cubicBezTo>
                    <a:pt x="306" y="394"/>
                    <a:pt x="394" y="306"/>
                    <a:pt x="394" y="198"/>
                  </a:cubicBezTo>
                  <a:cubicBezTo>
                    <a:pt x="394" y="89"/>
                    <a:pt x="306" y="1"/>
                    <a:pt x="198" y="1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Freeform 10"/>
          <p:cNvSpPr>
            <a:spLocks/>
          </p:cNvSpPr>
          <p:nvPr/>
        </p:nvSpPr>
        <p:spPr bwMode="auto">
          <a:xfrm>
            <a:off x="4589262" y="2149396"/>
            <a:ext cx="1320455" cy="472516"/>
          </a:xfrm>
          <a:custGeom>
            <a:avLst/>
            <a:gdLst>
              <a:gd name="T0" fmla="*/ 2 w 408"/>
              <a:gd name="T1" fmla="*/ 146 h 146"/>
              <a:gd name="T2" fmla="*/ 0 w 408"/>
              <a:gd name="T3" fmla="*/ 141 h 146"/>
              <a:gd name="T4" fmla="*/ 309 w 408"/>
              <a:gd name="T5" fmla="*/ 0 h 146"/>
              <a:gd name="T6" fmla="*/ 408 w 408"/>
              <a:gd name="T7" fmla="*/ 0 h 146"/>
              <a:gd name="T8" fmla="*/ 408 w 408"/>
              <a:gd name="T9" fmla="*/ 7 h 146"/>
              <a:gd name="T10" fmla="*/ 309 w 408"/>
              <a:gd name="T11" fmla="*/ 7 h 146"/>
              <a:gd name="T12" fmla="*/ 2 w 408"/>
              <a:gd name="T13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8" h="146">
                <a:moveTo>
                  <a:pt x="2" y="146"/>
                </a:moveTo>
                <a:lnTo>
                  <a:pt x="0" y="141"/>
                </a:lnTo>
                <a:lnTo>
                  <a:pt x="309" y="0"/>
                </a:lnTo>
                <a:lnTo>
                  <a:pt x="408" y="0"/>
                </a:lnTo>
                <a:lnTo>
                  <a:pt x="408" y="7"/>
                </a:lnTo>
                <a:lnTo>
                  <a:pt x="309" y="7"/>
                </a:lnTo>
                <a:lnTo>
                  <a:pt x="2" y="14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Freeform 11"/>
          <p:cNvSpPr>
            <a:spLocks/>
          </p:cNvSpPr>
          <p:nvPr/>
        </p:nvSpPr>
        <p:spPr bwMode="auto">
          <a:xfrm>
            <a:off x="5037598" y="4120756"/>
            <a:ext cx="1042121" cy="547765"/>
          </a:xfrm>
          <a:custGeom>
            <a:avLst/>
            <a:gdLst>
              <a:gd name="T0" fmla="*/ 371 w 371"/>
              <a:gd name="T1" fmla="*/ 189 h 189"/>
              <a:gd name="T2" fmla="*/ 286 w 371"/>
              <a:gd name="T3" fmla="*/ 189 h 189"/>
              <a:gd name="T4" fmla="*/ 286 w 371"/>
              <a:gd name="T5" fmla="*/ 189 h 189"/>
              <a:gd name="T6" fmla="*/ 0 w 371"/>
              <a:gd name="T7" fmla="*/ 5 h 189"/>
              <a:gd name="T8" fmla="*/ 5 w 371"/>
              <a:gd name="T9" fmla="*/ 0 h 189"/>
              <a:gd name="T10" fmla="*/ 288 w 371"/>
              <a:gd name="T11" fmla="*/ 184 h 189"/>
              <a:gd name="T12" fmla="*/ 371 w 371"/>
              <a:gd name="T13" fmla="*/ 184 h 189"/>
              <a:gd name="T14" fmla="*/ 371 w 371"/>
              <a:gd name="T1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1" h="189">
                <a:moveTo>
                  <a:pt x="371" y="189"/>
                </a:moveTo>
                <a:lnTo>
                  <a:pt x="286" y="189"/>
                </a:lnTo>
                <a:lnTo>
                  <a:pt x="286" y="189"/>
                </a:lnTo>
                <a:lnTo>
                  <a:pt x="0" y="5"/>
                </a:lnTo>
                <a:lnTo>
                  <a:pt x="5" y="0"/>
                </a:lnTo>
                <a:lnTo>
                  <a:pt x="288" y="184"/>
                </a:lnTo>
                <a:lnTo>
                  <a:pt x="371" y="184"/>
                </a:lnTo>
                <a:lnTo>
                  <a:pt x="371" y="18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>
            <a:off x="1974244" y="2453619"/>
            <a:ext cx="1152162" cy="611681"/>
          </a:xfrm>
          <a:custGeom>
            <a:avLst/>
            <a:gdLst>
              <a:gd name="T0" fmla="*/ 354 w 356"/>
              <a:gd name="T1" fmla="*/ 189 h 189"/>
              <a:gd name="T2" fmla="*/ 71 w 356"/>
              <a:gd name="T3" fmla="*/ 5 h 189"/>
              <a:gd name="T4" fmla="*/ 0 w 356"/>
              <a:gd name="T5" fmla="*/ 5 h 189"/>
              <a:gd name="T6" fmla="*/ 0 w 356"/>
              <a:gd name="T7" fmla="*/ 0 h 189"/>
              <a:gd name="T8" fmla="*/ 73 w 356"/>
              <a:gd name="T9" fmla="*/ 0 h 189"/>
              <a:gd name="T10" fmla="*/ 73 w 356"/>
              <a:gd name="T11" fmla="*/ 0 h 189"/>
              <a:gd name="T12" fmla="*/ 356 w 356"/>
              <a:gd name="T13" fmla="*/ 184 h 189"/>
              <a:gd name="T14" fmla="*/ 354 w 356"/>
              <a:gd name="T1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6" h="189">
                <a:moveTo>
                  <a:pt x="354" y="189"/>
                </a:moveTo>
                <a:lnTo>
                  <a:pt x="71" y="5"/>
                </a:lnTo>
                <a:lnTo>
                  <a:pt x="0" y="5"/>
                </a:lnTo>
                <a:lnTo>
                  <a:pt x="0" y="0"/>
                </a:lnTo>
                <a:lnTo>
                  <a:pt x="73" y="0"/>
                </a:lnTo>
                <a:lnTo>
                  <a:pt x="73" y="0"/>
                </a:lnTo>
                <a:lnTo>
                  <a:pt x="356" y="184"/>
                </a:lnTo>
                <a:lnTo>
                  <a:pt x="354" y="18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" name="TextBox 22"/>
          <p:cNvSpPr txBox="1"/>
          <p:nvPr/>
        </p:nvSpPr>
        <p:spPr>
          <a:xfrm>
            <a:off x="3253071" y="3020176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 altLang="zh-CN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40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  <a:endParaRPr lang="en-US" altLang="zh-CN" sz="4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23"/>
          <p:cNvSpPr txBox="1"/>
          <p:nvPr/>
        </p:nvSpPr>
        <p:spPr>
          <a:xfrm>
            <a:off x="5791557" y="1914026"/>
            <a:ext cx="982961" cy="707886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UKIJ Qolyazma" pitchFamily="18" charset="0"/>
                <a:cs typeface="Arial" panose="020B0604020202020204" pitchFamily="34" charset="0"/>
              </a:rPr>
              <a:t>19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UKIJ Qolyazma" pitchFamily="18" charset="0"/>
                <a:cs typeface="Arial" panose="020B0604020202020204" pitchFamily="34" charset="0"/>
              </a:rPr>
              <a:t>%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6084469" y="4394638"/>
            <a:ext cx="982962" cy="707886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UKIJ Qolyazma" pitchFamily="18" charset="0"/>
                <a:cs typeface="Arial" panose="020B0604020202020204" pitchFamily="34" charset="0"/>
              </a:rPr>
              <a:t>24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UKIJ Qolyazma" pitchFamily="18" charset="0"/>
                <a:cs typeface="Arial" panose="020B0604020202020204" pitchFamily="34" charset="0"/>
              </a:rPr>
              <a:t>%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TextBox 25"/>
          <p:cNvSpPr txBox="1"/>
          <p:nvPr/>
        </p:nvSpPr>
        <p:spPr>
          <a:xfrm>
            <a:off x="1027242" y="2237337"/>
            <a:ext cx="982962" cy="707886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UKIJ Qolyazma" pitchFamily="18" charset="0"/>
                <a:cs typeface="Arial" panose="020B0604020202020204" pitchFamily="34" charset="0"/>
              </a:rPr>
              <a:t>57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UKIJ Qolyazma" pitchFamily="18" charset="0"/>
                <a:cs typeface="Arial" panose="020B0604020202020204" pitchFamily="34" charset="0"/>
              </a:rPr>
              <a:t>%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TextBox 29"/>
          <p:cNvSpPr txBox="1"/>
          <p:nvPr/>
        </p:nvSpPr>
        <p:spPr>
          <a:xfrm flipH="1">
            <a:off x="7518860" y="1774887"/>
            <a:ext cx="278690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240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3" name="TextBox 30"/>
          <p:cNvSpPr txBox="1"/>
          <p:nvPr/>
        </p:nvSpPr>
        <p:spPr>
          <a:xfrm>
            <a:off x="7518860" y="2229392"/>
            <a:ext cx="3528392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在此录入上述图表的描述说明，在此录入上述图表的描述说明，在此录入上述图表的描述说明，在此录入上述图表的描述说明，在此录入描述说明。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 flipV="1">
            <a:off x="7580237" y="5227259"/>
            <a:ext cx="294350" cy="630059"/>
            <a:chOff x="1211900" y="2115662"/>
            <a:chExt cx="220762" cy="472544"/>
          </a:xfrm>
        </p:grpSpPr>
        <p:sp>
          <p:nvSpPr>
            <p:cNvPr id="45" name="矩形 44"/>
            <p:cNvSpPr/>
            <p:nvPr/>
          </p:nvSpPr>
          <p:spPr>
            <a:xfrm>
              <a:off x="1211900" y="2352640"/>
              <a:ext cx="220685" cy="2355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 flipV="1">
              <a:off x="1211977" y="2115662"/>
              <a:ext cx="220685" cy="23556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 flipV="1">
            <a:off x="7890005" y="4913168"/>
            <a:ext cx="294351" cy="1258240"/>
            <a:chOff x="1439447" y="1880094"/>
            <a:chExt cx="220763" cy="943680"/>
          </a:xfrm>
        </p:grpSpPr>
        <p:sp>
          <p:nvSpPr>
            <p:cNvPr id="48" name="矩形 47"/>
            <p:cNvSpPr/>
            <p:nvPr/>
          </p:nvSpPr>
          <p:spPr>
            <a:xfrm>
              <a:off x="1439447" y="2352639"/>
              <a:ext cx="220685" cy="4711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 flipV="1">
              <a:off x="1439525" y="1880094"/>
              <a:ext cx="220685" cy="47113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 flipV="1">
            <a:off x="8199774" y="5153189"/>
            <a:ext cx="294351" cy="778197"/>
            <a:chOff x="1670835" y="2060110"/>
            <a:chExt cx="220763" cy="583648"/>
          </a:xfrm>
        </p:grpSpPr>
        <p:sp>
          <p:nvSpPr>
            <p:cNvPr id="51" name="矩形 50"/>
            <p:cNvSpPr/>
            <p:nvPr/>
          </p:nvSpPr>
          <p:spPr>
            <a:xfrm>
              <a:off x="1670835" y="2352640"/>
              <a:ext cx="220685" cy="2911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 flipV="1">
              <a:off x="1670913" y="2060110"/>
              <a:ext cx="220685" cy="29111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 flipV="1">
            <a:off x="8509543" y="4769147"/>
            <a:ext cx="294351" cy="1546283"/>
            <a:chOff x="1903043" y="1772078"/>
            <a:chExt cx="220763" cy="1159712"/>
          </a:xfrm>
        </p:grpSpPr>
        <p:sp>
          <p:nvSpPr>
            <p:cNvPr id="54" name="矩形 53"/>
            <p:cNvSpPr/>
            <p:nvPr/>
          </p:nvSpPr>
          <p:spPr>
            <a:xfrm>
              <a:off x="1903043" y="2352640"/>
              <a:ext cx="220685" cy="5791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 flipV="1">
              <a:off x="1903121" y="1772078"/>
              <a:ext cx="220685" cy="57915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 flipV="1">
            <a:off x="8819312" y="4961168"/>
            <a:ext cx="294351" cy="1162240"/>
            <a:chOff x="2131820" y="1916094"/>
            <a:chExt cx="220763" cy="871680"/>
          </a:xfrm>
        </p:grpSpPr>
        <p:sp>
          <p:nvSpPr>
            <p:cNvPr id="57" name="矩形 56"/>
            <p:cNvSpPr/>
            <p:nvPr/>
          </p:nvSpPr>
          <p:spPr>
            <a:xfrm>
              <a:off x="2131820" y="2352640"/>
              <a:ext cx="220685" cy="4351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 flipV="1">
              <a:off x="2131898" y="1916094"/>
              <a:ext cx="220685" cy="43513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 flipV="1">
            <a:off x="9129081" y="4913168"/>
            <a:ext cx="294351" cy="1258240"/>
            <a:chOff x="2360615" y="1880094"/>
            <a:chExt cx="220763" cy="943680"/>
          </a:xfrm>
        </p:grpSpPr>
        <p:sp>
          <p:nvSpPr>
            <p:cNvPr id="60" name="矩形 59"/>
            <p:cNvSpPr/>
            <p:nvPr/>
          </p:nvSpPr>
          <p:spPr>
            <a:xfrm>
              <a:off x="2360615" y="2352639"/>
              <a:ext cx="220685" cy="4711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 flipV="1">
              <a:off x="2360693" y="1880094"/>
              <a:ext cx="220685" cy="47113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 flipV="1">
            <a:off x="9438850" y="5153189"/>
            <a:ext cx="294351" cy="778197"/>
            <a:chOff x="2590196" y="2060110"/>
            <a:chExt cx="220763" cy="583648"/>
          </a:xfrm>
        </p:grpSpPr>
        <p:sp>
          <p:nvSpPr>
            <p:cNvPr id="63" name="矩形 62"/>
            <p:cNvSpPr/>
            <p:nvPr/>
          </p:nvSpPr>
          <p:spPr>
            <a:xfrm>
              <a:off x="2590196" y="2352639"/>
              <a:ext cx="220685" cy="2911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 flipV="1">
              <a:off x="2590274" y="2060110"/>
              <a:ext cx="220685" cy="29111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 flipV="1">
            <a:off x="9748622" y="5227260"/>
            <a:ext cx="294351" cy="630056"/>
            <a:chOff x="2818973" y="2115663"/>
            <a:chExt cx="220763" cy="472542"/>
          </a:xfrm>
        </p:grpSpPr>
        <p:sp>
          <p:nvSpPr>
            <p:cNvPr id="66" name="矩形 65"/>
            <p:cNvSpPr/>
            <p:nvPr/>
          </p:nvSpPr>
          <p:spPr>
            <a:xfrm>
              <a:off x="2818973" y="2352639"/>
              <a:ext cx="220685" cy="2355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 flipV="1">
              <a:off x="2819051" y="2115663"/>
              <a:ext cx="220685" cy="23556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69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75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64800000">
                                      <p:cBhvr>
                                        <p:cTn id="18" dur="6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repeatCount="indefinite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65"/>
                                        </p:tgtEl>
                                      </p:cBhvr>
                                      <p:by x="10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repeatCount="indefinite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70" dur="250" fill="hold"/>
                                        <p:tgtEl>
                                          <p:spTgt spid="62"/>
                                        </p:tgtEl>
                                      </p:cBhvr>
                                      <p:by x="10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2" dur="350" fill="hold"/>
                                        <p:tgtEl>
                                          <p:spTgt spid="59"/>
                                        </p:tgtEl>
                                      </p:cBhvr>
                                      <p:by x="10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" presetClass="emph" presetSubtype="0" repeatCount="indefinite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74" dur="250" fill="hold"/>
                                        <p:tgtEl>
                                          <p:spTgt spid="56"/>
                                        </p:tgtEl>
                                      </p:cBhvr>
                                      <p:by x="10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repeatCount="indefinite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76" dur="300" fill="hold"/>
                                        <p:tgtEl>
                                          <p:spTgt spid="53"/>
                                        </p:tgtEl>
                                      </p:cBhvr>
                                      <p:by x="100000" y="56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" presetClass="emph" presetSubtype="0" repeatCount="indefinite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78" dur="300" fill="hold"/>
                                        <p:tgtEl>
                                          <p:spTgt spid="50"/>
                                        </p:tgtEl>
                                      </p:cBhvr>
                                      <p:by x="100000" y="187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repeatCount="indefinite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80" dur="250" fill="hold"/>
                                        <p:tgtEl>
                                          <p:spTgt spid="47"/>
                                        </p:tgtEl>
                                      </p:cBhvr>
                                      <p:by x="100000" y="37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82" dur="250" fill="hold"/>
                                        <p:tgtEl>
                                          <p:spTgt spid="44"/>
                                        </p:tgtEl>
                                      </p:cBhvr>
                                      <p:by x="100000" y="26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6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0"/>
          <p:cNvSpPr>
            <a:spLocks noChangeArrowheads="1"/>
          </p:cNvSpPr>
          <p:nvPr/>
        </p:nvSpPr>
        <p:spPr bwMode="auto">
          <a:xfrm>
            <a:off x="1358583" y="2809790"/>
            <a:ext cx="300990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输入文字</a:t>
            </a:r>
          </a:p>
        </p:txBody>
      </p:sp>
      <p:sp>
        <p:nvSpPr>
          <p:cNvPr id="3" name="矩形 17"/>
          <p:cNvSpPr>
            <a:spLocks noChangeArrowheads="1"/>
          </p:cNvSpPr>
          <p:nvPr/>
        </p:nvSpPr>
        <p:spPr bwMode="auto">
          <a:xfrm>
            <a:off x="1814494" y="4435173"/>
            <a:ext cx="214012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在此录入上述图片的综合分析说明，在此录入上述图片的综合分析说明，在此录入上述图片的综合分析说明。</a:t>
            </a:r>
          </a:p>
        </p:txBody>
      </p:sp>
      <p:sp>
        <p:nvSpPr>
          <p:cNvPr id="4" name="矩形 59"/>
          <p:cNvSpPr>
            <a:spLocks noChangeArrowheads="1"/>
          </p:cNvSpPr>
          <p:nvPr/>
        </p:nvSpPr>
        <p:spPr bwMode="auto">
          <a:xfrm>
            <a:off x="4591047" y="2809790"/>
            <a:ext cx="300990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输入文字</a:t>
            </a:r>
          </a:p>
        </p:txBody>
      </p:sp>
      <p:sp>
        <p:nvSpPr>
          <p:cNvPr id="5" name="矩形 62"/>
          <p:cNvSpPr>
            <a:spLocks noChangeArrowheads="1"/>
          </p:cNvSpPr>
          <p:nvPr/>
        </p:nvSpPr>
        <p:spPr bwMode="auto">
          <a:xfrm>
            <a:off x="7823511" y="2809790"/>
            <a:ext cx="300990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输入文字</a:t>
            </a:r>
          </a:p>
        </p:txBody>
      </p:sp>
      <p:sp>
        <p:nvSpPr>
          <p:cNvPr id="6" name="矩形 17"/>
          <p:cNvSpPr>
            <a:spLocks noChangeArrowheads="1"/>
          </p:cNvSpPr>
          <p:nvPr/>
        </p:nvSpPr>
        <p:spPr bwMode="auto">
          <a:xfrm>
            <a:off x="5015959" y="4435173"/>
            <a:ext cx="216008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在此录入上述图片的综合分析说明，在此录入上述图片的综合分析说明，在此录入上述图片的综合分析说明。</a:t>
            </a:r>
          </a:p>
        </p:txBody>
      </p:sp>
      <p:sp>
        <p:nvSpPr>
          <p:cNvPr id="7" name="矩形 17"/>
          <p:cNvSpPr>
            <a:spLocks noChangeArrowheads="1"/>
          </p:cNvSpPr>
          <p:nvPr/>
        </p:nvSpPr>
        <p:spPr bwMode="auto">
          <a:xfrm>
            <a:off x="8181082" y="4435173"/>
            <a:ext cx="225588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在此录入上述图片的综合分析说明，在此录入上述图片的综合分析说明，在此录入上述图片的综合分析说明。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947342" y="1862329"/>
            <a:ext cx="2297317" cy="2289309"/>
            <a:chOff x="3131707" y="1925083"/>
            <a:chExt cx="2882188" cy="2872143"/>
          </a:xfrm>
          <a:solidFill>
            <a:srgbClr val="51AFAF">
              <a:alpha val="40000"/>
            </a:srgbClr>
          </a:solidFill>
          <a:effectLst/>
        </p:grpSpPr>
        <p:sp>
          <p:nvSpPr>
            <p:cNvPr id="9" name="新月形 8"/>
            <p:cNvSpPr/>
            <p:nvPr/>
          </p:nvSpPr>
          <p:spPr>
            <a:xfrm rot="20751297">
              <a:off x="3131707" y="2126690"/>
              <a:ext cx="1331655" cy="2663312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10" name="新月形 9"/>
            <p:cNvSpPr/>
            <p:nvPr/>
          </p:nvSpPr>
          <p:spPr>
            <a:xfrm rot="4551297">
              <a:off x="3813699" y="1259256"/>
              <a:ext cx="1331655" cy="2663310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chemeClr val="accent2">
                    <a:alpha val="0"/>
                  </a:schemeClr>
                </a:gs>
                <a:gs pos="0">
                  <a:schemeClr val="accent2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11" name="新月形 10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12" name="新月形 11"/>
            <p:cNvSpPr/>
            <p:nvPr/>
          </p:nvSpPr>
          <p:spPr>
            <a:xfrm rot="15351297">
              <a:off x="4011670" y="2799744"/>
              <a:ext cx="1331655" cy="2663310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chemeClr val="accent2">
                    <a:alpha val="0"/>
                  </a:schemeClr>
                </a:gs>
                <a:gs pos="0">
                  <a:schemeClr val="accent2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735896" y="1862329"/>
            <a:ext cx="2297317" cy="2289309"/>
            <a:chOff x="3131707" y="1925083"/>
            <a:chExt cx="2882188" cy="2872143"/>
          </a:xfrm>
          <a:solidFill>
            <a:schemeClr val="bg1">
              <a:lumMod val="95000"/>
              <a:alpha val="40000"/>
            </a:schemeClr>
          </a:solidFill>
          <a:effectLst/>
        </p:grpSpPr>
        <p:sp>
          <p:nvSpPr>
            <p:cNvPr id="14" name="新月形 13"/>
            <p:cNvSpPr/>
            <p:nvPr/>
          </p:nvSpPr>
          <p:spPr>
            <a:xfrm rot="20751297">
              <a:off x="3131707" y="2126690"/>
              <a:ext cx="1331655" cy="2663312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15" name="新月形 14"/>
            <p:cNvSpPr/>
            <p:nvPr/>
          </p:nvSpPr>
          <p:spPr>
            <a:xfrm rot="4551297">
              <a:off x="3813699" y="1259256"/>
              <a:ext cx="1331655" cy="2663310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chemeClr val="accent2">
                    <a:alpha val="0"/>
                  </a:schemeClr>
                </a:gs>
                <a:gs pos="0">
                  <a:schemeClr val="accent2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16" name="新月形 15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17" name="新月形 16"/>
            <p:cNvSpPr/>
            <p:nvPr/>
          </p:nvSpPr>
          <p:spPr>
            <a:xfrm rot="15351297">
              <a:off x="4011670" y="2799744"/>
              <a:ext cx="1331655" cy="2663310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chemeClr val="accent2">
                    <a:alpha val="0"/>
                  </a:schemeClr>
                </a:gs>
                <a:gs pos="0">
                  <a:schemeClr val="accent2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160364" y="1862329"/>
            <a:ext cx="2297317" cy="2289309"/>
            <a:chOff x="3131707" y="1925083"/>
            <a:chExt cx="2882188" cy="2872143"/>
          </a:xfrm>
          <a:solidFill>
            <a:srgbClr val="51AFAF">
              <a:alpha val="40000"/>
            </a:srgbClr>
          </a:solidFill>
          <a:effectLst/>
        </p:grpSpPr>
        <p:sp>
          <p:nvSpPr>
            <p:cNvPr id="19" name="新月形 18"/>
            <p:cNvSpPr/>
            <p:nvPr/>
          </p:nvSpPr>
          <p:spPr>
            <a:xfrm rot="20751297">
              <a:off x="3131707" y="2126690"/>
              <a:ext cx="1331655" cy="2663312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20" name="新月形 19"/>
            <p:cNvSpPr/>
            <p:nvPr/>
          </p:nvSpPr>
          <p:spPr>
            <a:xfrm rot="4551297">
              <a:off x="3813699" y="1259256"/>
              <a:ext cx="1331655" cy="2663310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chemeClr val="accent2">
                    <a:alpha val="0"/>
                  </a:schemeClr>
                </a:gs>
                <a:gs pos="0">
                  <a:schemeClr val="accent2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21" name="新月形 20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22" name="新月形 21"/>
            <p:cNvSpPr/>
            <p:nvPr/>
          </p:nvSpPr>
          <p:spPr>
            <a:xfrm rot="15351297">
              <a:off x="4011670" y="2799744"/>
              <a:ext cx="1331655" cy="2663310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chemeClr val="accent2">
                    <a:alpha val="0"/>
                  </a:schemeClr>
                </a:gs>
                <a:gs pos="0">
                  <a:schemeClr val="accent2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8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6096000 w 12192000"/>
              <a:gd name="connsiteY1" fmla="*/ 0 h 6858000"/>
              <a:gd name="connsiteX2" fmla="*/ 12192000 w 12192000"/>
              <a:gd name="connsiteY2" fmla="*/ 0 h 6858000"/>
              <a:gd name="connsiteX3" fmla="*/ 12192000 w 12192000"/>
              <a:gd name="connsiteY3" fmla="*/ 3691348 h 6858000"/>
              <a:gd name="connsiteX4" fmla="*/ 6096000 w 12192000"/>
              <a:gd name="connsiteY4" fmla="*/ 4294692 h 6858000"/>
              <a:gd name="connsiteX5" fmla="*/ 6096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429868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6096000" y="0"/>
                </a:lnTo>
                <a:lnTo>
                  <a:pt x="12192000" y="0"/>
                </a:lnTo>
                <a:lnTo>
                  <a:pt x="12192000" y="3691348"/>
                </a:lnTo>
                <a:cubicBezTo>
                  <a:pt x="9144000" y="3691348"/>
                  <a:pt x="7620000" y="4042966"/>
                  <a:pt x="6096000" y="4294692"/>
                </a:cubicBezTo>
                <a:lnTo>
                  <a:pt x="6096000" y="6858000"/>
                </a:lnTo>
                <a:lnTo>
                  <a:pt x="0" y="6858000"/>
                </a:lnTo>
                <a:lnTo>
                  <a:pt x="0" y="4298688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6096000" y="3621874"/>
            <a:ext cx="6160302" cy="862840"/>
          </a:xfrm>
          <a:custGeom>
            <a:avLst/>
            <a:gdLst>
              <a:gd name="connsiteX0" fmla="*/ 3736089 w 6160302"/>
              <a:gd name="connsiteY0" fmla="*/ 247 h 862840"/>
              <a:gd name="connsiteX1" fmla="*/ 5700726 w 6160302"/>
              <a:gd name="connsiteY1" fmla="*/ 58555 h 862840"/>
              <a:gd name="connsiteX2" fmla="*/ 6160302 w 6160302"/>
              <a:gd name="connsiteY2" fmla="*/ 89107 h 862840"/>
              <a:gd name="connsiteX3" fmla="*/ 6104132 w 6160302"/>
              <a:gd name="connsiteY3" fmla="*/ 862840 h 862840"/>
              <a:gd name="connsiteX4" fmla="*/ 5682127 w 6160302"/>
              <a:gd name="connsiteY4" fmla="*/ 801839 h 862840"/>
              <a:gd name="connsiteX5" fmla="*/ 143271 w 6160302"/>
              <a:gd name="connsiteY5" fmla="*/ 552621 h 862840"/>
              <a:gd name="connsiteX6" fmla="*/ 0 w 6160302"/>
              <a:gd name="connsiteY6" fmla="*/ 554057 h 862840"/>
              <a:gd name="connsiteX7" fmla="*/ 0 w 6160302"/>
              <a:gd name="connsiteY7" fmla="*/ 251051 h 862840"/>
              <a:gd name="connsiteX8" fmla="*/ 159291 w 6160302"/>
              <a:gd name="connsiteY8" fmla="*/ 237125 h 862840"/>
              <a:gd name="connsiteX9" fmla="*/ 3736089 w 6160302"/>
              <a:gd name="connsiteY9" fmla="*/ 247 h 862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60302" h="862840">
                <a:moveTo>
                  <a:pt x="3736089" y="247"/>
                </a:moveTo>
                <a:cubicBezTo>
                  <a:pt x="4314896" y="-2254"/>
                  <a:pt x="4961491" y="14066"/>
                  <a:pt x="5700726" y="58555"/>
                </a:cubicBezTo>
                <a:lnTo>
                  <a:pt x="6160302" y="89107"/>
                </a:lnTo>
                <a:lnTo>
                  <a:pt x="6104132" y="862840"/>
                </a:lnTo>
                <a:lnTo>
                  <a:pt x="5682127" y="801839"/>
                </a:lnTo>
                <a:cubicBezTo>
                  <a:pt x="3041177" y="436978"/>
                  <a:pt x="1569001" y="528660"/>
                  <a:pt x="143271" y="552621"/>
                </a:cubicBezTo>
                <a:lnTo>
                  <a:pt x="0" y="554057"/>
                </a:lnTo>
                <a:lnTo>
                  <a:pt x="0" y="251051"/>
                </a:lnTo>
                <a:lnTo>
                  <a:pt x="159291" y="237125"/>
                </a:lnTo>
                <a:cubicBezTo>
                  <a:pt x="1184532" y="140481"/>
                  <a:pt x="2231190" y="6750"/>
                  <a:pt x="3736089" y="2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2345481" y="1853836"/>
            <a:ext cx="263131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defRPr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ctr"/>
            <a:r>
              <a:rPr lang="zh-CN" altLang="en-US" sz="4000" dirty="0"/>
              <a:t>知识要点</a:t>
            </a:r>
          </a:p>
        </p:txBody>
      </p:sp>
      <p:sp>
        <p:nvSpPr>
          <p:cNvPr id="69" name="TextBox 64"/>
          <p:cNvSpPr txBox="1"/>
          <p:nvPr/>
        </p:nvSpPr>
        <p:spPr>
          <a:xfrm>
            <a:off x="2345481" y="2943239"/>
            <a:ext cx="263131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defRPr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ctr"/>
            <a:r>
              <a:rPr lang="zh-CN" altLang="en-US" sz="4000" dirty="0"/>
              <a:t>事件推导</a:t>
            </a:r>
          </a:p>
        </p:txBody>
      </p:sp>
      <p:sp>
        <p:nvSpPr>
          <p:cNvPr id="70" name="TextBox 64"/>
          <p:cNvSpPr txBox="1"/>
          <p:nvPr/>
        </p:nvSpPr>
        <p:spPr>
          <a:xfrm>
            <a:off x="2345481" y="4032642"/>
            <a:ext cx="263131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defRPr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ctr"/>
            <a:r>
              <a:rPr lang="zh-CN" altLang="en-US" sz="4000" dirty="0"/>
              <a:t>原因解析</a:t>
            </a:r>
          </a:p>
        </p:txBody>
      </p:sp>
      <p:sp>
        <p:nvSpPr>
          <p:cNvPr id="71" name="TextBox 64"/>
          <p:cNvSpPr txBox="1"/>
          <p:nvPr/>
        </p:nvSpPr>
        <p:spPr>
          <a:xfrm>
            <a:off x="2345481" y="5122044"/>
            <a:ext cx="263131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defRPr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ctr"/>
            <a:r>
              <a:rPr lang="zh-CN" altLang="en-US" sz="4000" dirty="0"/>
              <a:t>重点总结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1269230" y="1828461"/>
            <a:ext cx="841918" cy="841918"/>
            <a:chOff x="895789" y="1390311"/>
            <a:chExt cx="841918" cy="841918"/>
          </a:xfrm>
        </p:grpSpPr>
        <p:sp>
          <p:nvSpPr>
            <p:cNvPr id="72" name="椭圆 71"/>
            <p:cNvSpPr/>
            <p:nvPr/>
          </p:nvSpPr>
          <p:spPr>
            <a:xfrm>
              <a:off x="895789" y="1390311"/>
              <a:ext cx="841918" cy="8419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969018" y="1518883"/>
              <a:ext cx="6954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accent1"/>
                  </a:solidFill>
                  <a:latin typeface="Impact" panose="020B0806030902050204" pitchFamily="34" charset="0"/>
                  <a:ea typeface="+mj-ea"/>
                </a:rPr>
                <a:t>01</a:t>
              </a:r>
              <a:endParaRPr lang="zh-CN" altLang="en-US" sz="3200" b="1" dirty="0">
                <a:solidFill>
                  <a:schemeClr val="accent1"/>
                </a:solidFill>
                <a:latin typeface="Impact" panose="020B0806030902050204" pitchFamily="34" charset="0"/>
                <a:ea typeface="+mj-ea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1269230" y="2884189"/>
            <a:ext cx="841918" cy="841918"/>
            <a:chOff x="895789" y="2446039"/>
            <a:chExt cx="841918" cy="841918"/>
          </a:xfrm>
        </p:grpSpPr>
        <p:sp>
          <p:nvSpPr>
            <p:cNvPr id="79" name="椭圆 78"/>
            <p:cNvSpPr/>
            <p:nvPr/>
          </p:nvSpPr>
          <p:spPr>
            <a:xfrm>
              <a:off x="895789" y="2446039"/>
              <a:ext cx="841918" cy="8419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969018" y="2574611"/>
              <a:ext cx="6954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accent1"/>
                  </a:solidFill>
                  <a:latin typeface="Impact" panose="020B0806030902050204" pitchFamily="34" charset="0"/>
                  <a:ea typeface="+mj-ea"/>
                </a:rPr>
                <a:t>02</a:t>
              </a:r>
              <a:endParaRPr lang="zh-CN" altLang="en-US" sz="3200" b="1" dirty="0">
                <a:solidFill>
                  <a:schemeClr val="accent1"/>
                </a:solidFill>
                <a:latin typeface="Impact" panose="020B0806030902050204" pitchFamily="34" charset="0"/>
                <a:ea typeface="+mj-ea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269230" y="3939917"/>
            <a:ext cx="841918" cy="841918"/>
            <a:chOff x="895789" y="3501767"/>
            <a:chExt cx="841918" cy="841918"/>
          </a:xfrm>
        </p:grpSpPr>
        <p:sp>
          <p:nvSpPr>
            <p:cNvPr id="86" name="椭圆 85"/>
            <p:cNvSpPr/>
            <p:nvPr/>
          </p:nvSpPr>
          <p:spPr>
            <a:xfrm>
              <a:off x="895789" y="3501767"/>
              <a:ext cx="841918" cy="8419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969018" y="3630339"/>
              <a:ext cx="6954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accent1"/>
                  </a:solidFill>
                  <a:latin typeface="Impact" panose="020B0806030902050204" pitchFamily="34" charset="0"/>
                  <a:ea typeface="+mj-ea"/>
                </a:rPr>
                <a:t>03</a:t>
              </a:r>
              <a:endParaRPr lang="zh-CN" altLang="en-US" sz="3200" b="1" dirty="0">
                <a:solidFill>
                  <a:schemeClr val="accent1"/>
                </a:solidFill>
                <a:latin typeface="Impact" panose="020B0806030902050204" pitchFamily="34" charset="0"/>
                <a:ea typeface="+mj-ea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1269230" y="4995644"/>
            <a:ext cx="841918" cy="841918"/>
            <a:chOff x="895789" y="4557494"/>
            <a:chExt cx="841918" cy="841918"/>
          </a:xfrm>
        </p:grpSpPr>
        <p:sp>
          <p:nvSpPr>
            <p:cNvPr id="87" name="椭圆 86"/>
            <p:cNvSpPr/>
            <p:nvPr/>
          </p:nvSpPr>
          <p:spPr>
            <a:xfrm>
              <a:off x="895789" y="4557494"/>
              <a:ext cx="841918" cy="8419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969018" y="4686066"/>
              <a:ext cx="6954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accent1"/>
                  </a:solidFill>
                  <a:latin typeface="Impact" panose="020B0806030902050204" pitchFamily="34" charset="0"/>
                  <a:ea typeface="+mj-ea"/>
                </a:rPr>
                <a:t>04</a:t>
              </a:r>
              <a:endParaRPr lang="zh-CN" altLang="en-US" sz="3200" b="1" dirty="0">
                <a:solidFill>
                  <a:schemeClr val="accent1"/>
                </a:solidFill>
                <a:latin typeface="Impact" panose="020B0806030902050204" pitchFamily="34" charset="0"/>
                <a:ea typeface="+mj-ea"/>
              </a:endParaRPr>
            </a:p>
          </p:txBody>
        </p:sp>
      </p:grpSp>
      <p:sp>
        <p:nvSpPr>
          <p:cNvPr id="92" name="TextBox 59"/>
          <p:cNvSpPr txBox="1">
            <a:spLocks noChangeArrowheads="1"/>
          </p:cNvSpPr>
          <p:nvPr/>
        </p:nvSpPr>
        <p:spPr bwMode="auto">
          <a:xfrm flipH="1">
            <a:off x="8771856" y="4862798"/>
            <a:ext cx="2639262" cy="160043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685800">
              <a:defRPr/>
            </a:pPr>
            <a:r>
              <a:rPr lang="zh-CN" altLang="en-US" sz="5400" b="1" kern="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5400" b="1" kern="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685800">
              <a:defRPr/>
            </a:pPr>
            <a:r>
              <a:rPr lang="en-US" altLang="zh-CN" sz="4400" b="1" kern="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r>
              <a:rPr lang="zh-CN" altLang="en-US" sz="4400" b="1" kern="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ko-KR" sz="3600" kern="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任意多边形 93"/>
          <p:cNvSpPr/>
          <p:nvPr/>
        </p:nvSpPr>
        <p:spPr>
          <a:xfrm>
            <a:off x="6082660" y="3735933"/>
            <a:ext cx="6132200" cy="1299139"/>
          </a:xfrm>
          <a:custGeom>
            <a:avLst/>
            <a:gdLst>
              <a:gd name="connsiteX0" fmla="*/ 18516 w 6132200"/>
              <a:gd name="connsiteY0" fmla="*/ 0 h 1299139"/>
              <a:gd name="connsiteX1" fmla="*/ 498166 w 6132200"/>
              <a:gd name="connsiteY1" fmla="*/ 174 h 1299139"/>
              <a:gd name="connsiteX2" fmla="*/ 3126750 w 6132200"/>
              <a:gd name="connsiteY2" fmla="*/ 91997 h 1299139"/>
              <a:gd name="connsiteX3" fmla="*/ 5644425 w 6132200"/>
              <a:gd name="connsiteY3" fmla="*/ 533185 h 1299139"/>
              <a:gd name="connsiteX4" fmla="*/ 6132200 w 6132200"/>
              <a:gd name="connsiteY4" fmla="*/ 686378 h 1299139"/>
              <a:gd name="connsiteX5" fmla="*/ 6132200 w 6132200"/>
              <a:gd name="connsiteY5" fmla="*/ 1299139 h 1299139"/>
              <a:gd name="connsiteX6" fmla="*/ 6108455 w 6132200"/>
              <a:gd name="connsiteY6" fmla="*/ 1284959 h 1299139"/>
              <a:gd name="connsiteX7" fmla="*/ 10172 w 6132200"/>
              <a:gd name="connsiteY7" fmla="*/ 192395 h 1299139"/>
              <a:gd name="connsiteX8" fmla="*/ 0 w 6132200"/>
              <a:gd name="connsiteY8" fmla="*/ 192328 h 1299139"/>
              <a:gd name="connsiteX9" fmla="*/ 18516 w 6132200"/>
              <a:gd name="connsiteY9" fmla="*/ 0 h 129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32200" h="1299139">
                <a:moveTo>
                  <a:pt x="18516" y="0"/>
                </a:moveTo>
                <a:lnTo>
                  <a:pt x="498166" y="174"/>
                </a:lnTo>
                <a:cubicBezTo>
                  <a:pt x="1379494" y="2620"/>
                  <a:pt x="2258625" y="17114"/>
                  <a:pt x="3126750" y="91997"/>
                </a:cubicBezTo>
                <a:cubicBezTo>
                  <a:pt x="3979374" y="165543"/>
                  <a:pt x="4821381" y="297340"/>
                  <a:pt x="5644425" y="533185"/>
                </a:cubicBezTo>
                <a:lnTo>
                  <a:pt x="6132200" y="686378"/>
                </a:lnTo>
                <a:lnTo>
                  <a:pt x="6132200" y="1299139"/>
                </a:lnTo>
                <a:lnTo>
                  <a:pt x="6108455" y="1284959"/>
                </a:lnTo>
                <a:cubicBezTo>
                  <a:pt x="4293566" y="245812"/>
                  <a:pt x="2156327" y="205294"/>
                  <a:pt x="10172" y="192395"/>
                </a:cubicBezTo>
                <a:lnTo>
                  <a:pt x="0" y="192328"/>
                </a:lnTo>
                <a:lnTo>
                  <a:pt x="1851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6096000" y="3448962"/>
            <a:ext cx="6096000" cy="749999"/>
          </a:xfrm>
          <a:custGeom>
            <a:avLst/>
            <a:gdLst>
              <a:gd name="connsiteX0" fmla="*/ 6111498 w 6111498"/>
              <a:gd name="connsiteY0" fmla="*/ 0 h 749999"/>
              <a:gd name="connsiteX1" fmla="*/ 6111498 w 6111498"/>
              <a:gd name="connsiteY1" fmla="*/ 259866 h 749999"/>
              <a:gd name="connsiteX2" fmla="*/ 6089970 w 6111498"/>
              <a:gd name="connsiteY2" fmla="*/ 269457 h 749999"/>
              <a:gd name="connsiteX3" fmla="*/ 62555 w 6111498"/>
              <a:gd name="connsiteY3" fmla="*/ 204489 h 749999"/>
              <a:gd name="connsiteX4" fmla="*/ 0 w 6111498"/>
              <a:gd name="connsiteY4" fmla="*/ 190013 h 749999"/>
              <a:gd name="connsiteX5" fmla="*/ 0 w 6111498"/>
              <a:gd name="connsiteY5" fmla="*/ 165 h 749999"/>
              <a:gd name="connsiteX6" fmla="*/ 143238 w 6111498"/>
              <a:gd name="connsiteY6" fmla="*/ 43679 h 749999"/>
              <a:gd name="connsiteX7" fmla="*/ 6111498 w 6111498"/>
              <a:gd name="connsiteY7" fmla="*/ 0 h 74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1498" h="749999">
                <a:moveTo>
                  <a:pt x="6111498" y="0"/>
                </a:moveTo>
                <a:lnTo>
                  <a:pt x="6111498" y="259866"/>
                </a:lnTo>
                <a:lnTo>
                  <a:pt x="6089970" y="269457"/>
                </a:lnTo>
                <a:cubicBezTo>
                  <a:pt x="4080832" y="1121490"/>
                  <a:pt x="2071694" y="673474"/>
                  <a:pt x="62555" y="204489"/>
                </a:cubicBezTo>
                <a:lnTo>
                  <a:pt x="0" y="190013"/>
                </a:lnTo>
                <a:lnTo>
                  <a:pt x="0" y="165"/>
                </a:lnTo>
                <a:lnTo>
                  <a:pt x="143238" y="43679"/>
                </a:lnTo>
                <a:cubicBezTo>
                  <a:pt x="2132658" y="649662"/>
                  <a:pt x="4122078" y="1213967"/>
                  <a:pt x="61114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36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750"/>
                            </p:stCondLst>
                            <p:childTnLst>
                              <p:par>
                                <p:cTn id="6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2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75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250"/>
                            </p:stCondLst>
                            <p:childTnLst>
                              <p:par>
                                <p:cTn id="7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7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51" grpId="0" animBg="1"/>
      <p:bldP spid="64" grpId="0" animBg="1"/>
      <p:bldP spid="65" grpId="0"/>
      <p:bldP spid="69" grpId="0"/>
      <p:bldP spid="70" grpId="0"/>
      <p:bldP spid="71" grpId="0"/>
      <p:bldP spid="92" grpId="0"/>
      <p:bldP spid="94" grpId="0" animBg="1"/>
      <p:bldP spid="5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70"/>
          <p:cNvSpPr/>
          <p:nvPr/>
        </p:nvSpPr>
        <p:spPr>
          <a:xfrm>
            <a:off x="8943760" y="2988511"/>
            <a:ext cx="3248240" cy="10951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ectangle 71"/>
          <p:cNvSpPr/>
          <p:nvPr/>
        </p:nvSpPr>
        <p:spPr>
          <a:xfrm>
            <a:off x="10264463" y="4076914"/>
            <a:ext cx="1927537" cy="1095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椭圆 26"/>
          <p:cNvSpPr/>
          <p:nvPr/>
        </p:nvSpPr>
        <p:spPr>
          <a:xfrm>
            <a:off x="6821067" y="787322"/>
            <a:ext cx="2824619" cy="2824619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8890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811435" y="1649663"/>
            <a:ext cx="1650961" cy="1650961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88900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237543" y="3001155"/>
            <a:ext cx="2824619" cy="2824619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8890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7462396" y="2566389"/>
            <a:ext cx="1652400" cy="1652400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88900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8497792" y="3387210"/>
            <a:ext cx="2824619" cy="2824619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8890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170821" y="4310034"/>
            <a:ext cx="1650961" cy="1650961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8890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979007" y="2075005"/>
            <a:ext cx="1650961" cy="1650961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88900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文本框 11"/>
          <p:cNvSpPr txBox="1"/>
          <p:nvPr/>
        </p:nvSpPr>
        <p:spPr>
          <a:xfrm>
            <a:off x="1912845" y="2092251"/>
            <a:ext cx="13131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1912846" y="2531871"/>
            <a:ext cx="315735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在此录入上述图表的分析说明，在此录入上述图表的分析说明，在此录入上述图表的综合分析说明。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文本框 11"/>
          <p:cNvSpPr txBox="1"/>
          <p:nvPr/>
        </p:nvSpPr>
        <p:spPr>
          <a:xfrm>
            <a:off x="1912845" y="3581600"/>
            <a:ext cx="13131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7" name="矩形 36"/>
          <p:cNvSpPr/>
          <p:nvPr/>
        </p:nvSpPr>
        <p:spPr>
          <a:xfrm>
            <a:off x="1912846" y="4021219"/>
            <a:ext cx="315735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在此录入上述图表的分析说明，在此录入上述图表的分析说明。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文本框 11"/>
          <p:cNvSpPr txBox="1"/>
          <p:nvPr/>
        </p:nvSpPr>
        <p:spPr>
          <a:xfrm>
            <a:off x="1912845" y="4831414"/>
            <a:ext cx="13131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1912846" y="5271034"/>
            <a:ext cx="315735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在此录入上述图表的分析说明，在此录入上述图表的分析说明，在此录入上述图表的综合分析说明。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082492" y="4868053"/>
            <a:ext cx="708547" cy="708547"/>
            <a:chOff x="641132" y="4608587"/>
            <a:chExt cx="708547" cy="708547"/>
          </a:xfrm>
        </p:grpSpPr>
        <p:sp>
          <p:nvSpPr>
            <p:cNvPr id="41" name="椭圆 40"/>
            <p:cNvSpPr/>
            <p:nvPr/>
          </p:nvSpPr>
          <p:spPr>
            <a:xfrm>
              <a:off x="641132" y="4608587"/>
              <a:ext cx="708547" cy="7085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750136" y="4793025"/>
              <a:ext cx="490538" cy="371475"/>
            </a:xfrm>
            <a:custGeom>
              <a:avLst/>
              <a:gdLst>
                <a:gd name="T0" fmla="*/ 105 w 128"/>
                <a:gd name="T1" fmla="*/ 2 h 96"/>
                <a:gd name="T2" fmla="*/ 28 w 128"/>
                <a:gd name="T3" fmla="*/ 0 h 96"/>
                <a:gd name="T4" fmla="*/ 2 w 128"/>
                <a:gd name="T5" fmla="*/ 23 h 96"/>
                <a:gd name="T6" fmla="*/ 2 w 128"/>
                <a:gd name="T7" fmla="*/ 34 h 96"/>
                <a:gd name="T8" fmla="*/ 64 w 128"/>
                <a:gd name="T9" fmla="*/ 96 h 96"/>
                <a:gd name="T10" fmla="*/ 126 w 128"/>
                <a:gd name="T11" fmla="*/ 34 h 96"/>
                <a:gd name="T12" fmla="*/ 126 w 128"/>
                <a:gd name="T13" fmla="*/ 23 h 96"/>
                <a:gd name="T14" fmla="*/ 55 w 128"/>
                <a:gd name="T15" fmla="*/ 28 h 96"/>
                <a:gd name="T16" fmla="*/ 73 w 128"/>
                <a:gd name="T17" fmla="*/ 28 h 96"/>
                <a:gd name="T18" fmla="*/ 78 w 128"/>
                <a:gd name="T19" fmla="*/ 9 h 96"/>
                <a:gd name="T20" fmla="*/ 76 w 128"/>
                <a:gd name="T21" fmla="*/ 25 h 96"/>
                <a:gd name="T22" fmla="*/ 52 w 128"/>
                <a:gd name="T23" fmla="*/ 25 h 96"/>
                <a:gd name="T24" fmla="*/ 50 w 128"/>
                <a:gd name="T25" fmla="*/ 9 h 96"/>
                <a:gd name="T26" fmla="*/ 52 w 128"/>
                <a:gd name="T27" fmla="*/ 25 h 96"/>
                <a:gd name="T28" fmla="*/ 64 w 128"/>
                <a:gd name="T29" fmla="*/ 82 h 96"/>
                <a:gd name="T30" fmla="*/ 74 w 128"/>
                <a:gd name="T31" fmla="*/ 32 h 96"/>
                <a:gd name="T32" fmla="*/ 98 w 128"/>
                <a:gd name="T33" fmla="*/ 32 h 96"/>
                <a:gd name="T34" fmla="*/ 78 w 128"/>
                <a:gd name="T35" fmla="*/ 32 h 96"/>
                <a:gd name="T36" fmla="*/ 89 w 128"/>
                <a:gd name="T37" fmla="*/ 20 h 96"/>
                <a:gd name="T38" fmla="*/ 79 w 128"/>
                <a:gd name="T39" fmla="*/ 28 h 96"/>
                <a:gd name="T40" fmla="*/ 97 w 128"/>
                <a:gd name="T41" fmla="*/ 8 h 96"/>
                <a:gd name="T42" fmla="*/ 83 w 128"/>
                <a:gd name="T43" fmla="*/ 8 h 96"/>
                <a:gd name="T44" fmla="*/ 55 w 128"/>
                <a:gd name="T45" fmla="*/ 8 h 96"/>
                <a:gd name="T46" fmla="*/ 64 w 128"/>
                <a:gd name="T47" fmla="*/ 15 h 96"/>
                <a:gd name="T48" fmla="*/ 31 w 128"/>
                <a:gd name="T49" fmla="*/ 8 h 96"/>
                <a:gd name="T50" fmla="*/ 39 w 128"/>
                <a:gd name="T51" fmla="*/ 14 h 96"/>
                <a:gd name="T52" fmla="*/ 49 w 128"/>
                <a:gd name="T53" fmla="*/ 28 h 96"/>
                <a:gd name="T54" fmla="*/ 39 w 128"/>
                <a:gd name="T55" fmla="*/ 20 h 96"/>
                <a:gd name="T56" fmla="*/ 60 w 128"/>
                <a:gd name="T57" fmla="*/ 81 h 96"/>
                <a:gd name="T58" fmla="*/ 50 w 128"/>
                <a:gd name="T59" fmla="*/ 32 h 96"/>
                <a:gd name="T60" fmla="*/ 11 w 128"/>
                <a:gd name="T61" fmla="*/ 32 h 96"/>
                <a:gd name="T62" fmla="*/ 51 w 128"/>
                <a:gd name="T63" fmla="*/ 74 h 96"/>
                <a:gd name="T64" fmla="*/ 117 w 128"/>
                <a:gd name="T65" fmla="*/ 32 h 96"/>
                <a:gd name="T66" fmla="*/ 102 w 128"/>
                <a:gd name="T67" fmla="*/ 32 h 96"/>
                <a:gd name="T68" fmla="*/ 92 w 128"/>
                <a:gd name="T69" fmla="*/ 17 h 96"/>
                <a:gd name="T70" fmla="*/ 120 w 128"/>
                <a:gd name="T71" fmla="*/ 28 h 96"/>
                <a:gd name="T72" fmla="*/ 27 w 128"/>
                <a:gd name="T73" fmla="*/ 10 h 96"/>
                <a:gd name="T74" fmla="*/ 25 w 128"/>
                <a:gd name="T75" fmla="*/ 28 h 96"/>
                <a:gd name="T76" fmla="*/ 27 w 128"/>
                <a:gd name="T77" fmla="*/ 1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8" h="96">
                  <a:moveTo>
                    <a:pt x="126" y="23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2" y="0"/>
                    <a:pt x="10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4" y="1"/>
                    <a:pt x="23" y="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4"/>
                    <a:pt x="0" y="26"/>
                    <a:pt x="0" y="28"/>
                  </a:cubicBezTo>
                  <a:cubicBezTo>
                    <a:pt x="0" y="30"/>
                    <a:pt x="1" y="32"/>
                    <a:pt x="2" y="34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60" y="95"/>
                    <a:pt x="62" y="96"/>
                    <a:pt x="64" y="96"/>
                  </a:cubicBezTo>
                  <a:cubicBezTo>
                    <a:pt x="66" y="96"/>
                    <a:pt x="68" y="95"/>
                    <a:pt x="70" y="9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7" y="32"/>
                    <a:pt x="128" y="30"/>
                    <a:pt x="128" y="28"/>
                  </a:cubicBezTo>
                  <a:cubicBezTo>
                    <a:pt x="128" y="26"/>
                    <a:pt x="127" y="24"/>
                    <a:pt x="126" y="23"/>
                  </a:cubicBezTo>
                  <a:close/>
                  <a:moveTo>
                    <a:pt x="73" y="28"/>
                  </a:moveTo>
                  <a:cubicBezTo>
                    <a:pt x="55" y="28"/>
                    <a:pt x="55" y="28"/>
                    <a:pt x="55" y="28"/>
                  </a:cubicBezTo>
                  <a:cubicBezTo>
                    <a:pt x="64" y="21"/>
                    <a:pt x="64" y="21"/>
                    <a:pt x="64" y="21"/>
                  </a:cubicBezTo>
                  <a:lnTo>
                    <a:pt x="73" y="28"/>
                  </a:lnTo>
                  <a:close/>
                  <a:moveTo>
                    <a:pt x="67" y="18"/>
                  </a:moveTo>
                  <a:cubicBezTo>
                    <a:pt x="78" y="9"/>
                    <a:pt x="78" y="9"/>
                    <a:pt x="78" y="9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76" y="25"/>
                    <a:pt x="76" y="25"/>
                    <a:pt x="76" y="25"/>
                  </a:cubicBezTo>
                  <a:lnTo>
                    <a:pt x="67" y="18"/>
                  </a:lnTo>
                  <a:close/>
                  <a:moveTo>
                    <a:pt x="52" y="25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61" y="18"/>
                    <a:pt x="61" y="18"/>
                    <a:pt x="61" y="18"/>
                  </a:cubicBezTo>
                  <a:lnTo>
                    <a:pt x="52" y="25"/>
                  </a:lnTo>
                  <a:close/>
                  <a:moveTo>
                    <a:pt x="74" y="32"/>
                  </a:moveTo>
                  <a:cubicBezTo>
                    <a:pt x="64" y="82"/>
                    <a:pt x="64" y="82"/>
                    <a:pt x="64" y="82"/>
                  </a:cubicBezTo>
                  <a:cubicBezTo>
                    <a:pt x="54" y="32"/>
                    <a:pt x="54" y="32"/>
                    <a:pt x="54" y="32"/>
                  </a:cubicBezTo>
                  <a:lnTo>
                    <a:pt x="74" y="32"/>
                  </a:lnTo>
                  <a:close/>
                  <a:moveTo>
                    <a:pt x="78" y="32"/>
                  </a:moveTo>
                  <a:cubicBezTo>
                    <a:pt x="98" y="32"/>
                    <a:pt x="98" y="32"/>
                    <a:pt x="98" y="32"/>
                  </a:cubicBezTo>
                  <a:cubicBezTo>
                    <a:pt x="68" y="81"/>
                    <a:pt x="68" y="81"/>
                    <a:pt x="68" y="81"/>
                  </a:cubicBezTo>
                  <a:lnTo>
                    <a:pt x="78" y="32"/>
                  </a:lnTo>
                  <a:close/>
                  <a:moveTo>
                    <a:pt x="79" y="28"/>
                  </a:moveTo>
                  <a:cubicBezTo>
                    <a:pt x="89" y="20"/>
                    <a:pt x="89" y="20"/>
                    <a:pt x="89" y="20"/>
                  </a:cubicBezTo>
                  <a:cubicBezTo>
                    <a:pt x="97" y="28"/>
                    <a:pt x="97" y="28"/>
                    <a:pt x="97" y="28"/>
                  </a:cubicBezTo>
                  <a:lnTo>
                    <a:pt x="79" y="28"/>
                  </a:lnTo>
                  <a:close/>
                  <a:moveTo>
                    <a:pt x="83" y="8"/>
                  </a:moveTo>
                  <a:cubicBezTo>
                    <a:pt x="97" y="8"/>
                    <a:pt x="97" y="8"/>
                    <a:pt x="97" y="8"/>
                  </a:cubicBezTo>
                  <a:cubicBezTo>
                    <a:pt x="89" y="14"/>
                    <a:pt x="89" y="14"/>
                    <a:pt x="89" y="14"/>
                  </a:cubicBezTo>
                  <a:lnTo>
                    <a:pt x="83" y="8"/>
                  </a:lnTo>
                  <a:close/>
                  <a:moveTo>
                    <a:pt x="64" y="15"/>
                  </a:moveTo>
                  <a:cubicBezTo>
                    <a:pt x="55" y="8"/>
                    <a:pt x="55" y="8"/>
                    <a:pt x="55" y="8"/>
                  </a:cubicBezTo>
                  <a:cubicBezTo>
                    <a:pt x="73" y="8"/>
                    <a:pt x="73" y="8"/>
                    <a:pt x="73" y="8"/>
                  </a:cubicBezTo>
                  <a:lnTo>
                    <a:pt x="64" y="15"/>
                  </a:lnTo>
                  <a:close/>
                  <a:moveTo>
                    <a:pt x="39" y="14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45" y="8"/>
                    <a:pt x="45" y="8"/>
                    <a:pt x="45" y="8"/>
                  </a:cubicBezTo>
                  <a:lnTo>
                    <a:pt x="39" y="14"/>
                  </a:lnTo>
                  <a:close/>
                  <a:moveTo>
                    <a:pt x="39" y="20"/>
                  </a:moveTo>
                  <a:cubicBezTo>
                    <a:pt x="49" y="28"/>
                    <a:pt x="49" y="28"/>
                    <a:pt x="49" y="28"/>
                  </a:cubicBezTo>
                  <a:cubicBezTo>
                    <a:pt x="31" y="28"/>
                    <a:pt x="31" y="28"/>
                    <a:pt x="31" y="28"/>
                  </a:cubicBezTo>
                  <a:lnTo>
                    <a:pt x="39" y="20"/>
                  </a:lnTo>
                  <a:close/>
                  <a:moveTo>
                    <a:pt x="50" y="32"/>
                  </a:moveTo>
                  <a:cubicBezTo>
                    <a:pt x="60" y="81"/>
                    <a:pt x="60" y="81"/>
                    <a:pt x="60" y="81"/>
                  </a:cubicBezTo>
                  <a:cubicBezTo>
                    <a:pt x="30" y="32"/>
                    <a:pt x="30" y="32"/>
                    <a:pt x="30" y="32"/>
                  </a:cubicBezTo>
                  <a:lnTo>
                    <a:pt x="50" y="32"/>
                  </a:lnTo>
                  <a:close/>
                  <a:moveTo>
                    <a:pt x="51" y="74"/>
                  </a:moveTo>
                  <a:cubicBezTo>
                    <a:pt x="11" y="32"/>
                    <a:pt x="11" y="32"/>
                    <a:pt x="11" y="32"/>
                  </a:cubicBezTo>
                  <a:cubicBezTo>
                    <a:pt x="26" y="32"/>
                    <a:pt x="26" y="32"/>
                    <a:pt x="26" y="32"/>
                  </a:cubicBezTo>
                  <a:lnTo>
                    <a:pt x="51" y="74"/>
                  </a:lnTo>
                  <a:close/>
                  <a:moveTo>
                    <a:pt x="102" y="32"/>
                  </a:moveTo>
                  <a:cubicBezTo>
                    <a:pt x="117" y="32"/>
                    <a:pt x="117" y="32"/>
                    <a:pt x="117" y="32"/>
                  </a:cubicBezTo>
                  <a:cubicBezTo>
                    <a:pt x="77" y="74"/>
                    <a:pt x="77" y="74"/>
                    <a:pt x="77" y="74"/>
                  </a:cubicBezTo>
                  <a:lnTo>
                    <a:pt x="102" y="32"/>
                  </a:lnTo>
                  <a:close/>
                  <a:moveTo>
                    <a:pt x="103" y="28"/>
                  </a:moveTo>
                  <a:cubicBezTo>
                    <a:pt x="92" y="17"/>
                    <a:pt x="92" y="17"/>
                    <a:pt x="92" y="17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20" y="28"/>
                    <a:pt x="120" y="28"/>
                    <a:pt x="120" y="28"/>
                  </a:cubicBezTo>
                  <a:lnTo>
                    <a:pt x="103" y="28"/>
                  </a:lnTo>
                  <a:close/>
                  <a:moveTo>
                    <a:pt x="27" y="10"/>
                  </a:moveTo>
                  <a:cubicBezTo>
                    <a:pt x="36" y="17"/>
                    <a:pt x="36" y="17"/>
                    <a:pt x="36" y="17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27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082492" y="3620978"/>
            <a:ext cx="708547" cy="708547"/>
            <a:chOff x="641132" y="3404521"/>
            <a:chExt cx="708547" cy="708547"/>
          </a:xfrm>
        </p:grpSpPr>
        <p:sp>
          <p:nvSpPr>
            <p:cNvPr id="44" name="椭圆 43"/>
            <p:cNvSpPr/>
            <p:nvPr/>
          </p:nvSpPr>
          <p:spPr>
            <a:xfrm>
              <a:off x="641132" y="3404521"/>
              <a:ext cx="708547" cy="70854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810080" y="3543012"/>
              <a:ext cx="370650" cy="431565"/>
            </a:xfrm>
            <a:custGeom>
              <a:avLst/>
              <a:gdLst>
                <a:gd name="T0" fmla="*/ 2147483647 w 63"/>
                <a:gd name="T1" fmla="*/ 0 h 73"/>
                <a:gd name="T2" fmla="*/ 1122599098 w 63"/>
                <a:gd name="T3" fmla="*/ 0 h 73"/>
                <a:gd name="T4" fmla="*/ 561299549 w 63"/>
                <a:gd name="T5" fmla="*/ 560595689 h 73"/>
                <a:gd name="T6" fmla="*/ 561299549 w 63"/>
                <a:gd name="T7" fmla="*/ 1009069293 h 73"/>
                <a:gd name="T8" fmla="*/ 785819275 w 63"/>
                <a:gd name="T9" fmla="*/ 953011760 h 73"/>
                <a:gd name="T10" fmla="*/ 1852288207 w 63"/>
                <a:gd name="T11" fmla="*/ 2074203372 h 73"/>
                <a:gd name="T12" fmla="*/ 1627768481 w 63"/>
                <a:gd name="T13" fmla="*/ 2147483647 h 73"/>
                <a:gd name="T14" fmla="*/ 1627768481 w 63"/>
                <a:gd name="T15" fmla="*/ 2147483647 h 73"/>
                <a:gd name="T16" fmla="*/ 2147483647 w 63"/>
                <a:gd name="T17" fmla="*/ 2147483647 h 73"/>
                <a:gd name="T18" fmla="*/ 2147483647 w 63"/>
                <a:gd name="T19" fmla="*/ 2147483647 h 73"/>
                <a:gd name="T20" fmla="*/ 2147483647 w 63"/>
                <a:gd name="T21" fmla="*/ 1121191379 h 73"/>
                <a:gd name="T22" fmla="*/ 2147483647 w 63"/>
                <a:gd name="T23" fmla="*/ 0 h 73"/>
                <a:gd name="T24" fmla="*/ 2147483647 w 63"/>
                <a:gd name="T25" fmla="*/ 1345428064 h 73"/>
                <a:gd name="T26" fmla="*/ 2147483647 w 63"/>
                <a:gd name="T27" fmla="*/ 728775075 h 73"/>
                <a:gd name="T28" fmla="*/ 2147483647 w 63"/>
                <a:gd name="T29" fmla="*/ 56057314 h 73"/>
                <a:gd name="T30" fmla="*/ 2147483647 w 63"/>
                <a:gd name="T31" fmla="*/ 280294101 h 73"/>
                <a:gd name="T32" fmla="*/ 2147483647 w 63"/>
                <a:gd name="T33" fmla="*/ 560595689 h 73"/>
                <a:gd name="T34" fmla="*/ 2147483647 w 63"/>
                <a:gd name="T35" fmla="*/ 1121191379 h 73"/>
                <a:gd name="T36" fmla="*/ 2147483647 w 63"/>
                <a:gd name="T37" fmla="*/ 1121191379 h 73"/>
                <a:gd name="T38" fmla="*/ 2147483647 w 63"/>
                <a:gd name="T39" fmla="*/ 1345428064 h 73"/>
                <a:gd name="T40" fmla="*/ 2147483647 w 63"/>
                <a:gd name="T41" fmla="*/ 1345428064 h 73"/>
                <a:gd name="T42" fmla="*/ 224519784 w 63"/>
                <a:gd name="T43" fmla="*/ 2147483647 h 73"/>
                <a:gd name="T44" fmla="*/ 224519784 w 63"/>
                <a:gd name="T45" fmla="*/ 2147483647 h 73"/>
                <a:gd name="T46" fmla="*/ 785819275 w 63"/>
                <a:gd name="T47" fmla="*/ 2147483647 h 73"/>
                <a:gd name="T48" fmla="*/ 785819275 w 63"/>
                <a:gd name="T49" fmla="*/ 2147483647 h 73"/>
                <a:gd name="T50" fmla="*/ 1347118824 w 63"/>
                <a:gd name="T51" fmla="*/ 2147483647 h 73"/>
                <a:gd name="T52" fmla="*/ 1347118824 w 63"/>
                <a:gd name="T53" fmla="*/ 2147483647 h 73"/>
                <a:gd name="T54" fmla="*/ 785819275 w 63"/>
                <a:gd name="T55" fmla="*/ 2147483647 h 73"/>
                <a:gd name="T56" fmla="*/ 224519784 w 63"/>
                <a:gd name="T57" fmla="*/ 2147483647 h 73"/>
                <a:gd name="T58" fmla="*/ 785819275 w 63"/>
                <a:gd name="T59" fmla="*/ 1289370764 h 73"/>
                <a:gd name="T60" fmla="*/ 0 w 63"/>
                <a:gd name="T61" fmla="*/ 2074203372 h 73"/>
                <a:gd name="T62" fmla="*/ 785819275 w 63"/>
                <a:gd name="T63" fmla="*/ 2147483647 h 73"/>
                <a:gd name="T64" fmla="*/ 1515508618 w 63"/>
                <a:gd name="T65" fmla="*/ 2074203372 h 73"/>
                <a:gd name="T66" fmla="*/ 785819275 w 63"/>
                <a:gd name="T67" fmla="*/ 1289370764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3"/>
                <a:gd name="T103" fmla="*/ 0 h 73"/>
                <a:gd name="T104" fmla="*/ 63 w 63"/>
                <a:gd name="T105" fmla="*/ 73 h 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3" h="73">
                  <a:moveTo>
                    <a:pt x="4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" y="0"/>
                    <a:pt x="10" y="4"/>
                    <a:pt x="10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3" y="17"/>
                    <a:pt x="14" y="17"/>
                  </a:cubicBezTo>
                  <a:cubicBezTo>
                    <a:pt x="24" y="17"/>
                    <a:pt x="33" y="26"/>
                    <a:pt x="33" y="37"/>
                  </a:cubicBezTo>
                  <a:cubicBezTo>
                    <a:pt x="33" y="41"/>
                    <a:pt x="32" y="45"/>
                    <a:pt x="29" y="48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8" y="64"/>
                    <a:pt x="63" y="59"/>
                    <a:pt x="63" y="54"/>
                  </a:cubicBezTo>
                  <a:cubicBezTo>
                    <a:pt x="63" y="20"/>
                    <a:pt x="63" y="20"/>
                    <a:pt x="63" y="20"/>
                  </a:cubicBezTo>
                  <a:lnTo>
                    <a:pt x="43" y="0"/>
                  </a:lnTo>
                  <a:close/>
                  <a:moveTo>
                    <a:pt x="50" y="24"/>
                  </a:moveTo>
                  <a:cubicBezTo>
                    <a:pt x="44" y="24"/>
                    <a:pt x="39" y="19"/>
                    <a:pt x="39" y="1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6"/>
                    <a:pt x="47" y="20"/>
                    <a:pt x="53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62" y="24"/>
                    <a:pt x="62" y="24"/>
                    <a:pt x="62" y="24"/>
                  </a:cubicBezTo>
                  <a:lnTo>
                    <a:pt x="50" y="24"/>
                  </a:lnTo>
                  <a:close/>
                  <a:moveTo>
                    <a:pt x="4" y="52"/>
                  </a:moveTo>
                  <a:cubicBezTo>
                    <a:pt x="4" y="73"/>
                    <a:pt x="4" y="73"/>
                    <a:pt x="4" y="7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1" y="54"/>
                    <a:pt x="17" y="55"/>
                    <a:pt x="14" y="55"/>
                  </a:cubicBezTo>
                  <a:cubicBezTo>
                    <a:pt x="10" y="55"/>
                    <a:pt x="7" y="54"/>
                    <a:pt x="4" y="52"/>
                  </a:cubicBezTo>
                  <a:close/>
                  <a:moveTo>
                    <a:pt x="14" y="23"/>
                  </a:moveTo>
                  <a:cubicBezTo>
                    <a:pt x="6" y="23"/>
                    <a:pt x="0" y="29"/>
                    <a:pt x="0" y="37"/>
                  </a:cubicBezTo>
                  <a:cubicBezTo>
                    <a:pt x="0" y="44"/>
                    <a:pt x="6" y="50"/>
                    <a:pt x="14" y="50"/>
                  </a:cubicBezTo>
                  <a:cubicBezTo>
                    <a:pt x="21" y="50"/>
                    <a:pt x="27" y="44"/>
                    <a:pt x="27" y="37"/>
                  </a:cubicBezTo>
                  <a:cubicBezTo>
                    <a:pt x="27" y="29"/>
                    <a:pt x="21" y="23"/>
                    <a:pt x="14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82492" y="2140461"/>
            <a:ext cx="708547" cy="708547"/>
            <a:chOff x="641132" y="1897168"/>
            <a:chExt cx="708547" cy="708547"/>
          </a:xfrm>
        </p:grpSpPr>
        <p:sp>
          <p:nvSpPr>
            <p:cNvPr id="47" name="椭圆 46"/>
            <p:cNvSpPr/>
            <p:nvPr/>
          </p:nvSpPr>
          <p:spPr>
            <a:xfrm>
              <a:off x="641132" y="1897168"/>
              <a:ext cx="708547" cy="7085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8" name="Freeform 102"/>
            <p:cNvSpPr>
              <a:spLocks/>
            </p:cNvSpPr>
            <p:nvPr/>
          </p:nvSpPr>
          <p:spPr bwMode="auto">
            <a:xfrm>
              <a:off x="776861" y="2048990"/>
              <a:ext cx="437089" cy="383636"/>
            </a:xfrm>
            <a:custGeom>
              <a:avLst/>
              <a:gdLst>
                <a:gd name="T0" fmla="*/ 78 w 124"/>
                <a:gd name="T1" fmla="*/ 84 h 120"/>
                <a:gd name="T2" fmla="*/ 75 w 124"/>
                <a:gd name="T3" fmla="*/ 75 h 120"/>
                <a:gd name="T4" fmla="*/ 86 w 124"/>
                <a:gd name="T5" fmla="*/ 54 h 120"/>
                <a:gd name="T6" fmla="*/ 89 w 124"/>
                <a:gd name="T7" fmla="*/ 37 h 120"/>
                <a:gd name="T8" fmla="*/ 62 w 124"/>
                <a:gd name="T9" fmla="*/ 0 h 120"/>
                <a:gd name="T10" fmla="*/ 36 w 124"/>
                <a:gd name="T11" fmla="*/ 37 h 120"/>
                <a:gd name="T12" fmla="*/ 39 w 124"/>
                <a:gd name="T13" fmla="*/ 54 h 120"/>
                <a:gd name="T14" fmla="*/ 50 w 124"/>
                <a:gd name="T15" fmla="*/ 75 h 120"/>
                <a:gd name="T16" fmla="*/ 47 w 124"/>
                <a:gd name="T17" fmla="*/ 84 h 120"/>
                <a:gd name="T18" fmla="*/ 0 w 124"/>
                <a:gd name="T19" fmla="*/ 120 h 120"/>
                <a:gd name="T20" fmla="*/ 62 w 124"/>
                <a:gd name="T21" fmla="*/ 120 h 120"/>
                <a:gd name="T22" fmla="*/ 124 w 124"/>
                <a:gd name="T23" fmla="*/ 120 h 120"/>
                <a:gd name="T24" fmla="*/ 78 w 124"/>
                <a:gd name="T25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20">
                  <a:moveTo>
                    <a:pt x="78" y="84"/>
                  </a:moveTo>
                  <a:cubicBezTo>
                    <a:pt x="75" y="84"/>
                    <a:pt x="75" y="75"/>
                    <a:pt x="75" y="75"/>
                  </a:cubicBezTo>
                  <a:cubicBezTo>
                    <a:pt x="75" y="75"/>
                    <a:pt x="84" y="66"/>
                    <a:pt x="86" y="54"/>
                  </a:cubicBezTo>
                  <a:cubicBezTo>
                    <a:pt x="91" y="54"/>
                    <a:pt x="94" y="42"/>
                    <a:pt x="89" y="37"/>
                  </a:cubicBezTo>
                  <a:cubicBezTo>
                    <a:pt x="89" y="32"/>
                    <a:pt x="96" y="0"/>
                    <a:pt x="62" y="0"/>
                  </a:cubicBezTo>
                  <a:cubicBezTo>
                    <a:pt x="29" y="0"/>
                    <a:pt x="36" y="32"/>
                    <a:pt x="36" y="37"/>
                  </a:cubicBezTo>
                  <a:cubicBezTo>
                    <a:pt x="31" y="42"/>
                    <a:pt x="34" y="54"/>
                    <a:pt x="39" y="54"/>
                  </a:cubicBezTo>
                  <a:cubicBezTo>
                    <a:pt x="41" y="66"/>
                    <a:pt x="50" y="75"/>
                    <a:pt x="50" y="75"/>
                  </a:cubicBezTo>
                  <a:cubicBezTo>
                    <a:pt x="50" y="75"/>
                    <a:pt x="50" y="84"/>
                    <a:pt x="47" y="84"/>
                  </a:cubicBezTo>
                  <a:cubicBezTo>
                    <a:pt x="37" y="86"/>
                    <a:pt x="0" y="102"/>
                    <a:pt x="0" y="120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124" y="120"/>
                    <a:pt x="124" y="120"/>
                    <a:pt x="124" y="120"/>
                  </a:cubicBezTo>
                  <a:cubicBezTo>
                    <a:pt x="124" y="102"/>
                    <a:pt x="88" y="86"/>
                    <a:pt x="78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20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20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6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2" presetClass="entr" presetSubtype="3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32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3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75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750"/>
                            </p:stCondLst>
                            <p:childTnLst>
                              <p:par>
                                <p:cTn id="7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6" grpId="0" animBg="1"/>
      <p:bldP spid="27" grpId="0" animBg="1"/>
      <p:bldP spid="27" grpId="1" animBg="1"/>
      <p:bldP spid="28" grpId="0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  <p:bldP spid="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839403" y="4149186"/>
            <a:ext cx="9370739" cy="1087001"/>
            <a:chOff x="1855445" y="3927410"/>
            <a:chExt cx="9370739" cy="1087001"/>
          </a:xfrm>
          <a:solidFill>
            <a:schemeClr val="bg1">
              <a:lumMod val="85000"/>
            </a:schemeClr>
          </a:solidFill>
        </p:grpSpPr>
        <p:sp>
          <p:nvSpPr>
            <p:cNvPr id="32" name="Notched Right Arrow 37"/>
            <p:cNvSpPr/>
            <p:nvPr/>
          </p:nvSpPr>
          <p:spPr>
            <a:xfrm>
              <a:off x="1855445" y="3927410"/>
              <a:ext cx="9370739" cy="1087001"/>
            </a:xfrm>
            <a:prstGeom prst="notchedRightArrow">
              <a:avLst>
                <a:gd name="adj1" fmla="val 100000"/>
                <a:gd name="adj2" fmla="val 4600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Oval 41"/>
            <p:cNvSpPr>
              <a:spLocks noChangeAspect="1"/>
            </p:cNvSpPr>
            <p:nvPr/>
          </p:nvSpPr>
          <p:spPr>
            <a:xfrm>
              <a:off x="10150853" y="4123788"/>
              <a:ext cx="694248" cy="694244"/>
            </a:xfrm>
            <a:prstGeom prst="ellipse">
              <a:avLst/>
            </a:prstGeom>
            <a:grpFill/>
            <a:ln w="38100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</p:grpSp>
      <p:sp>
        <p:nvSpPr>
          <p:cNvPr id="34" name="TextBox 59"/>
          <p:cNvSpPr txBox="1">
            <a:spLocks noChangeArrowheads="1"/>
          </p:cNvSpPr>
          <p:nvPr/>
        </p:nvSpPr>
        <p:spPr bwMode="auto">
          <a:xfrm flipH="1">
            <a:off x="2531517" y="4257151"/>
            <a:ext cx="2395325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点击添加关键字</a:t>
            </a:r>
            <a:endParaRPr lang="en-US" altLang="ko-KR" sz="20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2545166" y="4613295"/>
            <a:ext cx="7550766" cy="54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30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" y="4149189"/>
            <a:ext cx="2135209" cy="1087000"/>
            <a:chOff x="1" y="3916719"/>
            <a:chExt cx="2135209" cy="1087000"/>
          </a:xfrm>
        </p:grpSpPr>
        <p:sp>
          <p:nvSpPr>
            <p:cNvPr id="39" name="任意多边形 38"/>
            <p:cNvSpPr/>
            <p:nvPr/>
          </p:nvSpPr>
          <p:spPr>
            <a:xfrm rot="16200000">
              <a:off x="524106" y="3392614"/>
              <a:ext cx="1087000" cy="2135209"/>
            </a:xfrm>
            <a:custGeom>
              <a:avLst/>
              <a:gdLst>
                <a:gd name="connsiteX0" fmla="*/ 1087000 w 1087000"/>
                <a:gd name="connsiteY0" fmla="*/ 0 h 2135209"/>
                <a:gd name="connsiteX1" fmla="*/ 1087000 w 1087000"/>
                <a:gd name="connsiteY1" fmla="*/ 1635179 h 2135209"/>
                <a:gd name="connsiteX2" fmla="*/ 543501 w 1087000"/>
                <a:gd name="connsiteY2" fmla="*/ 2135209 h 2135209"/>
                <a:gd name="connsiteX3" fmla="*/ 0 w 1087000"/>
                <a:gd name="connsiteY3" fmla="*/ 1635178 h 2135209"/>
                <a:gd name="connsiteX4" fmla="*/ 0 w 1087000"/>
                <a:gd name="connsiteY4" fmla="*/ 0 h 2135209"/>
                <a:gd name="connsiteX5" fmla="*/ 1087000 w 1087000"/>
                <a:gd name="connsiteY5" fmla="*/ 0 h 2135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7000" h="2135209">
                  <a:moveTo>
                    <a:pt x="1087000" y="0"/>
                  </a:moveTo>
                  <a:lnTo>
                    <a:pt x="1087000" y="1635179"/>
                  </a:lnTo>
                  <a:lnTo>
                    <a:pt x="543501" y="2135209"/>
                  </a:lnTo>
                  <a:lnTo>
                    <a:pt x="0" y="1635178"/>
                  </a:lnTo>
                  <a:lnTo>
                    <a:pt x="0" y="0"/>
                  </a:lnTo>
                  <a:lnTo>
                    <a:pt x="10870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wrap="square" rtlCol="0" anchor="ctr">
              <a:noAutofit/>
            </a:bodyPr>
            <a:lstStyle/>
            <a:p>
              <a:pPr algn="ctr"/>
              <a:endParaRPr lang="en-US" sz="4267" dirty="0">
                <a:solidFill>
                  <a:schemeClr val="bg1"/>
                </a:solidFill>
              </a:endParaRPr>
            </a:p>
          </p:txBody>
        </p:sp>
        <p:sp>
          <p:nvSpPr>
            <p:cNvPr id="46" name="Freeform 129"/>
            <p:cNvSpPr>
              <a:spLocks noChangeAspect="1" noEditPoints="1"/>
            </p:cNvSpPr>
            <p:nvPr/>
          </p:nvSpPr>
          <p:spPr bwMode="auto">
            <a:xfrm>
              <a:off x="790061" y="4134547"/>
              <a:ext cx="651342" cy="651342"/>
            </a:xfrm>
            <a:custGeom>
              <a:avLst/>
              <a:gdLst>
                <a:gd name="T0" fmla="*/ 48 w 97"/>
                <a:gd name="T1" fmla="*/ 0 h 97"/>
                <a:gd name="T2" fmla="*/ 50 w 97"/>
                <a:gd name="T3" fmla="*/ 0 h 97"/>
                <a:gd name="T4" fmla="*/ 53 w 97"/>
                <a:gd name="T5" fmla="*/ 27 h 97"/>
                <a:gd name="T6" fmla="*/ 49 w 97"/>
                <a:gd name="T7" fmla="*/ 33 h 97"/>
                <a:gd name="T8" fmla="*/ 49 w 97"/>
                <a:gd name="T9" fmla="*/ 34 h 97"/>
                <a:gd name="T10" fmla="*/ 37 w 97"/>
                <a:gd name="T11" fmla="*/ 40 h 97"/>
                <a:gd name="T12" fmla="*/ 23 w 97"/>
                <a:gd name="T13" fmla="*/ 46 h 97"/>
                <a:gd name="T14" fmla="*/ 18 w 97"/>
                <a:gd name="T15" fmla="*/ 43 h 97"/>
                <a:gd name="T16" fmla="*/ 13 w 97"/>
                <a:gd name="T17" fmla="*/ 45 h 97"/>
                <a:gd name="T18" fmla="*/ 1 w 97"/>
                <a:gd name="T19" fmla="*/ 38 h 97"/>
                <a:gd name="T20" fmla="*/ 48 w 97"/>
                <a:gd name="T21" fmla="*/ 0 h 97"/>
                <a:gd name="T22" fmla="*/ 57 w 97"/>
                <a:gd name="T23" fmla="*/ 1 h 97"/>
                <a:gd name="T24" fmla="*/ 81 w 97"/>
                <a:gd name="T25" fmla="*/ 12 h 97"/>
                <a:gd name="T26" fmla="*/ 61 w 97"/>
                <a:gd name="T27" fmla="*/ 27 h 97"/>
                <a:gd name="T28" fmla="*/ 60 w 97"/>
                <a:gd name="T29" fmla="*/ 26 h 97"/>
                <a:gd name="T30" fmla="*/ 57 w 97"/>
                <a:gd name="T31" fmla="*/ 1 h 97"/>
                <a:gd name="T32" fmla="*/ 86 w 97"/>
                <a:gd name="T33" fmla="*/ 17 h 97"/>
                <a:gd name="T34" fmla="*/ 65 w 97"/>
                <a:gd name="T35" fmla="*/ 33 h 97"/>
                <a:gd name="T36" fmla="*/ 65 w 97"/>
                <a:gd name="T37" fmla="*/ 33 h 97"/>
                <a:gd name="T38" fmla="*/ 59 w 97"/>
                <a:gd name="T39" fmla="*/ 40 h 97"/>
                <a:gd name="T40" fmla="*/ 59 w 97"/>
                <a:gd name="T41" fmla="*/ 45 h 97"/>
                <a:gd name="T42" fmla="*/ 57 w 97"/>
                <a:gd name="T43" fmla="*/ 63 h 97"/>
                <a:gd name="T44" fmla="*/ 60 w 97"/>
                <a:gd name="T45" fmla="*/ 68 h 97"/>
                <a:gd name="T46" fmla="*/ 89 w 97"/>
                <a:gd name="T47" fmla="*/ 75 h 97"/>
                <a:gd name="T48" fmla="*/ 97 w 97"/>
                <a:gd name="T49" fmla="*/ 48 h 97"/>
                <a:gd name="T50" fmla="*/ 86 w 97"/>
                <a:gd name="T51" fmla="*/ 17 h 97"/>
                <a:gd name="T52" fmla="*/ 85 w 97"/>
                <a:gd name="T53" fmla="*/ 81 h 97"/>
                <a:gd name="T54" fmla="*/ 49 w 97"/>
                <a:gd name="T55" fmla="*/ 97 h 97"/>
                <a:gd name="T56" fmla="*/ 54 w 97"/>
                <a:gd name="T57" fmla="*/ 77 h 97"/>
                <a:gd name="T58" fmla="*/ 58 w 97"/>
                <a:gd name="T59" fmla="*/ 74 h 97"/>
                <a:gd name="T60" fmla="*/ 85 w 97"/>
                <a:gd name="T61" fmla="*/ 81 h 97"/>
                <a:gd name="T62" fmla="*/ 42 w 97"/>
                <a:gd name="T63" fmla="*/ 97 h 97"/>
                <a:gd name="T64" fmla="*/ 1 w 97"/>
                <a:gd name="T65" fmla="*/ 60 h 97"/>
                <a:gd name="T66" fmla="*/ 12 w 97"/>
                <a:gd name="T67" fmla="*/ 57 h 97"/>
                <a:gd name="T68" fmla="*/ 18 w 97"/>
                <a:gd name="T69" fmla="*/ 59 h 97"/>
                <a:gd name="T70" fmla="*/ 21 w 97"/>
                <a:gd name="T71" fmla="*/ 58 h 97"/>
                <a:gd name="T72" fmla="*/ 45 w 97"/>
                <a:gd name="T73" fmla="*/ 70 h 97"/>
                <a:gd name="T74" fmla="*/ 48 w 97"/>
                <a:gd name="T75" fmla="*/ 75 h 97"/>
                <a:gd name="T76" fmla="*/ 42 w 97"/>
                <a:gd name="T77" fmla="*/ 97 h 97"/>
                <a:gd name="T78" fmla="*/ 0 w 97"/>
                <a:gd name="T79" fmla="*/ 53 h 97"/>
                <a:gd name="T80" fmla="*/ 8 w 97"/>
                <a:gd name="T81" fmla="*/ 51 h 97"/>
                <a:gd name="T82" fmla="*/ 0 w 97"/>
                <a:gd name="T83" fmla="*/ 45 h 97"/>
                <a:gd name="T84" fmla="*/ 0 w 97"/>
                <a:gd name="T85" fmla="*/ 48 h 97"/>
                <a:gd name="T86" fmla="*/ 0 w 97"/>
                <a:gd name="T87" fmla="*/ 53 h 97"/>
                <a:gd name="T88" fmla="*/ 52 w 97"/>
                <a:gd name="T89" fmla="*/ 40 h 97"/>
                <a:gd name="T90" fmla="*/ 40 w 97"/>
                <a:gd name="T91" fmla="*/ 46 h 97"/>
                <a:gd name="T92" fmla="*/ 25 w 97"/>
                <a:gd name="T93" fmla="*/ 52 h 97"/>
                <a:gd name="T94" fmla="*/ 25 w 97"/>
                <a:gd name="T95" fmla="*/ 52 h 97"/>
                <a:gd name="T96" fmla="*/ 48 w 97"/>
                <a:gd name="T97" fmla="*/ 63 h 97"/>
                <a:gd name="T98" fmla="*/ 50 w 97"/>
                <a:gd name="T99" fmla="*/ 62 h 97"/>
                <a:gd name="T100" fmla="*/ 52 w 97"/>
                <a:gd name="T101" fmla="*/ 44 h 97"/>
                <a:gd name="T102" fmla="*/ 52 w 97"/>
                <a:gd name="T103" fmla="*/ 4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65816" y="2905550"/>
            <a:ext cx="9370739" cy="1087000"/>
            <a:chOff x="949774" y="2662385"/>
            <a:chExt cx="9370739" cy="1087000"/>
          </a:xfrm>
          <a:solidFill>
            <a:schemeClr val="bg1">
              <a:lumMod val="85000"/>
            </a:schemeClr>
          </a:solidFill>
        </p:grpSpPr>
        <p:sp>
          <p:nvSpPr>
            <p:cNvPr id="48" name="Notched Right Arrow 24"/>
            <p:cNvSpPr/>
            <p:nvPr/>
          </p:nvSpPr>
          <p:spPr>
            <a:xfrm rot="10800000">
              <a:off x="949774" y="2662385"/>
              <a:ext cx="9370739" cy="1087000"/>
            </a:xfrm>
            <a:prstGeom prst="notchedRightArrow">
              <a:avLst>
                <a:gd name="adj1" fmla="val 100000"/>
                <a:gd name="adj2" fmla="val 46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9" name="Oval 31"/>
            <p:cNvSpPr>
              <a:spLocks noChangeAspect="1"/>
            </p:cNvSpPr>
            <p:nvPr/>
          </p:nvSpPr>
          <p:spPr>
            <a:xfrm>
              <a:off x="1337222" y="2858763"/>
              <a:ext cx="694248" cy="694244"/>
            </a:xfrm>
            <a:prstGeom prst="ellipse">
              <a:avLst/>
            </a:prstGeom>
            <a:grpFill/>
            <a:ln w="38100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</p:grpSp>
      <p:sp>
        <p:nvSpPr>
          <p:cNvPr id="50" name="TextBox 59"/>
          <p:cNvSpPr txBox="1">
            <a:spLocks noChangeArrowheads="1"/>
          </p:cNvSpPr>
          <p:nvPr/>
        </p:nvSpPr>
        <p:spPr bwMode="auto">
          <a:xfrm flipH="1">
            <a:off x="7224214" y="3016104"/>
            <a:ext cx="2395325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点击添加关键字</a:t>
            </a:r>
            <a:endParaRPr lang="en-US" altLang="ko-KR" sz="20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2068773" y="3372248"/>
            <a:ext cx="7550766" cy="54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r">
              <a:lnSpc>
                <a:spcPct val="114000"/>
              </a:lnSpc>
            </a:pP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30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>
            <a:off x="11113483" y="3447670"/>
            <a:ext cx="5988" cy="2760"/>
          </a:xfrm>
          <a:custGeom>
            <a:avLst/>
            <a:gdLst>
              <a:gd name="connsiteX0" fmla="*/ 0 w 5988"/>
              <a:gd name="connsiteY0" fmla="*/ 0 h 2760"/>
              <a:gd name="connsiteX1" fmla="*/ 3001 w 5988"/>
              <a:gd name="connsiteY1" fmla="*/ 2375 h 2760"/>
              <a:gd name="connsiteX2" fmla="*/ 5988 w 5988"/>
              <a:gd name="connsiteY2" fmla="*/ 11 h 2760"/>
              <a:gd name="connsiteX3" fmla="*/ 3000 w 5988"/>
              <a:gd name="connsiteY3" fmla="*/ 2760 h 2760"/>
              <a:gd name="connsiteX4" fmla="*/ 0 w 5988"/>
              <a:gd name="connsiteY4" fmla="*/ 0 h 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88" h="2760">
                <a:moveTo>
                  <a:pt x="0" y="0"/>
                </a:moveTo>
                <a:lnTo>
                  <a:pt x="3001" y="2375"/>
                </a:lnTo>
                <a:lnTo>
                  <a:pt x="5988" y="11"/>
                </a:lnTo>
                <a:lnTo>
                  <a:pt x="3000" y="2760"/>
                </a:lnTo>
                <a:lnTo>
                  <a:pt x="0" y="0"/>
                </a:lnTo>
                <a:close/>
              </a:path>
            </a:pathLst>
          </a:custGeom>
          <a:solidFill>
            <a:srgbClr val="B7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rtlCol="0" anchor="ctr">
            <a:noAutofit/>
          </a:bodyPr>
          <a:lstStyle/>
          <a:p>
            <a:pPr algn="ctr"/>
            <a:endParaRPr lang="en-US" sz="4267" dirty="0">
              <a:solidFill>
                <a:schemeClr val="bg1"/>
              </a:solidFill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0041147" y="2905550"/>
            <a:ext cx="2150661" cy="1087001"/>
            <a:chOff x="10041147" y="2673080"/>
            <a:chExt cx="2150661" cy="1087001"/>
          </a:xfrm>
        </p:grpSpPr>
        <p:sp>
          <p:nvSpPr>
            <p:cNvPr id="54" name="任意多边形 53"/>
            <p:cNvSpPr/>
            <p:nvPr/>
          </p:nvSpPr>
          <p:spPr>
            <a:xfrm rot="5400000">
              <a:off x="10572977" y="2141250"/>
              <a:ext cx="1087001" cy="2150661"/>
            </a:xfrm>
            <a:custGeom>
              <a:avLst/>
              <a:gdLst>
                <a:gd name="connsiteX0" fmla="*/ 0 w 1087001"/>
                <a:gd name="connsiteY0" fmla="*/ 1651026 h 2150661"/>
                <a:gd name="connsiteX1" fmla="*/ 0 w 1087001"/>
                <a:gd name="connsiteY1" fmla="*/ 0 h 2150661"/>
                <a:gd name="connsiteX2" fmla="*/ 1087001 w 1087001"/>
                <a:gd name="connsiteY2" fmla="*/ 0 h 2150661"/>
                <a:gd name="connsiteX3" fmla="*/ 1087001 w 1087001"/>
                <a:gd name="connsiteY3" fmla="*/ 1720529 h 2150661"/>
                <a:gd name="connsiteX4" fmla="*/ 1087000 w 1087001"/>
                <a:gd name="connsiteY4" fmla="*/ 1720530 h 2150661"/>
                <a:gd name="connsiteX5" fmla="*/ 1087000 w 1087001"/>
                <a:gd name="connsiteY5" fmla="*/ 1651026 h 2150661"/>
                <a:gd name="connsiteX6" fmla="*/ 546488 w 1087001"/>
                <a:gd name="connsiteY6" fmla="*/ 2148297 h 2150661"/>
                <a:gd name="connsiteX7" fmla="*/ 543501 w 1087001"/>
                <a:gd name="connsiteY7" fmla="*/ 2150661 h 2150661"/>
                <a:gd name="connsiteX8" fmla="*/ 540500 w 1087001"/>
                <a:gd name="connsiteY8" fmla="*/ 2148286 h 2150661"/>
                <a:gd name="connsiteX9" fmla="*/ 0 w 1087001"/>
                <a:gd name="connsiteY9" fmla="*/ 1651026 h 215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7001" h="2150661">
                  <a:moveTo>
                    <a:pt x="0" y="1651026"/>
                  </a:moveTo>
                  <a:lnTo>
                    <a:pt x="0" y="0"/>
                  </a:lnTo>
                  <a:lnTo>
                    <a:pt x="1087001" y="0"/>
                  </a:lnTo>
                  <a:lnTo>
                    <a:pt x="1087001" y="1720529"/>
                  </a:lnTo>
                  <a:lnTo>
                    <a:pt x="1087000" y="1720530"/>
                  </a:lnTo>
                  <a:lnTo>
                    <a:pt x="1087000" y="1651026"/>
                  </a:lnTo>
                  <a:lnTo>
                    <a:pt x="546488" y="2148297"/>
                  </a:lnTo>
                  <a:lnTo>
                    <a:pt x="543501" y="2150661"/>
                  </a:lnTo>
                  <a:lnTo>
                    <a:pt x="540500" y="2148286"/>
                  </a:lnTo>
                  <a:lnTo>
                    <a:pt x="0" y="16510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rtlCol="0" anchor="ctr">
              <a:noAutofit/>
            </a:bodyPr>
            <a:lstStyle/>
            <a:p>
              <a:pPr algn="ctr"/>
              <a:endParaRPr lang="en-US" sz="4267" dirty="0">
                <a:solidFill>
                  <a:schemeClr val="bg1"/>
                </a:solidFill>
              </a:endParaRPr>
            </a:p>
          </p:txBody>
        </p:sp>
        <p:sp>
          <p:nvSpPr>
            <p:cNvPr id="57" name="任意多边形 56"/>
            <p:cNvSpPr>
              <a:spLocks/>
            </p:cNvSpPr>
            <p:nvPr/>
          </p:nvSpPr>
          <p:spPr bwMode="auto">
            <a:xfrm>
              <a:off x="10719564" y="2955283"/>
              <a:ext cx="697574" cy="522594"/>
            </a:xfrm>
            <a:custGeom>
              <a:avLst/>
              <a:gdLst>
                <a:gd name="connsiteX0" fmla="*/ 152941 w 574972"/>
                <a:gd name="connsiteY0" fmla="*/ 323694 h 399845"/>
                <a:gd name="connsiteX1" fmla="*/ 152941 w 574972"/>
                <a:gd name="connsiteY1" fmla="*/ 399844 h 399845"/>
                <a:gd name="connsiteX2" fmla="*/ 61228 w 574972"/>
                <a:gd name="connsiteY2" fmla="*/ 399844 h 399845"/>
                <a:gd name="connsiteX3" fmla="*/ 61228 w 574972"/>
                <a:gd name="connsiteY3" fmla="*/ 398217 h 399845"/>
                <a:gd name="connsiteX4" fmla="*/ 65606 w 574972"/>
                <a:gd name="connsiteY4" fmla="*/ 394470 h 399845"/>
                <a:gd name="connsiteX5" fmla="*/ 121790 w 574972"/>
                <a:gd name="connsiteY5" fmla="*/ 346388 h 399845"/>
                <a:gd name="connsiteX6" fmla="*/ 145086 w 574972"/>
                <a:gd name="connsiteY6" fmla="*/ 328444 h 399845"/>
                <a:gd name="connsiteX7" fmla="*/ 147415 w 574972"/>
                <a:gd name="connsiteY7" fmla="*/ 328444 h 399845"/>
                <a:gd name="connsiteX8" fmla="*/ 270881 w 574972"/>
                <a:gd name="connsiteY8" fmla="*/ 219691 h 399845"/>
                <a:gd name="connsiteX9" fmla="*/ 270881 w 574972"/>
                <a:gd name="connsiteY9" fmla="*/ 399845 h 399845"/>
                <a:gd name="connsiteX10" fmla="*/ 179168 w 574972"/>
                <a:gd name="connsiteY10" fmla="*/ 399845 h 399845"/>
                <a:gd name="connsiteX11" fmla="*/ 179168 w 574972"/>
                <a:gd name="connsiteY11" fmla="*/ 296830 h 399845"/>
                <a:gd name="connsiteX12" fmla="*/ 185489 w 574972"/>
                <a:gd name="connsiteY12" fmla="*/ 291396 h 399845"/>
                <a:gd name="connsiteX13" fmla="*/ 216939 w 574972"/>
                <a:gd name="connsiteY13" fmla="*/ 264361 h 399845"/>
                <a:gd name="connsiteX14" fmla="*/ 226257 w 574972"/>
                <a:gd name="connsiteY14" fmla="*/ 259235 h 399845"/>
                <a:gd name="connsiteX15" fmla="*/ 240235 w 574972"/>
                <a:gd name="connsiteY15" fmla="*/ 246418 h 399845"/>
                <a:gd name="connsiteX16" fmla="*/ 263531 w 574972"/>
                <a:gd name="connsiteY16" fmla="*/ 225912 h 399845"/>
                <a:gd name="connsiteX17" fmla="*/ 297108 w 574972"/>
                <a:gd name="connsiteY17" fmla="*/ 209429 h 399845"/>
                <a:gd name="connsiteX18" fmla="*/ 300913 w 574972"/>
                <a:gd name="connsiteY18" fmla="*/ 213616 h 399845"/>
                <a:gd name="connsiteX19" fmla="*/ 309758 w 574972"/>
                <a:gd name="connsiteY19" fmla="*/ 223349 h 399845"/>
                <a:gd name="connsiteX20" fmla="*/ 333054 w 574972"/>
                <a:gd name="connsiteY20" fmla="*/ 248982 h 399845"/>
                <a:gd name="connsiteX21" fmla="*/ 342372 w 574972"/>
                <a:gd name="connsiteY21" fmla="*/ 256672 h 399845"/>
                <a:gd name="connsiteX22" fmla="*/ 344702 w 574972"/>
                <a:gd name="connsiteY22" fmla="*/ 261799 h 399845"/>
                <a:gd name="connsiteX23" fmla="*/ 370328 w 574972"/>
                <a:gd name="connsiteY23" fmla="*/ 264362 h 399845"/>
                <a:gd name="connsiteX24" fmla="*/ 379646 w 574972"/>
                <a:gd name="connsiteY24" fmla="*/ 256672 h 399845"/>
                <a:gd name="connsiteX25" fmla="*/ 388821 w 574972"/>
                <a:gd name="connsiteY25" fmla="*/ 248907 h 399845"/>
                <a:gd name="connsiteX26" fmla="*/ 388821 w 574972"/>
                <a:gd name="connsiteY26" fmla="*/ 399844 h 399845"/>
                <a:gd name="connsiteX27" fmla="*/ 297108 w 574972"/>
                <a:gd name="connsiteY27" fmla="*/ 399844 h 399845"/>
                <a:gd name="connsiteX28" fmla="*/ 506761 w 574972"/>
                <a:gd name="connsiteY28" fmla="*/ 139370 h 399845"/>
                <a:gd name="connsiteX29" fmla="*/ 506761 w 574972"/>
                <a:gd name="connsiteY29" fmla="*/ 399844 h 399845"/>
                <a:gd name="connsiteX30" fmla="*/ 415048 w 574972"/>
                <a:gd name="connsiteY30" fmla="*/ 399844 h 399845"/>
                <a:gd name="connsiteX31" fmla="*/ 415048 w 574972"/>
                <a:gd name="connsiteY31" fmla="*/ 222112 h 399845"/>
                <a:gd name="connsiteX32" fmla="*/ 418375 w 574972"/>
                <a:gd name="connsiteY32" fmla="*/ 219183 h 399845"/>
                <a:gd name="connsiteX33" fmla="*/ 428203 w 574972"/>
                <a:gd name="connsiteY33" fmla="*/ 210532 h 399845"/>
                <a:gd name="connsiteX34" fmla="*/ 458488 w 574972"/>
                <a:gd name="connsiteY34" fmla="*/ 184898 h 399845"/>
                <a:gd name="connsiteX35" fmla="*/ 496198 w 574972"/>
                <a:gd name="connsiteY35" fmla="*/ 149332 h 399845"/>
                <a:gd name="connsiteX36" fmla="*/ 463151 w 574972"/>
                <a:gd name="connsiteY36" fmla="*/ 0 h 399845"/>
                <a:gd name="connsiteX37" fmla="*/ 533039 w 574972"/>
                <a:gd name="connsiteY37" fmla="*/ 0 h 399845"/>
                <a:gd name="connsiteX38" fmla="*/ 554006 w 574972"/>
                <a:gd name="connsiteY38" fmla="*/ 0 h 399845"/>
                <a:gd name="connsiteX39" fmla="*/ 567983 w 574972"/>
                <a:gd name="connsiteY39" fmla="*/ 5127 h 399845"/>
                <a:gd name="connsiteX40" fmla="*/ 574972 w 574972"/>
                <a:gd name="connsiteY40" fmla="*/ 20506 h 399845"/>
                <a:gd name="connsiteX41" fmla="*/ 574972 w 574972"/>
                <a:gd name="connsiteY41" fmla="*/ 117913 h 399845"/>
                <a:gd name="connsiteX42" fmla="*/ 554006 w 574972"/>
                <a:gd name="connsiteY42" fmla="*/ 138419 h 399845"/>
                <a:gd name="connsiteX43" fmla="*/ 535369 w 574972"/>
                <a:gd name="connsiteY43" fmla="*/ 117913 h 399845"/>
                <a:gd name="connsiteX44" fmla="*/ 535369 w 574972"/>
                <a:gd name="connsiteY44" fmla="*/ 66646 h 399845"/>
                <a:gd name="connsiteX45" fmla="*/ 533039 w 574972"/>
                <a:gd name="connsiteY45" fmla="*/ 69209 h 399845"/>
                <a:gd name="connsiteX46" fmla="*/ 467811 w 574972"/>
                <a:gd name="connsiteY46" fmla="*/ 130729 h 399845"/>
                <a:gd name="connsiteX47" fmla="*/ 437526 w 574972"/>
                <a:gd name="connsiteY47" fmla="*/ 156362 h 399845"/>
                <a:gd name="connsiteX48" fmla="*/ 414230 w 574972"/>
                <a:gd name="connsiteY48" fmla="*/ 176869 h 399845"/>
                <a:gd name="connsiteX49" fmla="*/ 383945 w 574972"/>
                <a:gd name="connsiteY49" fmla="*/ 202502 h 399845"/>
                <a:gd name="connsiteX50" fmla="*/ 374627 w 574972"/>
                <a:gd name="connsiteY50" fmla="*/ 210192 h 399845"/>
                <a:gd name="connsiteX51" fmla="*/ 349001 w 574972"/>
                <a:gd name="connsiteY51" fmla="*/ 207629 h 399845"/>
                <a:gd name="connsiteX52" fmla="*/ 346671 w 574972"/>
                <a:gd name="connsiteY52" fmla="*/ 202502 h 399845"/>
                <a:gd name="connsiteX53" fmla="*/ 337353 w 574972"/>
                <a:gd name="connsiteY53" fmla="*/ 194812 h 399845"/>
                <a:gd name="connsiteX54" fmla="*/ 314057 w 574972"/>
                <a:gd name="connsiteY54" fmla="*/ 169179 h 399845"/>
                <a:gd name="connsiteX55" fmla="*/ 293091 w 574972"/>
                <a:gd name="connsiteY55" fmla="*/ 146109 h 399845"/>
                <a:gd name="connsiteX56" fmla="*/ 262806 w 574972"/>
                <a:gd name="connsiteY56" fmla="*/ 171742 h 399845"/>
                <a:gd name="connsiteX57" fmla="*/ 239510 w 574972"/>
                <a:gd name="connsiteY57" fmla="*/ 192249 h 399845"/>
                <a:gd name="connsiteX58" fmla="*/ 225532 w 574972"/>
                <a:gd name="connsiteY58" fmla="*/ 205065 h 399845"/>
                <a:gd name="connsiteX59" fmla="*/ 216214 w 574972"/>
                <a:gd name="connsiteY59" fmla="*/ 210192 h 399845"/>
                <a:gd name="connsiteX60" fmla="*/ 141666 w 574972"/>
                <a:gd name="connsiteY60" fmla="*/ 274275 h 399845"/>
                <a:gd name="connsiteX61" fmla="*/ 139337 w 574972"/>
                <a:gd name="connsiteY61" fmla="*/ 274275 h 399845"/>
                <a:gd name="connsiteX62" fmla="*/ 116041 w 574972"/>
                <a:gd name="connsiteY62" fmla="*/ 292218 h 399845"/>
                <a:gd name="connsiteX63" fmla="*/ 32175 w 574972"/>
                <a:gd name="connsiteY63" fmla="*/ 363992 h 399845"/>
                <a:gd name="connsiteX64" fmla="*/ 22856 w 574972"/>
                <a:gd name="connsiteY64" fmla="*/ 366555 h 399845"/>
                <a:gd name="connsiteX65" fmla="*/ 4220 w 574972"/>
                <a:gd name="connsiteY65" fmla="*/ 358865 h 399845"/>
                <a:gd name="connsiteX66" fmla="*/ 6549 w 574972"/>
                <a:gd name="connsiteY66" fmla="*/ 328105 h 399845"/>
                <a:gd name="connsiteX67" fmla="*/ 18197 w 574972"/>
                <a:gd name="connsiteY67" fmla="*/ 317851 h 399845"/>
                <a:gd name="connsiteX68" fmla="*/ 116041 w 574972"/>
                <a:gd name="connsiteY68" fmla="*/ 238389 h 399845"/>
                <a:gd name="connsiteX69" fmla="*/ 139337 w 574972"/>
                <a:gd name="connsiteY69" fmla="*/ 220445 h 399845"/>
                <a:gd name="connsiteX70" fmla="*/ 141666 w 574972"/>
                <a:gd name="connsiteY70" fmla="*/ 217882 h 399845"/>
                <a:gd name="connsiteX71" fmla="*/ 216214 w 574972"/>
                <a:gd name="connsiteY71" fmla="*/ 156362 h 399845"/>
                <a:gd name="connsiteX72" fmla="*/ 223203 w 574972"/>
                <a:gd name="connsiteY72" fmla="*/ 148672 h 399845"/>
                <a:gd name="connsiteX73" fmla="*/ 239510 w 574972"/>
                <a:gd name="connsiteY73" fmla="*/ 138419 h 399845"/>
                <a:gd name="connsiteX74" fmla="*/ 262806 w 574972"/>
                <a:gd name="connsiteY74" fmla="*/ 117913 h 399845"/>
                <a:gd name="connsiteX75" fmla="*/ 283772 w 574972"/>
                <a:gd name="connsiteY75" fmla="*/ 99969 h 399845"/>
                <a:gd name="connsiteX76" fmla="*/ 309398 w 574972"/>
                <a:gd name="connsiteY76" fmla="*/ 102533 h 399845"/>
                <a:gd name="connsiteX77" fmla="*/ 314057 w 574972"/>
                <a:gd name="connsiteY77" fmla="*/ 107659 h 399845"/>
                <a:gd name="connsiteX78" fmla="*/ 337353 w 574972"/>
                <a:gd name="connsiteY78" fmla="*/ 133292 h 399845"/>
                <a:gd name="connsiteX79" fmla="*/ 346671 w 574972"/>
                <a:gd name="connsiteY79" fmla="*/ 140982 h 399845"/>
                <a:gd name="connsiteX80" fmla="*/ 365308 w 574972"/>
                <a:gd name="connsiteY80" fmla="*/ 161489 h 399845"/>
                <a:gd name="connsiteX81" fmla="*/ 383945 w 574972"/>
                <a:gd name="connsiteY81" fmla="*/ 146109 h 399845"/>
                <a:gd name="connsiteX82" fmla="*/ 414230 w 574972"/>
                <a:gd name="connsiteY82" fmla="*/ 120476 h 399845"/>
                <a:gd name="connsiteX83" fmla="*/ 437526 w 574972"/>
                <a:gd name="connsiteY83" fmla="*/ 99969 h 399845"/>
                <a:gd name="connsiteX84" fmla="*/ 477129 w 574972"/>
                <a:gd name="connsiteY84" fmla="*/ 61520 h 399845"/>
                <a:gd name="connsiteX85" fmla="*/ 498095 w 574972"/>
                <a:gd name="connsiteY85" fmla="*/ 43576 h 399845"/>
                <a:gd name="connsiteX86" fmla="*/ 486447 w 574972"/>
                <a:gd name="connsiteY86" fmla="*/ 43576 h 399845"/>
                <a:gd name="connsiteX87" fmla="*/ 463151 w 574972"/>
                <a:gd name="connsiteY87" fmla="*/ 43576 h 399845"/>
                <a:gd name="connsiteX88" fmla="*/ 456163 w 574972"/>
                <a:gd name="connsiteY88" fmla="*/ 41013 h 399845"/>
                <a:gd name="connsiteX89" fmla="*/ 442185 w 574972"/>
                <a:gd name="connsiteY89" fmla="*/ 20506 h 399845"/>
                <a:gd name="connsiteX90" fmla="*/ 453833 w 574972"/>
                <a:gd name="connsiteY90" fmla="*/ 2563 h 399845"/>
                <a:gd name="connsiteX91" fmla="*/ 456163 w 574972"/>
                <a:gd name="connsiteY91" fmla="*/ 2563 h 399845"/>
                <a:gd name="connsiteX92" fmla="*/ 463151 w 574972"/>
                <a:gd name="connsiteY92" fmla="*/ 0 h 399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65816" y="5392823"/>
            <a:ext cx="9370739" cy="1087000"/>
            <a:chOff x="949774" y="5192437"/>
            <a:chExt cx="9370739" cy="1087000"/>
          </a:xfrm>
          <a:solidFill>
            <a:schemeClr val="bg1">
              <a:lumMod val="85000"/>
            </a:schemeClr>
          </a:solidFill>
        </p:grpSpPr>
        <p:sp>
          <p:nvSpPr>
            <p:cNvPr id="60" name="Notched Right Arrow 32"/>
            <p:cNvSpPr/>
            <p:nvPr/>
          </p:nvSpPr>
          <p:spPr>
            <a:xfrm rot="10800000">
              <a:off x="949774" y="5192437"/>
              <a:ext cx="9370739" cy="1087000"/>
            </a:xfrm>
            <a:prstGeom prst="notchedRightArrow">
              <a:avLst>
                <a:gd name="adj1" fmla="val 100000"/>
                <a:gd name="adj2" fmla="val 46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1" name="Oval 36"/>
            <p:cNvSpPr>
              <a:spLocks noChangeAspect="1"/>
            </p:cNvSpPr>
            <p:nvPr/>
          </p:nvSpPr>
          <p:spPr>
            <a:xfrm>
              <a:off x="1337222" y="5388816"/>
              <a:ext cx="694248" cy="694244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</p:grpSp>
      <p:sp>
        <p:nvSpPr>
          <p:cNvPr id="62" name="TextBox 59"/>
          <p:cNvSpPr txBox="1">
            <a:spLocks noChangeArrowheads="1"/>
          </p:cNvSpPr>
          <p:nvPr/>
        </p:nvSpPr>
        <p:spPr bwMode="auto">
          <a:xfrm flipH="1">
            <a:off x="7224214" y="5498197"/>
            <a:ext cx="2395325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点击添加关键字</a:t>
            </a:r>
            <a:endParaRPr lang="en-US" altLang="ko-KR" sz="20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2068773" y="5854341"/>
            <a:ext cx="7550766" cy="54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r">
              <a:lnSpc>
                <a:spcPct val="114000"/>
              </a:lnSpc>
            </a:pP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30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10041340" y="5394534"/>
            <a:ext cx="2150661" cy="1087001"/>
            <a:chOff x="10041340" y="5162064"/>
            <a:chExt cx="2150661" cy="1087001"/>
          </a:xfrm>
        </p:grpSpPr>
        <p:sp>
          <p:nvSpPr>
            <p:cNvPr id="67" name="任意多边形 66"/>
            <p:cNvSpPr/>
            <p:nvPr/>
          </p:nvSpPr>
          <p:spPr>
            <a:xfrm rot="5400000">
              <a:off x="10573170" y="4630234"/>
              <a:ext cx="1087001" cy="2150661"/>
            </a:xfrm>
            <a:custGeom>
              <a:avLst/>
              <a:gdLst>
                <a:gd name="connsiteX0" fmla="*/ 0 w 1087001"/>
                <a:gd name="connsiteY0" fmla="*/ 1651026 h 2150661"/>
                <a:gd name="connsiteX1" fmla="*/ 0 w 1087001"/>
                <a:gd name="connsiteY1" fmla="*/ 0 h 2150661"/>
                <a:gd name="connsiteX2" fmla="*/ 1087001 w 1087001"/>
                <a:gd name="connsiteY2" fmla="*/ 0 h 2150661"/>
                <a:gd name="connsiteX3" fmla="*/ 1087001 w 1087001"/>
                <a:gd name="connsiteY3" fmla="*/ 1720529 h 2150661"/>
                <a:gd name="connsiteX4" fmla="*/ 1087000 w 1087001"/>
                <a:gd name="connsiteY4" fmla="*/ 1720530 h 2150661"/>
                <a:gd name="connsiteX5" fmla="*/ 1087000 w 1087001"/>
                <a:gd name="connsiteY5" fmla="*/ 1651026 h 2150661"/>
                <a:gd name="connsiteX6" fmla="*/ 546488 w 1087001"/>
                <a:gd name="connsiteY6" fmla="*/ 2148297 h 2150661"/>
                <a:gd name="connsiteX7" fmla="*/ 543501 w 1087001"/>
                <a:gd name="connsiteY7" fmla="*/ 2150661 h 2150661"/>
                <a:gd name="connsiteX8" fmla="*/ 540500 w 1087001"/>
                <a:gd name="connsiteY8" fmla="*/ 2148286 h 2150661"/>
                <a:gd name="connsiteX9" fmla="*/ 0 w 1087001"/>
                <a:gd name="connsiteY9" fmla="*/ 1651026 h 215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7001" h="2150661">
                  <a:moveTo>
                    <a:pt x="0" y="1651026"/>
                  </a:moveTo>
                  <a:lnTo>
                    <a:pt x="0" y="0"/>
                  </a:lnTo>
                  <a:lnTo>
                    <a:pt x="1087001" y="0"/>
                  </a:lnTo>
                  <a:lnTo>
                    <a:pt x="1087001" y="1720529"/>
                  </a:lnTo>
                  <a:lnTo>
                    <a:pt x="1087000" y="1720530"/>
                  </a:lnTo>
                  <a:lnTo>
                    <a:pt x="1087000" y="1651026"/>
                  </a:lnTo>
                  <a:lnTo>
                    <a:pt x="546488" y="2148297"/>
                  </a:lnTo>
                  <a:lnTo>
                    <a:pt x="543501" y="2150661"/>
                  </a:lnTo>
                  <a:lnTo>
                    <a:pt x="540500" y="2148286"/>
                  </a:lnTo>
                  <a:lnTo>
                    <a:pt x="0" y="16510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rtlCol="0" anchor="ctr">
              <a:noAutofit/>
            </a:bodyPr>
            <a:lstStyle/>
            <a:p>
              <a:pPr algn="ctr"/>
              <a:endParaRPr lang="en-US" sz="4267" dirty="0">
                <a:solidFill>
                  <a:schemeClr val="bg1"/>
                </a:solidFill>
              </a:endParaRPr>
            </a:p>
          </p:txBody>
        </p:sp>
        <p:sp>
          <p:nvSpPr>
            <p:cNvPr id="68" name="Freeform 168"/>
            <p:cNvSpPr>
              <a:spLocks noChangeAspect="1" noEditPoints="1"/>
            </p:cNvSpPr>
            <p:nvPr/>
          </p:nvSpPr>
          <p:spPr bwMode="auto">
            <a:xfrm>
              <a:off x="10755422" y="5420286"/>
              <a:ext cx="626245" cy="570557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839403" y="1661913"/>
            <a:ext cx="9370739" cy="1087001"/>
            <a:chOff x="1855445" y="1397359"/>
            <a:chExt cx="9370739" cy="1087001"/>
          </a:xfrm>
          <a:solidFill>
            <a:schemeClr val="bg1">
              <a:lumMod val="85000"/>
            </a:schemeClr>
          </a:solidFill>
        </p:grpSpPr>
        <p:sp>
          <p:nvSpPr>
            <p:cNvPr id="71" name="Notched Right Arrow 20"/>
            <p:cNvSpPr/>
            <p:nvPr/>
          </p:nvSpPr>
          <p:spPr>
            <a:xfrm>
              <a:off x="1855445" y="1397359"/>
              <a:ext cx="9370739" cy="1087001"/>
            </a:xfrm>
            <a:prstGeom prst="notchedRightArrow">
              <a:avLst>
                <a:gd name="adj1" fmla="val 100000"/>
                <a:gd name="adj2" fmla="val 4600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2" name="Oval 28"/>
            <p:cNvSpPr>
              <a:spLocks noChangeAspect="1"/>
            </p:cNvSpPr>
            <p:nvPr/>
          </p:nvSpPr>
          <p:spPr>
            <a:xfrm>
              <a:off x="10150853" y="1593737"/>
              <a:ext cx="694248" cy="694244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</p:grpSp>
      <p:sp>
        <p:nvSpPr>
          <p:cNvPr id="73" name="TextBox 59"/>
          <p:cNvSpPr txBox="1">
            <a:spLocks noChangeArrowheads="1"/>
          </p:cNvSpPr>
          <p:nvPr/>
        </p:nvSpPr>
        <p:spPr bwMode="auto">
          <a:xfrm flipH="1">
            <a:off x="2499433" y="1775057"/>
            <a:ext cx="2395325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点击添加关键字</a:t>
            </a:r>
            <a:endParaRPr lang="en-US" altLang="ko-KR" sz="20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73"/>
          <p:cNvSpPr>
            <a:spLocks noChangeArrowheads="1"/>
          </p:cNvSpPr>
          <p:nvPr/>
        </p:nvSpPr>
        <p:spPr bwMode="auto">
          <a:xfrm>
            <a:off x="2513082" y="2131201"/>
            <a:ext cx="7550766" cy="54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30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0" y="1664459"/>
            <a:ext cx="2135209" cy="1087000"/>
            <a:chOff x="1" y="1429445"/>
            <a:chExt cx="2135209" cy="1087000"/>
          </a:xfrm>
        </p:grpSpPr>
        <p:sp>
          <p:nvSpPr>
            <p:cNvPr id="76" name="任意多边形 75"/>
            <p:cNvSpPr/>
            <p:nvPr/>
          </p:nvSpPr>
          <p:spPr>
            <a:xfrm rot="16200000">
              <a:off x="524106" y="905340"/>
              <a:ext cx="1087000" cy="2135209"/>
            </a:xfrm>
            <a:custGeom>
              <a:avLst/>
              <a:gdLst>
                <a:gd name="connsiteX0" fmla="*/ 1087000 w 1087000"/>
                <a:gd name="connsiteY0" fmla="*/ 0 h 2135209"/>
                <a:gd name="connsiteX1" fmla="*/ 1087000 w 1087000"/>
                <a:gd name="connsiteY1" fmla="*/ 1635178 h 2135209"/>
                <a:gd name="connsiteX2" fmla="*/ 543500 w 1087000"/>
                <a:gd name="connsiteY2" fmla="*/ 2135209 h 2135209"/>
                <a:gd name="connsiteX3" fmla="*/ 0 w 1087000"/>
                <a:gd name="connsiteY3" fmla="*/ 1635178 h 2135209"/>
                <a:gd name="connsiteX4" fmla="*/ 0 w 1087000"/>
                <a:gd name="connsiteY4" fmla="*/ 0 h 2135209"/>
                <a:gd name="connsiteX5" fmla="*/ 1087000 w 1087000"/>
                <a:gd name="connsiteY5" fmla="*/ 0 h 2135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7000" h="2135209">
                  <a:moveTo>
                    <a:pt x="1087000" y="0"/>
                  </a:moveTo>
                  <a:lnTo>
                    <a:pt x="1087000" y="1635178"/>
                  </a:lnTo>
                  <a:lnTo>
                    <a:pt x="543500" y="2135209"/>
                  </a:lnTo>
                  <a:lnTo>
                    <a:pt x="0" y="1635178"/>
                  </a:lnTo>
                  <a:lnTo>
                    <a:pt x="0" y="0"/>
                  </a:lnTo>
                  <a:lnTo>
                    <a:pt x="108700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wrap="square" rtlCol="0" anchor="ctr">
              <a:noAutofit/>
            </a:bodyPr>
            <a:lstStyle/>
            <a:p>
              <a:pPr algn="ctr"/>
              <a:endParaRPr lang="en-US" sz="5867" dirty="0"/>
            </a:p>
          </p:txBody>
        </p:sp>
        <p:sp>
          <p:nvSpPr>
            <p:cNvPr id="77" name="任意多边形 76"/>
            <p:cNvSpPr>
              <a:spLocks/>
            </p:cNvSpPr>
            <p:nvPr/>
          </p:nvSpPr>
          <p:spPr bwMode="auto">
            <a:xfrm>
              <a:off x="786724" y="1653765"/>
              <a:ext cx="658017" cy="638359"/>
            </a:xfrm>
            <a:custGeom>
              <a:avLst/>
              <a:gdLst>
                <a:gd name="connsiteX0" fmla="*/ 262805 w 519288"/>
                <a:gd name="connsiteY0" fmla="*/ 111558 h 503774"/>
                <a:gd name="connsiteX1" fmla="*/ 439744 w 519288"/>
                <a:gd name="connsiteY1" fmla="*/ 276036 h 503774"/>
                <a:gd name="connsiteX2" fmla="*/ 439744 w 519288"/>
                <a:gd name="connsiteY2" fmla="*/ 484796 h 503774"/>
                <a:gd name="connsiteX3" fmla="*/ 433425 w 519288"/>
                <a:gd name="connsiteY3" fmla="*/ 503774 h 503774"/>
                <a:gd name="connsiteX4" fmla="*/ 414467 w 519288"/>
                <a:gd name="connsiteY4" fmla="*/ 503774 h 503774"/>
                <a:gd name="connsiteX5" fmla="*/ 319678 w 519288"/>
                <a:gd name="connsiteY5" fmla="*/ 503774 h 503774"/>
                <a:gd name="connsiteX6" fmla="*/ 313359 w 519288"/>
                <a:gd name="connsiteY6" fmla="*/ 503774 h 503774"/>
                <a:gd name="connsiteX7" fmla="*/ 307040 w 519288"/>
                <a:gd name="connsiteY7" fmla="*/ 497448 h 503774"/>
                <a:gd name="connsiteX8" fmla="*/ 307040 w 519288"/>
                <a:gd name="connsiteY8" fmla="*/ 396231 h 503774"/>
                <a:gd name="connsiteX9" fmla="*/ 212251 w 519288"/>
                <a:gd name="connsiteY9" fmla="*/ 396231 h 503774"/>
                <a:gd name="connsiteX10" fmla="*/ 212251 w 519288"/>
                <a:gd name="connsiteY10" fmla="*/ 497448 h 503774"/>
                <a:gd name="connsiteX11" fmla="*/ 212251 w 519288"/>
                <a:gd name="connsiteY11" fmla="*/ 503774 h 503774"/>
                <a:gd name="connsiteX12" fmla="*/ 199612 w 519288"/>
                <a:gd name="connsiteY12" fmla="*/ 503774 h 503774"/>
                <a:gd name="connsiteX13" fmla="*/ 104823 w 519288"/>
                <a:gd name="connsiteY13" fmla="*/ 503774 h 503774"/>
                <a:gd name="connsiteX14" fmla="*/ 92185 w 519288"/>
                <a:gd name="connsiteY14" fmla="*/ 503774 h 503774"/>
                <a:gd name="connsiteX15" fmla="*/ 79546 w 519288"/>
                <a:gd name="connsiteY15" fmla="*/ 484796 h 503774"/>
                <a:gd name="connsiteX16" fmla="*/ 79546 w 519288"/>
                <a:gd name="connsiteY16" fmla="*/ 276036 h 503774"/>
                <a:gd name="connsiteX17" fmla="*/ 259644 w 519288"/>
                <a:gd name="connsiteY17" fmla="*/ 0 h 503774"/>
                <a:gd name="connsiteX18" fmla="*/ 281809 w 519288"/>
                <a:gd name="connsiteY18" fmla="*/ 9516 h 503774"/>
                <a:gd name="connsiteX19" fmla="*/ 370468 w 519288"/>
                <a:gd name="connsiteY19" fmla="*/ 91992 h 503774"/>
                <a:gd name="connsiteX20" fmla="*/ 370468 w 519288"/>
                <a:gd name="connsiteY20" fmla="*/ 22205 h 503774"/>
                <a:gd name="connsiteX21" fmla="*/ 383134 w 519288"/>
                <a:gd name="connsiteY21" fmla="*/ 9516 h 503774"/>
                <a:gd name="connsiteX22" fmla="*/ 414798 w 519288"/>
                <a:gd name="connsiteY22" fmla="*/ 9516 h 503774"/>
                <a:gd name="connsiteX23" fmla="*/ 427463 w 519288"/>
                <a:gd name="connsiteY23" fmla="*/ 22205 h 503774"/>
                <a:gd name="connsiteX24" fmla="*/ 427463 w 519288"/>
                <a:gd name="connsiteY24" fmla="*/ 142746 h 503774"/>
                <a:gd name="connsiteX25" fmla="*/ 509789 w 519288"/>
                <a:gd name="connsiteY25" fmla="*/ 218877 h 503774"/>
                <a:gd name="connsiteX26" fmla="*/ 509789 w 519288"/>
                <a:gd name="connsiteY26" fmla="*/ 269631 h 503774"/>
                <a:gd name="connsiteX27" fmla="*/ 465460 w 519288"/>
                <a:gd name="connsiteY27" fmla="*/ 269631 h 503774"/>
                <a:gd name="connsiteX28" fmla="*/ 262810 w 519288"/>
                <a:gd name="connsiteY28" fmla="*/ 79303 h 503774"/>
                <a:gd name="connsiteX29" fmla="*/ 60161 w 519288"/>
                <a:gd name="connsiteY29" fmla="*/ 269631 h 503774"/>
                <a:gd name="connsiteX30" fmla="*/ 34830 w 519288"/>
                <a:gd name="connsiteY30" fmla="*/ 275975 h 503774"/>
                <a:gd name="connsiteX31" fmla="*/ 9499 w 519288"/>
                <a:gd name="connsiteY31" fmla="*/ 269631 h 503774"/>
                <a:gd name="connsiteX32" fmla="*/ 9499 w 519288"/>
                <a:gd name="connsiteY32" fmla="*/ 218877 h 503774"/>
                <a:gd name="connsiteX33" fmla="*/ 237479 w 519288"/>
                <a:gd name="connsiteY33" fmla="*/ 9516 h 503774"/>
                <a:gd name="connsiteX34" fmla="*/ 259644 w 519288"/>
                <a:gd name="connsiteY34" fmla="*/ 0 h 503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425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27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4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4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4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6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6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1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4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4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0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1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4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4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65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6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6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7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7" grpId="0"/>
          <p:bldP spid="50" grpId="0"/>
          <p:bldP spid="51" grpId="0"/>
          <p:bldP spid="62" grpId="0"/>
          <p:bldP spid="64" grpId="0"/>
          <p:bldP spid="73" grpId="0"/>
          <p:bldP spid="74" grpId="0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6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6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4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4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4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4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6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6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6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7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7" grpId="0"/>
          <p:bldP spid="50" grpId="0"/>
          <p:bldP spid="51" grpId="0"/>
          <p:bldP spid="62" grpId="0"/>
          <p:bldP spid="64" grpId="0"/>
          <p:bldP spid="73" grpId="0"/>
          <p:bldP spid="74" grpId="0"/>
          <p:bldP spid="4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92845" y="4001031"/>
            <a:ext cx="2007477" cy="430879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2200" b="1" baseline="-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47068" y="4491726"/>
            <a:ext cx="4521785" cy="1384986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综合描述说明，在此录入图表的综合描述说明，在此录入图表的综合描述说明，在此录入图表的综合描述说明，在此录入图表的综合描述说明。在此录入图表的综合描述说明，在此录入图表的综合描述说明，在此录入图表的综合描述说明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024316" y="1504004"/>
            <a:ext cx="2144537" cy="430879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sz="2200" b="1" baseline="-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13341" y="1947749"/>
            <a:ext cx="2934532" cy="8679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在此录入图表的描述说明，在此录入图表的描述说明，在此录入图表的描述说明。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407862" y="1442845"/>
            <a:ext cx="654557" cy="584767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r>
              <a:rPr lang="en-US" altLang="zh-CN" sz="4800" baseline="-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800" baseline="-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70690" y="4786207"/>
            <a:ext cx="2182903" cy="430879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sz="2200" b="1" baseline="-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70689" y="5224469"/>
            <a:ext cx="2765967" cy="8679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在此录入图表的描述说明，在此录入图表的描述说明，在此录入图表的描述说明。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06333" y="4719567"/>
            <a:ext cx="654557" cy="584767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/>
            <a:r>
              <a:rPr lang="en-US" altLang="zh-CN" sz="4800" baseline="-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800" baseline="-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54656" y="1843618"/>
            <a:ext cx="1829712" cy="430879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sz="2200" b="1" baseline="-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70689" y="2281879"/>
            <a:ext cx="3203094" cy="8679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在此录入图表的描述说明，在此录入图表的描述说明，在此录入图表的描述说明。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624411" y="1776979"/>
            <a:ext cx="654557" cy="584767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/>
            <a:r>
              <a:rPr lang="en-US" altLang="zh-CN" sz="4800" baseline="-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800" baseline="-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404825" y="1811269"/>
            <a:ext cx="1620000" cy="1620000"/>
            <a:chOff x="4679217" y="1783973"/>
            <a:chExt cx="1620000" cy="1620000"/>
          </a:xfrm>
        </p:grpSpPr>
        <p:sp>
          <p:nvSpPr>
            <p:cNvPr id="37" name="泪滴形 36"/>
            <p:cNvSpPr/>
            <p:nvPr/>
          </p:nvSpPr>
          <p:spPr>
            <a:xfrm rot="5400000">
              <a:off x="4679217" y="1783973"/>
              <a:ext cx="1620000" cy="1620000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>
              <a:grpSpLocks noChangeAspect="1"/>
            </p:cNvGrpSpPr>
            <p:nvPr/>
          </p:nvGrpSpPr>
          <p:grpSpPr>
            <a:xfrm>
              <a:off x="5357079" y="2323973"/>
              <a:ext cx="337232" cy="540000"/>
              <a:chOff x="8902075" y="6748292"/>
              <a:chExt cx="250825" cy="401638"/>
            </a:xfrm>
            <a:solidFill>
              <a:srgbClr val="9DA8B1"/>
            </a:solidFill>
          </p:grpSpPr>
          <p:sp>
            <p:nvSpPr>
              <p:cNvPr id="17" name="Freeform 550"/>
              <p:cNvSpPr>
                <a:spLocks/>
              </p:cNvSpPr>
              <p:nvPr/>
            </p:nvSpPr>
            <p:spPr bwMode="auto">
              <a:xfrm>
                <a:off x="8902075" y="6859417"/>
                <a:ext cx="250825" cy="290513"/>
              </a:xfrm>
              <a:custGeom>
                <a:avLst/>
                <a:gdLst>
                  <a:gd name="T0" fmla="*/ 180 w 180"/>
                  <a:gd name="T1" fmla="*/ 68 h 209"/>
                  <a:gd name="T2" fmla="*/ 180 w 180"/>
                  <a:gd name="T3" fmla="*/ 15 h 209"/>
                  <a:gd name="T4" fmla="*/ 156 w 180"/>
                  <a:gd name="T5" fmla="*/ 15 h 209"/>
                  <a:gd name="T6" fmla="*/ 156 w 180"/>
                  <a:gd name="T7" fmla="*/ 68 h 209"/>
                  <a:gd name="T8" fmla="*/ 92 w 180"/>
                  <a:gd name="T9" fmla="*/ 132 h 209"/>
                  <a:gd name="T10" fmla="*/ 91 w 180"/>
                  <a:gd name="T11" fmla="*/ 132 h 209"/>
                  <a:gd name="T12" fmla="*/ 90 w 180"/>
                  <a:gd name="T13" fmla="*/ 132 h 209"/>
                  <a:gd name="T14" fmla="*/ 90 w 180"/>
                  <a:gd name="T15" fmla="*/ 132 h 209"/>
                  <a:gd name="T16" fmla="*/ 89 w 180"/>
                  <a:gd name="T17" fmla="*/ 132 h 209"/>
                  <a:gd name="T18" fmla="*/ 24 w 180"/>
                  <a:gd name="T19" fmla="*/ 68 h 209"/>
                  <a:gd name="T20" fmla="*/ 24 w 180"/>
                  <a:gd name="T21" fmla="*/ 15 h 209"/>
                  <a:gd name="T22" fmla="*/ 0 w 180"/>
                  <a:gd name="T23" fmla="*/ 15 h 209"/>
                  <a:gd name="T24" fmla="*/ 0 w 180"/>
                  <a:gd name="T25" fmla="*/ 68 h 209"/>
                  <a:gd name="T26" fmla="*/ 76 w 180"/>
                  <a:gd name="T27" fmla="*/ 156 h 209"/>
                  <a:gd name="T28" fmla="*/ 76 w 180"/>
                  <a:gd name="T29" fmla="*/ 194 h 209"/>
                  <a:gd name="T30" fmla="*/ 22 w 180"/>
                  <a:gd name="T31" fmla="*/ 209 h 209"/>
                  <a:gd name="T32" fmla="*/ 159 w 180"/>
                  <a:gd name="T33" fmla="*/ 209 h 209"/>
                  <a:gd name="T34" fmla="*/ 104 w 180"/>
                  <a:gd name="T35" fmla="*/ 193 h 209"/>
                  <a:gd name="T36" fmla="*/ 104 w 180"/>
                  <a:gd name="T37" fmla="*/ 156 h 209"/>
                  <a:gd name="T38" fmla="*/ 180 w 180"/>
                  <a:gd name="T39" fmla="*/ 68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551"/>
              <p:cNvSpPr>
                <a:spLocks/>
              </p:cNvSpPr>
              <p:nvPr/>
            </p:nvSpPr>
            <p:spPr bwMode="auto">
              <a:xfrm>
                <a:off x="8967162" y="6748292"/>
                <a:ext cx="120650" cy="263525"/>
              </a:xfrm>
              <a:custGeom>
                <a:avLst/>
                <a:gdLst>
                  <a:gd name="T0" fmla="*/ 43 w 87"/>
                  <a:gd name="T1" fmla="*/ 190 h 190"/>
                  <a:gd name="T2" fmla="*/ 43 w 87"/>
                  <a:gd name="T3" fmla="*/ 190 h 190"/>
                  <a:gd name="T4" fmla="*/ 44 w 87"/>
                  <a:gd name="T5" fmla="*/ 190 h 190"/>
                  <a:gd name="T6" fmla="*/ 87 w 87"/>
                  <a:gd name="T7" fmla="*/ 147 h 190"/>
                  <a:gd name="T8" fmla="*/ 87 w 87"/>
                  <a:gd name="T9" fmla="*/ 43 h 190"/>
                  <a:gd name="T10" fmla="*/ 44 w 87"/>
                  <a:gd name="T11" fmla="*/ 0 h 190"/>
                  <a:gd name="T12" fmla="*/ 43 w 87"/>
                  <a:gd name="T13" fmla="*/ 0 h 190"/>
                  <a:gd name="T14" fmla="*/ 43 w 87"/>
                  <a:gd name="T15" fmla="*/ 0 h 190"/>
                  <a:gd name="T16" fmla="*/ 0 w 87"/>
                  <a:gd name="T17" fmla="*/ 43 h 190"/>
                  <a:gd name="T18" fmla="*/ 0 w 87"/>
                  <a:gd name="T19" fmla="*/ 147 h 190"/>
                  <a:gd name="T20" fmla="*/ 43 w 87"/>
                  <a:gd name="T21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3943338" y="3596070"/>
            <a:ext cx="2083094" cy="2083092"/>
            <a:chOff x="4217730" y="3568774"/>
            <a:chExt cx="2083094" cy="2083092"/>
          </a:xfrm>
        </p:grpSpPr>
        <p:sp>
          <p:nvSpPr>
            <p:cNvPr id="15" name="泪滴形 14"/>
            <p:cNvSpPr/>
            <p:nvPr/>
          </p:nvSpPr>
          <p:spPr>
            <a:xfrm>
              <a:off x="4217730" y="3568774"/>
              <a:ext cx="2083094" cy="2083092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组合 20"/>
            <p:cNvGrpSpPr>
              <a:grpSpLocks noChangeAspect="1"/>
            </p:cNvGrpSpPr>
            <p:nvPr/>
          </p:nvGrpSpPr>
          <p:grpSpPr>
            <a:xfrm>
              <a:off x="5035146" y="4244787"/>
              <a:ext cx="525001" cy="540000"/>
              <a:chOff x="7240588" y="6794047"/>
              <a:chExt cx="388938" cy="400050"/>
            </a:xfrm>
            <a:solidFill>
              <a:srgbClr val="9DA8B1"/>
            </a:solidFill>
          </p:grpSpPr>
          <p:sp>
            <p:nvSpPr>
              <p:cNvPr id="22" name="Freeform 405"/>
              <p:cNvSpPr>
                <a:spLocks/>
              </p:cNvSpPr>
              <p:nvPr/>
            </p:nvSpPr>
            <p:spPr bwMode="auto">
              <a:xfrm>
                <a:off x="7339013" y="6794047"/>
                <a:ext cx="127000" cy="125413"/>
              </a:xfrm>
              <a:custGeom>
                <a:avLst/>
                <a:gdLst>
                  <a:gd name="T0" fmla="*/ 45 w 91"/>
                  <a:gd name="T1" fmla="*/ 91 h 91"/>
                  <a:gd name="T2" fmla="*/ 56 w 91"/>
                  <a:gd name="T3" fmla="*/ 90 h 91"/>
                  <a:gd name="T4" fmla="*/ 41 w 91"/>
                  <a:gd name="T5" fmla="*/ 77 h 91"/>
                  <a:gd name="T6" fmla="*/ 31 w 91"/>
                  <a:gd name="T7" fmla="*/ 60 h 91"/>
                  <a:gd name="T8" fmla="*/ 37 w 91"/>
                  <a:gd name="T9" fmla="*/ 40 h 91"/>
                  <a:gd name="T10" fmla="*/ 58 w 91"/>
                  <a:gd name="T11" fmla="*/ 31 h 91"/>
                  <a:gd name="T12" fmla="*/ 74 w 91"/>
                  <a:gd name="T13" fmla="*/ 37 h 91"/>
                  <a:gd name="T14" fmla="*/ 91 w 91"/>
                  <a:gd name="T15" fmla="*/ 50 h 91"/>
                  <a:gd name="T16" fmla="*/ 91 w 91"/>
                  <a:gd name="T17" fmla="*/ 46 h 91"/>
                  <a:gd name="T18" fmla="*/ 45 w 91"/>
                  <a:gd name="T19" fmla="*/ 0 h 91"/>
                  <a:gd name="T20" fmla="*/ 0 w 91"/>
                  <a:gd name="T21" fmla="*/ 46 h 91"/>
                  <a:gd name="T22" fmla="*/ 45 w 91"/>
                  <a:gd name="T23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" h="91">
                    <a:moveTo>
                      <a:pt x="45" y="91"/>
                    </a:moveTo>
                    <a:cubicBezTo>
                      <a:pt x="49" y="91"/>
                      <a:pt x="53" y="91"/>
                      <a:pt x="56" y="90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35" y="73"/>
                      <a:pt x="32" y="67"/>
                      <a:pt x="31" y="60"/>
                    </a:cubicBezTo>
                    <a:cubicBezTo>
                      <a:pt x="31" y="53"/>
                      <a:pt x="33" y="46"/>
                      <a:pt x="37" y="40"/>
                    </a:cubicBezTo>
                    <a:cubicBezTo>
                      <a:pt x="42" y="34"/>
                      <a:pt x="50" y="31"/>
                      <a:pt x="58" y="31"/>
                    </a:cubicBezTo>
                    <a:cubicBezTo>
                      <a:pt x="64" y="31"/>
                      <a:pt x="70" y="33"/>
                      <a:pt x="74" y="37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1" y="49"/>
                      <a:pt x="91" y="47"/>
                      <a:pt x="91" y="46"/>
                    </a:cubicBezTo>
                    <a:cubicBezTo>
                      <a:pt x="91" y="21"/>
                      <a:pt x="71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407"/>
              <p:cNvSpPr>
                <a:spLocks/>
              </p:cNvSpPr>
              <p:nvPr/>
            </p:nvSpPr>
            <p:spPr bwMode="auto">
              <a:xfrm>
                <a:off x="7402513" y="6857547"/>
                <a:ext cx="227013" cy="198438"/>
              </a:xfrm>
              <a:custGeom>
                <a:avLst/>
                <a:gdLst>
                  <a:gd name="T0" fmla="*/ 104 w 163"/>
                  <a:gd name="T1" fmla="*/ 26 h 143"/>
                  <a:gd name="T2" fmla="*/ 79 w 163"/>
                  <a:gd name="T3" fmla="*/ 31 h 143"/>
                  <a:gd name="T4" fmla="*/ 66 w 163"/>
                  <a:gd name="T5" fmla="*/ 40 h 143"/>
                  <a:gd name="T6" fmla="*/ 20 w 163"/>
                  <a:gd name="T7" fmla="*/ 2 h 143"/>
                  <a:gd name="T8" fmla="*/ 13 w 163"/>
                  <a:gd name="T9" fmla="*/ 0 h 143"/>
                  <a:gd name="T10" fmla="*/ 4 w 163"/>
                  <a:gd name="T11" fmla="*/ 4 h 143"/>
                  <a:gd name="T12" fmla="*/ 5 w 163"/>
                  <a:gd name="T13" fmla="*/ 20 h 143"/>
                  <a:gd name="T14" fmla="*/ 52 w 163"/>
                  <a:gd name="T15" fmla="*/ 58 h 143"/>
                  <a:gd name="T16" fmla="*/ 46 w 163"/>
                  <a:gd name="T17" fmla="*/ 73 h 143"/>
                  <a:gd name="T18" fmla="*/ 45 w 163"/>
                  <a:gd name="T19" fmla="*/ 81 h 143"/>
                  <a:gd name="T20" fmla="*/ 73 w 163"/>
                  <a:gd name="T21" fmla="*/ 66 h 143"/>
                  <a:gd name="T22" fmla="*/ 89 w 163"/>
                  <a:gd name="T23" fmla="*/ 62 h 143"/>
                  <a:gd name="T24" fmla="*/ 119 w 163"/>
                  <a:gd name="T25" fmla="*/ 79 h 143"/>
                  <a:gd name="T26" fmla="*/ 106 w 163"/>
                  <a:gd name="T27" fmla="*/ 125 h 143"/>
                  <a:gd name="T28" fmla="*/ 82 w 163"/>
                  <a:gd name="T29" fmla="*/ 139 h 143"/>
                  <a:gd name="T30" fmla="*/ 104 w 163"/>
                  <a:gd name="T31" fmla="*/ 143 h 143"/>
                  <a:gd name="T32" fmla="*/ 163 w 163"/>
                  <a:gd name="T33" fmla="*/ 84 h 143"/>
                  <a:gd name="T34" fmla="*/ 104 w 163"/>
                  <a:gd name="T35" fmla="*/ 26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3" h="143">
                    <a:moveTo>
                      <a:pt x="104" y="26"/>
                    </a:moveTo>
                    <a:cubicBezTo>
                      <a:pt x="95" y="26"/>
                      <a:pt x="86" y="28"/>
                      <a:pt x="79" y="31"/>
                    </a:cubicBezTo>
                    <a:cubicBezTo>
                      <a:pt x="74" y="34"/>
                      <a:pt x="70" y="36"/>
                      <a:pt x="66" y="4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0"/>
                      <a:pt x="15" y="0"/>
                      <a:pt x="13" y="0"/>
                    </a:cubicBezTo>
                    <a:cubicBezTo>
                      <a:pt x="9" y="0"/>
                      <a:pt x="6" y="1"/>
                      <a:pt x="4" y="4"/>
                    </a:cubicBezTo>
                    <a:cubicBezTo>
                      <a:pt x="0" y="9"/>
                      <a:pt x="1" y="16"/>
                      <a:pt x="5" y="20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49" y="62"/>
                      <a:pt x="47" y="67"/>
                      <a:pt x="46" y="73"/>
                    </a:cubicBezTo>
                    <a:cubicBezTo>
                      <a:pt x="46" y="75"/>
                      <a:pt x="45" y="78"/>
                      <a:pt x="45" y="81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8" y="63"/>
                      <a:pt x="84" y="62"/>
                      <a:pt x="89" y="62"/>
                    </a:cubicBezTo>
                    <a:cubicBezTo>
                      <a:pt x="102" y="62"/>
                      <a:pt x="113" y="68"/>
                      <a:pt x="119" y="79"/>
                    </a:cubicBezTo>
                    <a:cubicBezTo>
                      <a:pt x="128" y="95"/>
                      <a:pt x="122" y="116"/>
                      <a:pt x="106" y="125"/>
                    </a:cubicBezTo>
                    <a:cubicBezTo>
                      <a:pt x="82" y="139"/>
                      <a:pt x="82" y="139"/>
                      <a:pt x="82" y="139"/>
                    </a:cubicBezTo>
                    <a:cubicBezTo>
                      <a:pt x="88" y="141"/>
                      <a:pt x="96" y="143"/>
                      <a:pt x="104" y="143"/>
                    </a:cubicBezTo>
                    <a:cubicBezTo>
                      <a:pt x="136" y="143"/>
                      <a:pt x="163" y="117"/>
                      <a:pt x="163" y="84"/>
                    </a:cubicBezTo>
                    <a:cubicBezTo>
                      <a:pt x="163" y="52"/>
                      <a:pt x="136" y="26"/>
                      <a:pt x="104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408"/>
              <p:cNvSpPr>
                <a:spLocks/>
              </p:cNvSpPr>
              <p:nvPr/>
            </p:nvSpPr>
            <p:spPr bwMode="auto">
              <a:xfrm>
                <a:off x="7240588" y="6963909"/>
                <a:ext cx="315913" cy="230188"/>
              </a:xfrm>
              <a:custGeom>
                <a:avLst/>
                <a:gdLst>
                  <a:gd name="T0" fmla="*/ 152 w 227"/>
                  <a:gd name="T1" fmla="*/ 69 h 165"/>
                  <a:gd name="T2" fmla="*/ 215 w 227"/>
                  <a:gd name="T3" fmla="*/ 35 h 165"/>
                  <a:gd name="T4" fmla="*/ 222 w 227"/>
                  <a:gd name="T5" fmla="*/ 9 h 165"/>
                  <a:gd name="T6" fmla="*/ 205 w 227"/>
                  <a:gd name="T7" fmla="*/ 0 h 165"/>
                  <a:gd name="T8" fmla="*/ 196 w 227"/>
                  <a:gd name="T9" fmla="*/ 2 h 165"/>
                  <a:gd name="T10" fmla="*/ 135 w 227"/>
                  <a:gd name="T11" fmla="*/ 36 h 165"/>
                  <a:gd name="T12" fmla="*/ 123 w 227"/>
                  <a:gd name="T13" fmla="*/ 26 h 165"/>
                  <a:gd name="T14" fmla="*/ 77 w 227"/>
                  <a:gd name="T15" fmla="*/ 11 h 165"/>
                  <a:gd name="T16" fmla="*/ 0 w 227"/>
                  <a:gd name="T17" fmla="*/ 88 h 165"/>
                  <a:gd name="T18" fmla="*/ 77 w 227"/>
                  <a:gd name="T19" fmla="*/ 165 h 165"/>
                  <a:gd name="T20" fmla="*/ 155 w 227"/>
                  <a:gd name="T21" fmla="*/ 88 h 165"/>
                  <a:gd name="T22" fmla="*/ 154 w 227"/>
                  <a:gd name="T23" fmla="*/ 85 h 165"/>
                  <a:gd name="T24" fmla="*/ 152 w 227"/>
                  <a:gd name="T25" fmla="*/ 69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165">
                    <a:moveTo>
                      <a:pt x="152" y="69"/>
                    </a:moveTo>
                    <a:cubicBezTo>
                      <a:pt x="215" y="35"/>
                      <a:pt x="215" y="35"/>
                      <a:pt x="215" y="35"/>
                    </a:cubicBezTo>
                    <a:cubicBezTo>
                      <a:pt x="224" y="30"/>
                      <a:pt x="227" y="18"/>
                      <a:pt x="222" y="9"/>
                    </a:cubicBezTo>
                    <a:cubicBezTo>
                      <a:pt x="219" y="3"/>
                      <a:pt x="212" y="0"/>
                      <a:pt x="205" y="0"/>
                    </a:cubicBezTo>
                    <a:cubicBezTo>
                      <a:pt x="202" y="0"/>
                      <a:pt x="199" y="0"/>
                      <a:pt x="196" y="2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1" y="32"/>
                      <a:pt x="127" y="29"/>
                      <a:pt x="123" y="26"/>
                    </a:cubicBezTo>
                    <a:cubicBezTo>
                      <a:pt x="110" y="16"/>
                      <a:pt x="94" y="11"/>
                      <a:pt x="77" y="11"/>
                    </a:cubicBezTo>
                    <a:cubicBezTo>
                      <a:pt x="35" y="11"/>
                      <a:pt x="0" y="45"/>
                      <a:pt x="0" y="88"/>
                    </a:cubicBezTo>
                    <a:cubicBezTo>
                      <a:pt x="0" y="131"/>
                      <a:pt x="35" y="165"/>
                      <a:pt x="77" y="165"/>
                    </a:cubicBezTo>
                    <a:cubicBezTo>
                      <a:pt x="120" y="165"/>
                      <a:pt x="155" y="131"/>
                      <a:pt x="155" y="88"/>
                    </a:cubicBezTo>
                    <a:cubicBezTo>
                      <a:pt x="155" y="87"/>
                      <a:pt x="155" y="86"/>
                      <a:pt x="154" y="85"/>
                    </a:cubicBezTo>
                    <a:cubicBezTo>
                      <a:pt x="154" y="80"/>
                      <a:pt x="154" y="75"/>
                      <a:pt x="152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6185557" y="1348177"/>
            <a:ext cx="2083094" cy="2083092"/>
            <a:chOff x="6443907" y="1320881"/>
            <a:chExt cx="2083094" cy="2083092"/>
          </a:xfrm>
        </p:grpSpPr>
        <p:sp>
          <p:nvSpPr>
            <p:cNvPr id="36" name="泪滴形 35"/>
            <p:cNvSpPr/>
            <p:nvPr/>
          </p:nvSpPr>
          <p:spPr>
            <a:xfrm rot="10800000">
              <a:off x="6443907" y="1320881"/>
              <a:ext cx="2083094" cy="2083092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Freeform 169"/>
            <p:cNvSpPr>
              <a:spLocks noChangeAspect="1"/>
            </p:cNvSpPr>
            <p:nvPr/>
          </p:nvSpPr>
          <p:spPr bwMode="auto">
            <a:xfrm>
              <a:off x="7251529" y="2036775"/>
              <a:ext cx="394111" cy="591167"/>
            </a:xfrm>
            <a:custGeom>
              <a:avLst/>
              <a:gdLst>
                <a:gd name="T0" fmla="*/ 144 w 192"/>
                <a:gd name="T1" fmla="*/ 192 h 288"/>
                <a:gd name="T2" fmla="*/ 130 w 192"/>
                <a:gd name="T3" fmla="*/ 194 h 288"/>
                <a:gd name="T4" fmla="*/ 120 w 192"/>
                <a:gd name="T5" fmla="*/ 192 h 288"/>
                <a:gd name="T6" fmla="*/ 96 w 192"/>
                <a:gd name="T7" fmla="*/ 167 h 288"/>
                <a:gd name="T8" fmla="*/ 94 w 192"/>
                <a:gd name="T9" fmla="*/ 158 h 288"/>
                <a:gd name="T10" fmla="*/ 96 w 192"/>
                <a:gd name="T11" fmla="*/ 144 h 288"/>
                <a:gd name="T12" fmla="*/ 94 w 192"/>
                <a:gd name="T13" fmla="*/ 131 h 288"/>
                <a:gd name="T14" fmla="*/ 96 w 192"/>
                <a:gd name="T15" fmla="*/ 121 h 288"/>
                <a:gd name="T16" fmla="*/ 121 w 192"/>
                <a:gd name="T17" fmla="*/ 96 h 288"/>
                <a:gd name="T18" fmla="*/ 131 w 192"/>
                <a:gd name="T19" fmla="*/ 94 h 288"/>
                <a:gd name="T20" fmla="*/ 144 w 192"/>
                <a:gd name="T21" fmla="*/ 96 h 288"/>
                <a:gd name="T22" fmla="*/ 192 w 192"/>
                <a:gd name="T23" fmla="*/ 48 h 288"/>
                <a:gd name="T24" fmla="*/ 144 w 192"/>
                <a:gd name="T25" fmla="*/ 0 h 288"/>
                <a:gd name="T26" fmla="*/ 96 w 192"/>
                <a:gd name="T27" fmla="*/ 48 h 288"/>
                <a:gd name="T28" fmla="*/ 98 w 192"/>
                <a:gd name="T29" fmla="*/ 62 h 288"/>
                <a:gd name="T30" fmla="*/ 96 w 192"/>
                <a:gd name="T31" fmla="*/ 71 h 288"/>
                <a:gd name="T32" fmla="*/ 71 w 192"/>
                <a:gd name="T33" fmla="*/ 96 h 288"/>
                <a:gd name="T34" fmla="*/ 62 w 192"/>
                <a:gd name="T35" fmla="*/ 98 h 288"/>
                <a:gd name="T36" fmla="*/ 48 w 192"/>
                <a:gd name="T37" fmla="*/ 96 h 288"/>
                <a:gd name="T38" fmla="*/ 0 w 192"/>
                <a:gd name="T39" fmla="*/ 144 h 288"/>
                <a:gd name="T40" fmla="*/ 48 w 192"/>
                <a:gd name="T41" fmla="*/ 192 h 288"/>
                <a:gd name="T42" fmla="*/ 60 w 192"/>
                <a:gd name="T43" fmla="*/ 190 h 288"/>
                <a:gd name="T44" fmla="*/ 70 w 192"/>
                <a:gd name="T45" fmla="*/ 192 h 288"/>
                <a:gd name="T46" fmla="*/ 95 w 192"/>
                <a:gd name="T47" fmla="*/ 218 h 288"/>
                <a:gd name="T48" fmla="*/ 98 w 192"/>
                <a:gd name="T49" fmla="*/ 227 h 288"/>
                <a:gd name="T50" fmla="*/ 96 w 192"/>
                <a:gd name="T51" fmla="*/ 240 h 288"/>
                <a:gd name="T52" fmla="*/ 144 w 192"/>
                <a:gd name="T53" fmla="*/ 288 h 288"/>
                <a:gd name="T54" fmla="*/ 192 w 192"/>
                <a:gd name="T55" fmla="*/ 240 h 288"/>
                <a:gd name="T56" fmla="*/ 144 w 192"/>
                <a:gd name="T57" fmla="*/ 19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2" h="288">
                  <a:moveTo>
                    <a:pt x="144" y="192"/>
                  </a:moveTo>
                  <a:cubicBezTo>
                    <a:pt x="137" y="192"/>
                    <a:pt x="130" y="194"/>
                    <a:pt x="130" y="194"/>
                  </a:cubicBezTo>
                  <a:cubicBezTo>
                    <a:pt x="127" y="195"/>
                    <a:pt x="123" y="194"/>
                    <a:pt x="120" y="192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94" y="165"/>
                    <a:pt x="93" y="161"/>
                    <a:pt x="94" y="158"/>
                  </a:cubicBezTo>
                  <a:cubicBezTo>
                    <a:pt x="94" y="158"/>
                    <a:pt x="96" y="151"/>
                    <a:pt x="96" y="144"/>
                  </a:cubicBezTo>
                  <a:cubicBezTo>
                    <a:pt x="96" y="137"/>
                    <a:pt x="94" y="131"/>
                    <a:pt x="94" y="131"/>
                  </a:cubicBezTo>
                  <a:cubicBezTo>
                    <a:pt x="93" y="128"/>
                    <a:pt x="94" y="124"/>
                    <a:pt x="96" y="121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3" y="94"/>
                    <a:pt x="128" y="93"/>
                    <a:pt x="131" y="94"/>
                  </a:cubicBezTo>
                  <a:cubicBezTo>
                    <a:pt x="131" y="94"/>
                    <a:pt x="137" y="96"/>
                    <a:pt x="144" y="96"/>
                  </a:cubicBezTo>
                  <a:cubicBezTo>
                    <a:pt x="170" y="96"/>
                    <a:pt x="192" y="75"/>
                    <a:pt x="192" y="48"/>
                  </a:cubicBezTo>
                  <a:cubicBezTo>
                    <a:pt x="192" y="22"/>
                    <a:pt x="170" y="0"/>
                    <a:pt x="144" y="0"/>
                  </a:cubicBezTo>
                  <a:cubicBezTo>
                    <a:pt x="117" y="0"/>
                    <a:pt x="96" y="22"/>
                    <a:pt x="96" y="48"/>
                  </a:cubicBezTo>
                  <a:cubicBezTo>
                    <a:pt x="96" y="55"/>
                    <a:pt x="98" y="62"/>
                    <a:pt x="98" y="62"/>
                  </a:cubicBezTo>
                  <a:cubicBezTo>
                    <a:pt x="99" y="65"/>
                    <a:pt x="98" y="69"/>
                    <a:pt x="96" y="71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69" y="98"/>
                    <a:pt x="65" y="99"/>
                    <a:pt x="62" y="98"/>
                  </a:cubicBezTo>
                  <a:cubicBezTo>
                    <a:pt x="62" y="98"/>
                    <a:pt x="55" y="96"/>
                    <a:pt x="48" y="96"/>
                  </a:cubicBezTo>
                  <a:cubicBezTo>
                    <a:pt x="21" y="96"/>
                    <a:pt x="0" y="117"/>
                    <a:pt x="0" y="144"/>
                  </a:cubicBezTo>
                  <a:cubicBezTo>
                    <a:pt x="0" y="170"/>
                    <a:pt x="21" y="192"/>
                    <a:pt x="48" y="192"/>
                  </a:cubicBezTo>
                  <a:cubicBezTo>
                    <a:pt x="54" y="192"/>
                    <a:pt x="60" y="190"/>
                    <a:pt x="60" y="190"/>
                  </a:cubicBezTo>
                  <a:cubicBezTo>
                    <a:pt x="63" y="189"/>
                    <a:pt x="68" y="190"/>
                    <a:pt x="70" y="192"/>
                  </a:cubicBezTo>
                  <a:cubicBezTo>
                    <a:pt x="95" y="218"/>
                    <a:pt x="95" y="218"/>
                    <a:pt x="95" y="218"/>
                  </a:cubicBezTo>
                  <a:cubicBezTo>
                    <a:pt x="97" y="220"/>
                    <a:pt x="98" y="224"/>
                    <a:pt x="98" y="227"/>
                  </a:cubicBezTo>
                  <a:cubicBezTo>
                    <a:pt x="98" y="227"/>
                    <a:pt x="96" y="234"/>
                    <a:pt x="96" y="240"/>
                  </a:cubicBezTo>
                  <a:cubicBezTo>
                    <a:pt x="96" y="266"/>
                    <a:pt x="117" y="288"/>
                    <a:pt x="144" y="288"/>
                  </a:cubicBezTo>
                  <a:cubicBezTo>
                    <a:pt x="170" y="288"/>
                    <a:pt x="192" y="266"/>
                    <a:pt x="192" y="240"/>
                  </a:cubicBezTo>
                  <a:cubicBezTo>
                    <a:pt x="192" y="213"/>
                    <a:pt x="170" y="192"/>
                    <a:pt x="144" y="1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98585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23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4287399" y="1680296"/>
            <a:ext cx="427561" cy="925149"/>
          </a:xfrm>
          <a:custGeom>
            <a:avLst/>
            <a:gdLst>
              <a:gd name="T0" fmla="*/ 0 w 791187"/>
              <a:gd name="T1" fmla="*/ 0 h 1712168"/>
              <a:gd name="T2" fmla="*/ 791187 w 791187"/>
              <a:gd name="T3" fmla="*/ 1712168 h 1712168"/>
            </a:gdLst>
            <a:ahLst/>
            <a:cxnLst/>
            <a:rect l="T0" t="T1" r="T2" b="T3"/>
            <a:pathLst>
              <a:path w="791187" h="1712168">
                <a:moveTo>
                  <a:pt x="224100" y="0"/>
                </a:moveTo>
                <a:lnTo>
                  <a:pt x="791187" y="327408"/>
                </a:lnTo>
                <a:cubicBezTo>
                  <a:pt x="704497" y="484101"/>
                  <a:pt x="655320" y="664350"/>
                  <a:pt x="655320" y="856084"/>
                </a:cubicBezTo>
                <a:cubicBezTo>
                  <a:pt x="655320" y="1047818"/>
                  <a:pt x="704497" y="1228067"/>
                  <a:pt x="791187" y="1384760"/>
                </a:cubicBezTo>
                <a:lnTo>
                  <a:pt x="224099" y="1712168"/>
                </a:lnTo>
                <a:cubicBezTo>
                  <a:pt x="81066" y="1459381"/>
                  <a:pt x="0" y="1167199"/>
                  <a:pt x="0" y="856084"/>
                </a:cubicBezTo>
                <a:cubicBezTo>
                  <a:pt x="0" y="544969"/>
                  <a:pt x="81066" y="252787"/>
                  <a:pt x="2241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 rot="7200000">
            <a:off x="4654091" y="2315245"/>
            <a:ext cx="427507" cy="925264"/>
          </a:xfrm>
          <a:custGeom>
            <a:avLst/>
            <a:gdLst>
              <a:gd name="T0" fmla="*/ 0 w 791186"/>
              <a:gd name="T1" fmla="*/ 0 h 1712168"/>
              <a:gd name="T2" fmla="*/ 791186 w 791186"/>
              <a:gd name="T3" fmla="*/ 1712168 h 1712168"/>
            </a:gdLst>
            <a:ahLst/>
            <a:cxnLst/>
            <a:rect l="T0" t="T1" r="T2" b="T3"/>
            <a:pathLst>
              <a:path w="791186" h="1712168">
                <a:moveTo>
                  <a:pt x="567087" y="0"/>
                </a:moveTo>
                <a:cubicBezTo>
                  <a:pt x="710121" y="252787"/>
                  <a:pt x="791186" y="544969"/>
                  <a:pt x="791186" y="856084"/>
                </a:cubicBezTo>
                <a:cubicBezTo>
                  <a:pt x="791186" y="1167199"/>
                  <a:pt x="710121" y="1459381"/>
                  <a:pt x="567087" y="1712168"/>
                </a:cubicBezTo>
                <a:lnTo>
                  <a:pt x="0" y="1384760"/>
                </a:lnTo>
                <a:cubicBezTo>
                  <a:pt x="86690" y="1228067"/>
                  <a:pt x="135866" y="1047818"/>
                  <a:pt x="135866" y="856084"/>
                </a:cubicBezTo>
                <a:cubicBezTo>
                  <a:pt x="135866" y="664350"/>
                  <a:pt x="86690" y="484102"/>
                  <a:pt x="0" y="32740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 rot="7200000">
            <a:off x="5412221" y="1022682"/>
            <a:ext cx="568428" cy="1210168"/>
          </a:xfrm>
          <a:custGeom>
            <a:avLst/>
            <a:gdLst>
              <a:gd name="T0" fmla="*/ 0 w 568580"/>
              <a:gd name="T1" fmla="*/ 0 h 1210341"/>
              <a:gd name="T2" fmla="*/ 568580 w 568580"/>
              <a:gd name="T3" fmla="*/ 1210341 h 1210341"/>
            </a:gdLst>
            <a:ahLst/>
            <a:cxnLst/>
            <a:rect l="T0" t="T1" r="T2" b="T3"/>
            <a:pathLst>
              <a:path w="568580" h="1210341">
                <a:moveTo>
                  <a:pt x="135370" y="1210341"/>
                </a:moveTo>
                <a:cubicBezTo>
                  <a:pt x="58064" y="1073715"/>
                  <a:pt x="14249" y="915795"/>
                  <a:pt x="14249" y="747643"/>
                </a:cubicBezTo>
                <a:cubicBezTo>
                  <a:pt x="14249" y="580971"/>
                  <a:pt x="57296" y="424352"/>
                  <a:pt x="133560" y="288681"/>
                </a:cubicBezTo>
                <a:lnTo>
                  <a:pt x="0" y="208431"/>
                </a:lnTo>
                <a:lnTo>
                  <a:pt x="540814" y="0"/>
                </a:lnTo>
                <a:lnTo>
                  <a:pt x="568580" y="550068"/>
                </a:lnTo>
                <a:lnTo>
                  <a:pt x="437427" y="471263"/>
                </a:lnTo>
                <a:cubicBezTo>
                  <a:pt x="393156" y="553544"/>
                  <a:pt x="368437" y="647707"/>
                  <a:pt x="368437" y="747643"/>
                </a:cubicBezTo>
                <a:cubicBezTo>
                  <a:pt x="368437" y="851272"/>
                  <a:pt x="395017" y="948694"/>
                  <a:pt x="441871" y="103338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 rot="3600000">
            <a:off x="4654092" y="1045233"/>
            <a:ext cx="427508" cy="925264"/>
          </a:xfrm>
          <a:custGeom>
            <a:avLst/>
            <a:gdLst>
              <a:gd name="T0" fmla="*/ 0 w 791187"/>
              <a:gd name="T1" fmla="*/ 0 h 1712168"/>
              <a:gd name="T2" fmla="*/ 791187 w 791187"/>
              <a:gd name="T3" fmla="*/ 1712168 h 1712168"/>
            </a:gdLst>
            <a:ahLst/>
            <a:cxnLst/>
            <a:rect l="T0" t="T1" r="T2" b="T3"/>
            <a:pathLst>
              <a:path w="791187" h="1712168">
                <a:moveTo>
                  <a:pt x="224100" y="0"/>
                </a:moveTo>
                <a:lnTo>
                  <a:pt x="791187" y="327408"/>
                </a:lnTo>
                <a:cubicBezTo>
                  <a:pt x="704497" y="484101"/>
                  <a:pt x="655320" y="664350"/>
                  <a:pt x="655320" y="856084"/>
                </a:cubicBezTo>
                <a:cubicBezTo>
                  <a:pt x="655320" y="1047818"/>
                  <a:pt x="704497" y="1228067"/>
                  <a:pt x="791187" y="1384760"/>
                </a:cubicBezTo>
                <a:lnTo>
                  <a:pt x="224099" y="1712168"/>
                </a:lnTo>
                <a:cubicBezTo>
                  <a:pt x="81066" y="1459381"/>
                  <a:pt x="0" y="1167199"/>
                  <a:pt x="0" y="856084"/>
                </a:cubicBezTo>
                <a:cubicBezTo>
                  <a:pt x="0" y="544969"/>
                  <a:pt x="81066" y="252787"/>
                  <a:pt x="2241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9" name="任意多边形 28"/>
          <p:cNvSpPr>
            <a:spLocks noChangeArrowheads="1"/>
          </p:cNvSpPr>
          <p:nvPr/>
        </p:nvSpPr>
        <p:spPr bwMode="auto">
          <a:xfrm>
            <a:off x="6135447" y="4427984"/>
            <a:ext cx="2300089" cy="1261914"/>
          </a:xfrm>
          <a:custGeom>
            <a:avLst/>
            <a:gdLst>
              <a:gd name="connsiteX0" fmla="*/ 787027 w 2300089"/>
              <a:gd name="connsiteY0" fmla="*/ 0 h 1261914"/>
              <a:gd name="connsiteX1" fmla="*/ 1274382 w 2300089"/>
              <a:gd name="connsiteY1" fmla="*/ 281340 h 1261914"/>
              <a:gd name="connsiteX2" fmla="*/ 1168981 w 2300089"/>
              <a:gd name="connsiteY2" fmla="*/ 436816 h 1261914"/>
              <a:gd name="connsiteX3" fmla="*/ 1152704 w 2300089"/>
              <a:gd name="connsiteY3" fmla="*/ 455248 h 1261914"/>
              <a:gd name="connsiteX4" fmla="*/ 1667689 w 2300089"/>
              <a:gd name="connsiteY4" fmla="*/ 455248 h 1261914"/>
              <a:gd name="connsiteX5" fmla="*/ 1667689 w 2300089"/>
              <a:gd name="connsiteY5" fmla="*/ 210315 h 1261914"/>
              <a:gd name="connsiteX6" fmla="*/ 2300089 w 2300089"/>
              <a:gd name="connsiteY6" fmla="*/ 736115 h 1261914"/>
              <a:gd name="connsiteX7" fmla="*/ 1667689 w 2300089"/>
              <a:gd name="connsiteY7" fmla="*/ 1261914 h 1261914"/>
              <a:gd name="connsiteX8" fmla="*/ 1667689 w 2300089"/>
              <a:gd name="connsiteY8" fmla="*/ 1016981 h 1261914"/>
              <a:gd name="connsiteX9" fmla="*/ 14415 w 2300089"/>
              <a:gd name="connsiteY9" fmla="*/ 1016981 h 1261914"/>
              <a:gd name="connsiteX10" fmla="*/ 14415 w 2300089"/>
              <a:gd name="connsiteY10" fmla="*/ 1016063 h 1261914"/>
              <a:gd name="connsiteX11" fmla="*/ 0 w 2300089"/>
              <a:gd name="connsiteY11" fmla="*/ 1017105 h 1261914"/>
              <a:gd name="connsiteX12" fmla="*/ 30 w 2300089"/>
              <a:gd name="connsiteY12" fmla="*/ 454373 h 1261914"/>
              <a:gd name="connsiteX13" fmla="*/ 451907 w 2300089"/>
              <a:gd name="connsiteY13" fmla="*/ 328301 h 1261914"/>
              <a:gd name="connsiteX14" fmla="*/ 787027 w 2300089"/>
              <a:gd name="connsiteY14" fmla="*/ 0 h 1261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00089" h="1261914">
                <a:moveTo>
                  <a:pt x="787027" y="0"/>
                </a:moveTo>
                <a:lnTo>
                  <a:pt x="1274382" y="281340"/>
                </a:lnTo>
                <a:cubicBezTo>
                  <a:pt x="1242708" y="335110"/>
                  <a:pt x="1207538" y="387055"/>
                  <a:pt x="1168981" y="436816"/>
                </a:cubicBezTo>
                <a:lnTo>
                  <a:pt x="1152704" y="455248"/>
                </a:lnTo>
                <a:lnTo>
                  <a:pt x="1667689" y="455248"/>
                </a:lnTo>
                <a:lnTo>
                  <a:pt x="1667689" y="210315"/>
                </a:lnTo>
                <a:lnTo>
                  <a:pt x="2300089" y="736115"/>
                </a:lnTo>
                <a:lnTo>
                  <a:pt x="1667689" y="1261914"/>
                </a:lnTo>
                <a:lnTo>
                  <a:pt x="1667689" y="1016981"/>
                </a:lnTo>
                <a:lnTo>
                  <a:pt x="14415" y="1016981"/>
                </a:lnTo>
                <a:lnTo>
                  <a:pt x="14415" y="1016063"/>
                </a:lnTo>
                <a:lnTo>
                  <a:pt x="0" y="1017105"/>
                </a:lnTo>
                <a:lnTo>
                  <a:pt x="30" y="454373"/>
                </a:lnTo>
                <a:cubicBezTo>
                  <a:pt x="153907" y="451554"/>
                  <a:pt x="309198" y="410694"/>
                  <a:pt x="451907" y="328301"/>
                </a:cubicBezTo>
                <a:cubicBezTo>
                  <a:pt x="594616" y="245908"/>
                  <a:pt x="707647" y="131852"/>
                  <a:pt x="787027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wrap="square" anchor="ctr">
            <a:noAutofit/>
          </a:bodyPr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6942098" y="3203999"/>
            <a:ext cx="679988" cy="1471345"/>
          </a:xfrm>
          <a:custGeom>
            <a:avLst/>
            <a:gdLst>
              <a:gd name="T0" fmla="*/ 0 w 791186"/>
              <a:gd name="T1" fmla="*/ 0 h 1712168"/>
              <a:gd name="T2" fmla="*/ 791186 w 791186"/>
              <a:gd name="T3" fmla="*/ 1712168 h 1712168"/>
            </a:gdLst>
            <a:ahLst/>
            <a:cxnLst/>
            <a:rect l="T0" t="T1" r="T2" b="T3"/>
            <a:pathLst>
              <a:path w="791186" h="1712168">
                <a:moveTo>
                  <a:pt x="567087" y="0"/>
                </a:moveTo>
                <a:cubicBezTo>
                  <a:pt x="710121" y="252787"/>
                  <a:pt x="791186" y="544969"/>
                  <a:pt x="791186" y="856084"/>
                </a:cubicBezTo>
                <a:cubicBezTo>
                  <a:pt x="791186" y="1167199"/>
                  <a:pt x="710121" y="1459381"/>
                  <a:pt x="567087" y="1712168"/>
                </a:cubicBezTo>
                <a:lnTo>
                  <a:pt x="0" y="1384760"/>
                </a:lnTo>
                <a:cubicBezTo>
                  <a:pt x="86690" y="1228067"/>
                  <a:pt x="135866" y="1047818"/>
                  <a:pt x="135866" y="856084"/>
                </a:cubicBezTo>
                <a:cubicBezTo>
                  <a:pt x="135866" y="664350"/>
                  <a:pt x="86690" y="484102"/>
                  <a:pt x="0" y="32740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4609531" y="3203999"/>
            <a:ext cx="679988" cy="1471345"/>
          </a:xfrm>
          <a:custGeom>
            <a:avLst/>
            <a:gdLst>
              <a:gd name="T0" fmla="*/ 0 w 791187"/>
              <a:gd name="T1" fmla="*/ 0 h 1712168"/>
              <a:gd name="T2" fmla="*/ 791187 w 791187"/>
              <a:gd name="T3" fmla="*/ 1712168 h 1712168"/>
            </a:gdLst>
            <a:ahLst/>
            <a:cxnLst/>
            <a:rect l="T0" t="T1" r="T2" b="T3"/>
            <a:pathLst>
              <a:path w="791187" h="1712168">
                <a:moveTo>
                  <a:pt x="224100" y="0"/>
                </a:moveTo>
                <a:lnTo>
                  <a:pt x="791187" y="327408"/>
                </a:lnTo>
                <a:cubicBezTo>
                  <a:pt x="704497" y="484101"/>
                  <a:pt x="655320" y="664350"/>
                  <a:pt x="655320" y="856084"/>
                </a:cubicBezTo>
                <a:cubicBezTo>
                  <a:pt x="655320" y="1047818"/>
                  <a:pt x="704497" y="1228067"/>
                  <a:pt x="791187" y="1384760"/>
                </a:cubicBezTo>
                <a:lnTo>
                  <a:pt x="224099" y="1712168"/>
                </a:lnTo>
                <a:cubicBezTo>
                  <a:pt x="81066" y="1459381"/>
                  <a:pt x="0" y="1167199"/>
                  <a:pt x="0" y="856084"/>
                </a:cubicBezTo>
                <a:cubicBezTo>
                  <a:pt x="0" y="544969"/>
                  <a:pt x="81066" y="252787"/>
                  <a:pt x="2241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8" name="任意多边形 27"/>
          <p:cNvSpPr>
            <a:spLocks noChangeArrowheads="1"/>
          </p:cNvSpPr>
          <p:nvPr/>
        </p:nvSpPr>
        <p:spPr bwMode="auto">
          <a:xfrm rot="7200000">
            <a:off x="4744943" y="4378893"/>
            <a:ext cx="1223994" cy="1565553"/>
          </a:xfrm>
          <a:custGeom>
            <a:avLst/>
            <a:gdLst>
              <a:gd name="connsiteX0" fmla="*/ 0 w 1223994"/>
              <a:gd name="connsiteY0" fmla="*/ 1190137 h 1565553"/>
              <a:gd name="connsiteX1" fmla="*/ 116756 w 1223994"/>
              <a:gd name="connsiteY1" fmla="*/ 735764 h 1565553"/>
              <a:gd name="connsiteX2" fmla="*/ 0 w 1223994"/>
              <a:gd name="connsiteY2" fmla="*/ 281392 h 1565553"/>
              <a:gd name="connsiteX3" fmla="*/ 487324 w 1223994"/>
              <a:gd name="connsiteY3" fmla="*/ 0 h 1565553"/>
              <a:gd name="connsiteX4" fmla="*/ 533788 w 1223994"/>
              <a:gd name="connsiteY4" fmla="*/ 95834 h 1565553"/>
              <a:gd name="connsiteX5" fmla="*/ 1223994 w 1223994"/>
              <a:gd name="connsiteY5" fmla="*/ 1291306 h 1565553"/>
              <a:gd name="connsiteX6" fmla="*/ 748984 w 1223994"/>
              <a:gd name="connsiteY6" fmla="*/ 1565553 h 1565553"/>
              <a:gd name="connsiteX7" fmla="*/ 579507 w 1223994"/>
              <a:gd name="connsiteY7" fmla="*/ 1272010 h 1565553"/>
              <a:gd name="connsiteX8" fmla="*/ 569270 w 1223994"/>
              <a:gd name="connsiteY8" fmla="*/ 1302512 h 1565553"/>
              <a:gd name="connsiteX9" fmla="*/ 487324 w 1223994"/>
              <a:gd name="connsiteY9" fmla="*/ 1471529 h 1565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94" h="1565553">
                <a:moveTo>
                  <a:pt x="0" y="1190137"/>
                </a:moveTo>
                <a:cubicBezTo>
                  <a:pt x="74497" y="1055467"/>
                  <a:pt x="116756" y="900551"/>
                  <a:pt x="116756" y="735764"/>
                </a:cubicBezTo>
                <a:cubicBezTo>
                  <a:pt x="116756" y="570978"/>
                  <a:pt x="74497" y="416063"/>
                  <a:pt x="0" y="281392"/>
                </a:cubicBezTo>
                <a:lnTo>
                  <a:pt x="487324" y="0"/>
                </a:lnTo>
                <a:lnTo>
                  <a:pt x="533788" y="95834"/>
                </a:lnTo>
                <a:lnTo>
                  <a:pt x="1223994" y="1291306"/>
                </a:lnTo>
                <a:lnTo>
                  <a:pt x="748984" y="1565553"/>
                </a:lnTo>
                <a:lnTo>
                  <a:pt x="579507" y="1272010"/>
                </a:lnTo>
                <a:lnTo>
                  <a:pt x="569270" y="1302512"/>
                </a:lnTo>
                <a:cubicBezTo>
                  <a:pt x="545454" y="1360783"/>
                  <a:pt x="518053" y="1417214"/>
                  <a:pt x="487324" y="147152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wrap="square" anchor="ctr">
            <a:noAutofit/>
          </a:bodyPr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Oval 3"/>
          <p:cNvSpPr>
            <a:spLocks noChangeArrowheads="1"/>
          </p:cNvSpPr>
          <p:nvPr/>
        </p:nvSpPr>
        <p:spPr bwMode="auto">
          <a:xfrm rot="7200000">
            <a:off x="6358998" y="2194002"/>
            <a:ext cx="679904" cy="1471529"/>
          </a:xfrm>
          <a:custGeom>
            <a:avLst/>
            <a:gdLst>
              <a:gd name="T0" fmla="*/ 0 w 791187"/>
              <a:gd name="T1" fmla="*/ 0 h 1712168"/>
              <a:gd name="T2" fmla="*/ 791187 w 791187"/>
              <a:gd name="T3" fmla="*/ 1712168 h 1712168"/>
            </a:gdLst>
            <a:ahLst/>
            <a:cxnLst/>
            <a:rect l="T0" t="T1" r="T2" b="T3"/>
            <a:pathLst>
              <a:path w="791187" h="1712168">
                <a:moveTo>
                  <a:pt x="224100" y="0"/>
                </a:moveTo>
                <a:lnTo>
                  <a:pt x="791187" y="327408"/>
                </a:lnTo>
                <a:cubicBezTo>
                  <a:pt x="704497" y="484101"/>
                  <a:pt x="655320" y="664350"/>
                  <a:pt x="655320" y="856084"/>
                </a:cubicBezTo>
                <a:cubicBezTo>
                  <a:pt x="655320" y="1047818"/>
                  <a:pt x="704497" y="1228067"/>
                  <a:pt x="791187" y="1384760"/>
                </a:cubicBezTo>
                <a:lnTo>
                  <a:pt x="224099" y="1712168"/>
                </a:lnTo>
                <a:cubicBezTo>
                  <a:pt x="81066" y="1459381"/>
                  <a:pt x="0" y="1167199"/>
                  <a:pt x="0" y="856084"/>
                </a:cubicBezTo>
                <a:cubicBezTo>
                  <a:pt x="0" y="544969"/>
                  <a:pt x="81066" y="252787"/>
                  <a:pt x="2241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Oval 3"/>
          <p:cNvSpPr>
            <a:spLocks noChangeArrowheads="1"/>
          </p:cNvSpPr>
          <p:nvPr/>
        </p:nvSpPr>
        <p:spPr bwMode="auto">
          <a:xfrm rot="3600000">
            <a:off x="5192714" y="2194002"/>
            <a:ext cx="679904" cy="1471529"/>
          </a:xfrm>
          <a:custGeom>
            <a:avLst/>
            <a:gdLst>
              <a:gd name="T0" fmla="*/ 0 w 791187"/>
              <a:gd name="T1" fmla="*/ 0 h 1712168"/>
              <a:gd name="T2" fmla="*/ 791187 w 791187"/>
              <a:gd name="T3" fmla="*/ 1712168 h 1712168"/>
            </a:gdLst>
            <a:ahLst/>
            <a:cxnLst/>
            <a:rect l="T0" t="T1" r="T2" b="T3"/>
            <a:pathLst>
              <a:path w="791187" h="1712168">
                <a:moveTo>
                  <a:pt x="224100" y="0"/>
                </a:moveTo>
                <a:lnTo>
                  <a:pt x="791187" y="327408"/>
                </a:lnTo>
                <a:cubicBezTo>
                  <a:pt x="704497" y="484101"/>
                  <a:pt x="655320" y="664350"/>
                  <a:pt x="655320" y="856084"/>
                </a:cubicBezTo>
                <a:cubicBezTo>
                  <a:pt x="655320" y="1047818"/>
                  <a:pt x="704497" y="1228067"/>
                  <a:pt x="791187" y="1384760"/>
                </a:cubicBezTo>
                <a:lnTo>
                  <a:pt x="224099" y="1712168"/>
                </a:lnTo>
                <a:cubicBezTo>
                  <a:pt x="81066" y="1459381"/>
                  <a:pt x="0" y="1167199"/>
                  <a:pt x="0" y="856084"/>
                </a:cubicBezTo>
                <a:cubicBezTo>
                  <a:pt x="0" y="544969"/>
                  <a:pt x="81066" y="252787"/>
                  <a:pt x="2241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6" name="TextBox 121"/>
          <p:cNvSpPr>
            <a:spLocks noChangeArrowheads="1"/>
          </p:cNvSpPr>
          <p:nvPr/>
        </p:nvSpPr>
        <p:spPr bwMode="auto">
          <a:xfrm>
            <a:off x="5692056" y="3418857"/>
            <a:ext cx="886781" cy="88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4000" b="1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30</a:t>
            </a:r>
            <a:endParaRPr lang="zh-CN" altLang="en-US" sz="4000" b="1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altLang="zh-CN" sz="2400" b="1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days</a:t>
            </a:r>
            <a:endParaRPr lang="en-US" altLang="zh-CN" sz="2000" b="1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22"/>
          <p:cNvSpPr>
            <a:spLocks noChangeArrowheads="1"/>
          </p:cNvSpPr>
          <p:nvPr/>
        </p:nvSpPr>
        <p:spPr bwMode="auto">
          <a:xfrm>
            <a:off x="4774230" y="1815428"/>
            <a:ext cx="898003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2800" b="1" dirty="0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24</a:t>
            </a:r>
            <a:endParaRPr lang="zh-CN" altLang="en-US" sz="2800" b="1" dirty="0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altLang="zh-CN" sz="2000" b="1" dirty="0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hours</a:t>
            </a:r>
            <a:endParaRPr lang="en-US" altLang="zh-CN" sz="1400" b="1" dirty="0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1239146" y="5875433"/>
            <a:ext cx="9713709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31" name="矩形 30"/>
          <p:cNvSpPr/>
          <p:nvPr/>
        </p:nvSpPr>
        <p:spPr>
          <a:xfrm>
            <a:off x="2412418" y="4445092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1675629" y="4860686"/>
            <a:ext cx="27867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35" name="矩形 34"/>
          <p:cNvSpPr/>
          <p:nvPr/>
        </p:nvSpPr>
        <p:spPr>
          <a:xfrm>
            <a:off x="6350373" y="1263892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6350372" y="1679486"/>
            <a:ext cx="3233205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37" name="矩形 36"/>
          <p:cNvSpPr/>
          <p:nvPr/>
        </p:nvSpPr>
        <p:spPr>
          <a:xfrm>
            <a:off x="9039050" y="4445092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8540452" y="4860686"/>
            <a:ext cx="2310359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23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64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9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3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300"/>
                            </p:stCondLst>
                            <p:childTnLst>
                              <p:par>
                                <p:cTn id="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700"/>
                            </p:stCondLst>
                            <p:childTnLst>
                              <p:par>
                                <p:cTn id="8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29" grpId="0" animBg="1"/>
      <p:bldP spid="10" grpId="0" animBg="1"/>
      <p:bldP spid="11" grpId="0" animBg="1"/>
      <p:bldP spid="28" grpId="0" animBg="1"/>
      <p:bldP spid="13" grpId="0" animBg="1"/>
      <p:bldP spid="15" grpId="0" animBg="1"/>
      <p:bldP spid="16" grpId="0"/>
      <p:bldP spid="17" grpId="0"/>
      <p:bldP spid="30" grpId="0"/>
      <p:bldP spid="31" grpId="0"/>
      <p:bldP spid="32" grpId="0"/>
      <p:bldP spid="35" grpId="0"/>
      <p:bldP spid="36" grpId="0"/>
      <p:bldP spid="37" grpId="0"/>
      <p:bldP spid="38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513680" y="1931126"/>
            <a:ext cx="5164640" cy="4944623"/>
            <a:chOff x="3513680" y="1931126"/>
            <a:chExt cx="5164640" cy="4944623"/>
          </a:xfrm>
        </p:grpSpPr>
        <p:pic>
          <p:nvPicPr>
            <p:cNvPr id="2" name="Picture 2" descr="E:\lizzy\PPT-by lizzy\自制PNG\iphone5-b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13680" y="1931126"/>
              <a:ext cx="5164640" cy="4926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矩形 21"/>
            <p:cNvSpPr/>
            <p:nvPr/>
          </p:nvSpPr>
          <p:spPr>
            <a:xfrm>
              <a:off x="4405360" y="3112168"/>
              <a:ext cx="3276704" cy="3763581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331408" y="3452388"/>
            <a:ext cx="1484148" cy="1484148"/>
            <a:chOff x="3427660" y="3452388"/>
            <a:chExt cx="1484148" cy="1484148"/>
          </a:xfrm>
        </p:grpSpPr>
        <p:sp>
          <p:nvSpPr>
            <p:cNvPr id="3" name="椭圆 2"/>
            <p:cNvSpPr/>
            <p:nvPr/>
          </p:nvSpPr>
          <p:spPr>
            <a:xfrm>
              <a:off x="3427660" y="3452388"/>
              <a:ext cx="1484148" cy="14841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4" name="组合 3"/>
            <p:cNvGrpSpPr>
              <a:grpSpLocks noChangeAspect="1"/>
            </p:cNvGrpSpPr>
            <p:nvPr/>
          </p:nvGrpSpPr>
          <p:grpSpPr>
            <a:xfrm>
              <a:off x="3809886" y="3874477"/>
              <a:ext cx="719696" cy="551771"/>
              <a:chOff x="5611813" y="1835150"/>
              <a:chExt cx="285750" cy="219076"/>
            </a:xfrm>
            <a:solidFill>
              <a:schemeClr val="bg1"/>
            </a:solidFill>
          </p:grpSpPr>
          <p:sp>
            <p:nvSpPr>
              <p:cNvPr id="5" name="Freeform 57"/>
              <p:cNvSpPr>
                <a:spLocks/>
              </p:cNvSpPr>
              <p:nvPr/>
            </p:nvSpPr>
            <p:spPr bwMode="auto">
              <a:xfrm>
                <a:off x="5611813" y="2046288"/>
                <a:ext cx="285750" cy="7938"/>
              </a:xfrm>
              <a:custGeom>
                <a:avLst/>
                <a:gdLst>
                  <a:gd name="T0" fmla="*/ 2 w 76"/>
                  <a:gd name="T1" fmla="*/ 2 h 2"/>
                  <a:gd name="T2" fmla="*/ 0 w 76"/>
                  <a:gd name="T3" fmla="*/ 1 h 2"/>
                  <a:gd name="T4" fmla="*/ 2 w 76"/>
                  <a:gd name="T5" fmla="*/ 0 h 2"/>
                  <a:gd name="T6" fmla="*/ 75 w 76"/>
                  <a:gd name="T7" fmla="*/ 0 h 2"/>
                  <a:gd name="T8" fmla="*/ 76 w 76"/>
                  <a:gd name="T9" fmla="*/ 1 h 2"/>
                  <a:gd name="T10" fmla="*/ 75 w 76"/>
                  <a:gd name="T11" fmla="*/ 2 h 2"/>
                  <a:gd name="T12" fmla="*/ 2 w 76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2">
                    <a:moveTo>
                      <a:pt x="2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6" y="0"/>
                      <a:pt x="76" y="1"/>
                    </a:cubicBezTo>
                    <a:cubicBezTo>
                      <a:pt x="76" y="2"/>
                      <a:pt x="75" y="2"/>
                      <a:pt x="75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Rectangle 58"/>
              <p:cNvSpPr>
                <a:spLocks noChangeArrowheads="1"/>
              </p:cNvSpPr>
              <p:nvPr/>
            </p:nvSpPr>
            <p:spPr bwMode="auto">
              <a:xfrm>
                <a:off x="5648326" y="1884363"/>
                <a:ext cx="41275" cy="139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Rectangle 59"/>
              <p:cNvSpPr>
                <a:spLocks noChangeArrowheads="1"/>
              </p:cNvSpPr>
              <p:nvPr/>
            </p:nvSpPr>
            <p:spPr bwMode="auto">
              <a:xfrm>
                <a:off x="5708651" y="1835150"/>
                <a:ext cx="41275" cy="1889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Rectangle 60"/>
              <p:cNvSpPr>
                <a:spLocks noChangeArrowheads="1"/>
              </p:cNvSpPr>
              <p:nvPr/>
            </p:nvSpPr>
            <p:spPr bwMode="auto">
              <a:xfrm>
                <a:off x="5768976" y="1895475"/>
                <a:ext cx="41275" cy="128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Rectangle 61"/>
              <p:cNvSpPr>
                <a:spLocks noChangeArrowheads="1"/>
              </p:cNvSpPr>
              <p:nvPr/>
            </p:nvSpPr>
            <p:spPr bwMode="auto">
              <a:xfrm>
                <a:off x="5829301" y="1936750"/>
                <a:ext cx="41275" cy="873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7270150" y="4617602"/>
            <a:ext cx="1484148" cy="1484148"/>
            <a:chOff x="7270150" y="4617602"/>
            <a:chExt cx="1484148" cy="1484148"/>
          </a:xfrm>
        </p:grpSpPr>
        <p:sp>
          <p:nvSpPr>
            <p:cNvPr id="11" name="椭圆 10"/>
            <p:cNvSpPr/>
            <p:nvPr/>
          </p:nvSpPr>
          <p:spPr>
            <a:xfrm>
              <a:off x="7270150" y="4617602"/>
              <a:ext cx="1484148" cy="14841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椭圆形标注 11"/>
            <p:cNvSpPr/>
            <p:nvPr/>
          </p:nvSpPr>
          <p:spPr>
            <a:xfrm>
              <a:off x="7640426" y="5076976"/>
              <a:ext cx="743596" cy="540000"/>
            </a:xfrm>
            <a:prstGeom prst="wedgeEllipseCallout">
              <a:avLst>
                <a:gd name="adj1" fmla="val -38188"/>
                <a:gd name="adj2" fmla="val 6182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8492345" y="1461936"/>
            <a:ext cx="1313168" cy="430883"/>
          </a:xfrm>
          <a:prstGeom prst="rect">
            <a:avLst/>
          </a:prstGeom>
        </p:spPr>
        <p:txBody>
          <a:bodyPr wrap="none" lIns="91434" tIns="45718" rIns="91434" bIns="45718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8492347" y="1913377"/>
            <a:ext cx="2583690" cy="112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8" rIns="91434" bIns="45718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在此录入本图表的综合描述说明，在此录入本图表的综合描述说明，在此录入本图表的综合描述说明。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6836261" y="1734532"/>
            <a:ext cx="1484148" cy="1484148"/>
            <a:chOff x="7270150" y="1939337"/>
            <a:chExt cx="1484148" cy="1484148"/>
          </a:xfrm>
        </p:grpSpPr>
        <p:sp>
          <p:nvSpPr>
            <p:cNvPr id="10" name="椭圆 9"/>
            <p:cNvSpPr/>
            <p:nvPr/>
          </p:nvSpPr>
          <p:spPr>
            <a:xfrm>
              <a:off x="7270150" y="1939337"/>
              <a:ext cx="1484148" cy="14841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7628394" y="2388545"/>
              <a:ext cx="767661" cy="585733"/>
              <a:chOff x="12227116" y="4392007"/>
              <a:chExt cx="627436" cy="478740"/>
            </a:xfrm>
          </p:grpSpPr>
          <p:sp>
            <p:nvSpPr>
              <p:cNvPr id="16" name="Freeform 112"/>
              <p:cNvSpPr>
                <a:spLocks noEditPoints="1"/>
              </p:cNvSpPr>
              <p:nvPr/>
            </p:nvSpPr>
            <p:spPr bwMode="auto">
              <a:xfrm>
                <a:off x="12303279" y="4392007"/>
                <a:ext cx="482364" cy="301026"/>
              </a:xfrm>
              <a:custGeom>
                <a:avLst/>
                <a:gdLst>
                  <a:gd name="T0" fmla="*/ 52 w 56"/>
                  <a:gd name="T1" fmla="*/ 0 h 35"/>
                  <a:gd name="T2" fmla="*/ 4 w 56"/>
                  <a:gd name="T3" fmla="*/ 0 h 35"/>
                  <a:gd name="T4" fmla="*/ 0 w 56"/>
                  <a:gd name="T5" fmla="*/ 4 h 35"/>
                  <a:gd name="T6" fmla="*/ 0 w 56"/>
                  <a:gd name="T7" fmla="*/ 31 h 35"/>
                  <a:gd name="T8" fmla="*/ 4 w 56"/>
                  <a:gd name="T9" fmla="*/ 35 h 35"/>
                  <a:gd name="T10" fmla="*/ 52 w 56"/>
                  <a:gd name="T11" fmla="*/ 35 h 35"/>
                  <a:gd name="T12" fmla="*/ 56 w 56"/>
                  <a:gd name="T13" fmla="*/ 31 h 35"/>
                  <a:gd name="T14" fmla="*/ 56 w 56"/>
                  <a:gd name="T15" fmla="*/ 4 h 35"/>
                  <a:gd name="T16" fmla="*/ 52 w 56"/>
                  <a:gd name="T17" fmla="*/ 0 h 35"/>
                  <a:gd name="T18" fmla="*/ 49 w 56"/>
                  <a:gd name="T19" fmla="*/ 27 h 35"/>
                  <a:gd name="T20" fmla="*/ 46 w 56"/>
                  <a:gd name="T21" fmla="*/ 30 h 35"/>
                  <a:gd name="T22" fmla="*/ 9 w 56"/>
                  <a:gd name="T23" fmla="*/ 30 h 35"/>
                  <a:gd name="T24" fmla="*/ 6 w 56"/>
                  <a:gd name="T25" fmla="*/ 27 h 35"/>
                  <a:gd name="T26" fmla="*/ 6 w 56"/>
                  <a:gd name="T27" fmla="*/ 8 h 35"/>
                  <a:gd name="T28" fmla="*/ 9 w 56"/>
                  <a:gd name="T29" fmla="*/ 5 h 35"/>
                  <a:gd name="T30" fmla="*/ 46 w 56"/>
                  <a:gd name="T31" fmla="*/ 5 h 35"/>
                  <a:gd name="T32" fmla="*/ 49 w 56"/>
                  <a:gd name="T33" fmla="*/ 8 h 35"/>
                  <a:gd name="T34" fmla="*/ 49 w 56"/>
                  <a:gd name="T35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" h="35">
                    <a:moveTo>
                      <a:pt x="5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5"/>
                      <a:pt x="4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4" y="35"/>
                      <a:pt x="56" y="33"/>
                      <a:pt x="56" y="31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2"/>
                      <a:pt x="54" y="0"/>
                      <a:pt x="52" y="0"/>
                    </a:cubicBezTo>
                    <a:close/>
                    <a:moveTo>
                      <a:pt x="49" y="27"/>
                    </a:moveTo>
                    <a:cubicBezTo>
                      <a:pt x="49" y="29"/>
                      <a:pt x="48" y="30"/>
                      <a:pt x="46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7" y="30"/>
                      <a:pt x="6" y="29"/>
                      <a:pt x="6" y="2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6"/>
                      <a:pt x="7" y="5"/>
                      <a:pt x="9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5"/>
                      <a:pt x="49" y="6"/>
                      <a:pt x="49" y="8"/>
                    </a:cubicBezTo>
                    <a:lnTo>
                      <a:pt x="49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13"/>
              <p:cNvSpPr>
                <a:spLocks noEditPoints="1"/>
              </p:cNvSpPr>
              <p:nvPr/>
            </p:nvSpPr>
            <p:spPr bwMode="auto">
              <a:xfrm>
                <a:off x="12227116" y="4707540"/>
                <a:ext cx="627436" cy="163207"/>
              </a:xfrm>
              <a:custGeom>
                <a:avLst/>
                <a:gdLst>
                  <a:gd name="T0" fmla="*/ 67 w 73"/>
                  <a:gd name="T1" fmla="*/ 3 h 19"/>
                  <a:gd name="T2" fmla="*/ 63 w 73"/>
                  <a:gd name="T3" fmla="*/ 0 h 19"/>
                  <a:gd name="T4" fmla="*/ 10 w 73"/>
                  <a:gd name="T5" fmla="*/ 0 h 19"/>
                  <a:gd name="T6" fmla="*/ 7 w 73"/>
                  <a:gd name="T7" fmla="*/ 3 h 19"/>
                  <a:gd name="T8" fmla="*/ 1 w 73"/>
                  <a:gd name="T9" fmla="*/ 13 h 19"/>
                  <a:gd name="T10" fmla="*/ 73 w 73"/>
                  <a:gd name="T11" fmla="*/ 13 h 19"/>
                  <a:gd name="T12" fmla="*/ 67 w 73"/>
                  <a:gd name="T13" fmla="*/ 3 h 19"/>
                  <a:gd name="T14" fmla="*/ 25 w 73"/>
                  <a:gd name="T15" fmla="*/ 12 h 19"/>
                  <a:gd name="T16" fmla="*/ 27 w 73"/>
                  <a:gd name="T17" fmla="*/ 9 h 19"/>
                  <a:gd name="T18" fmla="*/ 47 w 73"/>
                  <a:gd name="T19" fmla="*/ 9 h 19"/>
                  <a:gd name="T20" fmla="*/ 48 w 73"/>
                  <a:gd name="T21" fmla="*/ 12 h 19"/>
                  <a:gd name="T22" fmla="*/ 25 w 73"/>
                  <a:gd name="T23" fmla="*/ 12 h 19"/>
                  <a:gd name="T24" fmla="*/ 62 w 73"/>
                  <a:gd name="T25" fmla="*/ 7 h 19"/>
                  <a:gd name="T26" fmla="*/ 12 w 73"/>
                  <a:gd name="T27" fmla="*/ 7 h 19"/>
                  <a:gd name="T28" fmla="*/ 9 w 73"/>
                  <a:gd name="T29" fmla="*/ 6 h 19"/>
                  <a:gd name="T30" fmla="*/ 10 w 73"/>
                  <a:gd name="T31" fmla="*/ 3 h 19"/>
                  <a:gd name="T32" fmla="*/ 13 w 73"/>
                  <a:gd name="T33" fmla="*/ 2 h 19"/>
                  <a:gd name="T34" fmla="*/ 61 w 73"/>
                  <a:gd name="T35" fmla="*/ 2 h 19"/>
                  <a:gd name="T36" fmla="*/ 63 w 73"/>
                  <a:gd name="T37" fmla="*/ 3 h 19"/>
                  <a:gd name="T38" fmla="*/ 65 w 73"/>
                  <a:gd name="T39" fmla="*/ 6 h 19"/>
                  <a:gd name="T40" fmla="*/ 62 w 73"/>
                  <a:gd name="T41" fmla="*/ 7 h 19"/>
                  <a:gd name="T42" fmla="*/ 0 w 73"/>
                  <a:gd name="T43" fmla="*/ 15 h 19"/>
                  <a:gd name="T44" fmla="*/ 3 w 73"/>
                  <a:gd name="T45" fmla="*/ 19 h 19"/>
                  <a:gd name="T46" fmla="*/ 70 w 73"/>
                  <a:gd name="T47" fmla="*/ 19 h 19"/>
                  <a:gd name="T48" fmla="*/ 73 w 73"/>
                  <a:gd name="T49" fmla="*/ 15 h 19"/>
                  <a:gd name="T50" fmla="*/ 0 w 73"/>
                  <a:gd name="T51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" h="19">
                    <a:moveTo>
                      <a:pt x="67" y="3"/>
                    </a:moveTo>
                    <a:cubicBezTo>
                      <a:pt x="66" y="1"/>
                      <a:pt x="65" y="0"/>
                      <a:pt x="6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7" y="2"/>
                      <a:pt x="7" y="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73" y="13"/>
                      <a:pt x="73" y="13"/>
                      <a:pt x="73" y="13"/>
                    </a:cubicBezTo>
                    <a:lnTo>
                      <a:pt x="67" y="3"/>
                    </a:lnTo>
                    <a:close/>
                    <a:moveTo>
                      <a:pt x="25" y="12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8" y="12"/>
                      <a:pt x="48" y="12"/>
                      <a:pt x="48" y="12"/>
                    </a:cubicBezTo>
                    <a:lnTo>
                      <a:pt x="25" y="12"/>
                    </a:lnTo>
                    <a:close/>
                    <a:moveTo>
                      <a:pt x="62" y="7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1" y="2"/>
                      <a:pt x="13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2"/>
                      <a:pt x="63" y="3"/>
                      <a:pt x="63" y="3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7"/>
                      <a:pt x="62" y="7"/>
                    </a:cubicBezTo>
                    <a:close/>
                    <a:moveTo>
                      <a:pt x="0" y="15"/>
                    </a:moveTo>
                    <a:cubicBezTo>
                      <a:pt x="0" y="16"/>
                      <a:pt x="2" y="17"/>
                      <a:pt x="3" y="19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7"/>
                      <a:pt x="73" y="16"/>
                      <a:pt x="73" y="15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8934540" y="4672833"/>
            <a:ext cx="1313168" cy="430883"/>
          </a:xfrm>
          <a:prstGeom prst="rect">
            <a:avLst/>
          </a:prstGeom>
        </p:spPr>
        <p:txBody>
          <a:bodyPr wrap="none" lIns="91434" tIns="45718" rIns="91434" bIns="45718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8934542" y="5124274"/>
            <a:ext cx="2583690" cy="112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8" rIns="91434" bIns="45718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在此录入本图表的综合描述说明，在此录入本图表的综合描述说明，在此录入本图表的综合描述说明。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856640" y="3444108"/>
            <a:ext cx="1313168" cy="430883"/>
          </a:xfrm>
          <a:prstGeom prst="rect">
            <a:avLst/>
          </a:prstGeom>
        </p:spPr>
        <p:txBody>
          <a:bodyPr wrap="none" lIns="91434" tIns="45718" rIns="91434" bIns="45718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47"/>
          <p:cNvSpPr>
            <a:spLocks noChangeArrowheads="1"/>
          </p:cNvSpPr>
          <p:nvPr/>
        </p:nvSpPr>
        <p:spPr bwMode="auto">
          <a:xfrm>
            <a:off x="545432" y="3895549"/>
            <a:ext cx="2624376" cy="112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8" rIns="91434" bIns="45718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在此录入本图表的综合描述说明，在此录入本图表的综合描述说明，在此录入本图表的综合描述说明。</a:t>
            </a:r>
          </a:p>
        </p:txBody>
      </p:sp>
      <p:sp>
        <p:nvSpPr>
          <p:cNvPr id="29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96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  <p:bldP spid="19" grpId="0"/>
      <p:bldP spid="20" grpId="0"/>
      <p:bldP spid="21" grpId="0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/>
          <p:nvPr/>
        </p:nvSpPr>
        <p:spPr>
          <a:xfrm>
            <a:off x="1" y="4458321"/>
            <a:ext cx="12204196" cy="812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" name="Rectangle 11"/>
          <p:cNvSpPr/>
          <p:nvPr/>
        </p:nvSpPr>
        <p:spPr>
          <a:xfrm>
            <a:off x="-12196" y="4458320"/>
            <a:ext cx="12226779" cy="6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grpSp>
        <p:nvGrpSpPr>
          <p:cNvPr id="4" name="组合 3"/>
          <p:cNvGrpSpPr/>
          <p:nvPr/>
        </p:nvGrpSpPr>
        <p:grpSpPr>
          <a:xfrm>
            <a:off x="4327743" y="2223120"/>
            <a:ext cx="3536515" cy="2133600"/>
            <a:chOff x="4388285" y="2049378"/>
            <a:chExt cx="3536515" cy="2133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88285" y="2049378"/>
              <a:ext cx="3536515" cy="2133600"/>
            </a:xfrm>
            <a:prstGeom prst="rect">
              <a:avLst/>
            </a:prstGeom>
          </p:spPr>
        </p:pic>
        <p:sp>
          <p:nvSpPr>
            <p:cNvPr id="6" name="Rectangle 18"/>
            <p:cNvSpPr/>
            <p:nvPr/>
          </p:nvSpPr>
          <p:spPr>
            <a:xfrm>
              <a:off x="4907972" y="2305270"/>
              <a:ext cx="2450592" cy="1530000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73958" y="2223120"/>
            <a:ext cx="3536515" cy="2133600"/>
            <a:chOff x="629088" y="2049378"/>
            <a:chExt cx="3536515" cy="2133600"/>
          </a:xfrm>
        </p:grpSpPr>
        <p:pic>
          <p:nvPicPr>
            <p:cNvPr id="8" name="Picture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9088" y="2049378"/>
              <a:ext cx="3536515" cy="2133600"/>
            </a:xfrm>
            <a:prstGeom prst="rect">
              <a:avLst/>
            </a:prstGeom>
          </p:spPr>
        </p:pic>
        <p:sp>
          <p:nvSpPr>
            <p:cNvPr id="9" name="Rectangle 19"/>
            <p:cNvSpPr/>
            <p:nvPr/>
          </p:nvSpPr>
          <p:spPr>
            <a:xfrm>
              <a:off x="1153669" y="2305270"/>
              <a:ext cx="2450592" cy="1530000"/>
            </a:xfrm>
            <a:prstGeom prst="rect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781527" y="2223120"/>
            <a:ext cx="3536515" cy="2133600"/>
            <a:chOff x="8233332" y="2049378"/>
            <a:chExt cx="3536515" cy="2133600"/>
          </a:xfrm>
        </p:grpSpPr>
        <p:pic>
          <p:nvPicPr>
            <p:cNvPr id="11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33332" y="2049378"/>
              <a:ext cx="3536515" cy="2133600"/>
            </a:xfrm>
            <a:prstGeom prst="rect">
              <a:avLst/>
            </a:prstGeom>
          </p:spPr>
        </p:pic>
        <p:sp>
          <p:nvSpPr>
            <p:cNvPr id="12" name="Rectangle 20"/>
            <p:cNvSpPr/>
            <p:nvPr/>
          </p:nvSpPr>
          <p:spPr>
            <a:xfrm>
              <a:off x="8749047" y="2305268"/>
              <a:ext cx="2450592" cy="1530000"/>
            </a:xfrm>
            <a:prstGeom prst="rect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315454" y="1535047"/>
            <a:ext cx="9593177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点击在此录入上述图表的综合描述说明，在此录入上述图表的综合描述说明。在此录入上述图表的综合描述说明，在此录入上述图表的综合描述说明，在此录入上述图表的综合描述说明。</a:t>
            </a:r>
          </a:p>
        </p:txBody>
      </p:sp>
      <p:sp>
        <p:nvSpPr>
          <p:cNvPr id="14" name="矩形 13"/>
          <p:cNvSpPr/>
          <p:nvPr/>
        </p:nvSpPr>
        <p:spPr>
          <a:xfrm>
            <a:off x="1703507" y="4569071"/>
            <a:ext cx="1877419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1477900" y="5206952"/>
            <a:ext cx="2328630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6" name="矩形 15"/>
          <p:cNvSpPr/>
          <p:nvPr/>
        </p:nvSpPr>
        <p:spPr>
          <a:xfrm>
            <a:off x="5157291" y="4569071"/>
            <a:ext cx="1877419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47"/>
          <p:cNvSpPr>
            <a:spLocks noChangeArrowheads="1"/>
          </p:cNvSpPr>
          <p:nvPr/>
        </p:nvSpPr>
        <p:spPr bwMode="auto">
          <a:xfrm>
            <a:off x="4931685" y="5206952"/>
            <a:ext cx="2328630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8" name="矩形 17"/>
          <p:cNvSpPr/>
          <p:nvPr/>
        </p:nvSpPr>
        <p:spPr>
          <a:xfrm>
            <a:off x="8611075" y="4569071"/>
            <a:ext cx="1877419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8385469" y="5206952"/>
            <a:ext cx="2328630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2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29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67"/>
          <p:cNvSpPr/>
          <p:nvPr/>
        </p:nvSpPr>
        <p:spPr>
          <a:xfrm>
            <a:off x="0" y="5025348"/>
            <a:ext cx="12192000" cy="18459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/>
          </a:p>
        </p:txBody>
      </p:sp>
      <p:sp>
        <p:nvSpPr>
          <p:cNvPr id="24" name="TextBox 65"/>
          <p:cNvSpPr txBox="1"/>
          <p:nvPr/>
        </p:nvSpPr>
        <p:spPr>
          <a:xfrm>
            <a:off x="1326552" y="5250056"/>
            <a:ext cx="1128514" cy="33855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42"/>
          <p:cNvSpPr txBox="1"/>
          <p:nvPr/>
        </p:nvSpPr>
        <p:spPr>
          <a:xfrm>
            <a:off x="3428820" y="5250056"/>
            <a:ext cx="1128515" cy="33855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44"/>
          <p:cNvSpPr txBox="1"/>
          <p:nvPr/>
        </p:nvSpPr>
        <p:spPr>
          <a:xfrm>
            <a:off x="5531087" y="5250056"/>
            <a:ext cx="1128515" cy="33855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56"/>
          <p:cNvSpPr txBox="1"/>
          <p:nvPr/>
        </p:nvSpPr>
        <p:spPr>
          <a:xfrm>
            <a:off x="7633354" y="5250056"/>
            <a:ext cx="1128515" cy="33855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9735621" y="5250056"/>
            <a:ext cx="1128515" cy="33855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Straight Connector 85"/>
          <p:cNvCxnSpPr/>
          <p:nvPr/>
        </p:nvCxnSpPr>
        <p:spPr>
          <a:xfrm>
            <a:off x="1890810" y="3768924"/>
            <a:ext cx="0" cy="122894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88"/>
          <p:cNvCxnSpPr/>
          <p:nvPr/>
        </p:nvCxnSpPr>
        <p:spPr>
          <a:xfrm>
            <a:off x="3993077" y="3282668"/>
            <a:ext cx="0" cy="1715205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90"/>
          <p:cNvCxnSpPr/>
          <p:nvPr/>
        </p:nvCxnSpPr>
        <p:spPr>
          <a:xfrm>
            <a:off x="6095344" y="2957552"/>
            <a:ext cx="0" cy="204032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92"/>
          <p:cNvCxnSpPr/>
          <p:nvPr/>
        </p:nvCxnSpPr>
        <p:spPr>
          <a:xfrm>
            <a:off x="10299878" y="3768924"/>
            <a:ext cx="0" cy="122894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93"/>
          <p:cNvCxnSpPr/>
          <p:nvPr/>
        </p:nvCxnSpPr>
        <p:spPr>
          <a:xfrm>
            <a:off x="8197611" y="3282668"/>
            <a:ext cx="0" cy="1715205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 Same Side Corner Rectangle 153"/>
          <p:cNvSpPr/>
          <p:nvPr/>
        </p:nvSpPr>
        <p:spPr>
          <a:xfrm>
            <a:off x="1062768" y="4206455"/>
            <a:ext cx="1656087" cy="384047"/>
          </a:xfrm>
          <a:prstGeom prst="round2Same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输入关键字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Round Same Side Corner Rectangle 154"/>
          <p:cNvSpPr/>
          <p:nvPr/>
        </p:nvSpPr>
        <p:spPr>
          <a:xfrm>
            <a:off x="3165034" y="3976027"/>
            <a:ext cx="1656087" cy="384047"/>
          </a:xfrm>
          <a:prstGeom prst="round2Same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输入关键字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Round Same Side Corner Rectangle 155"/>
          <p:cNvSpPr/>
          <p:nvPr/>
        </p:nvSpPr>
        <p:spPr>
          <a:xfrm>
            <a:off x="5267301" y="3621990"/>
            <a:ext cx="1656087" cy="384047"/>
          </a:xfrm>
          <a:prstGeom prst="round2Same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输入关键字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Round Same Side Corner Rectangle 156"/>
          <p:cNvSpPr/>
          <p:nvPr/>
        </p:nvSpPr>
        <p:spPr>
          <a:xfrm>
            <a:off x="7369568" y="3976027"/>
            <a:ext cx="1656087" cy="384047"/>
          </a:xfrm>
          <a:prstGeom prst="round2Same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输入关键字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Round Same Side Corner Rectangle 157"/>
          <p:cNvSpPr/>
          <p:nvPr/>
        </p:nvSpPr>
        <p:spPr>
          <a:xfrm>
            <a:off x="9471835" y="4206455"/>
            <a:ext cx="1656087" cy="384047"/>
          </a:xfrm>
          <a:prstGeom prst="round2Same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输入关键字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350810" y="2689797"/>
            <a:ext cx="1080000" cy="1080000"/>
            <a:chOff x="2860786" y="2746714"/>
            <a:chExt cx="1248842" cy="1248840"/>
          </a:xfrm>
        </p:grpSpPr>
        <p:sp>
          <p:nvSpPr>
            <p:cNvPr id="41" name="椭圆 40"/>
            <p:cNvSpPr>
              <a:spLocks noChangeAspect="1"/>
            </p:cNvSpPr>
            <p:nvPr/>
          </p:nvSpPr>
          <p:spPr>
            <a:xfrm>
              <a:off x="2860786" y="2746714"/>
              <a:ext cx="1248842" cy="1248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2" name="组合 41"/>
            <p:cNvGrpSpPr>
              <a:grpSpLocks noChangeAspect="1"/>
            </p:cNvGrpSpPr>
            <p:nvPr/>
          </p:nvGrpSpPr>
          <p:grpSpPr>
            <a:xfrm>
              <a:off x="3195238" y="3129706"/>
              <a:ext cx="579938" cy="482856"/>
              <a:chOff x="521255" y="5321301"/>
              <a:chExt cx="360363" cy="300038"/>
            </a:xfrm>
            <a:solidFill>
              <a:srgbClr val="9DA8B1"/>
            </a:solidFill>
          </p:grpSpPr>
          <p:sp>
            <p:nvSpPr>
              <p:cNvPr id="43" name="Freeform 342"/>
              <p:cNvSpPr>
                <a:spLocks/>
              </p:cNvSpPr>
              <p:nvPr/>
            </p:nvSpPr>
            <p:spPr bwMode="auto">
              <a:xfrm>
                <a:off x="575230" y="5373689"/>
                <a:ext cx="252413" cy="195263"/>
              </a:xfrm>
              <a:custGeom>
                <a:avLst/>
                <a:gdLst>
                  <a:gd name="T0" fmla="*/ 12 w 159"/>
                  <a:gd name="T1" fmla="*/ 75 h 123"/>
                  <a:gd name="T2" fmla="*/ 28 w 159"/>
                  <a:gd name="T3" fmla="*/ 64 h 123"/>
                  <a:gd name="T4" fmla="*/ 52 w 159"/>
                  <a:gd name="T5" fmla="*/ 92 h 123"/>
                  <a:gd name="T6" fmla="*/ 80 w 159"/>
                  <a:gd name="T7" fmla="*/ 32 h 123"/>
                  <a:gd name="T8" fmla="*/ 110 w 159"/>
                  <a:gd name="T9" fmla="*/ 123 h 123"/>
                  <a:gd name="T10" fmla="*/ 136 w 159"/>
                  <a:gd name="T11" fmla="*/ 59 h 123"/>
                  <a:gd name="T12" fmla="*/ 147 w 159"/>
                  <a:gd name="T13" fmla="*/ 85 h 123"/>
                  <a:gd name="T14" fmla="*/ 159 w 159"/>
                  <a:gd name="T15" fmla="*/ 83 h 123"/>
                  <a:gd name="T16" fmla="*/ 136 w 159"/>
                  <a:gd name="T17" fmla="*/ 29 h 123"/>
                  <a:gd name="T18" fmla="*/ 111 w 159"/>
                  <a:gd name="T19" fmla="*/ 89 h 123"/>
                  <a:gd name="T20" fmla="*/ 81 w 159"/>
                  <a:gd name="T21" fmla="*/ 0 h 123"/>
                  <a:gd name="T22" fmla="*/ 49 w 159"/>
                  <a:gd name="T23" fmla="*/ 72 h 123"/>
                  <a:gd name="T24" fmla="*/ 31 w 159"/>
                  <a:gd name="T25" fmla="*/ 50 h 123"/>
                  <a:gd name="T26" fmla="*/ 0 w 159"/>
                  <a:gd name="T27" fmla="*/ 72 h 123"/>
                  <a:gd name="T28" fmla="*/ 8 w 159"/>
                  <a:gd name="T29" fmla="*/ 78 h 123"/>
                  <a:gd name="T30" fmla="*/ 12 w 159"/>
                  <a:gd name="T31" fmla="*/ 7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9" h="123">
                    <a:moveTo>
                      <a:pt x="12" y="75"/>
                    </a:moveTo>
                    <a:lnTo>
                      <a:pt x="28" y="64"/>
                    </a:lnTo>
                    <a:lnTo>
                      <a:pt x="52" y="92"/>
                    </a:lnTo>
                    <a:lnTo>
                      <a:pt x="80" y="32"/>
                    </a:lnTo>
                    <a:lnTo>
                      <a:pt x="110" y="123"/>
                    </a:lnTo>
                    <a:lnTo>
                      <a:pt x="136" y="59"/>
                    </a:lnTo>
                    <a:lnTo>
                      <a:pt x="147" y="85"/>
                    </a:lnTo>
                    <a:lnTo>
                      <a:pt x="159" y="83"/>
                    </a:lnTo>
                    <a:lnTo>
                      <a:pt x="136" y="29"/>
                    </a:lnTo>
                    <a:lnTo>
                      <a:pt x="111" y="89"/>
                    </a:lnTo>
                    <a:lnTo>
                      <a:pt x="81" y="0"/>
                    </a:lnTo>
                    <a:lnTo>
                      <a:pt x="49" y="72"/>
                    </a:lnTo>
                    <a:lnTo>
                      <a:pt x="31" y="50"/>
                    </a:lnTo>
                    <a:lnTo>
                      <a:pt x="0" y="72"/>
                    </a:lnTo>
                    <a:lnTo>
                      <a:pt x="8" y="78"/>
                    </a:lnTo>
                    <a:lnTo>
                      <a:pt x="12" y="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343"/>
              <p:cNvSpPr>
                <a:spLocks noEditPoints="1"/>
              </p:cNvSpPr>
              <p:nvPr/>
            </p:nvSpPr>
            <p:spPr bwMode="auto">
              <a:xfrm>
                <a:off x="521255" y="5321301"/>
                <a:ext cx="360363" cy="300038"/>
              </a:xfrm>
              <a:custGeom>
                <a:avLst/>
                <a:gdLst>
                  <a:gd name="T0" fmla="*/ 0 w 227"/>
                  <a:gd name="T1" fmla="*/ 0 h 189"/>
                  <a:gd name="T2" fmla="*/ 0 w 227"/>
                  <a:gd name="T3" fmla="*/ 189 h 189"/>
                  <a:gd name="T4" fmla="*/ 227 w 227"/>
                  <a:gd name="T5" fmla="*/ 189 h 189"/>
                  <a:gd name="T6" fmla="*/ 227 w 227"/>
                  <a:gd name="T7" fmla="*/ 0 h 189"/>
                  <a:gd name="T8" fmla="*/ 0 w 227"/>
                  <a:gd name="T9" fmla="*/ 0 h 189"/>
                  <a:gd name="T10" fmla="*/ 205 w 227"/>
                  <a:gd name="T11" fmla="*/ 167 h 189"/>
                  <a:gd name="T12" fmla="*/ 22 w 227"/>
                  <a:gd name="T13" fmla="*/ 167 h 189"/>
                  <a:gd name="T14" fmla="*/ 22 w 227"/>
                  <a:gd name="T15" fmla="*/ 22 h 189"/>
                  <a:gd name="T16" fmla="*/ 205 w 227"/>
                  <a:gd name="T17" fmla="*/ 22 h 189"/>
                  <a:gd name="T18" fmla="*/ 205 w 227"/>
                  <a:gd name="T19" fmla="*/ 16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27" y="189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  <a:moveTo>
                      <a:pt x="205" y="167"/>
                    </a:moveTo>
                    <a:lnTo>
                      <a:pt x="22" y="167"/>
                    </a:lnTo>
                    <a:lnTo>
                      <a:pt x="22" y="22"/>
                    </a:lnTo>
                    <a:lnTo>
                      <a:pt x="205" y="22"/>
                    </a:lnTo>
                    <a:lnTo>
                      <a:pt x="205" y="1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3453077" y="2208765"/>
            <a:ext cx="1080000" cy="1080000"/>
            <a:chOff x="4587607" y="2746710"/>
            <a:chExt cx="1248842" cy="1248840"/>
          </a:xfrm>
          <a:solidFill>
            <a:schemeClr val="bg1">
              <a:lumMod val="65000"/>
            </a:schemeClr>
          </a:solidFill>
        </p:grpSpPr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4587607" y="2746710"/>
              <a:ext cx="1248842" cy="1248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Freeform 195"/>
            <p:cNvSpPr>
              <a:spLocks noChangeAspect="1" noEditPoints="1"/>
            </p:cNvSpPr>
            <p:nvPr/>
          </p:nvSpPr>
          <p:spPr bwMode="auto">
            <a:xfrm>
              <a:off x="4892490" y="3112457"/>
              <a:ext cx="639076" cy="517346"/>
            </a:xfrm>
            <a:custGeom>
              <a:avLst/>
              <a:gdLst>
                <a:gd name="T0" fmla="*/ 201 w 252"/>
                <a:gd name="T1" fmla="*/ 52 h 204"/>
                <a:gd name="T2" fmla="*/ 201 w 252"/>
                <a:gd name="T3" fmla="*/ 0 h 204"/>
                <a:gd name="T4" fmla="*/ 0 w 252"/>
                <a:gd name="T5" fmla="*/ 0 h 204"/>
                <a:gd name="T6" fmla="*/ 0 w 252"/>
                <a:gd name="T7" fmla="*/ 152 h 204"/>
                <a:gd name="T8" fmla="*/ 51 w 252"/>
                <a:gd name="T9" fmla="*/ 152 h 204"/>
                <a:gd name="T10" fmla="*/ 51 w 252"/>
                <a:gd name="T11" fmla="*/ 204 h 204"/>
                <a:gd name="T12" fmla="*/ 252 w 252"/>
                <a:gd name="T13" fmla="*/ 204 h 204"/>
                <a:gd name="T14" fmla="*/ 252 w 252"/>
                <a:gd name="T15" fmla="*/ 52 h 204"/>
                <a:gd name="T16" fmla="*/ 201 w 252"/>
                <a:gd name="T17" fmla="*/ 52 h 204"/>
                <a:gd name="T18" fmla="*/ 25 w 252"/>
                <a:gd name="T19" fmla="*/ 127 h 204"/>
                <a:gd name="T20" fmla="*/ 25 w 252"/>
                <a:gd name="T21" fmla="*/ 25 h 204"/>
                <a:gd name="T22" fmla="*/ 176 w 252"/>
                <a:gd name="T23" fmla="*/ 25 h 204"/>
                <a:gd name="T24" fmla="*/ 176 w 252"/>
                <a:gd name="T25" fmla="*/ 52 h 204"/>
                <a:gd name="T26" fmla="*/ 51 w 252"/>
                <a:gd name="T27" fmla="*/ 52 h 204"/>
                <a:gd name="T28" fmla="*/ 51 w 252"/>
                <a:gd name="T29" fmla="*/ 127 h 204"/>
                <a:gd name="T30" fmla="*/ 25 w 252"/>
                <a:gd name="T31" fmla="*/ 127 h 204"/>
                <a:gd name="T32" fmla="*/ 76 w 252"/>
                <a:gd name="T33" fmla="*/ 77 h 204"/>
                <a:gd name="T34" fmla="*/ 227 w 252"/>
                <a:gd name="T35" fmla="*/ 77 h 204"/>
                <a:gd name="T36" fmla="*/ 227 w 252"/>
                <a:gd name="T37" fmla="*/ 179 h 204"/>
                <a:gd name="T38" fmla="*/ 76 w 252"/>
                <a:gd name="T39" fmla="*/ 179 h 204"/>
                <a:gd name="T40" fmla="*/ 76 w 252"/>
                <a:gd name="T4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2" h="204">
                  <a:moveTo>
                    <a:pt x="201" y="52"/>
                  </a:moveTo>
                  <a:lnTo>
                    <a:pt x="20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51" y="152"/>
                  </a:lnTo>
                  <a:lnTo>
                    <a:pt x="51" y="204"/>
                  </a:lnTo>
                  <a:lnTo>
                    <a:pt x="252" y="204"/>
                  </a:lnTo>
                  <a:lnTo>
                    <a:pt x="252" y="52"/>
                  </a:lnTo>
                  <a:lnTo>
                    <a:pt x="201" y="52"/>
                  </a:lnTo>
                  <a:close/>
                  <a:moveTo>
                    <a:pt x="25" y="127"/>
                  </a:moveTo>
                  <a:lnTo>
                    <a:pt x="25" y="25"/>
                  </a:lnTo>
                  <a:lnTo>
                    <a:pt x="176" y="25"/>
                  </a:lnTo>
                  <a:lnTo>
                    <a:pt x="176" y="52"/>
                  </a:lnTo>
                  <a:lnTo>
                    <a:pt x="51" y="52"/>
                  </a:lnTo>
                  <a:lnTo>
                    <a:pt x="51" y="127"/>
                  </a:lnTo>
                  <a:lnTo>
                    <a:pt x="25" y="127"/>
                  </a:lnTo>
                  <a:close/>
                  <a:moveTo>
                    <a:pt x="76" y="77"/>
                  </a:moveTo>
                  <a:lnTo>
                    <a:pt x="227" y="77"/>
                  </a:lnTo>
                  <a:lnTo>
                    <a:pt x="227" y="179"/>
                  </a:lnTo>
                  <a:lnTo>
                    <a:pt x="76" y="179"/>
                  </a:lnTo>
                  <a:lnTo>
                    <a:pt x="76" y="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555344" y="1877466"/>
            <a:ext cx="1080000" cy="1080000"/>
            <a:chOff x="6385868" y="2746710"/>
            <a:chExt cx="1248842" cy="1248840"/>
          </a:xfrm>
        </p:grpSpPr>
        <p:sp>
          <p:nvSpPr>
            <p:cNvPr id="49" name="椭圆 48"/>
            <p:cNvSpPr>
              <a:spLocks noChangeAspect="1"/>
            </p:cNvSpPr>
            <p:nvPr/>
          </p:nvSpPr>
          <p:spPr>
            <a:xfrm>
              <a:off x="6385868" y="2746710"/>
              <a:ext cx="1248842" cy="1248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50" name="组合 49"/>
            <p:cNvGrpSpPr>
              <a:grpSpLocks noChangeAspect="1"/>
            </p:cNvGrpSpPr>
            <p:nvPr/>
          </p:nvGrpSpPr>
          <p:grpSpPr>
            <a:xfrm>
              <a:off x="6688386" y="3129702"/>
              <a:ext cx="643807" cy="482856"/>
              <a:chOff x="17463" y="6819899"/>
              <a:chExt cx="400050" cy="300038"/>
            </a:xfrm>
            <a:solidFill>
              <a:srgbClr val="9DA8B1"/>
            </a:solidFill>
          </p:grpSpPr>
          <p:sp>
            <p:nvSpPr>
              <p:cNvPr id="51" name="Rectangle 426"/>
              <p:cNvSpPr>
                <a:spLocks noChangeArrowheads="1"/>
              </p:cNvSpPr>
              <p:nvPr/>
            </p:nvSpPr>
            <p:spPr bwMode="auto">
              <a:xfrm>
                <a:off x="88900" y="6991349"/>
                <a:ext cx="31750" cy="698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2" name="Rectangle 427"/>
              <p:cNvSpPr>
                <a:spLocks noChangeArrowheads="1"/>
              </p:cNvSpPr>
              <p:nvPr/>
            </p:nvSpPr>
            <p:spPr bwMode="auto">
              <a:xfrm>
                <a:off x="144463" y="6911974"/>
                <a:ext cx="33338" cy="14922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3" name="Rectangle 428"/>
              <p:cNvSpPr>
                <a:spLocks noChangeArrowheads="1"/>
              </p:cNvSpPr>
              <p:nvPr/>
            </p:nvSpPr>
            <p:spPr bwMode="auto">
              <a:xfrm>
                <a:off x="200025" y="6946899"/>
                <a:ext cx="33338" cy="114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4" name="Rectangle 429"/>
              <p:cNvSpPr>
                <a:spLocks noChangeArrowheads="1"/>
              </p:cNvSpPr>
              <p:nvPr/>
            </p:nvSpPr>
            <p:spPr bwMode="auto">
              <a:xfrm>
                <a:off x="257175" y="7024687"/>
                <a:ext cx="31750" cy="365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5" name="Rectangle 430"/>
              <p:cNvSpPr>
                <a:spLocks noChangeArrowheads="1"/>
              </p:cNvSpPr>
              <p:nvPr/>
            </p:nvSpPr>
            <p:spPr bwMode="auto">
              <a:xfrm>
                <a:off x="312738" y="6883399"/>
                <a:ext cx="33338" cy="1778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431"/>
              <p:cNvSpPr>
                <a:spLocks noEditPoints="1"/>
              </p:cNvSpPr>
              <p:nvPr/>
            </p:nvSpPr>
            <p:spPr bwMode="auto">
              <a:xfrm>
                <a:off x="17463" y="6819899"/>
                <a:ext cx="400050" cy="300038"/>
              </a:xfrm>
              <a:custGeom>
                <a:avLst/>
                <a:gdLst>
                  <a:gd name="T0" fmla="*/ 0 w 252"/>
                  <a:gd name="T1" fmla="*/ 0 h 189"/>
                  <a:gd name="T2" fmla="*/ 0 w 252"/>
                  <a:gd name="T3" fmla="*/ 189 h 189"/>
                  <a:gd name="T4" fmla="*/ 252 w 252"/>
                  <a:gd name="T5" fmla="*/ 189 h 189"/>
                  <a:gd name="T6" fmla="*/ 252 w 252"/>
                  <a:gd name="T7" fmla="*/ 0 h 189"/>
                  <a:gd name="T8" fmla="*/ 0 w 252"/>
                  <a:gd name="T9" fmla="*/ 0 h 189"/>
                  <a:gd name="T10" fmla="*/ 231 w 252"/>
                  <a:gd name="T11" fmla="*/ 168 h 189"/>
                  <a:gd name="T12" fmla="*/ 21 w 252"/>
                  <a:gd name="T13" fmla="*/ 168 h 189"/>
                  <a:gd name="T14" fmla="*/ 21 w 252"/>
                  <a:gd name="T15" fmla="*/ 21 h 189"/>
                  <a:gd name="T16" fmla="*/ 231 w 252"/>
                  <a:gd name="T17" fmla="*/ 21 h 189"/>
                  <a:gd name="T18" fmla="*/ 231 w 252"/>
                  <a:gd name="T19" fmla="*/ 16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52" y="189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68"/>
                    </a:moveTo>
                    <a:lnTo>
                      <a:pt x="21" y="168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7657611" y="2208765"/>
            <a:ext cx="1080000" cy="1080000"/>
            <a:chOff x="8141267" y="2746712"/>
            <a:chExt cx="1248840" cy="1248840"/>
          </a:xfrm>
          <a:solidFill>
            <a:schemeClr val="bg1">
              <a:lumMod val="65000"/>
            </a:schemeClr>
          </a:solidFill>
        </p:grpSpPr>
        <p:sp>
          <p:nvSpPr>
            <p:cNvPr id="58" name="椭圆 57"/>
            <p:cNvSpPr>
              <a:spLocks noChangeAspect="1"/>
            </p:cNvSpPr>
            <p:nvPr/>
          </p:nvSpPr>
          <p:spPr>
            <a:xfrm flipH="1">
              <a:off x="8141267" y="2746712"/>
              <a:ext cx="1248840" cy="1248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59" name="组合 58"/>
            <p:cNvGrpSpPr>
              <a:grpSpLocks noChangeAspect="1"/>
            </p:cNvGrpSpPr>
            <p:nvPr/>
          </p:nvGrpSpPr>
          <p:grpSpPr>
            <a:xfrm>
              <a:off x="8467452" y="3129704"/>
              <a:ext cx="596471" cy="482856"/>
              <a:chOff x="12042775" y="6005512"/>
              <a:chExt cx="400050" cy="323850"/>
            </a:xfrm>
            <a:grpFill/>
          </p:grpSpPr>
          <p:sp>
            <p:nvSpPr>
              <p:cNvPr id="60" name="Freeform 367"/>
              <p:cNvSpPr>
                <a:spLocks noEditPoints="1"/>
              </p:cNvSpPr>
              <p:nvPr/>
            </p:nvSpPr>
            <p:spPr bwMode="auto">
              <a:xfrm>
                <a:off x="12042775" y="6005512"/>
                <a:ext cx="400050" cy="323850"/>
              </a:xfrm>
              <a:custGeom>
                <a:avLst/>
                <a:gdLst>
                  <a:gd name="T0" fmla="*/ 0 w 252"/>
                  <a:gd name="T1" fmla="*/ 0 h 204"/>
                  <a:gd name="T2" fmla="*/ 0 w 252"/>
                  <a:gd name="T3" fmla="*/ 204 h 204"/>
                  <a:gd name="T4" fmla="*/ 252 w 252"/>
                  <a:gd name="T5" fmla="*/ 204 h 204"/>
                  <a:gd name="T6" fmla="*/ 252 w 252"/>
                  <a:gd name="T7" fmla="*/ 0 h 204"/>
                  <a:gd name="T8" fmla="*/ 0 w 252"/>
                  <a:gd name="T9" fmla="*/ 0 h 204"/>
                  <a:gd name="T10" fmla="*/ 231 w 252"/>
                  <a:gd name="T11" fmla="*/ 183 h 204"/>
                  <a:gd name="T12" fmla="*/ 21 w 252"/>
                  <a:gd name="T13" fmla="*/ 183 h 204"/>
                  <a:gd name="T14" fmla="*/ 21 w 252"/>
                  <a:gd name="T15" fmla="*/ 21 h 204"/>
                  <a:gd name="T16" fmla="*/ 231 w 252"/>
                  <a:gd name="T17" fmla="*/ 21 h 204"/>
                  <a:gd name="T18" fmla="*/ 231 w 252"/>
                  <a:gd name="T19" fmla="*/ 18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" h="204">
                    <a:moveTo>
                      <a:pt x="0" y="0"/>
                    </a:moveTo>
                    <a:lnTo>
                      <a:pt x="0" y="204"/>
                    </a:lnTo>
                    <a:lnTo>
                      <a:pt x="252" y="204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83"/>
                    </a:moveTo>
                    <a:lnTo>
                      <a:pt x="21" y="183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8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1" name="Oval 368"/>
              <p:cNvSpPr>
                <a:spLocks noChangeArrowheads="1"/>
              </p:cNvSpPr>
              <p:nvPr/>
            </p:nvSpPr>
            <p:spPr bwMode="auto">
              <a:xfrm>
                <a:off x="12099925" y="6059487"/>
                <a:ext cx="42863" cy="428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2" name="Oval 369"/>
              <p:cNvSpPr>
                <a:spLocks noChangeArrowheads="1"/>
              </p:cNvSpPr>
              <p:nvPr/>
            </p:nvSpPr>
            <p:spPr bwMode="auto">
              <a:xfrm>
                <a:off x="12344400" y="6059487"/>
                <a:ext cx="39688" cy="428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3" name="Oval 370"/>
              <p:cNvSpPr>
                <a:spLocks noChangeArrowheads="1"/>
              </p:cNvSpPr>
              <p:nvPr/>
            </p:nvSpPr>
            <p:spPr bwMode="auto">
              <a:xfrm>
                <a:off x="12099925" y="6232524"/>
                <a:ext cx="42863" cy="412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4" name="Oval 371"/>
              <p:cNvSpPr>
                <a:spLocks noChangeArrowheads="1"/>
              </p:cNvSpPr>
              <p:nvPr/>
            </p:nvSpPr>
            <p:spPr bwMode="auto">
              <a:xfrm>
                <a:off x="12344400" y="6232524"/>
                <a:ext cx="39688" cy="412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372"/>
              <p:cNvSpPr>
                <a:spLocks noEditPoints="1"/>
              </p:cNvSpPr>
              <p:nvPr/>
            </p:nvSpPr>
            <p:spPr bwMode="auto">
              <a:xfrm>
                <a:off x="12188825" y="6089649"/>
                <a:ext cx="109538" cy="155575"/>
              </a:xfrm>
              <a:custGeom>
                <a:avLst/>
                <a:gdLst>
                  <a:gd name="T0" fmla="*/ 69 w 69"/>
                  <a:gd name="T1" fmla="*/ 0 h 98"/>
                  <a:gd name="T2" fmla="*/ 0 w 69"/>
                  <a:gd name="T3" fmla="*/ 0 h 98"/>
                  <a:gd name="T4" fmla="*/ 0 w 69"/>
                  <a:gd name="T5" fmla="*/ 98 h 98"/>
                  <a:gd name="T6" fmla="*/ 69 w 69"/>
                  <a:gd name="T7" fmla="*/ 98 h 98"/>
                  <a:gd name="T8" fmla="*/ 69 w 69"/>
                  <a:gd name="T9" fmla="*/ 0 h 98"/>
                  <a:gd name="T10" fmla="*/ 50 w 69"/>
                  <a:gd name="T11" fmla="*/ 83 h 98"/>
                  <a:gd name="T12" fmla="*/ 18 w 69"/>
                  <a:gd name="T13" fmla="*/ 83 h 98"/>
                  <a:gd name="T14" fmla="*/ 18 w 69"/>
                  <a:gd name="T15" fmla="*/ 48 h 98"/>
                  <a:gd name="T16" fmla="*/ 50 w 69"/>
                  <a:gd name="T17" fmla="*/ 48 h 98"/>
                  <a:gd name="T18" fmla="*/ 50 w 69"/>
                  <a:gd name="T19" fmla="*/ 8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8">
                    <a:moveTo>
                      <a:pt x="69" y="0"/>
                    </a:moveTo>
                    <a:lnTo>
                      <a:pt x="0" y="0"/>
                    </a:lnTo>
                    <a:lnTo>
                      <a:pt x="0" y="98"/>
                    </a:lnTo>
                    <a:lnTo>
                      <a:pt x="69" y="98"/>
                    </a:lnTo>
                    <a:lnTo>
                      <a:pt x="69" y="0"/>
                    </a:lnTo>
                    <a:close/>
                    <a:moveTo>
                      <a:pt x="50" y="83"/>
                    </a:moveTo>
                    <a:lnTo>
                      <a:pt x="18" y="83"/>
                    </a:lnTo>
                    <a:lnTo>
                      <a:pt x="18" y="48"/>
                    </a:lnTo>
                    <a:lnTo>
                      <a:pt x="50" y="48"/>
                    </a:lnTo>
                    <a:lnTo>
                      <a:pt x="50" y="8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9759878" y="2689797"/>
            <a:ext cx="1080000" cy="1080000"/>
            <a:chOff x="9695723" y="2746710"/>
            <a:chExt cx="1250915" cy="1248840"/>
          </a:xfrm>
        </p:grpSpPr>
        <p:sp>
          <p:nvSpPr>
            <p:cNvPr id="67" name="Oval 25"/>
            <p:cNvSpPr/>
            <p:nvPr/>
          </p:nvSpPr>
          <p:spPr>
            <a:xfrm>
              <a:off x="9695723" y="2746710"/>
              <a:ext cx="1250915" cy="1248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3">
                <a:solidFill>
                  <a:schemeClr val="bg1"/>
                </a:solidFill>
              </a:endParaRPr>
            </a:p>
          </p:txBody>
        </p:sp>
        <p:grpSp>
          <p:nvGrpSpPr>
            <p:cNvPr id="68" name="Group 121"/>
            <p:cNvGrpSpPr/>
            <p:nvPr/>
          </p:nvGrpSpPr>
          <p:grpSpPr>
            <a:xfrm>
              <a:off x="10036918" y="3112457"/>
              <a:ext cx="655200" cy="517346"/>
              <a:chOff x="2950272" y="1314466"/>
              <a:chExt cx="496661" cy="421788"/>
            </a:xfrm>
            <a:solidFill>
              <a:schemeClr val="bg1">
                <a:lumMod val="95000"/>
              </a:schemeClr>
            </a:solidFill>
          </p:grpSpPr>
          <p:sp>
            <p:nvSpPr>
              <p:cNvPr id="69" name="Freeform 12"/>
              <p:cNvSpPr>
                <a:spLocks/>
              </p:cNvSpPr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70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71" name="Freeform 14"/>
              <p:cNvSpPr>
                <a:spLocks/>
              </p:cNvSpPr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72" name="Freeform 15"/>
              <p:cNvSpPr>
                <a:spLocks/>
              </p:cNvSpPr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73" name="Freeform 16"/>
              <p:cNvSpPr>
                <a:spLocks/>
              </p:cNvSpPr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74" name="Freeform 17"/>
              <p:cNvSpPr>
                <a:spLocks/>
              </p:cNvSpPr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</p:grpSp>
      </p:grpSp>
      <p:sp>
        <p:nvSpPr>
          <p:cNvPr id="75" name="Oval 37"/>
          <p:cNvSpPr>
            <a:spLocks noChangeAspect="1"/>
          </p:cNvSpPr>
          <p:nvPr/>
        </p:nvSpPr>
        <p:spPr>
          <a:xfrm>
            <a:off x="1764583" y="4895665"/>
            <a:ext cx="252455" cy="252452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Oval 39"/>
          <p:cNvSpPr>
            <a:spLocks noChangeAspect="1"/>
          </p:cNvSpPr>
          <p:nvPr/>
        </p:nvSpPr>
        <p:spPr>
          <a:xfrm>
            <a:off x="3866850" y="4895665"/>
            <a:ext cx="252455" cy="252452"/>
          </a:xfrm>
          <a:prstGeom prst="ellipse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rgbClr val="92D050"/>
              </a:solidFill>
            </a:endParaRPr>
          </a:p>
        </p:txBody>
      </p:sp>
      <p:sp>
        <p:nvSpPr>
          <p:cNvPr id="77" name="Oval 40"/>
          <p:cNvSpPr>
            <a:spLocks noChangeAspect="1"/>
          </p:cNvSpPr>
          <p:nvPr/>
        </p:nvSpPr>
        <p:spPr>
          <a:xfrm>
            <a:off x="5969117" y="4895665"/>
            <a:ext cx="252455" cy="252452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rgbClr val="FF3F3F"/>
              </a:solidFill>
            </a:endParaRPr>
          </a:p>
        </p:txBody>
      </p:sp>
      <p:sp>
        <p:nvSpPr>
          <p:cNvPr id="78" name="Oval 74"/>
          <p:cNvSpPr>
            <a:spLocks noChangeAspect="1"/>
          </p:cNvSpPr>
          <p:nvPr/>
        </p:nvSpPr>
        <p:spPr>
          <a:xfrm>
            <a:off x="10173651" y="4895665"/>
            <a:ext cx="252455" cy="252452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rgbClr val="0070C0"/>
              </a:solidFill>
            </a:endParaRPr>
          </a:p>
        </p:txBody>
      </p:sp>
      <p:sp>
        <p:nvSpPr>
          <p:cNvPr id="79" name="Oval 53"/>
          <p:cNvSpPr>
            <a:spLocks noChangeAspect="1"/>
          </p:cNvSpPr>
          <p:nvPr/>
        </p:nvSpPr>
        <p:spPr>
          <a:xfrm>
            <a:off x="8071384" y="4895665"/>
            <a:ext cx="252455" cy="252452"/>
          </a:xfrm>
          <a:prstGeom prst="ellipse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rgbClr val="00B0F0"/>
              </a:solidFill>
            </a:endParaRPr>
          </a:p>
        </p:txBody>
      </p:sp>
      <p:sp>
        <p:nvSpPr>
          <p:cNvPr id="80" name="文本框 13"/>
          <p:cNvSpPr txBox="1"/>
          <p:nvPr/>
        </p:nvSpPr>
        <p:spPr>
          <a:xfrm>
            <a:off x="1041269" y="5636835"/>
            <a:ext cx="1699084" cy="770587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在此录入图表的描述说明，在此录入上述图表的描述说明。</a:t>
            </a:r>
          </a:p>
        </p:txBody>
      </p:sp>
      <p:sp>
        <p:nvSpPr>
          <p:cNvPr id="81" name="文本框 13"/>
          <p:cNvSpPr txBox="1"/>
          <p:nvPr/>
        </p:nvSpPr>
        <p:spPr>
          <a:xfrm>
            <a:off x="9428839" y="5636835"/>
            <a:ext cx="1699084" cy="770587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在此录入图表的描述说明，在此录入上述图表的描述说明。</a:t>
            </a:r>
          </a:p>
        </p:txBody>
      </p:sp>
      <p:sp>
        <p:nvSpPr>
          <p:cNvPr id="82" name="文本框 13"/>
          <p:cNvSpPr txBox="1"/>
          <p:nvPr/>
        </p:nvSpPr>
        <p:spPr>
          <a:xfrm>
            <a:off x="7331945" y="5636835"/>
            <a:ext cx="1699084" cy="770587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在此录入图表的描述说明，在此录入上述图表的描述说明。</a:t>
            </a:r>
          </a:p>
        </p:txBody>
      </p:sp>
      <p:sp>
        <p:nvSpPr>
          <p:cNvPr id="83" name="文本框 13"/>
          <p:cNvSpPr txBox="1"/>
          <p:nvPr/>
        </p:nvSpPr>
        <p:spPr>
          <a:xfrm>
            <a:off x="5235053" y="5636835"/>
            <a:ext cx="1699084" cy="770587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在此录入图表的描述说明，在此录入上述图表的描述说明。</a:t>
            </a:r>
          </a:p>
        </p:txBody>
      </p:sp>
      <p:sp>
        <p:nvSpPr>
          <p:cNvPr id="84" name="文本框 13"/>
          <p:cNvSpPr txBox="1"/>
          <p:nvPr/>
        </p:nvSpPr>
        <p:spPr>
          <a:xfrm>
            <a:off x="3138161" y="5636835"/>
            <a:ext cx="1699084" cy="770587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在此录入图表的描述说明，在此录入上述图表的描述说明。</a:t>
            </a:r>
          </a:p>
        </p:txBody>
      </p:sp>
      <p:sp>
        <p:nvSpPr>
          <p:cNvPr id="85" name="矩形 84"/>
          <p:cNvSpPr>
            <a:spLocks noChangeArrowheads="1"/>
          </p:cNvSpPr>
          <p:nvPr/>
        </p:nvSpPr>
        <p:spPr bwMode="auto">
          <a:xfrm>
            <a:off x="1257133" y="1214447"/>
            <a:ext cx="9677735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</a:t>
            </a:r>
          </a:p>
        </p:txBody>
      </p:sp>
      <p:sp>
        <p:nvSpPr>
          <p:cNvPr id="86" name="矩形 3"/>
          <p:cNvSpPr>
            <a:spLocks noChangeArrowheads="1"/>
          </p:cNvSpPr>
          <p:nvPr/>
        </p:nvSpPr>
        <p:spPr bwMode="auto">
          <a:xfrm>
            <a:off x="1239145" y="239785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26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1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6" dur="4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8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3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3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3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1" dur="4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63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3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3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3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3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8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6" dur="4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88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4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4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9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3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3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3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3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3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3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10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1" dur="4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13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1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3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3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3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3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3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3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3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6" dur="4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7" grpId="0"/>
          <p:bldP spid="28" grpId="0"/>
          <p:bldP spid="29" grpId="0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1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6" dur="4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3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3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3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1" dur="4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6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3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3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3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3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8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6" dur="4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8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4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4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9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3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3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3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3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3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3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10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1" dur="4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1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1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3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3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3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3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3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3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3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6" dur="4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7" grpId="0"/>
          <p:bldP spid="28" grpId="0"/>
          <p:bldP spid="29" grpId="0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-15498" y="0"/>
            <a:ext cx="12207498" cy="6858000"/>
          </a:xfrm>
          <a:custGeom>
            <a:avLst/>
            <a:gdLst>
              <a:gd name="connsiteX0" fmla="*/ 6111498 w 12207498"/>
              <a:gd name="connsiteY0" fmla="*/ 0 h 6858000"/>
              <a:gd name="connsiteX1" fmla="*/ 12207498 w 12207498"/>
              <a:gd name="connsiteY1" fmla="*/ 0 h 6858000"/>
              <a:gd name="connsiteX2" fmla="*/ 12207498 w 12207498"/>
              <a:gd name="connsiteY2" fmla="*/ 6858000 h 6858000"/>
              <a:gd name="connsiteX3" fmla="*/ 6111498 w 12207498"/>
              <a:gd name="connsiteY3" fmla="*/ 6858000 h 6858000"/>
              <a:gd name="connsiteX4" fmla="*/ 6111498 w 12207498"/>
              <a:gd name="connsiteY4" fmla="*/ 4206648 h 6858000"/>
              <a:gd name="connsiteX5" fmla="*/ 6103749 w 12207498"/>
              <a:gd name="connsiteY5" fmla="*/ 4207971 h 6858000"/>
              <a:gd name="connsiteX6" fmla="*/ 0 w 12207498"/>
              <a:gd name="connsiteY6" fmla="*/ 4211967 h 6858000"/>
              <a:gd name="connsiteX7" fmla="*/ 0 w 12207498"/>
              <a:gd name="connsiteY7" fmla="*/ 1 h 6858000"/>
              <a:gd name="connsiteX8" fmla="*/ 6111498 w 12207498"/>
              <a:gd name="connsiteY8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7498" h="6858000">
                <a:moveTo>
                  <a:pt x="6111498" y="0"/>
                </a:moveTo>
                <a:lnTo>
                  <a:pt x="12207498" y="0"/>
                </a:lnTo>
                <a:lnTo>
                  <a:pt x="12207498" y="6858000"/>
                </a:lnTo>
                <a:lnTo>
                  <a:pt x="6111498" y="6858000"/>
                </a:lnTo>
                <a:lnTo>
                  <a:pt x="6111498" y="4206648"/>
                </a:lnTo>
                <a:lnTo>
                  <a:pt x="6103749" y="4207971"/>
                </a:lnTo>
                <a:cubicBezTo>
                  <a:pt x="4577812" y="4459698"/>
                  <a:pt x="3051875" y="4611533"/>
                  <a:pt x="0" y="4211967"/>
                </a:cubicBezTo>
                <a:lnTo>
                  <a:pt x="0" y="1"/>
                </a:lnTo>
                <a:lnTo>
                  <a:pt x="6111498" y="1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flipH="1">
            <a:off x="-62483" y="4046417"/>
            <a:ext cx="6160302" cy="862840"/>
          </a:xfrm>
          <a:custGeom>
            <a:avLst/>
            <a:gdLst>
              <a:gd name="connsiteX0" fmla="*/ 3736089 w 6160302"/>
              <a:gd name="connsiteY0" fmla="*/ 247 h 862840"/>
              <a:gd name="connsiteX1" fmla="*/ 5700726 w 6160302"/>
              <a:gd name="connsiteY1" fmla="*/ 58555 h 862840"/>
              <a:gd name="connsiteX2" fmla="*/ 6160302 w 6160302"/>
              <a:gd name="connsiteY2" fmla="*/ 89107 h 862840"/>
              <a:gd name="connsiteX3" fmla="*/ 6104132 w 6160302"/>
              <a:gd name="connsiteY3" fmla="*/ 862840 h 862840"/>
              <a:gd name="connsiteX4" fmla="*/ 5682127 w 6160302"/>
              <a:gd name="connsiteY4" fmla="*/ 801839 h 862840"/>
              <a:gd name="connsiteX5" fmla="*/ 143271 w 6160302"/>
              <a:gd name="connsiteY5" fmla="*/ 552621 h 862840"/>
              <a:gd name="connsiteX6" fmla="*/ 0 w 6160302"/>
              <a:gd name="connsiteY6" fmla="*/ 554057 h 862840"/>
              <a:gd name="connsiteX7" fmla="*/ 0 w 6160302"/>
              <a:gd name="connsiteY7" fmla="*/ 251051 h 862840"/>
              <a:gd name="connsiteX8" fmla="*/ 159291 w 6160302"/>
              <a:gd name="connsiteY8" fmla="*/ 237125 h 862840"/>
              <a:gd name="connsiteX9" fmla="*/ 3736089 w 6160302"/>
              <a:gd name="connsiteY9" fmla="*/ 247 h 862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60302" h="862840">
                <a:moveTo>
                  <a:pt x="3736089" y="247"/>
                </a:moveTo>
                <a:cubicBezTo>
                  <a:pt x="4314896" y="-2254"/>
                  <a:pt x="4961491" y="14066"/>
                  <a:pt x="5700726" y="58555"/>
                </a:cubicBezTo>
                <a:lnTo>
                  <a:pt x="6160302" y="89107"/>
                </a:lnTo>
                <a:lnTo>
                  <a:pt x="6104132" y="862840"/>
                </a:lnTo>
                <a:lnTo>
                  <a:pt x="5682127" y="801839"/>
                </a:lnTo>
                <a:cubicBezTo>
                  <a:pt x="3041177" y="436978"/>
                  <a:pt x="1569001" y="528660"/>
                  <a:pt x="143271" y="552621"/>
                </a:cubicBezTo>
                <a:lnTo>
                  <a:pt x="0" y="554057"/>
                </a:lnTo>
                <a:lnTo>
                  <a:pt x="0" y="251051"/>
                </a:lnTo>
                <a:lnTo>
                  <a:pt x="159291" y="237125"/>
                </a:lnTo>
                <a:cubicBezTo>
                  <a:pt x="1184532" y="140481"/>
                  <a:pt x="2231190" y="6750"/>
                  <a:pt x="3736089" y="2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88251" y="0"/>
            <a:ext cx="6103749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644061" y="5051359"/>
            <a:ext cx="32025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solidFill>
                  <a:schemeClr val="accent1"/>
                </a:solidFill>
                <a:latin typeface="Impact" panose="020B0806030902050204" pitchFamily="34" charset="0"/>
                <a:ea typeface="+mj-ea"/>
              </a:rPr>
              <a:t>Part 03</a:t>
            </a:r>
            <a:endParaRPr lang="zh-CN" altLang="en-US" sz="8000" b="1" dirty="0">
              <a:solidFill>
                <a:schemeClr val="accent1"/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19" name="TextBox 64"/>
          <p:cNvSpPr txBox="1"/>
          <p:nvPr/>
        </p:nvSpPr>
        <p:spPr>
          <a:xfrm>
            <a:off x="6751449" y="2454875"/>
            <a:ext cx="375999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defRPr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ctr"/>
            <a:r>
              <a:rPr lang="zh-CN" altLang="en-US" sz="5400" dirty="0"/>
              <a:t>原因解析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6660009" y="3429197"/>
            <a:ext cx="5531991" cy="0"/>
          </a:xfrm>
          <a:prstGeom prst="line">
            <a:avLst/>
          </a:prstGeom>
          <a:ln w="63500">
            <a:solidFill>
              <a:schemeClr val="bg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679838" y="3680657"/>
            <a:ext cx="509306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000" dirty="0">
                <a:solidFill>
                  <a:schemeClr val="bg1"/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-16764" y="4160475"/>
            <a:ext cx="6127922" cy="1296584"/>
          </a:xfrm>
          <a:custGeom>
            <a:avLst/>
            <a:gdLst>
              <a:gd name="connsiteX0" fmla="*/ 6109407 w 6127922"/>
              <a:gd name="connsiteY0" fmla="*/ 0 h 1296584"/>
              <a:gd name="connsiteX1" fmla="*/ 6127922 w 6127922"/>
              <a:gd name="connsiteY1" fmla="*/ 192328 h 1296584"/>
              <a:gd name="connsiteX2" fmla="*/ 6117751 w 6127922"/>
              <a:gd name="connsiteY2" fmla="*/ 192395 h 1296584"/>
              <a:gd name="connsiteX3" fmla="*/ 19467 w 6127922"/>
              <a:gd name="connsiteY3" fmla="*/ 1284959 h 1296584"/>
              <a:gd name="connsiteX4" fmla="*/ 0 w 6127922"/>
              <a:gd name="connsiteY4" fmla="*/ 1296584 h 1296584"/>
              <a:gd name="connsiteX5" fmla="*/ 0 w 6127922"/>
              <a:gd name="connsiteY5" fmla="*/ 685035 h 1296584"/>
              <a:gd name="connsiteX6" fmla="*/ 483497 w 6127922"/>
              <a:gd name="connsiteY6" fmla="*/ 533185 h 1296584"/>
              <a:gd name="connsiteX7" fmla="*/ 3001172 w 6127922"/>
              <a:gd name="connsiteY7" fmla="*/ 91997 h 1296584"/>
              <a:gd name="connsiteX8" fmla="*/ 5629756 w 6127922"/>
              <a:gd name="connsiteY8" fmla="*/ 174 h 1296584"/>
              <a:gd name="connsiteX9" fmla="*/ 6109407 w 6127922"/>
              <a:gd name="connsiteY9" fmla="*/ 0 h 129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27922" h="1296584">
                <a:moveTo>
                  <a:pt x="6109407" y="0"/>
                </a:moveTo>
                <a:lnTo>
                  <a:pt x="6127922" y="192328"/>
                </a:lnTo>
                <a:lnTo>
                  <a:pt x="6117751" y="192395"/>
                </a:lnTo>
                <a:cubicBezTo>
                  <a:pt x="3971595" y="205294"/>
                  <a:pt x="1834356" y="245812"/>
                  <a:pt x="19467" y="1284959"/>
                </a:cubicBezTo>
                <a:lnTo>
                  <a:pt x="0" y="1296584"/>
                </a:lnTo>
                <a:lnTo>
                  <a:pt x="0" y="685035"/>
                </a:lnTo>
                <a:lnTo>
                  <a:pt x="483497" y="533185"/>
                </a:lnTo>
                <a:cubicBezTo>
                  <a:pt x="1306541" y="297341"/>
                  <a:pt x="2148548" y="165543"/>
                  <a:pt x="3001172" y="91997"/>
                </a:cubicBezTo>
                <a:cubicBezTo>
                  <a:pt x="3869297" y="17114"/>
                  <a:pt x="4748429" y="2620"/>
                  <a:pt x="5629756" y="174"/>
                </a:cubicBezTo>
                <a:lnTo>
                  <a:pt x="610940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flipH="1">
            <a:off x="-62483" y="3873505"/>
            <a:ext cx="6160302" cy="749999"/>
          </a:xfrm>
          <a:custGeom>
            <a:avLst/>
            <a:gdLst>
              <a:gd name="connsiteX0" fmla="*/ 6111498 w 6111498"/>
              <a:gd name="connsiteY0" fmla="*/ 0 h 749999"/>
              <a:gd name="connsiteX1" fmla="*/ 6111498 w 6111498"/>
              <a:gd name="connsiteY1" fmla="*/ 259866 h 749999"/>
              <a:gd name="connsiteX2" fmla="*/ 6089970 w 6111498"/>
              <a:gd name="connsiteY2" fmla="*/ 269457 h 749999"/>
              <a:gd name="connsiteX3" fmla="*/ 62555 w 6111498"/>
              <a:gd name="connsiteY3" fmla="*/ 204489 h 749999"/>
              <a:gd name="connsiteX4" fmla="*/ 0 w 6111498"/>
              <a:gd name="connsiteY4" fmla="*/ 190013 h 749999"/>
              <a:gd name="connsiteX5" fmla="*/ 0 w 6111498"/>
              <a:gd name="connsiteY5" fmla="*/ 165 h 749999"/>
              <a:gd name="connsiteX6" fmla="*/ 143238 w 6111498"/>
              <a:gd name="connsiteY6" fmla="*/ 43679 h 749999"/>
              <a:gd name="connsiteX7" fmla="*/ 6111498 w 6111498"/>
              <a:gd name="connsiteY7" fmla="*/ 0 h 74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1498" h="749999">
                <a:moveTo>
                  <a:pt x="6111498" y="0"/>
                </a:moveTo>
                <a:lnTo>
                  <a:pt x="6111498" y="259866"/>
                </a:lnTo>
                <a:lnTo>
                  <a:pt x="6089970" y="269457"/>
                </a:lnTo>
                <a:cubicBezTo>
                  <a:pt x="4080832" y="1121490"/>
                  <a:pt x="2071694" y="673474"/>
                  <a:pt x="62555" y="204489"/>
                </a:cubicBezTo>
                <a:lnTo>
                  <a:pt x="0" y="190013"/>
                </a:lnTo>
                <a:lnTo>
                  <a:pt x="0" y="165"/>
                </a:lnTo>
                <a:lnTo>
                  <a:pt x="143238" y="43679"/>
                </a:lnTo>
                <a:cubicBezTo>
                  <a:pt x="2132658" y="649662"/>
                  <a:pt x="4122078" y="1213967"/>
                  <a:pt x="61114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97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75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animBg="1"/>
      <p:bldP spid="18" grpId="0"/>
      <p:bldP spid="19" grpId="0"/>
      <p:bldP spid="22" grpId="0"/>
      <p:bldP spid="20" grpId="0" animBg="1"/>
      <p:bldP spid="2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247"/>
          <p:cNvCxnSpPr/>
          <p:nvPr/>
        </p:nvCxnSpPr>
        <p:spPr>
          <a:xfrm>
            <a:off x="1042975" y="5539600"/>
            <a:ext cx="10106051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74"/>
          <p:cNvGrpSpPr/>
          <p:nvPr/>
        </p:nvGrpSpPr>
        <p:grpSpPr>
          <a:xfrm>
            <a:off x="2178725" y="1801187"/>
            <a:ext cx="1228949" cy="3456420"/>
            <a:chOff x="1634044" y="1304396"/>
            <a:chExt cx="921712" cy="2592315"/>
          </a:xfrm>
        </p:grpSpPr>
        <p:sp>
          <p:nvSpPr>
            <p:cNvPr id="24" name="Rounded Rectangle 38"/>
            <p:cNvSpPr/>
            <p:nvPr/>
          </p:nvSpPr>
          <p:spPr>
            <a:xfrm>
              <a:off x="1634044" y="1304396"/>
              <a:ext cx="921712" cy="259231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Group 46"/>
            <p:cNvGrpSpPr/>
            <p:nvPr/>
          </p:nvGrpSpPr>
          <p:grpSpPr>
            <a:xfrm>
              <a:off x="1703480" y="3032606"/>
              <a:ext cx="782840" cy="782838"/>
              <a:chOff x="1703480" y="3032606"/>
              <a:chExt cx="782840" cy="782838"/>
            </a:xfrm>
          </p:grpSpPr>
          <p:sp>
            <p:nvSpPr>
              <p:cNvPr id="29" name="Oval 44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7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Oval 45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7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" name="Group 61"/>
            <p:cNvGrpSpPr/>
            <p:nvPr/>
          </p:nvGrpSpPr>
          <p:grpSpPr>
            <a:xfrm>
              <a:off x="1692627" y="1477217"/>
              <a:ext cx="804548" cy="2108390"/>
              <a:chOff x="1692627" y="1477217"/>
              <a:chExt cx="804548" cy="2108390"/>
            </a:xfrm>
          </p:grpSpPr>
          <p:sp>
            <p:nvSpPr>
              <p:cNvPr id="27" name="Text Placeholder 3"/>
              <p:cNvSpPr txBox="1">
                <a:spLocks/>
              </p:cNvSpPr>
              <p:nvPr/>
            </p:nvSpPr>
            <p:spPr>
              <a:xfrm>
                <a:off x="1907297" y="3262442"/>
                <a:ext cx="375205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9170">
                  <a:spcBef>
                    <a:spcPct val="20000"/>
                  </a:spcBef>
                  <a:defRPr/>
                </a:pPr>
                <a:r>
                  <a:rPr lang="zh-CN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输入标签</a:t>
                </a:r>
                <a:endPara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Rectangle 60"/>
              <p:cNvSpPr/>
              <p:nvPr/>
            </p:nvSpPr>
            <p:spPr>
              <a:xfrm>
                <a:off x="1692627" y="1477217"/>
                <a:ext cx="804548" cy="438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spcBef>
                    <a:spcPct val="20000"/>
                  </a:spcBef>
                  <a:defRPr/>
                </a:pPr>
                <a:r>
                  <a:rPr lang="en-US" sz="3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90%</a:t>
                </a:r>
              </a:p>
            </p:txBody>
          </p:sp>
        </p:grpSp>
      </p:grpSp>
      <p:grpSp>
        <p:nvGrpSpPr>
          <p:cNvPr id="32" name="Group 75"/>
          <p:cNvGrpSpPr/>
          <p:nvPr/>
        </p:nvGrpSpPr>
        <p:grpSpPr>
          <a:xfrm>
            <a:off x="3830125" y="2338852"/>
            <a:ext cx="1228949" cy="2918755"/>
            <a:chOff x="2872594" y="1707645"/>
            <a:chExt cx="921712" cy="2189066"/>
          </a:xfrm>
        </p:grpSpPr>
        <p:sp>
          <p:nvSpPr>
            <p:cNvPr id="39" name="Rounded Rectangle 40"/>
            <p:cNvSpPr/>
            <p:nvPr/>
          </p:nvSpPr>
          <p:spPr>
            <a:xfrm>
              <a:off x="2872594" y="1707645"/>
              <a:ext cx="921712" cy="218906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0" name="Group 47"/>
            <p:cNvGrpSpPr/>
            <p:nvPr/>
          </p:nvGrpSpPr>
          <p:grpSpPr>
            <a:xfrm>
              <a:off x="2942030" y="3032606"/>
              <a:ext cx="782840" cy="782838"/>
              <a:chOff x="1703480" y="3032606"/>
              <a:chExt cx="782840" cy="782838"/>
            </a:xfrm>
          </p:grpSpPr>
          <p:sp>
            <p:nvSpPr>
              <p:cNvPr id="45" name="Oval 48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7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Oval 49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7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1" name="Group 62"/>
            <p:cNvGrpSpPr/>
            <p:nvPr/>
          </p:nvGrpSpPr>
          <p:grpSpPr>
            <a:xfrm>
              <a:off x="2925892" y="1825998"/>
              <a:ext cx="804548" cy="1759608"/>
              <a:chOff x="1692627" y="1750267"/>
              <a:chExt cx="804548" cy="1759608"/>
            </a:xfrm>
          </p:grpSpPr>
          <p:sp>
            <p:nvSpPr>
              <p:cNvPr id="43" name="Text Placeholder 3"/>
              <p:cNvSpPr txBox="1">
                <a:spLocks/>
              </p:cNvSpPr>
              <p:nvPr/>
            </p:nvSpPr>
            <p:spPr>
              <a:xfrm>
                <a:off x="1911900" y="3186710"/>
                <a:ext cx="381193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9170">
                  <a:spcBef>
                    <a:spcPct val="20000"/>
                  </a:spcBef>
                  <a:defRPr/>
                </a:pPr>
                <a:r>
                  <a:rPr lang="zh-CN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输入标签</a:t>
                </a:r>
                <a:endPara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Rectangle 64"/>
              <p:cNvSpPr/>
              <p:nvPr/>
            </p:nvSpPr>
            <p:spPr>
              <a:xfrm>
                <a:off x="1692627" y="1750267"/>
                <a:ext cx="804548" cy="438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spcBef>
                    <a:spcPct val="20000"/>
                  </a:spcBef>
                  <a:defRPr/>
                </a:pPr>
                <a:r>
                  <a:rPr lang="en-US" sz="3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80%</a:t>
                </a:r>
              </a:p>
            </p:txBody>
          </p:sp>
        </p:grpSp>
      </p:grpSp>
      <p:grpSp>
        <p:nvGrpSpPr>
          <p:cNvPr id="47" name="Group 76"/>
          <p:cNvGrpSpPr/>
          <p:nvPr/>
        </p:nvGrpSpPr>
        <p:grpSpPr>
          <a:xfrm>
            <a:off x="5434725" y="1033094"/>
            <a:ext cx="1326003" cy="4224513"/>
            <a:chOff x="4071423" y="728326"/>
            <a:chExt cx="994503" cy="3168385"/>
          </a:xfrm>
        </p:grpSpPr>
        <p:sp>
          <p:nvSpPr>
            <p:cNvPr id="48" name="Rounded Rectangle 41"/>
            <p:cNvSpPr/>
            <p:nvPr/>
          </p:nvSpPr>
          <p:spPr>
            <a:xfrm>
              <a:off x="4106521" y="728326"/>
              <a:ext cx="921712" cy="316838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9" name="Group 50"/>
            <p:cNvGrpSpPr/>
            <p:nvPr/>
          </p:nvGrpSpPr>
          <p:grpSpPr>
            <a:xfrm>
              <a:off x="4175957" y="3032606"/>
              <a:ext cx="782840" cy="782838"/>
              <a:chOff x="1703480" y="3032606"/>
              <a:chExt cx="782840" cy="782838"/>
            </a:xfrm>
          </p:grpSpPr>
          <p:sp>
            <p:nvSpPr>
              <p:cNvPr id="53" name="Oval 51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7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Oval 52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7" dirty="0">
                  <a:solidFill>
                    <a:srgbClr val="F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0" name="Group 65"/>
            <p:cNvGrpSpPr/>
            <p:nvPr/>
          </p:nvGrpSpPr>
          <p:grpSpPr>
            <a:xfrm>
              <a:off x="4071423" y="958754"/>
              <a:ext cx="994503" cy="2626851"/>
              <a:chOff x="1603186" y="1174197"/>
              <a:chExt cx="994503" cy="2626851"/>
            </a:xfrm>
          </p:grpSpPr>
          <p:sp>
            <p:nvSpPr>
              <p:cNvPr id="51" name="Text Placeholder 3"/>
              <p:cNvSpPr txBox="1">
                <a:spLocks/>
              </p:cNvSpPr>
              <p:nvPr/>
            </p:nvSpPr>
            <p:spPr>
              <a:xfrm>
                <a:off x="1924450" y="3477883"/>
                <a:ext cx="349379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9170">
                  <a:spcBef>
                    <a:spcPct val="20000"/>
                  </a:spcBef>
                  <a:defRPr/>
                </a:pPr>
                <a:r>
                  <a:rPr lang="zh-CN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输入标签</a:t>
                </a:r>
                <a:endPara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Rectangle 67"/>
              <p:cNvSpPr/>
              <p:nvPr/>
            </p:nvSpPr>
            <p:spPr>
              <a:xfrm>
                <a:off x="1603186" y="1174197"/>
                <a:ext cx="994503" cy="438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spcBef>
                    <a:spcPct val="20000"/>
                  </a:spcBef>
                  <a:defRPr/>
                </a:pPr>
                <a:r>
                  <a:rPr lang="en-US" sz="3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100%</a:t>
                </a:r>
              </a:p>
            </p:txBody>
          </p:sp>
        </p:grpSp>
      </p:grpSp>
      <p:grpSp>
        <p:nvGrpSpPr>
          <p:cNvPr id="55" name="Group 79"/>
          <p:cNvGrpSpPr/>
          <p:nvPr/>
        </p:nvGrpSpPr>
        <p:grpSpPr>
          <a:xfrm>
            <a:off x="8784325" y="1801187"/>
            <a:ext cx="1228949" cy="3456420"/>
            <a:chOff x="6588245" y="1304396"/>
            <a:chExt cx="921712" cy="2592315"/>
          </a:xfrm>
        </p:grpSpPr>
        <p:sp>
          <p:nvSpPr>
            <p:cNvPr id="56" name="Rounded Rectangle 43"/>
            <p:cNvSpPr/>
            <p:nvPr/>
          </p:nvSpPr>
          <p:spPr>
            <a:xfrm>
              <a:off x="6588245" y="1304396"/>
              <a:ext cx="921712" cy="259231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657681" y="3032606"/>
              <a:ext cx="782840" cy="782838"/>
              <a:chOff x="1703480" y="3032606"/>
              <a:chExt cx="782840" cy="782838"/>
            </a:xfrm>
          </p:grpSpPr>
          <p:sp>
            <p:nvSpPr>
              <p:cNvPr id="61" name="Oval 57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7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Oval 58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7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8" name="Group 68"/>
            <p:cNvGrpSpPr/>
            <p:nvPr/>
          </p:nvGrpSpPr>
          <p:grpSpPr>
            <a:xfrm>
              <a:off x="6641543" y="1477217"/>
              <a:ext cx="804548" cy="2108388"/>
              <a:chOff x="1692627" y="1477217"/>
              <a:chExt cx="804548" cy="2108388"/>
            </a:xfrm>
          </p:grpSpPr>
          <p:sp>
            <p:nvSpPr>
              <p:cNvPr id="59" name="Text Placeholder 3"/>
              <p:cNvSpPr txBox="1">
                <a:spLocks/>
              </p:cNvSpPr>
              <p:nvPr/>
            </p:nvSpPr>
            <p:spPr>
              <a:xfrm>
                <a:off x="1950645" y="3262440"/>
                <a:ext cx="299080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9170">
                  <a:spcBef>
                    <a:spcPct val="20000"/>
                  </a:spcBef>
                  <a:defRPr/>
                </a:pPr>
                <a:r>
                  <a:rPr lang="zh-CN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输入标签</a:t>
                </a:r>
                <a:endPara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Rectangle 70"/>
              <p:cNvSpPr/>
              <p:nvPr/>
            </p:nvSpPr>
            <p:spPr>
              <a:xfrm>
                <a:off x="1692627" y="1477217"/>
                <a:ext cx="804548" cy="438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spcBef>
                    <a:spcPct val="20000"/>
                  </a:spcBef>
                  <a:defRPr/>
                </a:pPr>
                <a:r>
                  <a:rPr lang="en-US" sz="3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90%</a:t>
                </a:r>
              </a:p>
            </p:txBody>
          </p:sp>
        </p:grpSp>
      </p:grpSp>
      <p:grpSp>
        <p:nvGrpSpPr>
          <p:cNvPr id="63" name="Group 78"/>
          <p:cNvGrpSpPr/>
          <p:nvPr/>
        </p:nvGrpSpPr>
        <p:grpSpPr>
          <a:xfrm>
            <a:off x="7132925" y="2569280"/>
            <a:ext cx="1228949" cy="2663083"/>
            <a:chOff x="5349694" y="1880466"/>
            <a:chExt cx="921712" cy="1997312"/>
          </a:xfrm>
        </p:grpSpPr>
        <p:sp>
          <p:nvSpPr>
            <p:cNvPr id="64" name="Rounded Rectangle 42"/>
            <p:cNvSpPr/>
            <p:nvPr/>
          </p:nvSpPr>
          <p:spPr>
            <a:xfrm>
              <a:off x="5349694" y="1880466"/>
              <a:ext cx="921712" cy="199731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5" name="Group 77"/>
            <p:cNvGrpSpPr/>
            <p:nvPr/>
          </p:nvGrpSpPr>
          <p:grpSpPr>
            <a:xfrm>
              <a:off x="5406112" y="1960262"/>
              <a:ext cx="804548" cy="1840285"/>
              <a:chOff x="5406112" y="1960262"/>
              <a:chExt cx="804548" cy="1840285"/>
            </a:xfrm>
          </p:grpSpPr>
          <p:grpSp>
            <p:nvGrpSpPr>
              <p:cNvPr id="66" name="Group 53"/>
              <p:cNvGrpSpPr/>
              <p:nvPr/>
            </p:nvGrpSpPr>
            <p:grpSpPr>
              <a:xfrm>
                <a:off x="5419130" y="3017709"/>
                <a:ext cx="782840" cy="782838"/>
                <a:chOff x="1703480" y="3032606"/>
                <a:chExt cx="782840" cy="782838"/>
              </a:xfrm>
            </p:grpSpPr>
            <p:sp>
              <p:nvSpPr>
                <p:cNvPr id="70" name="Oval 54"/>
                <p:cNvSpPr/>
                <p:nvPr/>
              </p:nvSpPr>
              <p:spPr>
                <a:xfrm>
                  <a:off x="1758217" y="3087343"/>
                  <a:ext cx="673367" cy="67336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67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1" name="Oval 55"/>
                <p:cNvSpPr/>
                <p:nvPr/>
              </p:nvSpPr>
              <p:spPr>
                <a:xfrm>
                  <a:off x="1703480" y="3032606"/>
                  <a:ext cx="782840" cy="782838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67" dirty="0">
                    <a:solidFill>
                      <a:srgbClr val="FFC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67" name="Group 71"/>
              <p:cNvGrpSpPr/>
              <p:nvPr/>
            </p:nvGrpSpPr>
            <p:grpSpPr>
              <a:xfrm>
                <a:off x="5406112" y="1960262"/>
                <a:ext cx="804548" cy="1610449"/>
                <a:chOff x="1692626" y="1865481"/>
                <a:chExt cx="804548" cy="1610449"/>
              </a:xfrm>
            </p:grpSpPr>
            <p:sp>
              <p:nvSpPr>
                <p:cNvPr id="68" name="Text Placeholder 3"/>
                <p:cNvSpPr txBox="1">
                  <a:spLocks/>
                </p:cNvSpPr>
                <p:nvPr/>
              </p:nvSpPr>
              <p:spPr>
                <a:xfrm>
                  <a:off x="1953286" y="3152765"/>
                  <a:ext cx="283226" cy="323165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spAutoFit/>
                </a:bodyPr>
                <a:lstStyle>
                  <a:lvl1pPr marL="0" indent="0" algn="ctr">
                    <a:buNone/>
                    <a:defRPr sz="16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defRPr>
                  </a:lvl1pPr>
                  <a:lvl2pPr marL="457200" indent="0">
                    <a:buNone/>
                    <a:defRPr sz="1200"/>
                  </a:lvl2pPr>
                  <a:lvl3pPr marL="914400" indent="0">
                    <a:buNone/>
                    <a:defRPr sz="1000"/>
                  </a:lvl3pPr>
                  <a:lvl4pPr marL="1371600" indent="0">
                    <a:buNone/>
                    <a:defRPr sz="900"/>
                  </a:lvl4pPr>
                  <a:lvl5pPr marL="1828800" indent="0">
                    <a:buNone/>
                    <a:defRPr sz="900"/>
                  </a:lvl5pPr>
                  <a:lvl6pPr marL="2286000" indent="0">
                    <a:buNone/>
                    <a:defRPr sz="900"/>
                  </a:lvl6pPr>
                  <a:lvl7pPr marL="2743200" indent="0">
                    <a:buNone/>
                    <a:defRPr sz="900"/>
                  </a:lvl7pPr>
                  <a:lvl8pPr marL="3200400" indent="0">
                    <a:buNone/>
                    <a:defRPr sz="900"/>
                  </a:lvl8pPr>
                  <a:lvl9pPr marL="3657600" indent="0">
                    <a:buNone/>
                    <a:defRPr sz="900"/>
                  </a:lvl9pPr>
                </a:lstStyle>
                <a:p>
                  <a:pPr defTabSz="1219170">
                    <a:spcBef>
                      <a:spcPct val="20000"/>
                    </a:spcBef>
                    <a:defRPr/>
                  </a:pPr>
                  <a:r>
                    <a:rPr lang="zh-CN" altLang="en-US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输入标签</a:t>
                  </a:r>
                  <a:endParaRPr lang="en-US" altLang="zh-CN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9" name="Rectangle 73"/>
                <p:cNvSpPr/>
                <p:nvPr/>
              </p:nvSpPr>
              <p:spPr>
                <a:xfrm>
                  <a:off x="1692626" y="1865481"/>
                  <a:ext cx="804548" cy="43858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 defTabSz="1219170">
                    <a:spcBef>
                      <a:spcPct val="20000"/>
                    </a:spcBef>
                    <a:defRPr/>
                  </a:pPr>
                  <a:r>
                    <a:rPr lang="en-US" sz="3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70%</a:t>
                  </a:r>
                </a:p>
              </p:txBody>
            </p:sp>
          </p:grpSp>
        </p:grpSp>
      </p:grpSp>
      <p:sp>
        <p:nvSpPr>
          <p:cNvPr id="72" name="TextBox 107"/>
          <p:cNvSpPr txBox="1"/>
          <p:nvPr/>
        </p:nvSpPr>
        <p:spPr>
          <a:xfrm>
            <a:off x="1034781" y="5627813"/>
            <a:ext cx="1012244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sym typeface="微软雅黑" pitchFamily="34" charset="-122"/>
              </a:rPr>
              <a:t>在此录入上述图表的综合描述说明，在此录入上述图表的综合描述说明，在此录入上述图表的综合描述说明。在此录入上述图表的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73" name="文本框 13"/>
          <p:cNvSpPr txBox="1"/>
          <p:nvPr/>
        </p:nvSpPr>
        <p:spPr>
          <a:xfrm>
            <a:off x="2271306" y="2856674"/>
            <a:ext cx="1072669" cy="8125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74" name="文本框 13"/>
          <p:cNvSpPr txBox="1"/>
          <p:nvPr/>
        </p:nvSpPr>
        <p:spPr>
          <a:xfrm>
            <a:off x="3908265" y="3254853"/>
            <a:ext cx="1058228" cy="8125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75" name="文本框 13"/>
          <p:cNvSpPr txBox="1"/>
          <p:nvPr/>
        </p:nvSpPr>
        <p:spPr>
          <a:xfrm>
            <a:off x="8870594" y="2856674"/>
            <a:ext cx="1072669" cy="8125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76" name="文本框 13"/>
          <p:cNvSpPr txBox="1"/>
          <p:nvPr/>
        </p:nvSpPr>
        <p:spPr>
          <a:xfrm>
            <a:off x="7230245" y="3254853"/>
            <a:ext cx="1058228" cy="8125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77" name="文本框 13"/>
          <p:cNvSpPr txBox="1"/>
          <p:nvPr/>
        </p:nvSpPr>
        <p:spPr>
          <a:xfrm>
            <a:off x="5562251" y="2117339"/>
            <a:ext cx="1058228" cy="1532719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</a:t>
            </a:r>
          </a:p>
        </p:txBody>
      </p:sp>
      <p:sp>
        <p:nvSpPr>
          <p:cNvPr id="78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05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410890" y="5076188"/>
            <a:ext cx="597494" cy="597494"/>
            <a:chOff x="1622288" y="2631136"/>
            <a:chExt cx="597494" cy="597494"/>
          </a:xfrm>
        </p:grpSpPr>
        <p:sp>
          <p:nvSpPr>
            <p:cNvPr id="21" name="泪滴形 20"/>
            <p:cNvSpPr/>
            <p:nvPr/>
          </p:nvSpPr>
          <p:spPr>
            <a:xfrm rot="5400000">
              <a:off x="1622288" y="2631136"/>
              <a:ext cx="597494" cy="597494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1710720" y="2753807"/>
              <a:ext cx="301477" cy="228279"/>
            </a:xfrm>
            <a:custGeom>
              <a:avLst/>
              <a:gdLst>
                <a:gd name="T0" fmla="*/ 15 w 100"/>
                <a:gd name="T1" fmla="*/ 75 h 75"/>
                <a:gd name="T2" fmla="*/ 51 w 100"/>
                <a:gd name="T3" fmla="*/ 17 h 75"/>
                <a:gd name="T4" fmla="*/ 51 w 100"/>
                <a:gd name="T5" fmla="*/ 0 h 75"/>
                <a:gd name="T6" fmla="*/ 100 w 100"/>
                <a:gd name="T7" fmla="*/ 28 h 75"/>
                <a:gd name="T8" fmla="*/ 51 w 100"/>
                <a:gd name="T9" fmla="*/ 61 h 75"/>
                <a:gd name="T10" fmla="*/ 51 w 100"/>
                <a:gd name="T11" fmla="*/ 45 h 75"/>
                <a:gd name="T12" fmla="*/ 51 w 100"/>
                <a:gd name="T13" fmla="*/ 40 h 75"/>
                <a:gd name="T14" fmla="*/ 15 w 100"/>
                <a:gd name="T1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75">
                  <a:moveTo>
                    <a:pt x="15" y="75"/>
                  </a:moveTo>
                  <a:cubicBezTo>
                    <a:pt x="15" y="75"/>
                    <a:pt x="0" y="31"/>
                    <a:pt x="51" y="17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24" y="42"/>
                    <a:pt x="15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1858552" y="2906471"/>
              <a:ext cx="301478" cy="229520"/>
            </a:xfrm>
            <a:custGeom>
              <a:avLst/>
              <a:gdLst>
                <a:gd name="T0" fmla="*/ 84 w 100"/>
                <a:gd name="T1" fmla="*/ 0 h 75"/>
                <a:gd name="T2" fmla="*/ 49 w 100"/>
                <a:gd name="T3" fmla="*/ 59 h 75"/>
                <a:gd name="T4" fmla="*/ 49 w 100"/>
                <a:gd name="T5" fmla="*/ 75 h 75"/>
                <a:gd name="T6" fmla="*/ 0 w 100"/>
                <a:gd name="T7" fmla="*/ 48 h 75"/>
                <a:gd name="T8" fmla="*/ 49 w 100"/>
                <a:gd name="T9" fmla="*/ 14 h 75"/>
                <a:gd name="T10" fmla="*/ 49 w 100"/>
                <a:gd name="T11" fmla="*/ 30 h 75"/>
                <a:gd name="T12" fmla="*/ 49 w 100"/>
                <a:gd name="T13" fmla="*/ 35 h 75"/>
                <a:gd name="T14" fmla="*/ 84 w 100"/>
                <a:gd name="T1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75">
                  <a:moveTo>
                    <a:pt x="84" y="0"/>
                  </a:moveTo>
                  <a:cubicBezTo>
                    <a:pt x="84" y="0"/>
                    <a:pt x="100" y="44"/>
                    <a:pt x="49" y="59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76" y="33"/>
                    <a:pt x="8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696303" y="5076188"/>
            <a:ext cx="597494" cy="597494"/>
            <a:chOff x="1622288" y="1296650"/>
            <a:chExt cx="597494" cy="597494"/>
          </a:xfrm>
        </p:grpSpPr>
        <p:sp>
          <p:nvSpPr>
            <p:cNvPr id="25" name="泪滴形 24"/>
            <p:cNvSpPr/>
            <p:nvPr/>
          </p:nvSpPr>
          <p:spPr>
            <a:xfrm rot="5400000">
              <a:off x="1622288" y="1296650"/>
              <a:ext cx="597494" cy="597494"/>
            </a:xfrm>
            <a:prstGeom prst="teardrop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1894044" y="1513319"/>
              <a:ext cx="263670" cy="264390"/>
            </a:xfrm>
            <a:custGeom>
              <a:avLst/>
              <a:gdLst>
                <a:gd name="T0" fmla="*/ 9 w 80"/>
                <a:gd name="T1" fmla="*/ 19 h 80"/>
                <a:gd name="T2" fmla="*/ 10 w 80"/>
                <a:gd name="T3" fmla="*/ 26 h 80"/>
                <a:gd name="T4" fmla="*/ 5 w 80"/>
                <a:gd name="T5" fmla="*/ 27 h 80"/>
                <a:gd name="T6" fmla="*/ 0 w 80"/>
                <a:gd name="T7" fmla="*/ 31 h 80"/>
                <a:gd name="T8" fmla="*/ 3 w 80"/>
                <a:gd name="T9" fmla="*/ 37 h 80"/>
                <a:gd name="T10" fmla="*/ 7 w 80"/>
                <a:gd name="T11" fmla="*/ 42 h 80"/>
                <a:gd name="T12" fmla="*/ 3 w 80"/>
                <a:gd name="T13" fmla="*/ 46 h 80"/>
                <a:gd name="T14" fmla="*/ 1 w 80"/>
                <a:gd name="T15" fmla="*/ 52 h 80"/>
                <a:gd name="T16" fmla="*/ 7 w 80"/>
                <a:gd name="T17" fmla="*/ 56 h 80"/>
                <a:gd name="T18" fmla="*/ 11 w 80"/>
                <a:gd name="T19" fmla="*/ 57 h 80"/>
                <a:gd name="T20" fmla="*/ 11 w 80"/>
                <a:gd name="T21" fmla="*/ 63 h 80"/>
                <a:gd name="T22" fmla="*/ 13 w 80"/>
                <a:gd name="T23" fmla="*/ 70 h 80"/>
                <a:gd name="T24" fmla="*/ 19 w 80"/>
                <a:gd name="T25" fmla="*/ 70 h 80"/>
                <a:gd name="T26" fmla="*/ 25 w 80"/>
                <a:gd name="T27" fmla="*/ 70 h 80"/>
                <a:gd name="T28" fmla="*/ 27 w 80"/>
                <a:gd name="T29" fmla="*/ 74 h 80"/>
                <a:gd name="T30" fmla="*/ 31 w 80"/>
                <a:gd name="T31" fmla="*/ 79 h 80"/>
                <a:gd name="T32" fmla="*/ 37 w 80"/>
                <a:gd name="T33" fmla="*/ 76 h 80"/>
                <a:gd name="T34" fmla="*/ 42 w 80"/>
                <a:gd name="T35" fmla="*/ 73 h 80"/>
                <a:gd name="T36" fmla="*/ 46 w 80"/>
                <a:gd name="T37" fmla="*/ 76 h 80"/>
                <a:gd name="T38" fmla="*/ 52 w 80"/>
                <a:gd name="T39" fmla="*/ 78 h 80"/>
                <a:gd name="T40" fmla="*/ 56 w 80"/>
                <a:gd name="T41" fmla="*/ 73 h 80"/>
                <a:gd name="T42" fmla="*/ 58 w 80"/>
                <a:gd name="T43" fmla="*/ 67 h 80"/>
                <a:gd name="T44" fmla="*/ 63 w 80"/>
                <a:gd name="T45" fmla="*/ 68 h 80"/>
                <a:gd name="T46" fmla="*/ 69 w 80"/>
                <a:gd name="T47" fmla="*/ 67 h 80"/>
                <a:gd name="T48" fmla="*/ 70 w 80"/>
                <a:gd name="T49" fmla="*/ 60 h 80"/>
                <a:gd name="T50" fmla="*/ 69 w 80"/>
                <a:gd name="T51" fmla="*/ 54 h 80"/>
                <a:gd name="T52" fmla="*/ 74 w 80"/>
                <a:gd name="T53" fmla="*/ 53 h 80"/>
                <a:gd name="T54" fmla="*/ 79 w 80"/>
                <a:gd name="T55" fmla="*/ 48 h 80"/>
                <a:gd name="T56" fmla="*/ 76 w 80"/>
                <a:gd name="T57" fmla="*/ 42 h 80"/>
                <a:gd name="T58" fmla="*/ 72 w 80"/>
                <a:gd name="T59" fmla="*/ 37 h 80"/>
                <a:gd name="T60" fmla="*/ 76 w 80"/>
                <a:gd name="T61" fmla="*/ 34 h 80"/>
                <a:gd name="T62" fmla="*/ 78 w 80"/>
                <a:gd name="T63" fmla="*/ 27 h 80"/>
                <a:gd name="T64" fmla="*/ 73 w 80"/>
                <a:gd name="T65" fmla="*/ 24 h 80"/>
                <a:gd name="T66" fmla="*/ 67 w 80"/>
                <a:gd name="T67" fmla="*/ 21 h 80"/>
                <a:gd name="T68" fmla="*/ 68 w 80"/>
                <a:gd name="T69" fmla="*/ 16 h 80"/>
                <a:gd name="T70" fmla="*/ 67 w 80"/>
                <a:gd name="T71" fmla="*/ 10 h 80"/>
                <a:gd name="T72" fmla="*/ 60 w 80"/>
                <a:gd name="T73" fmla="*/ 9 h 80"/>
                <a:gd name="T74" fmla="*/ 54 w 80"/>
                <a:gd name="T75" fmla="*/ 10 h 80"/>
                <a:gd name="T76" fmla="*/ 52 w 80"/>
                <a:gd name="T77" fmla="*/ 5 h 80"/>
                <a:gd name="T78" fmla="*/ 48 w 80"/>
                <a:gd name="T79" fmla="*/ 0 h 80"/>
                <a:gd name="T80" fmla="*/ 42 w 80"/>
                <a:gd name="T81" fmla="*/ 3 h 80"/>
                <a:gd name="T82" fmla="*/ 37 w 80"/>
                <a:gd name="T83" fmla="*/ 7 h 80"/>
                <a:gd name="T84" fmla="*/ 33 w 80"/>
                <a:gd name="T85" fmla="*/ 3 h 80"/>
                <a:gd name="T86" fmla="*/ 27 w 80"/>
                <a:gd name="T87" fmla="*/ 1 h 80"/>
                <a:gd name="T88" fmla="*/ 23 w 80"/>
                <a:gd name="T89" fmla="*/ 7 h 80"/>
                <a:gd name="T90" fmla="*/ 21 w 80"/>
                <a:gd name="T91" fmla="*/ 13 h 80"/>
                <a:gd name="T92" fmla="*/ 16 w 80"/>
                <a:gd name="T93" fmla="*/ 11 h 80"/>
                <a:gd name="T94" fmla="*/ 10 w 80"/>
                <a:gd name="T95" fmla="*/ 13 h 80"/>
                <a:gd name="T96" fmla="*/ 9 w 80"/>
                <a:gd name="T97" fmla="*/ 19 h 80"/>
                <a:gd name="T98" fmla="*/ 32 w 80"/>
                <a:gd name="T99" fmla="*/ 18 h 80"/>
                <a:gd name="T100" fmla="*/ 62 w 80"/>
                <a:gd name="T101" fmla="*/ 33 h 80"/>
                <a:gd name="T102" fmla="*/ 47 w 80"/>
                <a:gd name="T103" fmla="*/ 62 h 80"/>
                <a:gd name="T104" fmla="*/ 18 w 80"/>
                <a:gd name="T105" fmla="*/ 47 h 80"/>
                <a:gd name="T106" fmla="*/ 32 w 80"/>
                <a:gd name="T107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" h="80">
                  <a:moveTo>
                    <a:pt x="9" y="19"/>
                  </a:moveTo>
                  <a:cubicBezTo>
                    <a:pt x="11" y="21"/>
                    <a:pt x="10" y="25"/>
                    <a:pt x="10" y="26"/>
                  </a:cubicBezTo>
                  <a:cubicBezTo>
                    <a:pt x="9" y="27"/>
                    <a:pt x="7" y="27"/>
                    <a:pt x="5" y="27"/>
                  </a:cubicBezTo>
                  <a:cubicBezTo>
                    <a:pt x="3" y="26"/>
                    <a:pt x="1" y="28"/>
                    <a:pt x="0" y="31"/>
                  </a:cubicBezTo>
                  <a:cubicBezTo>
                    <a:pt x="0" y="34"/>
                    <a:pt x="1" y="37"/>
                    <a:pt x="3" y="37"/>
                  </a:cubicBezTo>
                  <a:cubicBezTo>
                    <a:pt x="5" y="38"/>
                    <a:pt x="7" y="41"/>
                    <a:pt x="7" y="42"/>
                  </a:cubicBezTo>
                  <a:cubicBezTo>
                    <a:pt x="7" y="44"/>
                    <a:pt x="5" y="45"/>
                    <a:pt x="3" y="46"/>
                  </a:cubicBezTo>
                  <a:cubicBezTo>
                    <a:pt x="1" y="47"/>
                    <a:pt x="0" y="49"/>
                    <a:pt x="1" y="52"/>
                  </a:cubicBezTo>
                  <a:cubicBezTo>
                    <a:pt x="2" y="55"/>
                    <a:pt x="4" y="57"/>
                    <a:pt x="7" y="56"/>
                  </a:cubicBezTo>
                  <a:cubicBezTo>
                    <a:pt x="9" y="55"/>
                    <a:pt x="11" y="56"/>
                    <a:pt x="11" y="57"/>
                  </a:cubicBezTo>
                  <a:cubicBezTo>
                    <a:pt x="12" y="58"/>
                    <a:pt x="13" y="62"/>
                    <a:pt x="11" y="63"/>
                  </a:cubicBezTo>
                  <a:cubicBezTo>
                    <a:pt x="10" y="65"/>
                    <a:pt x="10" y="68"/>
                    <a:pt x="13" y="70"/>
                  </a:cubicBezTo>
                  <a:cubicBezTo>
                    <a:pt x="15" y="72"/>
                    <a:pt x="18" y="72"/>
                    <a:pt x="19" y="70"/>
                  </a:cubicBezTo>
                  <a:cubicBezTo>
                    <a:pt x="20" y="69"/>
                    <a:pt x="24" y="69"/>
                    <a:pt x="25" y="70"/>
                  </a:cubicBezTo>
                  <a:cubicBezTo>
                    <a:pt x="27" y="70"/>
                    <a:pt x="27" y="72"/>
                    <a:pt x="27" y="74"/>
                  </a:cubicBezTo>
                  <a:cubicBezTo>
                    <a:pt x="26" y="76"/>
                    <a:pt x="28" y="78"/>
                    <a:pt x="31" y="79"/>
                  </a:cubicBezTo>
                  <a:cubicBezTo>
                    <a:pt x="34" y="80"/>
                    <a:pt x="37" y="79"/>
                    <a:pt x="37" y="76"/>
                  </a:cubicBezTo>
                  <a:cubicBezTo>
                    <a:pt x="37" y="74"/>
                    <a:pt x="41" y="73"/>
                    <a:pt x="42" y="73"/>
                  </a:cubicBezTo>
                  <a:cubicBezTo>
                    <a:pt x="43" y="72"/>
                    <a:pt x="45" y="74"/>
                    <a:pt x="46" y="76"/>
                  </a:cubicBezTo>
                  <a:cubicBezTo>
                    <a:pt x="46" y="78"/>
                    <a:pt x="49" y="79"/>
                    <a:pt x="52" y="78"/>
                  </a:cubicBezTo>
                  <a:cubicBezTo>
                    <a:pt x="55" y="77"/>
                    <a:pt x="56" y="75"/>
                    <a:pt x="56" y="73"/>
                  </a:cubicBezTo>
                  <a:cubicBezTo>
                    <a:pt x="55" y="71"/>
                    <a:pt x="57" y="68"/>
                    <a:pt x="58" y="67"/>
                  </a:cubicBezTo>
                  <a:cubicBezTo>
                    <a:pt x="59" y="66"/>
                    <a:pt x="61" y="67"/>
                    <a:pt x="63" y="68"/>
                  </a:cubicBezTo>
                  <a:cubicBezTo>
                    <a:pt x="65" y="70"/>
                    <a:pt x="67" y="69"/>
                    <a:pt x="69" y="67"/>
                  </a:cubicBezTo>
                  <a:cubicBezTo>
                    <a:pt x="71" y="65"/>
                    <a:pt x="72" y="62"/>
                    <a:pt x="70" y="60"/>
                  </a:cubicBezTo>
                  <a:cubicBezTo>
                    <a:pt x="69" y="59"/>
                    <a:pt x="69" y="55"/>
                    <a:pt x="69" y="54"/>
                  </a:cubicBezTo>
                  <a:cubicBezTo>
                    <a:pt x="70" y="53"/>
                    <a:pt x="72" y="52"/>
                    <a:pt x="74" y="53"/>
                  </a:cubicBezTo>
                  <a:cubicBezTo>
                    <a:pt x="76" y="53"/>
                    <a:pt x="78" y="51"/>
                    <a:pt x="79" y="48"/>
                  </a:cubicBezTo>
                  <a:cubicBezTo>
                    <a:pt x="80" y="45"/>
                    <a:pt x="78" y="43"/>
                    <a:pt x="76" y="42"/>
                  </a:cubicBezTo>
                  <a:cubicBezTo>
                    <a:pt x="74" y="42"/>
                    <a:pt x="72" y="38"/>
                    <a:pt x="72" y="37"/>
                  </a:cubicBezTo>
                  <a:cubicBezTo>
                    <a:pt x="72" y="36"/>
                    <a:pt x="74" y="34"/>
                    <a:pt x="76" y="34"/>
                  </a:cubicBezTo>
                  <a:cubicBezTo>
                    <a:pt x="78" y="33"/>
                    <a:pt x="79" y="30"/>
                    <a:pt x="78" y="27"/>
                  </a:cubicBezTo>
                  <a:cubicBezTo>
                    <a:pt x="77" y="25"/>
                    <a:pt x="75" y="23"/>
                    <a:pt x="73" y="24"/>
                  </a:cubicBezTo>
                  <a:cubicBezTo>
                    <a:pt x="71" y="24"/>
                    <a:pt x="67" y="22"/>
                    <a:pt x="67" y="21"/>
                  </a:cubicBezTo>
                  <a:cubicBezTo>
                    <a:pt x="66" y="20"/>
                    <a:pt x="66" y="18"/>
                    <a:pt x="68" y="16"/>
                  </a:cubicBezTo>
                  <a:cubicBezTo>
                    <a:pt x="69" y="15"/>
                    <a:pt x="69" y="12"/>
                    <a:pt x="67" y="10"/>
                  </a:cubicBezTo>
                  <a:cubicBezTo>
                    <a:pt x="64" y="8"/>
                    <a:pt x="61" y="8"/>
                    <a:pt x="60" y="9"/>
                  </a:cubicBezTo>
                  <a:cubicBezTo>
                    <a:pt x="59" y="11"/>
                    <a:pt x="55" y="10"/>
                    <a:pt x="54" y="10"/>
                  </a:cubicBezTo>
                  <a:cubicBezTo>
                    <a:pt x="52" y="9"/>
                    <a:pt x="52" y="7"/>
                    <a:pt x="52" y="5"/>
                  </a:cubicBezTo>
                  <a:cubicBezTo>
                    <a:pt x="53" y="3"/>
                    <a:pt x="51" y="1"/>
                    <a:pt x="48" y="0"/>
                  </a:cubicBezTo>
                  <a:cubicBezTo>
                    <a:pt x="45" y="0"/>
                    <a:pt x="42" y="1"/>
                    <a:pt x="42" y="3"/>
                  </a:cubicBezTo>
                  <a:cubicBezTo>
                    <a:pt x="42" y="5"/>
                    <a:pt x="38" y="7"/>
                    <a:pt x="37" y="7"/>
                  </a:cubicBezTo>
                  <a:cubicBezTo>
                    <a:pt x="36" y="7"/>
                    <a:pt x="34" y="5"/>
                    <a:pt x="33" y="3"/>
                  </a:cubicBezTo>
                  <a:cubicBezTo>
                    <a:pt x="33" y="1"/>
                    <a:pt x="30" y="1"/>
                    <a:pt x="27" y="1"/>
                  </a:cubicBezTo>
                  <a:cubicBezTo>
                    <a:pt x="24" y="2"/>
                    <a:pt x="23" y="5"/>
                    <a:pt x="23" y="7"/>
                  </a:cubicBezTo>
                  <a:cubicBezTo>
                    <a:pt x="24" y="9"/>
                    <a:pt x="22" y="12"/>
                    <a:pt x="21" y="13"/>
                  </a:cubicBezTo>
                  <a:cubicBezTo>
                    <a:pt x="20" y="13"/>
                    <a:pt x="18" y="13"/>
                    <a:pt x="16" y="11"/>
                  </a:cubicBezTo>
                  <a:cubicBezTo>
                    <a:pt x="15" y="10"/>
                    <a:pt x="12" y="11"/>
                    <a:pt x="10" y="13"/>
                  </a:cubicBezTo>
                  <a:cubicBezTo>
                    <a:pt x="8" y="15"/>
                    <a:pt x="7" y="18"/>
                    <a:pt x="9" y="19"/>
                  </a:cubicBezTo>
                  <a:close/>
                  <a:moveTo>
                    <a:pt x="32" y="18"/>
                  </a:moveTo>
                  <a:cubicBezTo>
                    <a:pt x="45" y="14"/>
                    <a:pt x="58" y="21"/>
                    <a:pt x="62" y="33"/>
                  </a:cubicBezTo>
                  <a:cubicBezTo>
                    <a:pt x="65" y="45"/>
                    <a:pt x="59" y="58"/>
                    <a:pt x="47" y="62"/>
                  </a:cubicBezTo>
                  <a:cubicBezTo>
                    <a:pt x="34" y="66"/>
                    <a:pt x="21" y="59"/>
                    <a:pt x="18" y="47"/>
                  </a:cubicBezTo>
                  <a:cubicBezTo>
                    <a:pt x="14" y="35"/>
                    <a:pt x="20" y="22"/>
                    <a:pt x="32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1722435" y="1466772"/>
              <a:ext cx="184065" cy="180971"/>
            </a:xfrm>
            <a:custGeom>
              <a:avLst/>
              <a:gdLst>
                <a:gd name="T0" fmla="*/ 6 w 52"/>
                <a:gd name="T1" fmla="*/ 12 h 51"/>
                <a:gd name="T2" fmla="*/ 7 w 52"/>
                <a:gd name="T3" fmla="*/ 16 h 51"/>
                <a:gd name="T4" fmla="*/ 4 w 52"/>
                <a:gd name="T5" fmla="*/ 17 h 51"/>
                <a:gd name="T6" fmla="*/ 1 w 52"/>
                <a:gd name="T7" fmla="*/ 20 h 51"/>
                <a:gd name="T8" fmla="*/ 3 w 52"/>
                <a:gd name="T9" fmla="*/ 24 h 51"/>
                <a:gd name="T10" fmla="*/ 5 w 52"/>
                <a:gd name="T11" fmla="*/ 27 h 51"/>
                <a:gd name="T12" fmla="*/ 3 w 52"/>
                <a:gd name="T13" fmla="*/ 29 h 51"/>
                <a:gd name="T14" fmla="*/ 1 w 52"/>
                <a:gd name="T15" fmla="*/ 33 h 51"/>
                <a:gd name="T16" fmla="*/ 5 w 52"/>
                <a:gd name="T17" fmla="*/ 36 h 51"/>
                <a:gd name="T18" fmla="*/ 8 w 52"/>
                <a:gd name="T19" fmla="*/ 36 h 51"/>
                <a:gd name="T20" fmla="*/ 8 w 52"/>
                <a:gd name="T21" fmla="*/ 41 h 51"/>
                <a:gd name="T22" fmla="*/ 9 w 52"/>
                <a:gd name="T23" fmla="*/ 45 h 51"/>
                <a:gd name="T24" fmla="*/ 13 w 52"/>
                <a:gd name="T25" fmla="*/ 45 h 51"/>
                <a:gd name="T26" fmla="*/ 17 w 52"/>
                <a:gd name="T27" fmla="*/ 45 h 51"/>
                <a:gd name="T28" fmla="*/ 18 w 52"/>
                <a:gd name="T29" fmla="*/ 48 h 51"/>
                <a:gd name="T30" fmla="*/ 21 w 52"/>
                <a:gd name="T31" fmla="*/ 51 h 51"/>
                <a:gd name="T32" fmla="*/ 25 w 52"/>
                <a:gd name="T33" fmla="*/ 49 h 51"/>
                <a:gd name="T34" fmla="*/ 28 w 52"/>
                <a:gd name="T35" fmla="*/ 47 h 51"/>
                <a:gd name="T36" fmla="*/ 30 w 52"/>
                <a:gd name="T37" fmla="*/ 49 h 51"/>
                <a:gd name="T38" fmla="*/ 34 w 52"/>
                <a:gd name="T39" fmla="*/ 50 h 51"/>
                <a:gd name="T40" fmla="*/ 37 w 52"/>
                <a:gd name="T41" fmla="*/ 47 h 51"/>
                <a:gd name="T42" fmla="*/ 38 w 52"/>
                <a:gd name="T43" fmla="*/ 43 h 51"/>
                <a:gd name="T44" fmla="*/ 41 w 52"/>
                <a:gd name="T45" fmla="*/ 44 h 51"/>
                <a:gd name="T46" fmla="*/ 45 w 52"/>
                <a:gd name="T47" fmla="*/ 43 h 51"/>
                <a:gd name="T48" fmla="*/ 46 w 52"/>
                <a:gd name="T49" fmla="*/ 39 h 51"/>
                <a:gd name="T50" fmla="*/ 45 w 52"/>
                <a:gd name="T51" fmla="*/ 35 h 51"/>
                <a:gd name="T52" fmla="*/ 48 w 52"/>
                <a:gd name="T53" fmla="*/ 34 h 51"/>
                <a:gd name="T54" fmla="*/ 51 w 52"/>
                <a:gd name="T55" fmla="*/ 31 h 51"/>
                <a:gd name="T56" fmla="*/ 50 w 52"/>
                <a:gd name="T57" fmla="*/ 27 h 51"/>
                <a:gd name="T58" fmla="*/ 47 w 52"/>
                <a:gd name="T59" fmla="*/ 24 h 51"/>
                <a:gd name="T60" fmla="*/ 49 w 52"/>
                <a:gd name="T61" fmla="*/ 22 h 51"/>
                <a:gd name="T62" fmla="*/ 51 w 52"/>
                <a:gd name="T63" fmla="*/ 18 h 51"/>
                <a:gd name="T64" fmla="*/ 47 w 52"/>
                <a:gd name="T65" fmla="*/ 15 h 51"/>
                <a:gd name="T66" fmla="*/ 44 w 52"/>
                <a:gd name="T67" fmla="*/ 13 h 51"/>
                <a:gd name="T68" fmla="*/ 44 w 52"/>
                <a:gd name="T69" fmla="*/ 10 h 51"/>
                <a:gd name="T70" fmla="*/ 43 w 52"/>
                <a:gd name="T71" fmla="*/ 6 h 51"/>
                <a:gd name="T72" fmla="*/ 39 w 52"/>
                <a:gd name="T73" fmla="*/ 6 h 51"/>
                <a:gd name="T74" fmla="*/ 35 w 52"/>
                <a:gd name="T75" fmla="*/ 6 h 51"/>
                <a:gd name="T76" fmla="*/ 34 w 52"/>
                <a:gd name="T77" fmla="*/ 3 h 51"/>
                <a:gd name="T78" fmla="*/ 32 w 52"/>
                <a:gd name="T79" fmla="*/ 0 h 51"/>
                <a:gd name="T80" fmla="*/ 28 w 52"/>
                <a:gd name="T81" fmla="*/ 2 h 51"/>
                <a:gd name="T82" fmla="*/ 24 w 52"/>
                <a:gd name="T83" fmla="*/ 4 h 51"/>
                <a:gd name="T84" fmla="*/ 22 w 52"/>
                <a:gd name="T85" fmla="*/ 2 h 51"/>
                <a:gd name="T86" fmla="*/ 18 w 52"/>
                <a:gd name="T87" fmla="*/ 1 h 51"/>
                <a:gd name="T88" fmla="*/ 16 w 52"/>
                <a:gd name="T89" fmla="*/ 4 h 51"/>
                <a:gd name="T90" fmla="*/ 14 w 52"/>
                <a:gd name="T91" fmla="*/ 8 h 51"/>
                <a:gd name="T92" fmla="*/ 11 w 52"/>
                <a:gd name="T93" fmla="*/ 7 h 51"/>
                <a:gd name="T94" fmla="*/ 7 w 52"/>
                <a:gd name="T95" fmla="*/ 8 h 51"/>
                <a:gd name="T96" fmla="*/ 6 w 52"/>
                <a:gd name="T97" fmla="*/ 12 h 51"/>
                <a:gd name="T98" fmla="*/ 22 w 52"/>
                <a:gd name="T99" fmla="*/ 11 h 51"/>
                <a:gd name="T100" fmla="*/ 40 w 52"/>
                <a:gd name="T101" fmla="*/ 21 h 51"/>
                <a:gd name="T102" fmla="*/ 31 w 52"/>
                <a:gd name="T103" fmla="*/ 40 h 51"/>
                <a:gd name="T104" fmla="*/ 12 w 52"/>
                <a:gd name="T105" fmla="*/ 30 h 51"/>
                <a:gd name="T106" fmla="*/ 22 w 52"/>
                <a:gd name="T107" fmla="*/ 1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" h="51">
                  <a:moveTo>
                    <a:pt x="6" y="12"/>
                  </a:moveTo>
                  <a:cubicBezTo>
                    <a:pt x="7" y="13"/>
                    <a:pt x="7" y="16"/>
                    <a:pt x="7" y="16"/>
                  </a:cubicBezTo>
                  <a:cubicBezTo>
                    <a:pt x="7" y="17"/>
                    <a:pt x="5" y="18"/>
                    <a:pt x="4" y="17"/>
                  </a:cubicBezTo>
                  <a:cubicBezTo>
                    <a:pt x="3" y="17"/>
                    <a:pt x="1" y="18"/>
                    <a:pt x="1" y="20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4" y="24"/>
                    <a:pt x="5" y="26"/>
                    <a:pt x="5" y="27"/>
                  </a:cubicBezTo>
                  <a:cubicBezTo>
                    <a:pt x="5" y="28"/>
                    <a:pt x="4" y="29"/>
                    <a:pt x="3" y="29"/>
                  </a:cubicBezTo>
                  <a:cubicBezTo>
                    <a:pt x="1" y="30"/>
                    <a:pt x="1" y="32"/>
                    <a:pt x="1" y="33"/>
                  </a:cubicBezTo>
                  <a:cubicBezTo>
                    <a:pt x="2" y="35"/>
                    <a:pt x="4" y="36"/>
                    <a:pt x="5" y="36"/>
                  </a:cubicBezTo>
                  <a:cubicBezTo>
                    <a:pt x="6" y="36"/>
                    <a:pt x="8" y="36"/>
                    <a:pt x="8" y="36"/>
                  </a:cubicBezTo>
                  <a:cubicBezTo>
                    <a:pt x="8" y="37"/>
                    <a:pt x="9" y="40"/>
                    <a:pt x="8" y="41"/>
                  </a:cubicBezTo>
                  <a:cubicBezTo>
                    <a:pt x="7" y="42"/>
                    <a:pt x="7" y="43"/>
                    <a:pt x="9" y="45"/>
                  </a:cubicBezTo>
                  <a:cubicBezTo>
                    <a:pt x="10" y="46"/>
                    <a:pt x="12" y="46"/>
                    <a:pt x="13" y="45"/>
                  </a:cubicBezTo>
                  <a:cubicBezTo>
                    <a:pt x="14" y="44"/>
                    <a:pt x="16" y="44"/>
                    <a:pt x="17" y="45"/>
                  </a:cubicBezTo>
                  <a:cubicBezTo>
                    <a:pt x="18" y="45"/>
                    <a:pt x="18" y="46"/>
                    <a:pt x="18" y="48"/>
                  </a:cubicBezTo>
                  <a:cubicBezTo>
                    <a:pt x="18" y="49"/>
                    <a:pt x="19" y="50"/>
                    <a:pt x="21" y="51"/>
                  </a:cubicBezTo>
                  <a:cubicBezTo>
                    <a:pt x="22" y="51"/>
                    <a:pt x="24" y="50"/>
                    <a:pt x="25" y="49"/>
                  </a:cubicBezTo>
                  <a:cubicBezTo>
                    <a:pt x="25" y="48"/>
                    <a:pt x="27" y="47"/>
                    <a:pt x="28" y="47"/>
                  </a:cubicBezTo>
                  <a:cubicBezTo>
                    <a:pt x="29" y="47"/>
                    <a:pt x="30" y="48"/>
                    <a:pt x="30" y="49"/>
                  </a:cubicBezTo>
                  <a:cubicBezTo>
                    <a:pt x="30" y="50"/>
                    <a:pt x="32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6" y="45"/>
                    <a:pt x="38" y="43"/>
                    <a:pt x="38" y="43"/>
                  </a:cubicBezTo>
                  <a:cubicBezTo>
                    <a:pt x="39" y="42"/>
                    <a:pt x="40" y="43"/>
                    <a:pt x="41" y="44"/>
                  </a:cubicBezTo>
                  <a:cubicBezTo>
                    <a:pt x="42" y="45"/>
                    <a:pt x="44" y="44"/>
                    <a:pt x="45" y="43"/>
                  </a:cubicBezTo>
                  <a:cubicBezTo>
                    <a:pt x="47" y="42"/>
                    <a:pt x="47" y="40"/>
                    <a:pt x="46" y="39"/>
                  </a:cubicBezTo>
                  <a:cubicBezTo>
                    <a:pt x="45" y="38"/>
                    <a:pt x="45" y="35"/>
                    <a:pt x="45" y="35"/>
                  </a:cubicBezTo>
                  <a:cubicBezTo>
                    <a:pt x="46" y="34"/>
                    <a:pt x="47" y="34"/>
                    <a:pt x="48" y="34"/>
                  </a:cubicBezTo>
                  <a:cubicBezTo>
                    <a:pt x="50" y="34"/>
                    <a:pt x="51" y="33"/>
                    <a:pt x="51" y="31"/>
                  </a:cubicBezTo>
                  <a:cubicBezTo>
                    <a:pt x="52" y="29"/>
                    <a:pt x="51" y="27"/>
                    <a:pt x="50" y="27"/>
                  </a:cubicBezTo>
                  <a:cubicBezTo>
                    <a:pt x="48" y="27"/>
                    <a:pt x="47" y="25"/>
                    <a:pt x="47" y="24"/>
                  </a:cubicBezTo>
                  <a:cubicBezTo>
                    <a:pt x="47" y="23"/>
                    <a:pt x="48" y="22"/>
                    <a:pt x="49" y="22"/>
                  </a:cubicBezTo>
                  <a:cubicBezTo>
                    <a:pt x="51" y="21"/>
                    <a:pt x="51" y="19"/>
                    <a:pt x="51" y="18"/>
                  </a:cubicBezTo>
                  <a:cubicBezTo>
                    <a:pt x="50" y="16"/>
                    <a:pt x="49" y="15"/>
                    <a:pt x="47" y="15"/>
                  </a:cubicBezTo>
                  <a:cubicBezTo>
                    <a:pt x="46" y="16"/>
                    <a:pt x="44" y="14"/>
                    <a:pt x="44" y="13"/>
                  </a:cubicBezTo>
                  <a:cubicBezTo>
                    <a:pt x="43" y="13"/>
                    <a:pt x="43" y="11"/>
                    <a:pt x="44" y="10"/>
                  </a:cubicBezTo>
                  <a:cubicBezTo>
                    <a:pt x="45" y="9"/>
                    <a:pt x="45" y="8"/>
                    <a:pt x="43" y="6"/>
                  </a:cubicBezTo>
                  <a:cubicBezTo>
                    <a:pt x="42" y="5"/>
                    <a:pt x="40" y="5"/>
                    <a:pt x="39" y="6"/>
                  </a:cubicBezTo>
                  <a:cubicBezTo>
                    <a:pt x="38" y="7"/>
                    <a:pt x="36" y="7"/>
                    <a:pt x="35" y="6"/>
                  </a:cubicBezTo>
                  <a:cubicBezTo>
                    <a:pt x="34" y="6"/>
                    <a:pt x="34" y="5"/>
                    <a:pt x="34" y="3"/>
                  </a:cubicBezTo>
                  <a:cubicBezTo>
                    <a:pt x="35" y="2"/>
                    <a:pt x="33" y="1"/>
                    <a:pt x="32" y="0"/>
                  </a:cubicBezTo>
                  <a:cubicBezTo>
                    <a:pt x="30" y="0"/>
                    <a:pt x="28" y="1"/>
                    <a:pt x="28" y="2"/>
                  </a:cubicBezTo>
                  <a:cubicBezTo>
                    <a:pt x="27" y="3"/>
                    <a:pt x="25" y="4"/>
                    <a:pt x="24" y="4"/>
                  </a:cubicBezTo>
                  <a:cubicBezTo>
                    <a:pt x="24" y="4"/>
                    <a:pt x="23" y="3"/>
                    <a:pt x="22" y="2"/>
                  </a:cubicBezTo>
                  <a:cubicBezTo>
                    <a:pt x="22" y="1"/>
                    <a:pt x="20" y="0"/>
                    <a:pt x="18" y="1"/>
                  </a:cubicBezTo>
                  <a:cubicBezTo>
                    <a:pt x="16" y="1"/>
                    <a:pt x="15" y="3"/>
                    <a:pt x="16" y="4"/>
                  </a:cubicBezTo>
                  <a:cubicBezTo>
                    <a:pt x="16" y="6"/>
                    <a:pt x="15" y="8"/>
                    <a:pt x="14" y="8"/>
                  </a:cubicBezTo>
                  <a:cubicBezTo>
                    <a:pt x="13" y="9"/>
                    <a:pt x="12" y="8"/>
                    <a:pt x="11" y="7"/>
                  </a:cubicBezTo>
                  <a:cubicBezTo>
                    <a:pt x="10" y="6"/>
                    <a:pt x="8" y="7"/>
                    <a:pt x="7" y="8"/>
                  </a:cubicBezTo>
                  <a:cubicBezTo>
                    <a:pt x="6" y="10"/>
                    <a:pt x="5" y="11"/>
                    <a:pt x="6" y="12"/>
                  </a:cubicBezTo>
                  <a:close/>
                  <a:moveTo>
                    <a:pt x="22" y="11"/>
                  </a:moveTo>
                  <a:cubicBezTo>
                    <a:pt x="29" y="9"/>
                    <a:pt x="38" y="13"/>
                    <a:pt x="40" y="21"/>
                  </a:cubicBezTo>
                  <a:cubicBezTo>
                    <a:pt x="43" y="29"/>
                    <a:pt x="38" y="37"/>
                    <a:pt x="31" y="40"/>
                  </a:cubicBezTo>
                  <a:cubicBezTo>
                    <a:pt x="23" y="42"/>
                    <a:pt x="14" y="38"/>
                    <a:pt x="12" y="30"/>
                  </a:cubicBezTo>
                  <a:cubicBezTo>
                    <a:pt x="9" y="22"/>
                    <a:pt x="14" y="14"/>
                    <a:pt x="22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971976" y="5076188"/>
            <a:ext cx="597494" cy="597494"/>
            <a:chOff x="1622288" y="3942436"/>
            <a:chExt cx="597494" cy="597494"/>
          </a:xfrm>
        </p:grpSpPr>
        <p:sp>
          <p:nvSpPr>
            <p:cNvPr id="29" name="泪滴形 28"/>
            <p:cNvSpPr/>
            <p:nvPr/>
          </p:nvSpPr>
          <p:spPr>
            <a:xfrm rot="5400000">
              <a:off x="1622288" y="3942436"/>
              <a:ext cx="597494" cy="597494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755558" y="4126343"/>
              <a:ext cx="339017" cy="258298"/>
            </a:xfrm>
            <a:custGeom>
              <a:avLst/>
              <a:gdLst>
                <a:gd name="T0" fmla="*/ 95 w 95"/>
                <a:gd name="T1" fmla="*/ 17 h 71"/>
                <a:gd name="T2" fmla="*/ 78 w 95"/>
                <a:gd name="T3" fmla="*/ 0 h 71"/>
                <a:gd name="T4" fmla="*/ 59 w 95"/>
                <a:gd name="T5" fmla="*/ 0 h 71"/>
                <a:gd name="T6" fmla="*/ 59 w 95"/>
                <a:gd name="T7" fmla="*/ 12 h 71"/>
                <a:gd name="T8" fmla="*/ 78 w 95"/>
                <a:gd name="T9" fmla="*/ 12 h 71"/>
                <a:gd name="T10" fmla="*/ 83 w 95"/>
                <a:gd name="T11" fmla="*/ 17 h 71"/>
                <a:gd name="T12" fmla="*/ 83 w 95"/>
                <a:gd name="T13" fmla="*/ 54 h 71"/>
                <a:gd name="T14" fmla="*/ 78 w 95"/>
                <a:gd name="T15" fmla="*/ 59 h 71"/>
                <a:gd name="T16" fmla="*/ 17 w 95"/>
                <a:gd name="T17" fmla="*/ 59 h 71"/>
                <a:gd name="T18" fmla="*/ 12 w 95"/>
                <a:gd name="T19" fmla="*/ 54 h 71"/>
                <a:gd name="T20" fmla="*/ 12 w 95"/>
                <a:gd name="T21" fmla="*/ 17 h 71"/>
                <a:gd name="T22" fmla="*/ 17 w 95"/>
                <a:gd name="T23" fmla="*/ 12 h 71"/>
                <a:gd name="T24" fmla="*/ 37 w 95"/>
                <a:gd name="T25" fmla="*/ 12 h 71"/>
                <a:gd name="T26" fmla="*/ 37 w 95"/>
                <a:gd name="T27" fmla="*/ 0 h 71"/>
                <a:gd name="T28" fmla="*/ 17 w 95"/>
                <a:gd name="T29" fmla="*/ 0 h 71"/>
                <a:gd name="T30" fmla="*/ 0 w 95"/>
                <a:gd name="T31" fmla="*/ 17 h 71"/>
                <a:gd name="T32" fmla="*/ 0 w 95"/>
                <a:gd name="T33" fmla="*/ 54 h 71"/>
                <a:gd name="T34" fmla="*/ 17 w 95"/>
                <a:gd name="T35" fmla="*/ 71 h 71"/>
                <a:gd name="T36" fmla="*/ 78 w 95"/>
                <a:gd name="T37" fmla="*/ 71 h 71"/>
                <a:gd name="T38" fmla="*/ 95 w 95"/>
                <a:gd name="T39" fmla="*/ 54 h 71"/>
                <a:gd name="T40" fmla="*/ 95 w 95"/>
                <a:gd name="T41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71">
                  <a:moveTo>
                    <a:pt x="95" y="17"/>
                  </a:moveTo>
                  <a:cubicBezTo>
                    <a:pt x="95" y="8"/>
                    <a:pt x="87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81" y="12"/>
                    <a:pt x="83" y="15"/>
                    <a:pt x="83" y="17"/>
                  </a:cubicBezTo>
                  <a:cubicBezTo>
                    <a:pt x="83" y="54"/>
                    <a:pt x="83" y="54"/>
                    <a:pt x="83" y="54"/>
                  </a:cubicBezTo>
                  <a:cubicBezTo>
                    <a:pt x="83" y="57"/>
                    <a:pt x="81" y="59"/>
                    <a:pt x="78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5" y="59"/>
                    <a:pt x="12" y="57"/>
                    <a:pt x="12" y="54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5"/>
                    <a:pt x="15" y="12"/>
                    <a:pt x="1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4"/>
                    <a:pt x="8" y="71"/>
                    <a:pt x="17" y="71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87" y="71"/>
                    <a:pt x="95" y="64"/>
                    <a:pt x="95" y="54"/>
                  </a:cubicBezTo>
                  <a:lnTo>
                    <a:pt x="9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1843152" y="4112558"/>
              <a:ext cx="163942" cy="275766"/>
            </a:xfrm>
            <a:custGeom>
              <a:avLst/>
              <a:gdLst>
                <a:gd name="T0" fmla="*/ 41 w 45"/>
                <a:gd name="T1" fmla="*/ 43 h 78"/>
                <a:gd name="T2" fmla="*/ 32 w 45"/>
                <a:gd name="T3" fmla="*/ 43 h 78"/>
                <a:gd name="T4" fmla="*/ 32 w 45"/>
                <a:gd name="T5" fmla="*/ 38 h 78"/>
                <a:gd name="T6" fmla="*/ 32 w 45"/>
                <a:gd name="T7" fmla="*/ 25 h 78"/>
                <a:gd name="T8" fmla="*/ 32 w 45"/>
                <a:gd name="T9" fmla="*/ 4 h 78"/>
                <a:gd name="T10" fmla="*/ 28 w 45"/>
                <a:gd name="T11" fmla="*/ 0 h 78"/>
                <a:gd name="T12" fmla="*/ 17 w 45"/>
                <a:gd name="T13" fmla="*/ 0 h 78"/>
                <a:gd name="T14" fmla="*/ 14 w 45"/>
                <a:gd name="T15" fmla="*/ 4 h 78"/>
                <a:gd name="T16" fmla="*/ 14 w 45"/>
                <a:gd name="T17" fmla="*/ 25 h 78"/>
                <a:gd name="T18" fmla="*/ 14 w 45"/>
                <a:gd name="T19" fmla="*/ 38 h 78"/>
                <a:gd name="T20" fmla="*/ 14 w 45"/>
                <a:gd name="T21" fmla="*/ 43 h 78"/>
                <a:gd name="T22" fmla="*/ 5 w 45"/>
                <a:gd name="T23" fmla="*/ 43 h 78"/>
                <a:gd name="T24" fmla="*/ 1 w 45"/>
                <a:gd name="T25" fmla="*/ 46 h 78"/>
                <a:gd name="T26" fmla="*/ 9 w 45"/>
                <a:gd name="T27" fmla="*/ 57 h 78"/>
                <a:gd name="T28" fmla="*/ 13 w 45"/>
                <a:gd name="T29" fmla="*/ 65 h 78"/>
                <a:gd name="T30" fmla="*/ 20 w 45"/>
                <a:gd name="T31" fmla="*/ 76 h 78"/>
                <a:gd name="T32" fmla="*/ 25 w 45"/>
                <a:gd name="T33" fmla="*/ 76 h 78"/>
                <a:gd name="T34" fmla="*/ 32 w 45"/>
                <a:gd name="T35" fmla="*/ 64 h 78"/>
                <a:gd name="T36" fmla="*/ 37 w 45"/>
                <a:gd name="T37" fmla="*/ 57 h 78"/>
                <a:gd name="T38" fmla="*/ 44 w 45"/>
                <a:gd name="T39" fmla="*/ 46 h 78"/>
                <a:gd name="T40" fmla="*/ 41 w 45"/>
                <a:gd name="T41" fmla="*/ 4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78">
                  <a:moveTo>
                    <a:pt x="41" y="43"/>
                  </a:moveTo>
                  <a:cubicBezTo>
                    <a:pt x="32" y="43"/>
                    <a:pt x="32" y="43"/>
                    <a:pt x="32" y="43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0" y="0"/>
                    <a:pt x="2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1"/>
                    <a:pt x="14" y="2"/>
                    <a:pt x="14" y="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2" y="43"/>
                    <a:pt x="0" y="44"/>
                    <a:pt x="1" y="46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10" y="59"/>
                    <a:pt x="12" y="63"/>
                    <a:pt x="13" y="65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2" y="78"/>
                    <a:pt x="24" y="78"/>
                    <a:pt x="25" y="76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3" y="63"/>
                    <a:pt x="36" y="59"/>
                    <a:pt x="37" y="57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5" y="44"/>
                    <a:pt x="44" y="43"/>
                    <a:pt x="41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506431" y="1587136"/>
            <a:ext cx="2603872" cy="3214160"/>
            <a:chOff x="1790707" y="1556140"/>
            <a:chExt cx="2603872" cy="3214160"/>
          </a:xfrm>
        </p:grpSpPr>
        <p:sp>
          <p:nvSpPr>
            <p:cNvPr id="40" name="任意多边形 39"/>
            <p:cNvSpPr/>
            <p:nvPr/>
          </p:nvSpPr>
          <p:spPr>
            <a:xfrm>
              <a:off x="1790707" y="1556140"/>
              <a:ext cx="2603872" cy="3214160"/>
            </a:xfrm>
            <a:custGeom>
              <a:avLst/>
              <a:gdLst>
                <a:gd name="connsiteX0" fmla="*/ 1008594 w 2603872"/>
                <a:gd name="connsiteY0" fmla="*/ 145742 h 3214160"/>
                <a:gd name="connsiteX1" fmla="*/ 946457 w 2603872"/>
                <a:gd name="connsiteY1" fmla="*/ 207879 h 3214160"/>
                <a:gd name="connsiteX2" fmla="*/ 1008594 w 2603872"/>
                <a:gd name="connsiteY2" fmla="*/ 270016 h 3214160"/>
                <a:gd name="connsiteX3" fmla="*/ 1595278 w 2603872"/>
                <a:gd name="connsiteY3" fmla="*/ 270016 h 3214160"/>
                <a:gd name="connsiteX4" fmla="*/ 1657415 w 2603872"/>
                <a:gd name="connsiteY4" fmla="*/ 207879 h 3214160"/>
                <a:gd name="connsiteX5" fmla="*/ 1595278 w 2603872"/>
                <a:gd name="connsiteY5" fmla="*/ 145742 h 3214160"/>
                <a:gd name="connsiteX6" fmla="*/ 0 w 2603872"/>
                <a:gd name="connsiteY6" fmla="*/ 0 h 3214160"/>
                <a:gd name="connsiteX7" fmla="*/ 2603872 w 2603872"/>
                <a:gd name="connsiteY7" fmla="*/ 0 h 3214160"/>
                <a:gd name="connsiteX8" fmla="*/ 2603872 w 2603872"/>
                <a:gd name="connsiteY8" fmla="*/ 3214160 h 3214160"/>
                <a:gd name="connsiteX9" fmla="*/ 0 w 2603872"/>
                <a:gd name="connsiteY9" fmla="*/ 3214160 h 321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03872" h="3214160">
                  <a:moveTo>
                    <a:pt x="1008594" y="145742"/>
                  </a:moveTo>
                  <a:cubicBezTo>
                    <a:pt x="974277" y="145742"/>
                    <a:pt x="946457" y="173562"/>
                    <a:pt x="946457" y="207879"/>
                  </a:cubicBezTo>
                  <a:cubicBezTo>
                    <a:pt x="946457" y="242196"/>
                    <a:pt x="974277" y="270016"/>
                    <a:pt x="1008594" y="270016"/>
                  </a:cubicBezTo>
                  <a:lnTo>
                    <a:pt x="1595278" y="270016"/>
                  </a:lnTo>
                  <a:cubicBezTo>
                    <a:pt x="1629595" y="270016"/>
                    <a:pt x="1657415" y="242196"/>
                    <a:pt x="1657415" y="207879"/>
                  </a:cubicBezTo>
                  <a:cubicBezTo>
                    <a:pt x="1657415" y="173562"/>
                    <a:pt x="1629595" y="145742"/>
                    <a:pt x="1595278" y="145742"/>
                  </a:cubicBezTo>
                  <a:close/>
                  <a:moveTo>
                    <a:pt x="0" y="0"/>
                  </a:moveTo>
                  <a:lnTo>
                    <a:pt x="2603872" y="0"/>
                  </a:lnTo>
                  <a:lnTo>
                    <a:pt x="2603872" y="3214160"/>
                  </a:lnTo>
                  <a:lnTo>
                    <a:pt x="0" y="3214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944403" y="1967771"/>
              <a:ext cx="2296480" cy="2678687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794064" y="1587136"/>
            <a:ext cx="2603872" cy="3214160"/>
            <a:chOff x="1790707" y="1556140"/>
            <a:chExt cx="2603872" cy="3214160"/>
          </a:xfrm>
        </p:grpSpPr>
        <p:sp>
          <p:nvSpPr>
            <p:cNvPr id="42" name="任意多边形 41"/>
            <p:cNvSpPr/>
            <p:nvPr/>
          </p:nvSpPr>
          <p:spPr>
            <a:xfrm>
              <a:off x="1790707" y="1556140"/>
              <a:ext cx="2603872" cy="3214160"/>
            </a:xfrm>
            <a:custGeom>
              <a:avLst/>
              <a:gdLst>
                <a:gd name="connsiteX0" fmla="*/ 1008594 w 2603872"/>
                <a:gd name="connsiteY0" fmla="*/ 145742 h 3214160"/>
                <a:gd name="connsiteX1" fmla="*/ 946457 w 2603872"/>
                <a:gd name="connsiteY1" fmla="*/ 207879 h 3214160"/>
                <a:gd name="connsiteX2" fmla="*/ 1008594 w 2603872"/>
                <a:gd name="connsiteY2" fmla="*/ 270016 h 3214160"/>
                <a:gd name="connsiteX3" fmla="*/ 1595278 w 2603872"/>
                <a:gd name="connsiteY3" fmla="*/ 270016 h 3214160"/>
                <a:gd name="connsiteX4" fmla="*/ 1657415 w 2603872"/>
                <a:gd name="connsiteY4" fmla="*/ 207879 h 3214160"/>
                <a:gd name="connsiteX5" fmla="*/ 1595278 w 2603872"/>
                <a:gd name="connsiteY5" fmla="*/ 145742 h 3214160"/>
                <a:gd name="connsiteX6" fmla="*/ 0 w 2603872"/>
                <a:gd name="connsiteY6" fmla="*/ 0 h 3214160"/>
                <a:gd name="connsiteX7" fmla="*/ 2603872 w 2603872"/>
                <a:gd name="connsiteY7" fmla="*/ 0 h 3214160"/>
                <a:gd name="connsiteX8" fmla="*/ 2603872 w 2603872"/>
                <a:gd name="connsiteY8" fmla="*/ 3214160 h 3214160"/>
                <a:gd name="connsiteX9" fmla="*/ 0 w 2603872"/>
                <a:gd name="connsiteY9" fmla="*/ 3214160 h 321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03872" h="3214160">
                  <a:moveTo>
                    <a:pt x="1008594" y="145742"/>
                  </a:moveTo>
                  <a:cubicBezTo>
                    <a:pt x="974277" y="145742"/>
                    <a:pt x="946457" y="173562"/>
                    <a:pt x="946457" y="207879"/>
                  </a:cubicBezTo>
                  <a:cubicBezTo>
                    <a:pt x="946457" y="242196"/>
                    <a:pt x="974277" y="270016"/>
                    <a:pt x="1008594" y="270016"/>
                  </a:cubicBezTo>
                  <a:lnTo>
                    <a:pt x="1595278" y="270016"/>
                  </a:lnTo>
                  <a:cubicBezTo>
                    <a:pt x="1629595" y="270016"/>
                    <a:pt x="1657415" y="242196"/>
                    <a:pt x="1657415" y="207879"/>
                  </a:cubicBezTo>
                  <a:cubicBezTo>
                    <a:pt x="1657415" y="173562"/>
                    <a:pt x="1629595" y="145742"/>
                    <a:pt x="1595278" y="145742"/>
                  </a:cubicBezTo>
                  <a:close/>
                  <a:moveTo>
                    <a:pt x="0" y="0"/>
                  </a:moveTo>
                  <a:lnTo>
                    <a:pt x="2603872" y="0"/>
                  </a:lnTo>
                  <a:lnTo>
                    <a:pt x="2603872" y="3214160"/>
                  </a:lnTo>
                  <a:lnTo>
                    <a:pt x="0" y="3214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944403" y="1967771"/>
              <a:ext cx="2296480" cy="2678687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081697" y="1587136"/>
            <a:ext cx="2603872" cy="3214160"/>
            <a:chOff x="1790707" y="1556140"/>
            <a:chExt cx="2603872" cy="3214160"/>
          </a:xfrm>
        </p:grpSpPr>
        <p:sp>
          <p:nvSpPr>
            <p:cNvPr id="45" name="任意多边形 44"/>
            <p:cNvSpPr/>
            <p:nvPr/>
          </p:nvSpPr>
          <p:spPr>
            <a:xfrm>
              <a:off x="1790707" y="1556140"/>
              <a:ext cx="2603872" cy="3214160"/>
            </a:xfrm>
            <a:custGeom>
              <a:avLst/>
              <a:gdLst>
                <a:gd name="connsiteX0" fmla="*/ 1008594 w 2603872"/>
                <a:gd name="connsiteY0" fmla="*/ 145742 h 3214160"/>
                <a:gd name="connsiteX1" fmla="*/ 946457 w 2603872"/>
                <a:gd name="connsiteY1" fmla="*/ 207879 h 3214160"/>
                <a:gd name="connsiteX2" fmla="*/ 1008594 w 2603872"/>
                <a:gd name="connsiteY2" fmla="*/ 270016 h 3214160"/>
                <a:gd name="connsiteX3" fmla="*/ 1595278 w 2603872"/>
                <a:gd name="connsiteY3" fmla="*/ 270016 h 3214160"/>
                <a:gd name="connsiteX4" fmla="*/ 1657415 w 2603872"/>
                <a:gd name="connsiteY4" fmla="*/ 207879 h 3214160"/>
                <a:gd name="connsiteX5" fmla="*/ 1595278 w 2603872"/>
                <a:gd name="connsiteY5" fmla="*/ 145742 h 3214160"/>
                <a:gd name="connsiteX6" fmla="*/ 0 w 2603872"/>
                <a:gd name="connsiteY6" fmla="*/ 0 h 3214160"/>
                <a:gd name="connsiteX7" fmla="*/ 2603872 w 2603872"/>
                <a:gd name="connsiteY7" fmla="*/ 0 h 3214160"/>
                <a:gd name="connsiteX8" fmla="*/ 2603872 w 2603872"/>
                <a:gd name="connsiteY8" fmla="*/ 3214160 h 3214160"/>
                <a:gd name="connsiteX9" fmla="*/ 0 w 2603872"/>
                <a:gd name="connsiteY9" fmla="*/ 3214160 h 321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03872" h="3214160">
                  <a:moveTo>
                    <a:pt x="1008594" y="145742"/>
                  </a:moveTo>
                  <a:cubicBezTo>
                    <a:pt x="974277" y="145742"/>
                    <a:pt x="946457" y="173562"/>
                    <a:pt x="946457" y="207879"/>
                  </a:cubicBezTo>
                  <a:cubicBezTo>
                    <a:pt x="946457" y="242196"/>
                    <a:pt x="974277" y="270016"/>
                    <a:pt x="1008594" y="270016"/>
                  </a:cubicBezTo>
                  <a:lnTo>
                    <a:pt x="1595278" y="270016"/>
                  </a:lnTo>
                  <a:cubicBezTo>
                    <a:pt x="1629595" y="270016"/>
                    <a:pt x="1657415" y="242196"/>
                    <a:pt x="1657415" y="207879"/>
                  </a:cubicBezTo>
                  <a:cubicBezTo>
                    <a:pt x="1657415" y="173562"/>
                    <a:pt x="1629595" y="145742"/>
                    <a:pt x="1595278" y="145742"/>
                  </a:cubicBezTo>
                  <a:close/>
                  <a:moveTo>
                    <a:pt x="0" y="0"/>
                  </a:moveTo>
                  <a:lnTo>
                    <a:pt x="2603872" y="0"/>
                  </a:lnTo>
                  <a:lnTo>
                    <a:pt x="2603872" y="3214160"/>
                  </a:lnTo>
                  <a:lnTo>
                    <a:pt x="0" y="3214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944403" y="1967771"/>
              <a:ext cx="2296480" cy="2678687"/>
            </a:xfrm>
            <a:prstGeom prst="rect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2086674" y="500675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2086674" y="5422351"/>
            <a:ext cx="2148494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6" name="矩形 55"/>
          <p:cNvSpPr/>
          <p:nvPr/>
        </p:nvSpPr>
        <p:spPr>
          <a:xfrm>
            <a:off x="5378764" y="500675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5378764" y="5422351"/>
            <a:ext cx="2151182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8" name="矩形 57"/>
          <p:cNvSpPr/>
          <p:nvPr/>
        </p:nvSpPr>
        <p:spPr>
          <a:xfrm>
            <a:off x="8676063" y="500675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8676063" y="5422351"/>
            <a:ext cx="2310384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32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32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59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-15498" y="0"/>
            <a:ext cx="12207498" cy="6858000"/>
          </a:xfrm>
          <a:custGeom>
            <a:avLst/>
            <a:gdLst>
              <a:gd name="connsiteX0" fmla="*/ 6111498 w 12207498"/>
              <a:gd name="connsiteY0" fmla="*/ 0 h 6858000"/>
              <a:gd name="connsiteX1" fmla="*/ 12207498 w 12207498"/>
              <a:gd name="connsiteY1" fmla="*/ 0 h 6858000"/>
              <a:gd name="connsiteX2" fmla="*/ 12207498 w 12207498"/>
              <a:gd name="connsiteY2" fmla="*/ 6858000 h 6858000"/>
              <a:gd name="connsiteX3" fmla="*/ 6111498 w 12207498"/>
              <a:gd name="connsiteY3" fmla="*/ 6858000 h 6858000"/>
              <a:gd name="connsiteX4" fmla="*/ 6111498 w 12207498"/>
              <a:gd name="connsiteY4" fmla="*/ 4206648 h 6858000"/>
              <a:gd name="connsiteX5" fmla="*/ 6103749 w 12207498"/>
              <a:gd name="connsiteY5" fmla="*/ 4207971 h 6858000"/>
              <a:gd name="connsiteX6" fmla="*/ 0 w 12207498"/>
              <a:gd name="connsiteY6" fmla="*/ 4211967 h 6858000"/>
              <a:gd name="connsiteX7" fmla="*/ 0 w 12207498"/>
              <a:gd name="connsiteY7" fmla="*/ 1 h 6858000"/>
              <a:gd name="connsiteX8" fmla="*/ 6111498 w 12207498"/>
              <a:gd name="connsiteY8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7498" h="6858000">
                <a:moveTo>
                  <a:pt x="6111498" y="0"/>
                </a:moveTo>
                <a:lnTo>
                  <a:pt x="12207498" y="0"/>
                </a:lnTo>
                <a:lnTo>
                  <a:pt x="12207498" y="6858000"/>
                </a:lnTo>
                <a:lnTo>
                  <a:pt x="6111498" y="6858000"/>
                </a:lnTo>
                <a:lnTo>
                  <a:pt x="6111498" y="4206648"/>
                </a:lnTo>
                <a:lnTo>
                  <a:pt x="6103749" y="4207971"/>
                </a:lnTo>
                <a:cubicBezTo>
                  <a:pt x="4577812" y="4459698"/>
                  <a:pt x="3051875" y="4611533"/>
                  <a:pt x="0" y="4211967"/>
                </a:cubicBezTo>
                <a:lnTo>
                  <a:pt x="0" y="1"/>
                </a:lnTo>
                <a:lnTo>
                  <a:pt x="6111498" y="1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flipH="1">
            <a:off x="-62483" y="4046417"/>
            <a:ext cx="6160302" cy="862840"/>
          </a:xfrm>
          <a:custGeom>
            <a:avLst/>
            <a:gdLst>
              <a:gd name="connsiteX0" fmla="*/ 3736089 w 6160302"/>
              <a:gd name="connsiteY0" fmla="*/ 247 h 862840"/>
              <a:gd name="connsiteX1" fmla="*/ 5700726 w 6160302"/>
              <a:gd name="connsiteY1" fmla="*/ 58555 h 862840"/>
              <a:gd name="connsiteX2" fmla="*/ 6160302 w 6160302"/>
              <a:gd name="connsiteY2" fmla="*/ 89107 h 862840"/>
              <a:gd name="connsiteX3" fmla="*/ 6104132 w 6160302"/>
              <a:gd name="connsiteY3" fmla="*/ 862840 h 862840"/>
              <a:gd name="connsiteX4" fmla="*/ 5682127 w 6160302"/>
              <a:gd name="connsiteY4" fmla="*/ 801839 h 862840"/>
              <a:gd name="connsiteX5" fmla="*/ 143271 w 6160302"/>
              <a:gd name="connsiteY5" fmla="*/ 552621 h 862840"/>
              <a:gd name="connsiteX6" fmla="*/ 0 w 6160302"/>
              <a:gd name="connsiteY6" fmla="*/ 554057 h 862840"/>
              <a:gd name="connsiteX7" fmla="*/ 0 w 6160302"/>
              <a:gd name="connsiteY7" fmla="*/ 251051 h 862840"/>
              <a:gd name="connsiteX8" fmla="*/ 159291 w 6160302"/>
              <a:gd name="connsiteY8" fmla="*/ 237125 h 862840"/>
              <a:gd name="connsiteX9" fmla="*/ 3736089 w 6160302"/>
              <a:gd name="connsiteY9" fmla="*/ 247 h 862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60302" h="862840">
                <a:moveTo>
                  <a:pt x="3736089" y="247"/>
                </a:moveTo>
                <a:cubicBezTo>
                  <a:pt x="4314896" y="-2254"/>
                  <a:pt x="4961491" y="14066"/>
                  <a:pt x="5700726" y="58555"/>
                </a:cubicBezTo>
                <a:lnTo>
                  <a:pt x="6160302" y="89107"/>
                </a:lnTo>
                <a:lnTo>
                  <a:pt x="6104132" y="862840"/>
                </a:lnTo>
                <a:lnTo>
                  <a:pt x="5682127" y="801839"/>
                </a:lnTo>
                <a:cubicBezTo>
                  <a:pt x="3041177" y="436978"/>
                  <a:pt x="1569001" y="528660"/>
                  <a:pt x="143271" y="552621"/>
                </a:cubicBezTo>
                <a:lnTo>
                  <a:pt x="0" y="554057"/>
                </a:lnTo>
                <a:lnTo>
                  <a:pt x="0" y="251051"/>
                </a:lnTo>
                <a:lnTo>
                  <a:pt x="159291" y="237125"/>
                </a:lnTo>
                <a:cubicBezTo>
                  <a:pt x="1184532" y="140481"/>
                  <a:pt x="2231190" y="6750"/>
                  <a:pt x="3736089" y="2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88251" y="0"/>
            <a:ext cx="6103749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644061" y="5051359"/>
            <a:ext cx="32025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solidFill>
                  <a:schemeClr val="accent1"/>
                </a:solidFill>
                <a:latin typeface="Impact" panose="020B0806030902050204" pitchFamily="34" charset="0"/>
                <a:ea typeface="+mj-ea"/>
              </a:rPr>
              <a:t>Part 01</a:t>
            </a:r>
            <a:endParaRPr lang="zh-CN" altLang="en-US" sz="8000" b="1" dirty="0">
              <a:solidFill>
                <a:schemeClr val="accent1"/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19" name="TextBox 64"/>
          <p:cNvSpPr txBox="1"/>
          <p:nvPr/>
        </p:nvSpPr>
        <p:spPr>
          <a:xfrm>
            <a:off x="6751449" y="2454875"/>
            <a:ext cx="375999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defRPr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ctr"/>
            <a:r>
              <a:rPr lang="zh-CN" altLang="en-US" sz="5400" dirty="0"/>
              <a:t>知识要点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6660009" y="3429197"/>
            <a:ext cx="5531991" cy="0"/>
          </a:xfrm>
          <a:prstGeom prst="line">
            <a:avLst/>
          </a:prstGeom>
          <a:ln w="63500">
            <a:solidFill>
              <a:schemeClr val="bg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679838" y="3680657"/>
            <a:ext cx="509306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000" dirty="0">
                <a:solidFill>
                  <a:schemeClr val="bg1"/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-16764" y="4160475"/>
            <a:ext cx="6127922" cy="1296584"/>
          </a:xfrm>
          <a:custGeom>
            <a:avLst/>
            <a:gdLst>
              <a:gd name="connsiteX0" fmla="*/ 6109407 w 6127922"/>
              <a:gd name="connsiteY0" fmla="*/ 0 h 1296584"/>
              <a:gd name="connsiteX1" fmla="*/ 6127922 w 6127922"/>
              <a:gd name="connsiteY1" fmla="*/ 192328 h 1296584"/>
              <a:gd name="connsiteX2" fmla="*/ 6117751 w 6127922"/>
              <a:gd name="connsiteY2" fmla="*/ 192395 h 1296584"/>
              <a:gd name="connsiteX3" fmla="*/ 19467 w 6127922"/>
              <a:gd name="connsiteY3" fmla="*/ 1284959 h 1296584"/>
              <a:gd name="connsiteX4" fmla="*/ 0 w 6127922"/>
              <a:gd name="connsiteY4" fmla="*/ 1296584 h 1296584"/>
              <a:gd name="connsiteX5" fmla="*/ 0 w 6127922"/>
              <a:gd name="connsiteY5" fmla="*/ 685035 h 1296584"/>
              <a:gd name="connsiteX6" fmla="*/ 483497 w 6127922"/>
              <a:gd name="connsiteY6" fmla="*/ 533185 h 1296584"/>
              <a:gd name="connsiteX7" fmla="*/ 3001172 w 6127922"/>
              <a:gd name="connsiteY7" fmla="*/ 91997 h 1296584"/>
              <a:gd name="connsiteX8" fmla="*/ 5629756 w 6127922"/>
              <a:gd name="connsiteY8" fmla="*/ 174 h 1296584"/>
              <a:gd name="connsiteX9" fmla="*/ 6109407 w 6127922"/>
              <a:gd name="connsiteY9" fmla="*/ 0 h 129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27922" h="1296584">
                <a:moveTo>
                  <a:pt x="6109407" y="0"/>
                </a:moveTo>
                <a:lnTo>
                  <a:pt x="6127922" y="192328"/>
                </a:lnTo>
                <a:lnTo>
                  <a:pt x="6117751" y="192395"/>
                </a:lnTo>
                <a:cubicBezTo>
                  <a:pt x="3971595" y="205294"/>
                  <a:pt x="1834356" y="245812"/>
                  <a:pt x="19467" y="1284959"/>
                </a:cubicBezTo>
                <a:lnTo>
                  <a:pt x="0" y="1296584"/>
                </a:lnTo>
                <a:lnTo>
                  <a:pt x="0" y="685035"/>
                </a:lnTo>
                <a:lnTo>
                  <a:pt x="483497" y="533185"/>
                </a:lnTo>
                <a:cubicBezTo>
                  <a:pt x="1306541" y="297341"/>
                  <a:pt x="2148548" y="165543"/>
                  <a:pt x="3001172" y="91997"/>
                </a:cubicBezTo>
                <a:cubicBezTo>
                  <a:pt x="3869297" y="17114"/>
                  <a:pt x="4748429" y="2620"/>
                  <a:pt x="5629756" y="174"/>
                </a:cubicBezTo>
                <a:lnTo>
                  <a:pt x="610940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flipH="1">
            <a:off x="-62483" y="3873505"/>
            <a:ext cx="6160302" cy="749999"/>
          </a:xfrm>
          <a:custGeom>
            <a:avLst/>
            <a:gdLst>
              <a:gd name="connsiteX0" fmla="*/ 6111498 w 6111498"/>
              <a:gd name="connsiteY0" fmla="*/ 0 h 749999"/>
              <a:gd name="connsiteX1" fmla="*/ 6111498 w 6111498"/>
              <a:gd name="connsiteY1" fmla="*/ 259866 h 749999"/>
              <a:gd name="connsiteX2" fmla="*/ 6089970 w 6111498"/>
              <a:gd name="connsiteY2" fmla="*/ 269457 h 749999"/>
              <a:gd name="connsiteX3" fmla="*/ 62555 w 6111498"/>
              <a:gd name="connsiteY3" fmla="*/ 204489 h 749999"/>
              <a:gd name="connsiteX4" fmla="*/ 0 w 6111498"/>
              <a:gd name="connsiteY4" fmla="*/ 190013 h 749999"/>
              <a:gd name="connsiteX5" fmla="*/ 0 w 6111498"/>
              <a:gd name="connsiteY5" fmla="*/ 165 h 749999"/>
              <a:gd name="connsiteX6" fmla="*/ 143238 w 6111498"/>
              <a:gd name="connsiteY6" fmla="*/ 43679 h 749999"/>
              <a:gd name="connsiteX7" fmla="*/ 6111498 w 6111498"/>
              <a:gd name="connsiteY7" fmla="*/ 0 h 74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1498" h="749999">
                <a:moveTo>
                  <a:pt x="6111498" y="0"/>
                </a:moveTo>
                <a:lnTo>
                  <a:pt x="6111498" y="259866"/>
                </a:lnTo>
                <a:lnTo>
                  <a:pt x="6089970" y="269457"/>
                </a:lnTo>
                <a:cubicBezTo>
                  <a:pt x="4080832" y="1121490"/>
                  <a:pt x="2071694" y="673474"/>
                  <a:pt x="62555" y="204489"/>
                </a:cubicBezTo>
                <a:lnTo>
                  <a:pt x="0" y="190013"/>
                </a:lnTo>
                <a:lnTo>
                  <a:pt x="0" y="165"/>
                </a:lnTo>
                <a:lnTo>
                  <a:pt x="143238" y="43679"/>
                </a:lnTo>
                <a:cubicBezTo>
                  <a:pt x="2132658" y="649662"/>
                  <a:pt x="4122078" y="1213967"/>
                  <a:pt x="61114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33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75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animBg="1"/>
      <p:bldP spid="18" grpId="0"/>
      <p:bldP spid="19" grpId="0"/>
      <p:bldP spid="22" grpId="0"/>
      <p:bldP spid="20" grpId="0" animBg="1"/>
      <p:bldP spid="2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5"/>
          <p:cNvSpPr>
            <a:spLocks/>
          </p:cNvSpPr>
          <p:nvPr/>
        </p:nvSpPr>
        <p:spPr bwMode="auto">
          <a:xfrm>
            <a:off x="5129505" y="1555505"/>
            <a:ext cx="3024570" cy="3208686"/>
          </a:xfrm>
          <a:custGeom>
            <a:avLst/>
            <a:gdLst>
              <a:gd name="T0" fmla="*/ 453 w 958"/>
              <a:gd name="T1" fmla="*/ 0 h 1016"/>
              <a:gd name="T2" fmla="*/ 215 w 958"/>
              <a:gd name="T3" fmla="*/ 59 h 1016"/>
              <a:gd name="T4" fmla="*/ 304 w 958"/>
              <a:gd name="T5" fmla="*/ 119 h 1016"/>
              <a:gd name="T6" fmla="*/ 486 w 958"/>
              <a:gd name="T7" fmla="*/ 514 h 1016"/>
              <a:gd name="T8" fmla="*/ 410 w 958"/>
              <a:gd name="T9" fmla="*/ 778 h 1016"/>
              <a:gd name="T10" fmla="*/ 0 w 958"/>
              <a:gd name="T11" fmla="*/ 732 h 1016"/>
              <a:gd name="T12" fmla="*/ 209 w 958"/>
              <a:gd name="T13" fmla="*/ 960 h 1016"/>
              <a:gd name="T14" fmla="*/ 454 w 958"/>
              <a:gd name="T15" fmla="*/ 1016 h 1016"/>
              <a:gd name="T16" fmla="*/ 722 w 958"/>
              <a:gd name="T17" fmla="*/ 933 h 1016"/>
              <a:gd name="T18" fmla="*/ 958 w 958"/>
              <a:gd name="T19" fmla="*/ 505 h 1016"/>
              <a:gd name="T20" fmla="*/ 453 w 958"/>
              <a:gd name="T21" fmla="*/ 0 h 1016"/>
              <a:gd name="connsiteX0" fmla="*/ 4729 w 10000"/>
              <a:gd name="connsiteY0" fmla="*/ 0 h 10000"/>
              <a:gd name="connsiteX1" fmla="*/ 2244 w 10000"/>
              <a:gd name="connsiteY1" fmla="*/ 581 h 10000"/>
              <a:gd name="connsiteX2" fmla="*/ 3173 w 10000"/>
              <a:gd name="connsiteY2" fmla="*/ 1171 h 10000"/>
              <a:gd name="connsiteX3" fmla="*/ 5073 w 10000"/>
              <a:gd name="connsiteY3" fmla="*/ 5059 h 10000"/>
              <a:gd name="connsiteX4" fmla="*/ 4280 w 10000"/>
              <a:gd name="connsiteY4" fmla="*/ 7657 h 10000"/>
              <a:gd name="connsiteX5" fmla="*/ 0 w 10000"/>
              <a:gd name="connsiteY5" fmla="*/ 7205 h 10000"/>
              <a:gd name="connsiteX6" fmla="*/ 2182 w 10000"/>
              <a:gd name="connsiteY6" fmla="*/ 9449 h 10000"/>
              <a:gd name="connsiteX7" fmla="*/ 4739 w 10000"/>
              <a:gd name="connsiteY7" fmla="*/ 10000 h 10000"/>
              <a:gd name="connsiteX8" fmla="*/ 7537 w 10000"/>
              <a:gd name="connsiteY8" fmla="*/ 9183 h 10000"/>
              <a:gd name="connsiteX9" fmla="*/ 10000 w 10000"/>
              <a:gd name="connsiteY9" fmla="*/ 4970 h 10000"/>
              <a:gd name="connsiteX10" fmla="*/ 4729 w 10000"/>
              <a:gd name="connsiteY10" fmla="*/ 0 h 10000"/>
              <a:gd name="connsiteX0" fmla="*/ 4729 w 10000"/>
              <a:gd name="connsiteY0" fmla="*/ 0 h 10000"/>
              <a:gd name="connsiteX1" fmla="*/ 2244 w 10000"/>
              <a:gd name="connsiteY1" fmla="*/ 581 h 10000"/>
              <a:gd name="connsiteX2" fmla="*/ 3173 w 10000"/>
              <a:gd name="connsiteY2" fmla="*/ 1171 h 10000"/>
              <a:gd name="connsiteX3" fmla="*/ 5073 w 10000"/>
              <a:gd name="connsiteY3" fmla="*/ 5059 h 10000"/>
              <a:gd name="connsiteX4" fmla="*/ 4280 w 10000"/>
              <a:gd name="connsiteY4" fmla="*/ 7657 h 10000"/>
              <a:gd name="connsiteX5" fmla="*/ 0 w 10000"/>
              <a:gd name="connsiteY5" fmla="*/ 7205 h 10000"/>
              <a:gd name="connsiteX6" fmla="*/ 2182 w 10000"/>
              <a:gd name="connsiteY6" fmla="*/ 9449 h 10000"/>
              <a:gd name="connsiteX7" fmla="*/ 4739 w 10000"/>
              <a:gd name="connsiteY7" fmla="*/ 10000 h 10000"/>
              <a:gd name="connsiteX8" fmla="*/ 7537 w 10000"/>
              <a:gd name="connsiteY8" fmla="*/ 9183 h 10000"/>
              <a:gd name="connsiteX9" fmla="*/ 10000 w 10000"/>
              <a:gd name="connsiteY9" fmla="*/ 4970 h 10000"/>
              <a:gd name="connsiteX10" fmla="*/ 4729 w 10000"/>
              <a:gd name="connsiteY10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00">
                <a:moveTo>
                  <a:pt x="4729" y="0"/>
                </a:moveTo>
                <a:cubicBezTo>
                  <a:pt x="3831" y="0"/>
                  <a:pt x="2985" y="217"/>
                  <a:pt x="2244" y="581"/>
                </a:cubicBezTo>
                <a:cubicBezTo>
                  <a:pt x="2578" y="748"/>
                  <a:pt x="2881" y="945"/>
                  <a:pt x="3173" y="1171"/>
                </a:cubicBezTo>
                <a:cubicBezTo>
                  <a:pt x="4342" y="2087"/>
                  <a:pt x="5188" y="3524"/>
                  <a:pt x="5073" y="5059"/>
                </a:cubicBezTo>
                <a:cubicBezTo>
                  <a:pt x="5010" y="5925"/>
                  <a:pt x="5021" y="6663"/>
                  <a:pt x="4280" y="7657"/>
                </a:cubicBezTo>
                <a:cubicBezTo>
                  <a:pt x="1655" y="9788"/>
                  <a:pt x="0" y="7205"/>
                  <a:pt x="0" y="7205"/>
                </a:cubicBezTo>
                <a:cubicBezTo>
                  <a:pt x="282" y="8632"/>
                  <a:pt x="2182" y="9449"/>
                  <a:pt x="2182" y="9449"/>
                </a:cubicBezTo>
                <a:cubicBezTo>
                  <a:pt x="2902" y="9803"/>
                  <a:pt x="3862" y="10000"/>
                  <a:pt x="4739" y="10000"/>
                </a:cubicBezTo>
                <a:cubicBezTo>
                  <a:pt x="5772" y="10000"/>
                  <a:pt x="6722" y="9665"/>
                  <a:pt x="7537" y="9183"/>
                </a:cubicBezTo>
                <a:cubicBezTo>
                  <a:pt x="9019" y="8297"/>
                  <a:pt x="10000" y="6742"/>
                  <a:pt x="10000" y="4970"/>
                </a:cubicBezTo>
                <a:cubicBezTo>
                  <a:pt x="10000" y="2224"/>
                  <a:pt x="7641" y="0"/>
                  <a:pt x="4729" y="0"/>
                </a:cubicBezTo>
                <a:close/>
              </a:path>
            </a:pathLst>
          </a:custGeom>
          <a:solidFill>
            <a:schemeClr val="accent1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26"/>
          <p:cNvSpPr>
            <a:spLocks noEditPoints="1"/>
          </p:cNvSpPr>
          <p:nvPr/>
        </p:nvSpPr>
        <p:spPr bwMode="auto">
          <a:xfrm>
            <a:off x="3483136" y="1568847"/>
            <a:ext cx="3215357" cy="2977874"/>
          </a:xfrm>
          <a:custGeom>
            <a:avLst/>
            <a:gdLst>
              <a:gd name="T0" fmla="*/ 692 w 1018"/>
              <a:gd name="T1" fmla="*/ 395 h 943"/>
              <a:gd name="T2" fmla="*/ 694 w 1018"/>
              <a:gd name="T3" fmla="*/ 397 h 943"/>
              <a:gd name="T4" fmla="*/ 694 w 1018"/>
              <a:gd name="T5" fmla="*/ 397 h 943"/>
              <a:gd name="T6" fmla="*/ 739 w 1018"/>
              <a:gd name="T7" fmla="*/ 393 h 943"/>
              <a:gd name="T8" fmla="*/ 972 w 1018"/>
              <a:gd name="T9" fmla="*/ 627 h 943"/>
              <a:gd name="T10" fmla="*/ 872 w 1018"/>
              <a:gd name="T11" fmla="*/ 818 h 943"/>
              <a:gd name="T12" fmla="*/ 872 w 1018"/>
              <a:gd name="T13" fmla="*/ 818 h 943"/>
              <a:gd name="T14" fmla="*/ 931 w 1018"/>
              <a:gd name="T15" fmla="*/ 774 h 943"/>
              <a:gd name="T16" fmla="*/ 1007 w 1018"/>
              <a:gd name="T17" fmla="*/ 510 h 943"/>
              <a:gd name="T18" fmla="*/ 825 w 1018"/>
              <a:gd name="T19" fmla="*/ 115 h 943"/>
              <a:gd name="T20" fmla="*/ 736 w 1018"/>
              <a:gd name="T21" fmla="*/ 55 h 943"/>
              <a:gd name="T22" fmla="*/ 735 w 1018"/>
              <a:gd name="T23" fmla="*/ 56 h 943"/>
              <a:gd name="T24" fmla="*/ 504 w 1018"/>
              <a:gd name="T25" fmla="*/ 0 h 943"/>
              <a:gd name="T26" fmla="*/ 0 w 1018"/>
              <a:gd name="T27" fmla="*/ 504 h 943"/>
              <a:gd name="T28" fmla="*/ 237 w 1018"/>
              <a:gd name="T29" fmla="*/ 932 h 943"/>
              <a:gd name="T30" fmla="*/ 257 w 1018"/>
              <a:gd name="T31" fmla="*/ 943 h 943"/>
              <a:gd name="T32" fmla="*/ 255 w 1018"/>
              <a:gd name="T33" fmla="*/ 898 h 943"/>
              <a:gd name="T34" fmla="*/ 692 w 1018"/>
              <a:gd name="T35" fmla="*/ 395 h 943"/>
              <a:gd name="T36" fmla="*/ 963 w 1018"/>
              <a:gd name="T37" fmla="*/ 713 h 943"/>
              <a:gd name="T38" fmla="*/ 963 w 1018"/>
              <a:gd name="T39" fmla="*/ 714 h 943"/>
              <a:gd name="T40" fmla="*/ 963 w 1018"/>
              <a:gd name="T41" fmla="*/ 713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18" h="943">
                <a:moveTo>
                  <a:pt x="692" y="395"/>
                </a:moveTo>
                <a:cubicBezTo>
                  <a:pt x="692" y="395"/>
                  <a:pt x="694" y="397"/>
                  <a:pt x="694" y="397"/>
                </a:cubicBezTo>
                <a:cubicBezTo>
                  <a:pt x="694" y="397"/>
                  <a:pt x="694" y="397"/>
                  <a:pt x="694" y="397"/>
                </a:cubicBezTo>
                <a:cubicBezTo>
                  <a:pt x="708" y="394"/>
                  <a:pt x="723" y="393"/>
                  <a:pt x="739" y="393"/>
                </a:cubicBezTo>
                <a:cubicBezTo>
                  <a:pt x="868" y="393"/>
                  <a:pt x="972" y="498"/>
                  <a:pt x="972" y="627"/>
                </a:cubicBezTo>
                <a:cubicBezTo>
                  <a:pt x="972" y="706"/>
                  <a:pt x="933" y="776"/>
                  <a:pt x="872" y="818"/>
                </a:cubicBezTo>
                <a:cubicBezTo>
                  <a:pt x="872" y="818"/>
                  <a:pt x="872" y="818"/>
                  <a:pt x="872" y="818"/>
                </a:cubicBezTo>
                <a:cubicBezTo>
                  <a:pt x="891" y="806"/>
                  <a:pt x="911" y="792"/>
                  <a:pt x="931" y="774"/>
                </a:cubicBezTo>
                <a:cubicBezTo>
                  <a:pt x="1002" y="673"/>
                  <a:pt x="1001" y="598"/>
                  <a:pt x="1007" y="510"/>
                </a:cubicBezTo>
                <a:cubicBezTo>
                  <a:pt x="1018" y="354"/>
                  <a:pt x="937" y="208"/>
                  <a:pt x="825" y="115"/>
                </a:cubicBezTo>
                <a:cubicBezTo>
                  <a:pt x="797" y="92"/>
                  <a:pt x="768" y="72"/>
                  <a:pt x="736" y="55"/>
                </a:cubicBezTo>
                <a:cubicBezTo>
                  <a:pt x="735" y="56"/>
                  <a:pt x="735" y="56"/>
                  <a:pt x="735" y="56"/>
                </a:cubicBezTo>
                <a:cubicBezTo>
                  <a:pt x="666" y="20"/>
                  <a:pt x="588" y="0"/>
                  <a:pt x="504" y="0"/>
                </a:cubicBezTo>
                <a:cubicBezTo>
                  <a:pt x="226" y="0"/>
                  <a:pt x="0" y="226"/>
                  <a:pt x="0" y="504"/>
                </a:cubicBezTo>
                <a:cubicBezTo>
                  <a:pt x="0" y="685"/>
                  <a:pt x="95" y="843"/>
                  <a:pt x="237" y="932"/>
                </a:cubicBezTo>
                <a:cubicBezTo>
                  <a:pt x="244" y="936"/>
                  <a:pt x="250" y="940"/>
                  <a:pt x="257" y="943"/>
                </a:cubicBezTo>
                <a:cubicBezTo>
                  <a:pt x="256" y="928"/>
                  <a:pt x="255" y="913"/>
                  <a:pt x="255" y="898"/>
                </a:cubicBezTo>
                <a:cubicBezTo>
                  <a:pt x="255" y="643"/>
                  <a:pt x="449" y="433"/>
                  <a:pt x="692" y="395"/>
                </a:cubicBezTo>
                <a:close/>
                <a:moveTo>
                  <a:pt x="963" y="713"/>
                </a:moveTo>
                <a:cubicBezTo>
                  <a:pt x="963" y="714"/>
                  <a:pt x="963" y="714"/>
                  <a:pt x="963" y="714"/>
                </a:cubicBezTo>
                <a:cubicBezTo>
                  <a:pt x="963" y="714"/>
                  <a:pt x="963" y="713"/>
                  <a:pt x="963" y="713"/>
                </a:cubicBezTo>
                <a:close/>
              </a:path>
            </a:pathLst>
          </a:custGeom>
          <a:solidFill>
            <a:schemeClr val="accent2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27"/>
          <p:cNvSpPr>
            <a:spLocks/>
          </p:cNvSpPr>
          <p:nvPr/>
        </p:nvSpPr>
        <p:spPr bwMode="auto">
          <a:xfrm>
            <a:off x="4288976" y="2816298"/>
            <a:ext cx="3231693" cy="3199347"/>
          </a:xfrm>
          <a:custGeom>
            <a:avLst/>
            <a:gdLst>
              <a:gd name="T0" fmla="*/ 325 w 1020"/>
              <a:gd name="T1" fmla="*/ 421 h 1013"/>
              <a:gd name="T2" fmla="*/ 249 w 1020"/>
              <a:gd name="T3" fmla="*/ 230 h 1013"/>
              <a:gd name="T4" fmla="*/ 439 w 1020"/>
              <a:gd name="T5" fmla="*/ 2 h 1013"/>
              <a:gd name="T6" fmla="*/ 437 w 1020"/>
              <a:gd name="T7" fmla="*/ 0 h 1013"/>
              <a:gd name="T8" fmla="*/ 0 w 1020"/>
              <a:gd name="T9" fmla="*/ 503 h 1013"/>
              <a:gd name="T10" fmla="*/ 510 w 1020"/>
              <a:gd name="T11" fmla="*/ 1013 h 1013"/>
              <a:gd name="T12" fmla="*/ 1020 w 1020"/>
              <a:gd name="T13" fmla="*/ 503 h 1013"/>
              <a:gd name="T14" fmla="*/ 325 w 1020"/>
              <a:gd name="T15" fmla="*/ 421 h 1013"/>
              <a:gd name="connsiteX0" fmla="*/ 3025 w 10000"/>
              <a:gd name="connsiteY0" fmla="*/ 4286 h 10000"/>
              <a:gd name="connsiteX1" fmla="*/ 2441 w 10000"/>
              <a:gd name="connsiteY1" fmla="*/ 2270 h 10000"/>
              <a:gd name="connsiteX2" fmla="*/ 4304 w 10000"/>
              <a:gd name="connsiteY2" fmla="*/ 20 h 10000"/>
              <a:gd name="connsiteX3" fmla="*/ 4284 w 10000"/>
              <a:gd name="connsiteY3" fmla="*/ 0 h 10000"/>
              <a:gd name="connsiteX4" fmla="*/ 0 w 10000"/>
              <a:gd name="connsiteY4" fmla="*/ 4965 h 10000"/>
              <a:gd name="connsiteX5" fmla="*/ 5000 w 10000"/>
              <a:gd name="connsiteY5" fmla="*/ 10000 h 10000"/>
              <a:gd name="connsiteX6" fmla="*/ 10000 w 10000"/>
              <a:gd name="connsiteY6" fmla="*/ 4965 h 10000"/>
              <a:gd name="connsiteX7" fmla="*/ 3025 w 10000"/>
              <a:gd name="connsiteY7" fmla="*/ 4286 h 10000"/>
              <a:gd name="connsiteX0" fmla="*/ 3025 w 10000"/>
              <a:gd name="connsiteY0" fmla="*/ 4286 h 10000"/>
              <a:gd name="connsiteX1" fmla="*/ 2441 w 10000"/>
              <a:gd name="connsiteY1" fmla="*/ 2270 h 10000"/>
              <a:gd name="connsiteX2" fmla="*/ 4304 w 10000"/>
              <a:gd name="connsiteY2" fmla="*/ 20 h 10000"/>
              <a:gd name="connsiteX3" fmla="*/ 4284 w 10000"/>
              <a:gd name="connsiteY3" fmla="*/ 0 h 10000"/>
              <a:gd name="connsiteX4" fmla="*/ 0 w 10000"/>
              <a:gd name="connsiteY4" fmla="*/ 4965 h 10000"/>
              <a:gd name="connsiteX5" fmla="*/ 5000 w 10000"/>
              <a:gd name="connsiteY5" fmla="*/ 10000 h 10000"/>
              <a:gd name="connsiteX6" fmla="*/ 10000 w 10000"/>
              <a:gd name="connsiteY6" fmla="*/ 4965 h 10000"/>
              <a:gd name="connsiteX7" fmla="*/ 3025 w 10000"/>
              <a:gd name="connsiteY7" fmla="*/ 4286 h 10000"/>
              <a:gd name="connsiteX0" fmla="*/ 3025 w 10000"/>
              <a:gd name="connsiteY0" fmla="*/ 4286 h 10000"/>
              <a:gd name="connsiteX1" fmla="*/ 2572 w 10000"/>
              <a:gd name="connsiteY1" fmla="*/ 3409 h 10000"/>
              <a:gd name="connsiteX2" fmla="*/ 2441 w 10000"/>
              <a:gd name="connsiteY2" fmla="*/ 2270 h 10000"/>
              <a:gd name="connsiteX3" fmla="*/ 4304 w 10000"/>
              <a:gd name="connsiteY3" fmla="*/ 20 h 10000"/>
              <a:gd name="connsiteX4" fmla="*/ 4284 w 10000"/>
              <a:gd name="connsiteY4" fmla="*/ 0 h 10000"/>
              <a:gd name="connsiteX5" fmla="*/ 0 w 10000"/>
              <a:gd name="connsiteY5" fmla="*/ 4965 h 10000"/>
              <a:gd name="connsiteX6" fmla="*/ 5000 w 10000"/>
              <a:gd name="connsiteY6" fmla="*/ 10000 h 10000"/>
              <a:gd name="connsiteX7" fmla="*/ 10000 w 10000"/>
              <a:gd name="connsiteY7" fmla="*/ 4965 h 10000"/>
              <a:gd name="connsiteX8" fmla="*/ 3025 w 10000"/>
              <a:gd name="connsiteY8" fmla="*/ 4286 h 10000"/>
              <a:gd name="connsiteX0" fmla="*/ 5718 w 10000"/>
              <a:gd name="connsiteY0" fmla="*/ 5877 h 10000"/>
              <a:gd name="connsiteX1" fmla="*/ 2572 w 10000"/>
              <a:gd name="connsiteY1" fmla="*/ 3409 h 10000"/>
              <a:gd name="connsiteX2" fmla="*/ 2441 w 10000"/>
              <a:gd name="connsiteY2" fmla="*/ 2270 h 10000"/>
              <a:gd name="connsiteX3" fmla="*/ 4304 w 10000"/>
              <a:gd name="connsiteY3" fmla="*/ 20 h 10000"/>
              <a:gd name="connsiteX4" fmla="*/ 4284 w 10000"/>
              <a:gd name="connsiteY4" fmla="*/ 0 h 10000"/>
              <a:gd name="connsiteX5" fmla="*/ 0 w 10000"/>
              <a:gd name="connsiteY5" fmla="*/ 4965 h 10000"/>
              <a:gd name="connsiteX6" fmla="*/ 5000 w 10000"/>
              <a:gd name="connsiteY6" fmla="*/ 10000 h 10000"/>
              <a:gd name="connsiteX7" fmla="*/ 10000 w 10000"/>
              <a:gd name="connsiteY7" fmla="*/ 4965 h 10000"/>
              <a:gd name="connsiteX8" fmla="*/ 5718 w 10000"/>
              <a:gd name="connsiteY8" fmla="*/ 5877 h 10000"/>
              <a:gd name="connsiteX0" fmla="*/ 5718 w 10000"/>
              <a:gd name="connsiteY0" fmla="*/ 5877 h 10000"/>
              <a:gd name="connsiteX1" fmla="*/ 2572 w 10000"/>
              <a:gd name="connsiteY1" fmla="*/ 3409 h 10000"/>
              <a:gd name="connsiteX2" fmla="*/ 2441 w 10000"/>
              <a:gd name="connsiteY2" fmla="*/ 2270 h 10000"/>
              <a:gd name="connsiteX3" fmla="*/ 4304 w 10000"/>
              <a:gd name="connsiteY3" fmla="*/ 20 h 10000"/>
              <a:gd name="connsiteX4" fmla="*/ 4284 w 10000"/>
              <a:gd name="connsiteY4" fmla="*/ 0 h 10000"/>
              <a:gd name="connsiteX5" fmla="*/ 0 w 10000"/>
              <a:gd name="connsiteY5" fmla="*/ 4965 h 10000"/>
              <a:gd name="connsiteX6" fmla="*/ 5000 w 10000"/>
              <a:gd name="connsiteY6" fmla="*/ 10000 h 10000"/>
              <a:gd name="connsiteX7" fmla="*/ 10000 w 10000"/>
              <a:gd name="connsiteY7" fmla="*/ 4965 h 10000"/>
              <a:gd name="connsiteX8" fmla="*/ 5718 w 10000"/>
              <a:gd name="connsiteY8" fmla="*/ 5877 h 10000"/>
              <a:gd name="connsiteX0" fmla="*/ 5718 w 10000"/>
              <a:gd name="connsiteY0" fmla="*/ 5877 h 10000"/>
              <a:gd name="connsiteX1" fmla="*/ 2572 w 10000"/>
              <a:gd name="connsiteY1" fmla="*/ 3409 h 10000"/>
              <a:gd name="connsiteX2" fmla="*/ 2441 w 10000"/>
              <a:gd name="connsiteY2" fmla="*/ 2270 h 10000"/>
              <a:gd name="connsiteX3" fmla="*/ 4304 w 10000"/>
              <a:gd name="connsiteY3" fmla="*/ 20 h 10000"/>
              <a:gd name="connsiteX4" fmla="*/ 4284 w 10000"/>
              <a:gd name="connsiteY4" fmla="*/ 0 h 10000"/>
              <a:gd name="connsiteX5" fmla="*/ 0 w 10000"/>
              <a:gd name="connsiteY5" fmla="*/ 4965 h 10000"/>
              <a:gd name="connsiteX6" fmla="*/ 5000 w 10000"/>
              <a:gd name="connsiteY6" fmla="*/ 10000 h 10000"/>
              <a:gd name="connsiteX7" fmla="*/ 10000 w 10000"/>
              <a:gd name="connsiteY7" fmla="*/ 4965 h 10000"/>
              <a:gd name="connsiteX8" fmla="*/ 5718 w 10000"/>
              <a:gd name="connsiteY8" fmla="*/ 5877 h 10000"/>
              <a:gd name="connsiteX0" fmla="*/ 5718 w 10030"/>
              <a:gd name="connsiteY0" fmla="*/ 5877 h 10000"/>
              <a:gd name="connsiteX1" fmla="*/ 2572 w 10030"/>
              <a:gd name="connsiteY1" fmla="*/ 3409 h 10000"/>
              <a:gd name="connsiteX2" fmla="*/ 2441 w 10030"/>
              <a:gd name="connsiteY2" fmla="*/ 2270 h 10000"/>
              <a:gd name="connsiteX3" fmla="*/ 4304 w 10030"/>
              <a:gd name="connsiteY3" fmla="*/ 20 h 10000"/>
              <a:gd name="connsiteX4" fmla="*/ 4284 w 10030"/>
              <a:gd name="connsiteY4" fmla="*/ 0 h 10000"/>
              <a:gd name="connsiteX5" fmla="*/ 0 w 10030"/>
              <a:gd name="connsiteY5" fmla="*/ 4965 h 10000"/>
              <a:gd name="connsiteX6" fmla="*/ 5000 w 10030"/>
              <a:gd name="connsiteY6" fmla="*/ 10000 h 10000"/>
              <a:gd name="connsiteX7" fmla="*/ 10030 w 10030"/>
              <a:gd name="connsiteY7" fmla="*/ 5010 h 10000"/>
              <a:gd name="connsiteX8" fmla="*/ 5718 w 10030"/>
              <a:gd name="connsiteY8" fmla="*/ 5877 h 10000"/>
              <a:gd name="connsiteX0" fmla="*/ 5718 w 10030"/>
              <a:gd name="connsiteY0" fmla="*/ 5877 h 10000"/>
              <a:gd name="connsiteX1" fmla="*/ 2572 w 10030"/>
              <a:gd name="connsiteY1" fmla="*/ 3409 h 10000"/>
              <a:gd name="connsiteX2" fmla="*/ 2441 w 10030"/>
              <a:gd name="connsiteY2" fmla="*/ 2270 h 10000"/>
              <a:gd name="connsiteX3" fmla="*/ 4304 w 10030"/>
              <a:gd name="connsiteY3" fmla="*/ 20 h 10000"/>
              <a:gd name="connsiteX4" fmla="*/ 4284 w 10030"/>
              <a:gd name="connsiteY4" fmla="*/ 0 h 10000"/>
              <a:gd name="connsiteX5" fmla="*/ 0 w 10030"/>
              <a:gd name="connsiteY5" fmla="*/ 4965 h 10000"/>
              <a:gd name="connsiteX6" fmla="*/ 5000 w 10030"/>
              <a:gd name="connsiteY6" fmla="*/ 10000 h 10000"/>
              <a:gd name="connsiteX7" fmla="*/ 10030 w 10030"/>
              <a:gd name="connsiteY7" fmla="*/ 5010 h 10000"/>
              <a:gd name="connsiteX8" fmla="*/ 5718 w 10030"/>
              <a:gd name="connsiteY8" fmla="*/ 5877 h 10000"/>
              <a:gd name="connsiteX0" fmla="*/ 5718 w 10030"/>
              <a:gd name="connsiteY0" fmla="*/ 5877 h 10000"/>
              <a:gd name="connsiteX1" fmla="*/ 2572 w 10030"/>
              <a:gd name="connsiteY1" fmla="*/ 3409 h 10000"/>
              <a:gd name="connsiteX2" fmla="*/ 2441 w 10030"/>
              <a:gd name="connsiteY2" fmla="*/ 2270 h 10000"/>
              <a:gd name="connsiteX3" fmla="*/ 4304 w 10030"/>
              <a:gd name="connsiteY3" fmla="*/ 20 h 10000"/>
              <a:gd name="connsiteX4" fmla="*/ 4284 w 10030"/>
              <a:gd name="connsiteY4" fmla="*/ 0 h 10000"/>
              <a:gd name="connsiteX5" fmla="*/ 0 w 10030"/>
              <a:gd name="connsiteY5" fmla="*/ 4965 h 10000"/>
              <a:gd name="connsiteX6" fmla="*/ 5000 w 10030"/>
              <a:gd name="connsiteY6" fmla="*/ 10000 h 10000"/>
              <a:gd name="connsiteX7" fmla="*/ 10030 w 10030"/>
              <a:gd name="connsiteY7" fmla="*/ 5010 h 10000"/>
              <a:gd name="connsiteX8" fmla="*/ 5718 w 10030"/>
              <a:gd name="connsiteY8" fmla="*/ 5877 h 10000"/>
              <a:gd name="connsiteX0" fmla="*/ 5718 w 10030"/>
              <a:gd name="connsiteY0" fmla="*/ 5877 h 10000"/>
              <a:gd name="connsiteX1" fmla="*/ 2808 w 10030"/>
              <a:gd name="connsiteY1" fmla="*/ 3930 h 10000"/>
              <a:gd name="connsiteX2" fmla="*/ 2441 w 10030"/>
              <a:gd name="connsiteY2" fmla="*/ 2270 h 10000"/>
              <a:gd name="connsiteX3" fmla="*/ 4304 w 10030"/>
              <a:gd name="connsiteY3" fmla="*/ 20 h 10000"/>
              <a:gd name="connsiteX4" fmla="*/ 4284 w 10030"/>
              <a:gd name="connsiteY4" fmla="*/ 0 h 10000"/>
              <a:gd name="connsiteX5" fmla="*/ 0 w 10030"/>
              <a:gd name="connsiteY5" fmla="*/ 4965 h 10000"/>
              <a:gd name="connsiteX6" fmla="*/ 5000 w 10030"/>
              <a:gd name="connsiteY6" fmla="*/ 10000 h 10000"/>
              <a:gd name="connsiteX7" fmla="*/ 10030 w 10030"/>
              <a:gd name="connsiteY7" fmla="*/ 5010 h 10000"/>
              <a:gd name="connsiteX8" fmla="*/ 5718 w 10030"/>
              <a:gd name="connsiteY8" fmla="*/ 5877 h 10000"/>
              <a:gd name="connsiteX0" fmla="*/ 5718 w 10030"/>
              <a:gd name="connsiteY0" fmla="*/ 5877 h 10000"/>
              <a:gd name="connsiteX1" fmla="*/ 2808 w 10030"/>
              <a:gd name="connsiteY1" fmla="*/ 3930 h 10000"/>
              <a:gd name="connsiteX2" fmla="*/ 2441 w 10030"/>
              <a:gd name="connsiteY2" fmla="*/ 2270 h 10000"/>
              <a:gd name="connsiteX3" fmla="*/ 4304 w 10030"/>
              <a:gd name="connsiteY3" fmla="*/ 20 h 10000"/>
              <a:gd name="connsiteX4" fmla="*/ 4284 w 10030"/>
              <a:gd name="connsiteY4" fmla="*/ 0 h 10000"/>
              <a:gd name="connsiteX5" fmla="*/ 0 w 10030"/>
              <a:gd name="connsiteY5" fmla="*/ 4965 h 10000"/>
              <a:gd name="connsiteX6" fmla="*/ 5000 w 10030"/>
              <a:gd name="connsiteY6" fmla="*/ 10000 h 10000"/>
              <a:gd name="connsiteX7" fmla="*/ 10030 w 10030"/>
              <a:gd name="connsiteY7" fmla="*/ 5010 h 10000"/>
              <a:gd name="connsiteX8" fmla="*/ 5718 w 10030"/>
              <a:gd name="connsiteY8" fmla="*/ 5877 h 10000"/>
              <a:gd name="connsiteX0" fmla="*/ 5718 w 10030"/>
              <a:gd name="connsiteY0" fmla="*/ 5877 h 10000"/>
              <a:gd name="connsiteX1" fmla="*/ 2808 w 10030"/>
              <a:gd name="connsiteY1" fmla="*/ 3930 h 10000"/>
              <a:gd name="connsiteX2" fmla="*/ 2441 w 10030"/>
              <a:gd name="connsiteY2" fmla="*/ 2270 h 10000"/>
              <a:gd name="connsiteX3" fmla="*/ 4304 w 10030"/>
              <a:gd name="connsiteY3" fmla="*/ 20 h 10000"/>
              <a:gd name="connsiteX4" fmla="*/ 4284 w 10030"/>
              <a:gd name="connsiteY4" fmla="*/ 0 h 10000"/>
              <a:gd name="connsiteX5" fmla="*/ 0 w 10030"/>
              <a:gd name="connsiteY5" fmla="*/ 4965 h 10000"/>
              <a:gd name="connsiteX6" fmla="*/ 5000 w 10030"/>
              <a:gd name="connsiteY6" fmla="*/ 10000 h 10000"/>
              <a:gd name="connsiteX7" fmla="*/ 10030 w 10030"/>
              <a:gd name="connsiteY7" fmla="*/ 5010 h 10000"/>
              <a:gd name="connsiteX8" fmla="*/ 5718 w 10030"/>
              <a:gd name="connsiteY8" fmla="*/ 5877 h 10000"/>
              <a:gd name="connsiteX0" fmla="*/ 5718 w 10030"/>
              <a:gd name="connsiteY0" fmla="*/ 5877 h 10000"/>
              <a:gd name="connsiteX1" fmla="*/ 2808 w 10030"/>
              <a:gd name="connsiteY1" fmla="*/ 3930 h 10000"/>
              <a:gd name="connsiteX2" fmla="*/ 2441 w 10030"/>
              <a:gd name="connsiteY2" fmla="*/ 2270 h 10000"/>
              <a:gd name="connsiteX3" fmla="*/ 4304 w 10030"/>
              <a:gd name="connsiteY3" fmla="*/ 20 h 10000"/>
              <a:gd name="connsiteX4" fmla="*/ 4284 w 10030"/>
              <a:gd name="connsiteY4" fmla="*/ 0 h 10000"/>
              <a:gd name="connsiteX5" fmla="*/ 0 w 10030"/>
              <a:gd name="connsiteY5" fmla="*/ 4965 h 10000"/>
              <a:gd name="connsiteX6" fmla="*/ 5000 w 10030"/>
              <a:gd name="connsiteY6" fmla="*/ 10000 h 10000"/>
              <a:gd name="connsiteX7" fmla="*/ 10030 w 10030"/>
              <a:gd name="connsiteY7" fmla="*/ 5010 h 10000"/>
              <a:gd name="connsiteX8" fmla="*/ 5718 w 10030"/>
              <a:gd name="connsiteY8" fmla="*/ 5877 h 10000"/>
              <a:gd name="connsiteX0" fmla="*/ 5718 w 10030"/>
              <a:gd name="connsiteY0" fmla="*/ 5907 h 10000"/>
              <a:gd name="connsiteX1" fmla="*/ 2808 w 10030"/>
              <a:gd name="connsiteY1" fmla="*/ 3930 h 10000"/>
              <a:gd name="connsiteX2" fmla="*/ 2441 w 10030"/>
              <a:gd name="connsiteY2" fmla="*/ 2270 h 10000"/>
              <a:gd name="connsiteX3" fmla="*/ 4304 w 10030"/>
              <a:gd name="connsiteY3" fmla="*/ 20 h 10000"/>
              <a:gd name="connsiteX4" fmla="*/ 4284 w 10030"/>
              <a:gd name="connsiteY4" fmla="*/ 0 h 10000"/>
              <a:gd name="connsiteX5" fmla="*/ 0 w 10030"/>
              <a:gd name="connsiteY5" fmla="*/ 4965 h 10000"/>
              <a:gd name="connsiteX6" fmla="*/ 5000 w 10030"/>
              <a:gd name="connsiteY6" fmla="*/ 10000 h 10000"/>
              <a:gd name="connsiteX7" fmla="*/ 10030 w 10030"/>
              <a:gd name="connsiteY7" fmla="*/ 5010 h 10000"/>
              <a:gd name="connsiteX8" fmla="*/ 5718 w 10030"/>
              <a:gd name="connsiteY8" fmla="*/ 5907 h 10000"/>
              <a:gd name="connsiteX0" fmla="*/ 5718 w 10030"/>
              <a:gd name="connsiteY0" fmla="*/ 5907 h 10000"/>
              <a:gd name="connsiteX1" fmla="*/ 2808 w 10030"/>
              <a:gd name="connsiteY1" fmla="*/ 3930 h 10000"/>
              <a:gd name="connsiteX2" fmla="*/ 2441 w 10030"/>
              <a:gd name="connsiteY2" fmla="*/ 2270 h 10000"/>
              <a:gd name="connsiteX3" fmla="*/ 4304 w 10030"/>
              <a:gd name="connsiteY3" fmla="*/ 20 h 10000"/>
              <a:gd name="connsiteX4" fmla="*/ 4284 w 10030"/>
              <a:gd name="connsiteY4" fmla="*/ 0 h 10000"/>
              <a:gd name="connsiteX5" fmla="*/ 0 w 10030"/>
              <a:gd name="connsiteY5" fmla="*/ 4965 h 10000"/>
              <a:gd name="connsiteX6" fmla="*/ 5000 w 10030"/>
              <a:gd name="connsiteY6" fmla="*/ 10000 h 10000"/>
              <a:gd name="connsiteX7" fmla="*/ 10030 w 10030"/>
              <a:gd name="connsiteY7" fmla="*/ 5010 h 10000"/>
              <a:gd name="connsiteX8" fmla="*/ 5718 w 10030"/>
              <a:gd name="connsiteY8" fmla="*/ 5907 h 10000"/>
              <a:gd name="connsiteX0" fmla="*/ 5718 w 10030"/>
              <a:gd name="connsiteY0" fmla="*/ 5907 h 10000"/>
              <a:gd name="connsiteX1" fmla="*/ 2808 w 10030"/>
              <a:gd name="connsiteY1" fmla="*/ 3930 h 10000"/>
              <a:gd name="connsiteX2" fmla="*/ 2441 w 10030"/>
              <a:gd name="connsiteY2" fmla="*/ 2270 h 10000"/>
              <a:gd name="connsiteX3" fmla="*/ 4304 w 10030"/>
              <a:gd name="connsiteY3" fmla="*/ 20 h 10000"/>
              <a:gd name="connsiteX4" fmla="*/ 4284 w 10030"/>
              <a:gd name="connsiteY4" fmla="*/ 0 h 10000"/>
              <a:gd name="connsiteX5" fmla="*/ 0 w 10030"/>
              <a:gd name="connsiteY5" fmla="*/ 4965 h 10000"/>
              <a:gd name="connsiteX6" fmla="*/ 5000 w 10030"/>
              <a:gd name="connsiteY6" fmla="*/ 10000 h 10000"/>
              <a:gd name="connsiteX7" fmla="*/ 10030 w 10030"/>
              <a:gd name="connsiteY7" fmla="*/ 5010 h 10000"/>
              <a:gd name="connsiteX8" fmla="*/ 5718 w 10030"/>
              <a:gd name="connsiteY8" fmla="*/ 5907 h 10000"/>
              <a:gd name="connsiteX0" fmla="*/ 5718 w 10030"/>
              <a:gd name="connsiteY0" fmla="*/ 5907 h 10000"/>
              <a:gd name="connsiteX1" fmla="*/ 2808 w 10030"/>
              <a:gd name="connsiteY1" fmla="*/ 3930 h 10000"/>
              <a:gd name="connsiteX2" fmla="*/ 2441 w 10030"/>
              <a:gd name="connsiteY2" fmla="*/ 2270 h 10000"/>
              <a:gd name="connsiteX3" fmla="*/ 4304 w 10030"/>
              <a:gd name="connsiteY3" fmla="*/ 20 h 10000"/>
              <a:gd name="connsiteX4" fmla="*/ 4284 w 10030"/>
              <a:gd name="connsiteY4" fmla="*/ 0 h 10000"/>
              <a:gd name="connsiteX5" fmla="*/ 0 w 10030"/>
              <a:gd name="connsiteY5" fmla="*/ 4965 h 10000"/>
              <a:gd name="connsiteX6" fmla="*/ 5000 w 10030"/>
              <a:gd name="connsiteY6" fmla="*/ 10000 h 10000"/>
              <a:gd name="connsiteX7" fmla="*/ 10030 w 10030"/>
              <a:gd name="connsiteY7" fmla="*/ 5010 h 10000"/>
              <a:gd name="connsiteX8" fmla="*/ 5718 w 10030"/>
              <a:gd name="connsiteY8" fmla="*/ 5907 h 10000"/>
              <a:gd name="connsiteX0" fmla="*/ 5718 w 10030"/>
              <a:gd name="connsiteY0" fmla="*/ 5907 h 10000"/>
              <a:gd name="connsiteX1" fmla="*/ 2808 w 10030"/>
              <a:gd name="connsiteY1" fmla="*/ 3930 h 10000"/>
              <a:gd name="connsiteX2" fmla="*/ 2441 w 10030"/>
              <a:gd name="connsiteY2" fmla="*/ 2270 h 10000"/>
              <a:gd name="connsiteX3" fmla="*/ 4304 w 10030"/>
              <a:gd name="connsiteY3" fmla="*/ 20 h 10000"/>
              <a:gd name="connsiteX4" fmla="*/ 4284 w 10030"/>
              <a:gd name="connsiteY4" fmla="*/ 0 h 10000"/>
              <a:gd name="connsiteX5" fmla="*/ 0 w 10030"/>
              <a:gd name="connsiteY5" fmla="*/ 4965 h 10000"/>
              <a:gd name="connsiteX6" fmla="*/ 5000 w 10030"/>
              <a:gd name="connsiteY6" fmla="*/ 10000 h 10000"/>
              <a:gd name="connsiteX7" fmla="*/ 10030 w 10030"/>
              <a:gd name="connsiteY7" fmla="*/ 5010 h 10000"/>
              <a:gd name="connsiteX8" fmla="*/ 5718 w 10030"/>
              <a:gd name="connsiteY8" fmla="*/ 590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30" h="10000">
                <a:moveTo>
                  <a:pt x="5718" y="5907"/>
                </a:moveTo>
                <a:cubicBezTo>
                  <a:pt x="3955" y="5310"/>
                  <a:pt x="3378" y="4697"/>
                  <a:pt x="2808" y="3930"/>
                </a:cubicBezTo>
                <a:cubicBezTo>
                  <a:pt x="2711" y="3594"/>
                  <a:pt x="2468" y="3264"/>
                  <a:pt x="2441" y="2270"/>
                </a:cubicBezTo>
                <a:cubicBezTo>
                  <a:pt x="2414" y="1289"/>
                  <a:pt x="3157" y="336"/>
                  <a:pt x="4304" y="20"/>
                </a:cubicBezTo>
                <a:lnTo>
                  <a:pt x="4284" y="0"/>
                </a:lnTo>
                <a:cubicBezTo>
                  <a:pt x="1902" y="375"/>
                  <a:pt x="0" y="2448"/>
                  <a:pt x="0" y="4965"/>
                </a:cubicBezTo>
                <a:cubicBezTo>
                  <a:pt x="0" y="7749"/>
                  <a:pt x="2235" y="10000"/>
                  <a:pt x="5000" y="10000"/>
                </a:cubicBezTo>
                <a:cubicBezTo>
                  <a:pt x="7765" y="10000"/>
                  <a:pt x="10030" y="7794"/>
                  <a:pt x="10030" y="5010"/>
                </a:cubicBezTo>
                <a:cubicBezTo>
                  <a:pt x="10030" y="5010"/>
                  <a:pt x="8299" y="6643"/>
                  <a:pt x="5718" y="590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50"/>
          <p:cNvSpPr>
            <a:spLocks noEditPoints="1"/>
          </p:cNvSpPr>
          <p:nvPr/>
        </p:nvSpPr>
        <p:spPr bwMode="auto">
          <a:xfrm>
            <a:off x="7052620" y="2896873"/>
            <a:ext cx="747328" cy="525950"/>
          </a:xfrm>
          <a:custGeom>
            <a:avLst/>
            <a:gdLst>
              <a:gd name="T0" fmla="*/ 0 w 530"/>
              <a:gd name="T1" fmla="*/ 373 h 373"/>
              <a:gd name="T2" fmla="*/ 530 w 530"/>
              <a:gd name="T3" fmla="*/ 373 h 373"/>
              <a:gd name="T4" fmla="*/ 530 w 530"/>
              <a:gd name="T5" fmla="*/ 0 h 373"/>
              <a:gd name="T6" fmla="*/ 0 w 530"/>
              <a:gd name="T7" fmla="*/ 0 h 373"/>
              <a:gd name="T8" fmla="*/ 0 w 530"/>
              <a:gd name="T9" fmla="*/ 373 h 373"/>
              <a:gd name="T10" fmla="*/ 510 w 530"/>
              <a:gd name="T11" fmla="*/ 36 h 373"/>
              <a:gd name="T12" fmla="*/ 343 w 530"/>
              <a:gd name="T13" fmla="*/ 183 h 373"/>
              <a:gd name="T14" fmla="*/ 510 w 530"/>
              <a:gd name="T15" fmla="*/ 337 h 373"/>
              <a:gd name="T16" fmla="*/ 510 w 530"/>
              <a:gd name="T17" fmla="*/ 354 h 373"/>
              <a:gd name="T18" fmla="*/ 321 w 530"/>
              <a:gd name="T19" fmla="*/ 200 h 373"/>
              <a:gd name="T20" fmla="*/ 264 w 530"/>
              <a:gd name="T21" fmla="*/ 248 h 373"/>
              <a:gd name="T22" fmla="*/ 206 w 530"/>
              <a:gd name="T23" fmla="*/ 200 h 373"/>
              <a:gd name="T24" fmla="*/ 17 w 530"/>
              <a:gd name="T25" fmla="*/ 354 h 373"/>
              <a:gd name="T26" fmla="*/ 17 w 530"/>
              <a:gd name="T27" fmla="*/ 337 h 373"/>
              <a:gd name="T28" fmla="*/ 187 w 530"/>
              <a:gd name="T29" fmla="*/ 183 h 373"/>
              <a:gd name="T30" fmla="*/ 17 w 530"/>
              <a:gd name="T31" fmla="*/ 36 h 373"/>
              <a:gd name="T32" fmla="*/ 17 w 530"/>
              <a:gd name="T33" fmla="*/ 19 h 373"/>
              <a:gd name="T34" fmla="*/ 264 w 530"/>
              <a:gd name="T35" fmla="*/ 195 h 373"/>
              <a:gd name="T36" fmla="*/ 510 w 530"/>
              <a:gd name="T37" fmla="*/ 19 h 373"/>
              <a:gd name="T38" fmla="*/ 510 w 530"/>
              <a:gd name="T39" fmla="*/ 36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0" h="373">
                <a:moveTo>
                  <a:pt x="0" y="373"/>
                </a:moveTo>
                <a:lnTo>
                  <a:pt x="530" y="373"/>
                </a:lnTo>
                <a:lnTo>
                  <a:pt x="530" y="0"/>
                </a:lnTo>
                <a:lnTo>
                  <a:pt x="0" y="0"/>
                </a:lnTo>
                <a:lnTo>
                  <a:pt x="0" y="373"/>
                </a:lnTo>
                <a:close/>
                <a:moveTo>
                  <a:pt x="510" y="36"/>
                </a:moveTo>
                <a:lnTo>
                  <a:pt x="343" y="183"/>
                </a:lnTo>
                <a:lnTo>
                  <a:pt x="510" y="337"/>
                </a:lnTo>
                <a:lnTo>
                  <a:pt x="510" y="354"/>
                </a:lnTo>
                <a:lnTo>
                  <a:pt x="321" y="200"/>
                </a:lnTo>
                <a:lnTo>
                  <a:pt x="264" y="248"/>
                </a:lnTo>
                <a:lnTo>
                  <a:pt x="206" y="200"/>
                </a:lnTo>
                <a:lnTo>
                  <a:pt x="17" y="354"/>
                </a:lnTo>
                <a:lnTo>
                  <a:pt x="17" y="337"/>
                </a:lnTo>
                <a:lnTo>
                  <a:pt x="187" y="183"/>
                </a:lnTo>
                <a:lnTo>
                  <a:pt x="17" y="36"/>
                </a:lnTo>
                <a:lnTo>
                  <a:pt x="17" y="19"/>
                </a:lnTo>
                <a:lnTo>
                  <a:pt x="264" y="195"/>
                </a:lnTo>
                <a:lnTo>
                  <a:pt x="510" y="19"/>
                </a:lnTo>
                <a:lnTo>
                  <a:pt x="510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51"/>
          <p:cNvSpPr>
            <a:spLocks noEditPoints="1"/>
          </p:cNvSpPr>
          <p:nvPr/>
        </p:nvSpPr>
        <p:spPr bwMode="auto">
          <a:xfrm>
            <a:off x="4288976" y="2071162"/>
            <a:ext cx="708543" cy="707220"/>
          </a:xfrm>
          <a:custGeom>
            <a:avLst/>
            <a:gdLst>
              <a:gd name="T0" fmla="*/ 120 w 223"/>
              <a:gd name="T1" fmla="*/ 86 h 223"/>
              <a:gd name="T2" fmla="*/ 120 w 223"/>
              <a:gd name="T3" fmla="*/ 69 h 223"/>
              <a:gd name="T4" fmla="*/ 163 w 223"/>
              <a:gd name="T5" fmla="*/ 69 h 223"/>
              <a:gd name="T6" fmla="*/ 163 w 223"/>
              <a:gd name="T7" fmla="*/ 0 h 223"/>
              <a:gd name="T8" fmla="*/ 60 w 223"/>
              <a:gd name="T9" fmla="*/ 0 h 223"/>
              <a:gd name="T10" fmla="*/ 60 w 223"/>
              <a:gd name="T11" fmla="*/ 69 h 223"/>
              <a:gd name="T12" fmla="*/ 103 w 223"/>
              <a:gd name="T13" fmla="*/ 69 h 223"/>
              <a:gd name="T14" fmla="*/ 103 w 223"/>
              <a:gd name="T15" fmla="*/ 86 h 223"/>
              <a:gd name="T16" fmla="*/ 43 w 223"/>
              <a:gd name="T17" fmla="*/ 86 h 223"/>
              <a:gd name="T18" fmla="*/ 43 w 223"/>
              <a:gd name="T19" fmla="*/ 78 h 223"/>
              <a:gd name="T20" fmla="*/ 18 w 223"/>
              <a:gd name="T21" fmla="*/ 78 h 223"/>
              <a:gd name="T22" fmla="*/ 18 w 223"/>
              <a:gd name="T23" fmla="*/ 86 h 223"/>
              <a:gd name="T24" fmla="*/ 0 w 223"/>
              <a:gd name="T25" fmla="*/ 86 h 223"/>
              <a:gd name="T26" fmla="*/ 0 w 223"/>
              <a:gd name="T27" fmla="*/ 223 h 223"/>
              <a:gd name="T28" fmla="*/ 223 w 223"/>
              <a:gd name="T29" fmla="*/ 223 h 223"/>
              <a:gd name="T30" fmla="*/ 223 w 223"/>
              <a:gd name="T31" fmla="*/ 86 h 223"/>
              <a:gd name="T32" fmla="*/ 120 w 223"/>
              <a:gd name="T33" fmla="*/ 86 h 223"/>
              <a:gd name="T34" fmla="*/ 69 w 223"/>
              <a:gd name="T35" fmla="*/ 9 h 223"/>
              <a:gd name="T36" fmla="*/ 155 w 223"/>
              <a:gd name="T37" fmla="*/ 9 h 223"/>
              <a:gd name="T38" fmla="*/ 155 w 223"/>
              <a:gd name="T39" fmla="*/ 60 h 223"/>
              <a:gd name="T40" fmla="*/ 69 w 223"/>
              <a:gd name="T41" fmla="*/ 60 h 223"/>
              <a:gd name="T42" fmla="*/ 69 w 223"/>
              <a:gd name="T43" fmla="*/ 9 h 223"/>
              <a:gd name="T44" fmla="*/ 112 w 223"/>
              <a:gd name="T45" fmla="*/ 198 h 223"/>
              <a:gd name="T46" fmla="*/ 69 w 223"/>
              <a:gd name="T47" fmla="*/ 155 h 223"/>
              <a:gd name="T48" fmla="*/ 112 w 223"/>
              <a:gd name="T49" fmla="*/ 112 h 223"/>
              <a:gd name="T50" fmla="*/ 155 w 223"/>
              <a:gd name="T51" fmla="*/ 155 h 223"/>
              <a:gd name="T52" fmla="*/ 112 w 223"/>
              <a:gd name="T53" fmla="*/ 198 h 223"/>
              <a:gd name="T54" fmla="*/ 206 w 223"/>
              <a:gd name="T55" fmla="*/ 112 h 223"/>
              <a:gd name="T56" fmla="*/ 180 w 223"/>
              <a:gd name="T57" fmla="*/ 112 h 223"/>
              <a:gd name="T58" fmla="*/ 180 w 223"/>
              <a:gd name="T59" fmla="*/ 103 h 223"/>
              <a:gd name="T60" fmla="*/ 206 w 223"/>
              <a:gd name="T61" fmla="*/ 103 h 223"/>
              <a:gd name="T62" fmla="*/ 206 w 223"/>
              <a:gd name="T63" fmla="*/ 112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3" h="223">
                <a:moveTo>
                  <a:pt x="120" y="86"/>
                </a:moveTo>
                <a:cubicBezTo>
                  <a:pt x="120" y="69"/>
                  <a:pt x="120" y="69"/>
                  <a:pt x="120" y="69"/>
                </a:cubicBezTo>
                <a:cubicBezTo>
                  <a:pt x="163" y="69"/>
                  <a:pt x="163" y="69"/>
                  <a:pt x="163" y="69"/>
                </a:cubicBezTo>
                <a:cubicBezTo>
                  <a:pt x="163" y="0"/>
                  <a:pt x="163" y="0"/>
                  <a:pt x="16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69"/>
                  <a:pt x="60" y="69"/>
                  <a:pt x="60" y="69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43" y="86"/>
                  <a:pt x="43" y="86"/>
                  <a:pt x="43" y="86"/>
                </a:cubicBezTo>
                <a:cubicBezTo>
                  <a:pt x="43" y="78"/>
                  <a:pt x="43" y="78"/>
                  <a:pt x="43" y="78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86"/>
                  <a:pt x="18" y="86"/>
                  <a:pt x="18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3"/>
                  <a:pt x="0" y="223"/>
                  <a:pt x="0" y="223"/>
                </a:cubicBezTo>
                <a:cubicBezTo>
                  <a:pt x="223" y="223"/>
                  <a:pt x="223" y="223"/>
                  <a:pt x="223" y="223"/>
                </a:cubicBezTo>
                <a:cubicBezTo>
                  <a:pt x="223" y="86"/>
                  <a:pt x="223" y="86"/>
                  <a:pt x="223" y="86"/>
                </a:cubicBezTo>
                <a:cubicBezTo>
                  <a:pt x="120" y="86"/>
                  <a:pt x="120" y="86"/>
                  <a:pt x="120" y="86"/>
                </a:cubicBezTo>
                <a:moveTo>
                  <a:pt x="69" y="9"/>
                </a:moveTo>
                <a:cubicBezTo>
                  <a:pt x="155" y="9"/>
                  <a:pt x="155" y="9"/>
                  <a:pt x="155" y="9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69" y="60"/>
                  <a:pt x="69" y="60"/>
                  <a:pt x="69" y="60"/>
                </a:cubicBezTo>
                <a:lnTo>
                  <a:pt x="69" y="9"/>
                </a:lnTo>
                <a:close/>
                <a:moveTo>
                  <a:pt x="112" y="198"/>
                </a:moveTo>
                <a:cubicBezTo>
                  <a:pt x="88" y="198"/>
                  <a:pt x="69" y="178"/>
                  <a:pt x="69" y="155"/>
                </a:cubicBezTo>
                <a:cubicBezTo>
                  <a:pt x="69" y="131"/>
                  <a:pt x="88" y="112"/>
                  <a:pt x="112" y="112"/>
                </a:cubicBezTo>
                <a:cubicBezTo>
                  <a:pt x="136" y="112"/>
                  <a:pt x="155" y="131"/>
                  <a:pt x="155" y="155"/>
                </a:cubicBezTo>
                <a:cubicBezTo>
                  <a:pt x="155" y="178"/>
                  <a:pt x="136" y="198"/>
                  <a:pt x="112" y="198"/>
                </a:cubicBezTo>
                <a:moveTo>
                  <a:pt x="206" y="112"/>
                </a:moveTo>
                <a:cubicBezTo>
                  <a:pt x="180" y="112"/>
                  <a:pt x="180" y="112"/>
                  <a:pt x="180" y="112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206" y="103"/>
                  <a:pt x="206" y="103"/>
                  <a:pt x="206" y="103"/>
                </a:cubicBezTo>
                <a:lnTo>
                  <a:pt x="20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" name="Group 52"/>
          <p:cNvGrpSpPr/>
          <p:nvPr/>
        </p:nvGrpSpPr>
        <p:grpSpPr>
          <a:xfrm flipH="1">
            <a:off x="5141100" y="4764191"/>
            <a:ext cx="898644" cy="911405"/>
            <a:chOff x="1909763" y="950913"/>
            <a:chExt cx="782637" cy="7937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" name="Freeform 59"/>
            <p:cNvSpPr>
              <a:spLocks noEditPoints="1"/>
            </p:cNvSpPr>
            <p:nvPr/>
          </p:nvSpPr>
          <p:spPr bwMode="auto">
            <a:xfrm>
              <a:off x="1909763" y="1204913"/>
              <a:ext cx="539750" cy="539750"/>
            </a:xfrm>
            <a:custGeom>
              <a:avLst/>
              <a:gdLst>
                <a:gd name="T0" fmla="*/ 0 w 340"/>
                <a:gd name="T1" fmla="*/ 340 h 340"/>
                <a:gd name="T2" fmla="*/ 340 w 340"/>
                <a:gd name="T3" fmla="*/ 340 h 340"/>
                <a:gd name="T4" fmla="*/ 340 w 340"/>
                <a:gd name="T5" fmla="*/ 0 h 340"/>
                <a:gd name="T6" fmla="*/ 0 w 340"/>
                <a:gd name="T7" fmla="*/ 0 h 340"/>
                <a:gd name="T8" fmla="*/ 0 w 340"/>
                <a:gd name="T9" fmla="*/ 340 h 340"/>
                <a:gd name="T10" fmla="*/ 304 w 340"/>
                <a:gd name="T11" fmla="*/ 251 h 340"/>
                <a:gd name="T12" fmla="*/ 35 w 340"/>
                <a:gd name="T13" fmla="*/ 251 h 340"/>
                <a:gd name="T14" fmla="*/ 35 w 340"/>
                <a:gd name="T15" fmla="*/ 36 h 340"/>
                <a:gd name="T16" fmla="*/ 304 w 340"/>
                <a:gd name="T17" fmla="*/ 36 h 340"/>
                <a:gd name="T18" fmla="*/ 304 w 340"/>
                <a:gd name="T19" fmla="*/ 25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340"/>
                  </a:lnTo>
                  <a:close/>
                  <a:moveTo>
                    <a:pt x="304" y="251"/>
                  </a:moveTo>
                  <a:lnTo>
                    <a:pt x="35" y="251"/>
                  </a:lnTo>
                  <a:lnTo>
                    <a:pt x="35" y="36"/>
                  </a:lnTo>
                  <a:lnTo>
                    <a:pt x="304" y="36"/>
                  </a:lnTo>
                  <a:lnTo>
                    <a:pt x="304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60"/>
            <p:cNvSpPr>
              <a:spLocks/>
            </p:cNvSpPr>
            <p:nvPr/>
          </p:nvSpPr>
          <p:spPr bwMode="auto">
            <a:xfrm>
              <a:off x="2060575" y="950913"/>
              <a:ext cx="631825" cy="569913"/>
            </a:xfrm>
            <a:custGeom>
              <a:avLst/>
              <a:gdLst>
                <a:gd name="T0" fmla="*/ 334 w 398"/>
                <a:gd name="T1" fmla="*/ 0 h 359"/>
                <a:gd name="T2" fmla="*/ 0 w 398"/>
                <a:gd name="T3" fmla="*/ 64 h 359"/>
                <a:gd name="T4" fmla="*/ 15 w 398"/>
                <a:gd name="T5" fmla="*/ 143 h 359"/>
                <a:gd name="T6" fmla="*/ 51 w 398"/>
                <a:gd name="T7" fmla="*/ 143 h 359"/>
                <a:gd name="T8" fmla="*/ 41 w 398"/>
                <a:gd name="T9" fmla="*/ 93 h 359"/>
                <a:gd name="T10" fmla="*/ 305 w 398"/>
                <a:gd name="T11" fmla="*/ 40 h 359"/>
                <a:gd name="T12" fmla="*/ 346 w 398"/>
                <a:gd name="T13" fmla="*/ 251 h 359"/>
                <a:gd name="T14" fmla="*/ 262 w 398"/>
                <a:gd name="T15" fmla="*/ 268 h 359"/>
                <a:gd name="T16" fmla="*/ 262 w 398"/>
                <a:gd name="T17" fmla="*/ 359 h 359"/>
                <a:gd name="T18" fmla="*/ 398 w 398"/>
                <a:gd name="T19" fmla="*/ 332 h 359"/>
                <a:gd name="T20" fmla="*/ 334 w 398"/>
                <a:gd name="T2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8" h="359">
                  <a:moveTo>
                    <a:pt x="334" y="0"/>
                  </a:moveTo>
                  <a:lnTo>
                    <a:pt x="0" y="64"/>
                  </a:lnTo>
                  <a:lnTo>
                    <a:pt x="15" y="143"/>
                  </a:lnTo>
                  <a:lnTo>
                    <a:pt x="51" y="143"/>
                  </a:lnTo>
                  <a:lnTo>
                    <a:pt x="41" y="93"/>
                  </a:lnTo>
                  <a:lnTo>
                    <a:pt x="305" y="40"/>
                  </a:lnTo>
                  <a:lnTo>
                    <a:pt x="346" y="251"/>
                  </a:lnTo>
                  <a:lnTo>
                    <a:pt x="262" y="268"/>
                  </a:lnTo>
                  <a:lnTo>
                    <a:pt x="262" y="359"/>
                  </a:lnTo>
                  <a:lnTo>
                    <a:pt x="398" y="332"/>
                  </a:lnTo>
                  <a:lnTo>
                    <a:pt x="3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" name="肘形接點 23"/>
          <p:cNvSpPr>
            <a:spLocks noChangeShapeType="1"/>
          </p:cNvSpPr>
          <p:nvPr/>
        </p:nvSpPr>
        <p:spPr bwMode="auto">
          <a:xfrm rot="16200000" flipV="1">
            <a:off x="2362821" y="1000361"/>
            <a:ext cx="626447" cy="2732562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" fmla="*/ 0 w 626447"/>
              <a:gd name="connsiteY0" fmla="*/ 0 h 2732562"/>
              <a:gd name="connsiteX1" fmla="*/ 626447 w 626447"/>
              <a:gd name="connsiteY1" fmla="*/ 464024 h 2732562"/>
              <a:gd name="connsiteX2" fmla="*/ 626447 w 626447"/>
              <a:gd name="connsiteY2" fmla="*/ 2732562 h 273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447" h="2732562" fill="none">
                <a:moveTo>
                  <a:pt x="0" y="0"/>
                </a:moveTo>
                <a:lnTo>
                  <a:pt x="626447" y="464024"/>
                </a:lnTo>
                <a:lnTo>
                  <a:pt x="626447" y="2732562"/>
                </a:lnTo>
              </a:path>
            </a:pathLst>
          </a:custGeom>
          <a:noFill/>
          <a:ln w="19050" cap="flat" cmpd="sng">
            <a:solidFill>
              <a:schemeClr val="tx1">
                <a:lumMod val="50000"/>
                <a:lumOff val="50000"/>
              </a:schemeClr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487282" y="155550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8487282" y="1943803"/>
            <a:ext cx="2454152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0" name="肘形接點 23"/>
          <p:cNvSpPr>
            <a:spLocks noChangeShapeType="1"/>
          </p:cNvSpPr>
          <p:nvPr/>
        </p:nvSpPr>
        <p:spPr bwMode="auto">
          <a:xfrm rot="5400000" flipH="1" flipV="1">
            <a:off x="8525618" y="307374"/>
            <a:ext cx="1018064" cy="3216732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" fmla="*/ 0 w 626447"/>
              <a:gd name="connsiteY0" fmla="*/ 0 h 2732562"/>
              <a:gd name="connsiteX1" fmla="*/ 626447 w 626447"/>
              <a:gd name="connsiteY1" fmla="*/ 464024 h 2732562"/>
              <a:gd name="connsiteX2" fmla="*/ 626447 w 626447"/>
              <a:gd name="connsiteY2" fmla="*/ 2732562 h 2732562"/>
              <a:gd name="connsiteX0" fmla="*/ 0 w 628992"/>
              <a:gd name="connsiteY0" fmla="*/ 0 h 2732562"/>
              <a:gd name="connsiteX1" fmla="*/ 628992 w 628992"/>
              <a:gd name="connsiteY1" fmla="*/ 842968 h 2732562"/>
              <a:gd name="connsiteX2" fmla="*/ 626447 w 628992"/>
              <a:gd name="connsiteY2" fmla="*/ 2732562 h 273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8992" h="2732562" fill="none">
                <a:moveTo>
                  <a:pt x="0" y="0"/>
                </a:moveTo>
                <a:lnTo>
                  <a:pt x="628992" y="842968"/>
                </a:lnTo>
                <a:cubicBezTo>
                  <a:pt x="628992" y="1599147"/>
                  <a:pt x="626447" y="1976383"/>
                  <a:pt x="626447" y="2732562"/>
                </a:cubicBezTo>
              </a:path>
            </a:pathLst>
          </a:custGeom>
          <a:noFill/>
          <a:ln w="19050" cap="flat" cmpd="sng">
            <a:solidFill>
              <a:schemeClr val="tx1">
                <a:lumMod val="50000"/>
                <a:lumOff val="50000"/>
              </a:schemeClr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01094" y="529710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7201094" y="5685403"/>
            <a:ext cx="3441922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3" name="肘形接點 23"/>
          <p:cNvSpPr>
            <a:spLocks noChangeShapeType="1"/>
          </p:cNvSpPr>
          <p:nvPr/>
        </p:nvSpPr>
        <p:spPr bwMode="auto">
          <a:xfrm rot="16200000" flipH="1">
            <a:off x="8075591" y="3894033"/>
            <a:ext cx="785863" cy="4348989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" fmla="*/ 0 w 626447"/>
              <a:gd name="connsiteY0" fmla="*/ 0 h 2732562"/>
              <a:gd name="connsiteX1" fmla="*/ 626447 w 626447"/>
              <a:gd name="connsiteY1" fmla="*/ 464024 h 2732562"/>
              <a:gd name="connsiteX2" fmla="*/ 626447 w 626447"/>
              <a:gd name="connsiteY2" fmla="*/ 2732562 h 273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447" h="2732562" fill="none">
                <a:moveTo>
                  <a:pt x="0" y="0"/>
                </a:moveTo>
                <a:lnTo>
                  <a:pt x="626447" y="464024"/>
                </a:lnTo>
                <a:lnTo>
                  <a:pt x="626447" y="2732562"/>
                </a:lnTo>
              </a:path>
            </a:pathLst>
          </a:custGeom>
          <a:noFill/>
          <a:ln w="19050" cap="flat" cmpd="sng">
            <a:solidFill>
              <a:schemeClr val="tx1">
                <a:lumMod val="50000"/>
                <a:lumOff val="50000"/>
              </a:schemeClr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58843" y="2246598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47"/>
          <p:cNvSpPr>
            <a:spLocks noChangeArrowheads="1"/>
          </p:cNvSpPr>
          <p:nvPr/>
        </p:nvSpPr>
        <p:spPr bwMode="auto">
          <a:xfrm>
            <a:off x="917853" y="2634896"/>
            <a:ext cx="2454152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05864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4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9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3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8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8" grpId="0"/>
      <p:bldP spid="19" grpId="0"/>
      <p:bldP spid="20" grpId="0" animBg="1"/>
      <p:bldP spid="21" grpId="0"/>
      <p:bldP spid="22" grpId="0"/>
      <p:bldP spid="23" grpId="0" animBg="1"/>
      <p:bldP spid="24" grpId="0"/>
      <p:bldP spid="25" grpId="0"/>
      <p:bldP spid="2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367600" y="1784092"/>
            <a:ext cx="3755477" cy="3755477"/>
            <a:chOff x="5258944" y="977070"/>
            <a:chExt cx="5044439" cy="5044439"/>
          </a:xfrm>
          <a:noFill/>
        </p:grpSpPr>
        <p:sp>
          <p:nvSpPr>
            <p:cNvPr id="17" name="正五边形 16"/>
            <p:cNvSpPr/>
            <p:nvPr/>
          </p:nvSpPr>
          <p:spPr>
            <a:xfrm rot="2880000">
              <a:off x="5258944" y="1097176"/>
              <a:ext cx="5044439" cy="4804228"/>
            </a:xfrm>
            <a:prstGeom prst="pentagon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正五边形 17"/>
            <p:cNvSpPr/>
            <p:nvPr/>
          </p:nvSpPr>
          <p:spPr>
            <a:xfrm rot="1440000">
              <a:off x="5258944" y="1097176"/>
              <a:ext cx="5044439" cy="4804228"/>
            </a:xfrm>
            <a:prstGeom prst="pentagon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正五边形 18"/>
            <p:cNvSpPr/>
            <p:nvPr/>
          </p:nvSpPr>
          <p:spPr>
            <a:xfrm>
              <a:off x="5258944" y="1097176"/>
              <a:ext cx="5044439" cy="4804228"/>
            </a:xfrm>
            <a:prstGeom prst="pentagon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5639163" y="1617404"/>
              <a:ext cx="4284000" cy="4284000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142348" y="1784092"/>
            <a:ext cx="3755477" cy="3755477"/>
            <a:chOff x="5258944" y="977070"/>
            <a:chExt cx="5044439" cy="5044439"/>
          </a:xfrm>
          <a:noFill/>
        </p:grpSpPr>
        <p:sp>
          <p:nvSpPr>
            <p:cNvPr id="34" name="正五边形 33"/>
            <p:cNvSpPr/>
            <p:nvPr/>
          </p:nvSpPr>
          <p:spPr>
            <a:xfrm rot="2880000">
              <a:off x="5258944" y="1097176"/>
              <a:ext cx="5044439" cy="4804228"/>
            </a:xfrm>
            <a:prstGeom prst="pentagon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5" name="正五边形 34"/>
            <p:cNvSpPr/>
            <p:nvPr/>
          </p:nvSpPr>
          <p:spPr>
            <a:xfrm rot="1440000">
              <a:off x="5258944" y="1097176"/>
              <a:ext cx="5044439" cy="4804228"/>
            </a:xfrm>
            <a:prstGeom prst="pentagon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正五边形 35"/>
            <p:cNvSpPr/>
            <p:nvPr/>
          </p:nvSpPr>
          <p:spPr>
            <a:xfrm>
              <a:off x="5258944" y="1097176"/>
              <a:ext cx="5044439" cy="4804228"/>
            </a:xfrm>
            <a:prstGeom prst="pentagon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5639163" y="1617404"/>
              <a:ext cx="4284000" cy="4284000"/>
            </a:xfrm>
            <a:prstGeom prst="ellipse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36251" y="3263179"/>
            <a:ext cx="21929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VS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262648" y="2997817"/>
            <a:ext cx="1877419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2037041" y="3635698"/>
            <a:ext cx="2328630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8" name="矩形 27"/>
          <p:cNvSpPr/>
          <p:nvPr/>
        </p:nvSpPr>
        <p:spPr>
          <a:xfrm>
            <a:off x="8033467" y="2997817"/>
            <a:ext cx="1877419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accent1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accent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7807860" y="3635698"/>
            <a:ext cx="2328630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8642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26" grpId="0"/>
      <p:bldP spid="27" grpId="0"/>
      <p:bldP spid="28" grpId="0"/>
      <p:bldP spid="39" grpId="0"/>
      <p:bldP spid="2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六边形 40"/>
          <p:cNvSpPr/>
          <p:nvPr/>
        </p:nvSpPr>
        <p:spPr>
          <a:xfrm>
            <a:off x="4508519" y="1173451"/>
            <a:ext cx="1724083" cy="1486279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42" name="六边形 41"/>
          <p:cNvSpPr/>
          <p:nvPr/>
        </p:nvSpPr>
        <p:spPr>
          <a:xfrm>
            <a:off x="5955026" y="1976337"/>
            <a:ext cx="1724083" cy="1486279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43" name="六边形 42"/>
          <p:cNvSpPr/>
          <p:nvPr/>
        </p:nvSpPr>
        <p:spPr>
          <a:xfrm>
            <a:off x="4508519" y="2758090"/>
            <a:ext cx="1724083" cy="1486279"/>
          </a:xfrm>
          <a:prstGeom prst="hexagon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44" name="六边形 43"/>
          <p:cNvSpPr/>
          <p:nvPr/>
        </p:nvSpPr>
        <p:spPr>
          <a:xfrm>
            <a:off x="7396842" y="2779383"/>
            <a:ext cx="1724083" cy="1486279"/>
          </a:xfrm>
          <a:prstGeom prst="hexagon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45" name="六边形 44"/>
          <p:cNvSpPr/>
          <p:nvPr/>
        </p:nvSpPr>
        <p:spPr>
          <a:xfrm>
            <a:off x="5955026" y="3550392"/>
            <a:ext cx="1724083" cy="1486279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46" name="六边形 45"/>
          <p:cNvSpPr/>
          <p:nvPr/>
        </p:nvSpPr>
        <p:spPr>
          <a:xfrm>
            <a:off x="8841003" y="1979912"/>
            <a:ext cx="1724083" cy="1486279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47" name="六边形 46"/>
          <p:cNvSpPr/>
          <p:nvPr/>
        </p:nvSpPr>
        <p:spPr>
          <a:xfrm>
            <a:off x="3064355" y="1979912"/>
            <a:ext cx="1724083" cy="1486279"/>
          </a:xfrm>
          <a:prstGeom prst="hexagon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48" name="六边形 47"/>
          <p:cNvSpPr/>
          <p:nvPr/>
        </p:nvSpPr>
        <p:spPr>
          <a:xfrm>
            <a:off x="7396842" y="4342729"/>
            <a:ext cx="1724083" cy="1486279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49" name="六边形 48"/>
          <p:cNvSpPr/>
          <p:nvPr/>
        </p:nvSpPr>
        <p:spPr>
          <a:xfrm>
            <a:off x="8841003" y="3537965"/>
            <a:ext cx="1724083" cy="1486279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50" name="六边形 49"/>
          <p:cNvSpPr/>
          <p:nvPr/>
        </p:nvSpPr>
        <p:spPr>
          <a:xfrm>
            <a:off x="3064355" y="3537965"/>
            <a:ext cx="1724083" cy="1486279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51" name="六边形 50"/>
          <p:cNvSpPr/>
          <p:nvPr/>
        </p:nvSpPr>
        <p:spPr>
          <a:xfrm>
            <a:off x="1620193" y="2779383"/>
            <a:ext cx="1724083" cy="1486279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53" name="TextBox 40"/>
          <p:cNvSpPr txBox="1"/>
          <p:nvPr/>
        </p:nvSpPr>
        <p:spPr>
          <a:xfrm>
            <a:off x="1448557" y="5819426"/>
            <a:ext cx="988070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您的内容打在这里，或者通过复制您的文本后，在此框中选择粘贴，并选择只保留文字。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  <a:p>
            <a:pPr>
              <a:lnSpc>
                <a:spcPct val="12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54" name="六边形 53"/>
          <p:cNvSpPr/>
          <p:nvPr/>
        </p:nvSpPr>
        <p:spPr>
          <a:xfrm>
            <a:off x="4508519" y="4342729"/>
            <a:ext cx="1724083" cy="1486279"/>
          </a:xfrm>
          <a:prstGeom prst="hexagon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17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7913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3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1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3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3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1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3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1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3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1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3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1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3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1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3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1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6" presetClass="emp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3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1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1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3" grpId="0"/>
      <p:bldP spid="54" grpId="0" animBg="1"/>
      <p:bldP spid="54" grpId="1" animBg="1"/>
      <p:bldP spid="1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4911768" y="1576758"/>
            <a:ext cx="6253537" cy="1003334"/>
            <a:chOff x="4911768" y="1576758"/>
            <a:chExt cx="6253537" cy="1003334"/>
          </a:xfrm>
        </p:grpSpPr>
        <p:sp>
          <p:nvSpPr>
            <p:cNvPr id="50" name="矩形 49"/>
            <p:cNvSpPr/>
            <p:nvPr/>
          </p:nvSpPr>
          <p:spPr>
            <a:xfrm>
              <a:off x="4911769" y="1576758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矩形 47"/>
            <p:cNvSpPr>
              <a:spLocks noChangeArrowheads="1"/>
            </p:cNvSpPr>
            <p:nvPr/>
          </p:nvSpPr>
          <p:spPr bwMode="auto">
            <a:xfrm>
              <a:off x="4911768" y="2013791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911768" y="2853252"/>
            <a:ext cx="6253537" cy="1003334"/>
            <a:chOff x="4911768" y="2853252"/>
            <a:chExt cx="6253537" cy="1003334"/>
          </a:xfrm>
        </p:grpSpPr>
        <p:sp>
          <p:nvSpPr>
            <p:cNvPr id="52" name="矩形 51"/>
            <p:cNvSpPr/>
            <p:nvPr/>
          </p:nvSpPr>
          <p:spPr>
            <a:xfrm>
              <a:off x="4911769" y="2853252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矩形 47"/>
            <p:cNvSpPr>
              <a:spLocks noChangeArrowheads="1"/>
            </p:cNvSpPr>
            <p:nvPr/>
          </p:nvSpPr>
          <p:spPr bwMode="auto">
            <a:xfrm>
              <a:off x="4911768" y="3290285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911768" y="4129746"/>
            <a:ext cx="6253537" cy="1003334"/>
            <a:chOff x="4911768" y="4129746"/>
            <a:chExt cx="6253537" cy="1003334"/>
          </a:xfrm>
        </p:grpSpPr>
        <p:sp>
          <p:nvSpPr>
            <p:cNvPr id="54" name="矩形 53"/>
            <p:cNvSpPr/>
            <p:nvPr/>
          </p:nvSpPr>
          <p:spPr>
            <a:xfrm>
              <a:off x="4911769" y="4129746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矩形 47"/>
            <p:cNvSpPr>
              <a:spLocks noChangeArrowheads="1"/>
            </p:cNvSpPr>
            <p:nvPr/>
          </p:nvSpPr>
          <p:spPr bwMode="auto">
            <a:xfrm>
              <a:off x="4911768" y="4566779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911768" y="5406241"/>
            <a:ext cx="6253537" cy="1003334"/>
            <a:chOff x="4911768" y="5406241"/>
            <a:chExt cx="6253537" cy="1003334"/>
          </a:xfrm>
        </p:grpSpPr>
        <p:sp>
          <p:nvSpPr>
            <p:cNvPr id="56" name="矩形 55"/>
            <p:cNvSpPr/>
            <p:nvPr/>
          </p:nvSpPr>
          <p:spPr>
            <a:xfrm>
              <a:off x="4911769" y="5406241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矩形 47"/>
            <p:cNvSpPr>
              <a:spLocks noChangeArrowheads="1"/>
            </p:cNvSpPr>
            <p:nvPr/>
          </p:nvSpPr>
          <p:spPr bwMode="auto">
            <a:xfrm>
              <a:off x="4911768" y="5843274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sp>
        <p:nvSpPr>
          <p:cNvPr id="9" name="Oval 25"/>
          <p:cNvSpPr/>
          <p:nvPr/>
        </p:nvSpPr>
        <p:spPr>
          <a:xfrm>
            <a:off x="4427724" y="1898084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/>
          </a:p>
        </p:txBody>
      </p:sp>
      <p:sp>
        <p:nvSpPr>
          <p:cNvPr id="17" name="Oval 35"/>
          <p:cNvSpPr/>
          <p:nvPr/>
        </p:nvSpPr>
        <p:spPr>
          <a:xfrm>
            <a:off x="4427724" y="3178240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/>
          </a:p>
        </p:txBody>
      </p:sp>
      <p:sp>
        <p:nvSpPr>
          <p:cNvPr id="22" name="Oval 51"/>
          <p:cNvSpPr/>
          <p:nvPr/>
        </p:nvSpPr>
        <p:spPr>
          <a:xfrm>
            <a:off x="4427724" y="4458395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/>
          </a:p>
        </p:txBody>
      </p:sp>
      <p:sp>
        <p:nvSpPr>
          <p:cNvPr id="27" name="Oval 64"/>
          <p:cNvSpPr/>
          <p:nvPr/>
        </p:nvSpPr>
        <p:spPr>
          <a:xfrm>
            <a:off x="4427724" y="5738551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/>
          </a:p>
        </p:txBody>
      </p:sp>
      <p:grpSp>
        <p:nvGrpSpPr>
          <p:cNvPr id="2" name="组合 1"/>
          <p:cNvGrpSpPr/>
          <p:nvPr/>
        </p:nvGrpSpPr>
        <p:grpSpPr>
          <a:xfrm>
            <a:off x="1329315" y="1508768"/>
            <a:ext cx="3098410" cy="971355"/>
            <a:chOff x="1361399" y="1508768"/>
            <a:chExt cx="3098410" cy="971355"/>
          </a:xfrm>
        </p:grpSpPr>
        <p:grpSp>
          <p:nvGrpSpPr>
            <p:cNvPr id="5" name="Group 30"/>
            <p:cNvGrpSpPr/>
            <p:nvPr/>
          </p:nvGrpSpPr>
          <p:grpSpPr>
            <a:xfrm>
              <a:off x="1361399" y="1508768"/>
              <a:ext cx="3098410" cy="971355"/>
              <a:chOff x="1231550" y="1255634"/>
              <a:chExt cx="2430618" cy="762001"/>
            </a:xfrm>
          </p:grpSpPr>
          <p:sp>
            <p:nvSpPr>
              <p:cNvPr id="6" name="Flowchart: Off-page Connector 22"/>
              <p:cNvSpPr/>
              <p:nvPr/>
            </p:nvSpPr>
            <p:spPr>
              <a:xfrm rot="16200000">
                <a:off x="1829116" y="830137"/>
                <a:ext cx="762000" cy="1612995"/>
              </a:xfrm>
              <a:prstGeom prst="flowChartOffpageConnector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5867" dirty="0"/>
              </a:p>
            </p:txBody>
          </p:sp>
          <p:sp>
            <p:nvSpPr>
              <p:cNvPr id="7" name="Round Same Side Corner Rectangle 23"/>
              <p:cNvSpPr/>
              <p:nvPr/>
            </p:nvSpPr>
            <p:spPr>
              <a:xfrm rot="16200000">
                <a:off x="1080978" y="1406206"/>
                <a:ext cx="762001" cy="460857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cxnSp>
            <p:nvCxnSpPr>
              <p:cNvPr id="8" name="Straight Connector 24"/>
              <p:cNvCxnSpPr>
                <a:endCxn id="9" idx="2"/>
              </p:cNvCxnSpPr>
              <p:nvPr/>
            </p:nvCxnSpPr>
            <p:spPr>
              <a:xfrm flipV="1">
                <a:off x="2991445" y="1636635"/>
                <a:ext cx="670723" cy="2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Freeform 35"/>
            <p:cNvSpPr>
              <a:spLocks noChangeAspect="1" noEditPoints="1"/>
            </p:cNvSpPr>
            <p:nvPr/>
          </p:nvSpPr>
          <p:spPr bwMode="auto">
            <a:xfrm>
              <a:off x="2269724" y="1753520"/>
              <a:ext cx="783774" cy="457201"/>
            </a:xfrm>
            <a:custGeom>
              <a:avLst/>
              <a:gdLst>
                <a:gd name="T0" fmla="*/ 135 w 157"/>
                <a:gd name="T1" fmla="*/ 46 h 106"/>
                <a:gd name="T2" fmla="*/ 136 w 157"/>
                <a:gd name="T3" fmla="*/ 37 h 106"/>
                <a:gd name="T4" fmla="*/ 99 w 157"/>
                <a:gd name="T5" fmla="*/ 0 h 106"/>
                <a:gd name="T6" fmla="*/ 73 w 157"/>
                <a:gd name="T7" fmla="*/ 18 h 106"/>
                <a:gd name="T8" fmla="*/ 45 w 157"/>
                <a:gd name="T9" fmla="*/ 8 h 106"/>
                <a:gd name="T10" fmla="*/ 19 w 157"/>
                <a:gd name="T11" fmla="*/ 39 h 106"/>
                <a:gd name="T12" fmla="*/ 20 w 157"/>
                <a:gd name="T13" fmla="*/ 47 h 106"/>
                <a:gd name="T14" fmla="*/ 0 w 157"/>
                <a:gd name="T15" fmla="*/ 75 h 106"/>
                <a:gd name="T16" fmla="*/ 31 w 157"/>
                <a:gd name="T17" fmla="*/ 106 h 106"/>
                <a:gd name="T18" fmla="*/ 126 w 157"/>
                <a:gd name="T19" fmla="*/ 106 h 106"/>
                <a:gd name="T20" fmla="*/ 157 w 157"/>
                <a:gd name="T21" fmla="*/ 75 h 106"/>
                <a:gd name="T22" fmla="*/ 135 w 157"/>
                <a:gd name="T23" fmla="*/ 46 h 106"/>
                <a:gd name="T24" fmla="*/ 120 w 157"/>
                <a:gd name="T25" fmla="*/ 100 h 106"/>
                <a:gd name="T26" fmla="*/ 79 w 157"/>
                <a:gd name="T27" fmla="*/ 100 h 106"/>
                <a:gd name="T28" fmla="*/ 103 w 157"/>
                <a:gd name="T29" fmla="*/ 75 h 106"/>
                <a:gd name="T30" fmla="*/ 102 w 157"/>
                <a:gd name="T31" fmla="*/ 72 h 106"/>
                <a:gd name="T32" fmla="*/ 92 w 157"/>
                <a:gd name="T33" fmla="*/ 72 h 106"/>
                <a:gd name="T34" fmla="*/ 92 w 157"/>
                <a:gd name="T35" fmla="*/ 68 h 106"/>
                <a:gd name="T36" fmla="*/ 92 w 157"/>
                <a:gd name="T37" fmla="*/ 37 h 106"/>
                <a:gd name="T38" fmla="*/ 90 w 157"/>
                <a:gd name="T39" fmla="*/ 35 h 106"/>
                <a:gd name="T40" fmla="*/ 64 w 157"/>
                <a:gd name="T41" fmla="*/ 35 h 106"/>
                <a:gd name="T42" fmla="*/ 62 w 157"/>
                <a:gd name="T43" fmla="*/ 37 h 106"/>
                <a:gd name="T44" fmla="*/ 62 w 157"/>
                <a:gd name="T45" fmla="*/ 68 h 106"/>
                <a:gd name="T46" fmla="*/ 62 w 157"/>
                <a:gd name="T47" fmla="*/ 73 h 106"/>
                <a:gd name="T48" fmla="*/ 51 w 157"/>
                <a:gd name="T49" fmla="*/ 73 h 106"/>
                <a:gd name="T50" fmla="*/ 50 w 157"/>
                <a:gd name="T51" fmla="*/ 76 h 106"/>
                <a:gd name="T52" fmla="*/ 75 w 157"/>
                <a:gd name="T53" fmla="*/ 100 h 106"/>
                <a:gd name="T54" fmla="*/ 38 w 157"/>
                <a:gd name="T55" fmla="*/ 100 h 106"/>
                <a:gd name="T56" fmla="*/ 11 w 157"/>
                <a:gd name="T57" fmla="*/ 74 h 106"/>
                <a:gd name="T58" fmla="*/ 29 w 157"/>
                <a:gd name="T59" fmla="*/ 50 h 106"/>
                <a:gd name="T60" fmla="*/ 28 w 157"/>
                <a:gd name="T61" fmla="*/ 44 h 106"/>
                <a:gd name="T62" fmla="*/ 50 w 157"/>
                <a:gd name="T63" fmla="*/ 17 h 106"/>
                <a:gd name="T64" fmla="*/ 74 w 157"/>
                <a:gd name="T65" fmla="*/ 29 h 106"/>
                <a:gd name="T66" fmla="*/ 97 w 157"/>
                <a:gd name="T67" fmla="*/ 10 h 106"/>
                <a:gd name="T68" fmla="*/ 128 w 157"/>
                <a:gd name="T69" fmla="*/ 42 h 106"/>
                <a:gd name="T70" fmla="*/ 127 w 157"/>
                <a:gd name="T71" fmla="*/ 49 h 106"/>
                <a:gd name="T72" fmla="*/ 147 w 157"/>
                <a:gd name="T73" fmla="*/ 74 h 106"/>
                <a:gd name="T74" fmla="*/ 120 w 157"/>
                <a:gd name="T75" fmla="*/ 10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26759" y="4069078"/>
            <a:ext cx="3100964" cy="971356"/>
            <a:chOff x="1358843" y="4069078"/>
            <a:chExt cx="3100964" cy="971356"/>
          </a:xfrm>
        </p:grpSpPr>
        <p:grpSp>
          <p:nvGrpSpPr>
            <p:cNvPr id="18" name="Group 40"/>
            <p:cNvGrpSpPr/>
            <p:nvPr/>
          </p:nvGrpSpPr>
          <p:grpSpPr>
            <a:xfrm>
              <a:off x="1358843" y="4069078"/>
              <a:ext cx="3100964" cy="971356"/>
              <a:chOff x="1229546" y="1255634"/>
              <a:chExt cx="2432622" cy="762002"/>
            </a:xfrm>
          </p:grpSpPr>
          <p:sp>
            <p:nvSpPr>
              <p:cNvPr id="19" name="Flowchart: Off-page Connector 47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0" name="Round Same Side Corner Rectangle 49"/>
              <p:cNvSpPr/>
              <p:nvPr/>
            </p:nvSpPr>
            <p:spPr>
              <a:xfrm rot="16200000">
                <a:off x="1078974" y="1406206"/>
                <a:ext cx="762001" cy="460857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cxnSp>
            <p:nvCxnSpPr>
              <p:cNvPr id="21" name="Straight Connector 50"/>
              <p:cNvCxnSpPr>
                <a:endCxn id="22" idx="2"/>
              </p:cNvCxnSpPr>
              <p:nvPr/>
            </p:nvCxnSpPr>
            <p:spPr>
              <a:xfrm>
                <a:off x="2991444" y="1636635"/>
                <a:ext cx="670724" cy="1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Freeform 61"/>
            <p:cNvSpPr>
              <a:spLocks/>
            </p:cNvSpPr>
            <p:nvPr/>
          </p:nvSpPr>
          <p:spPr bwMode="auto">
            <a:xfrm>
              <a:off x="2382417" y="4264823"/>
              <a:ext cx="558388" cy="579867"/>
            </a:xfrm>
            <a:custGeom>
              <a:avLst/>
              <a:gdLst>
                <a:gd name="T0" fmla="*/ 99 w 137"/>
                <a:gd name="T1" fmla="*/ 57 h 142"/>
                <a:gd name="T2" fmla="*/ 137 w 137"/>
                <a:gd name="T3" fmla="*/ 57 h 142"/>
                <a:gd name="T4" fmla="*/ 76 w 137"/>
                <a:gd name="T5" fmla="*/ 4 h 142"/>
                <a:gd name="T6" fmla="*/ 69 w 137"/>
                <a:gd name="T7" fmla="*/ 0 h 142"/>
                <a:gd name="T8" fmla="*/ 62 w 137"/>
                <a:gd name="T9" fmla="*/ 4 h 142"/>
                <a:gd name="T10" fmla="*/ 0 w 137"/>
                <a:gd name="T11" fmla="*/ 57 h 142"/>
                <a:gd name="T12" fmla="*/ 39 w 137"/>
                <a:gd name="T13" fmla="*/ 57 h 142"/>
                <a:gd name="T14" fmla="*/ 62 w 137"/>
                <a:gd name="T15" fmla="*/ 4 h 142"/>
                <a:gd name="T16" fmla="*/ 62 w 137"/>
                <a:gd name="T17" fmla="*/ 5 h 142"/>
                <a:gd name="T18" fmla="*/ 43 w 137"/>
                <a:gd name="T19" fmla="*/ 57 h 142"/>
                <a:gd name="T20" fmla="*/ 64 w 137"/>
                <a:gd name="T21" fmla="*/ 57 h 142"/>
                <a:gd name="T22" fmla="*/ 64 w 137"/>
                <a:gd name="T23" fmla="*/ 122 h 142"/>
                <a:gd name="T24" fmla="*/ 64 w 137"/>
                <a:gd name="T25" fmla="*/ 125 h 142"/>
                <a:gd name="T26" fmla="*/ 64 w 137"/>
                <a:gd name="T27" fmla="*/ 130 h 142"/>
                <a:gd name="T28" fmla="*/ 76 w 137"/>
                <a:gd name="T29" fmla="*/ 142 h 142"/>
                <a:gd name="T30" fmla="*/ 87 w 137"/>
                <a:gd name="T31" fmla="*/ 130 h 142"/>
                <a:gd name="T32" fmla="*/ 87 w 137"/>
                <a:gd name="T33" fmla="*/ 125 h 142"/>
                <a:gd name="T34" fmla="*/ 79 w 137"/>
                <a:gd name="T35" fmla="*/ 125 h 142"/>
                <a:gd name="T36" fmla="*/ 79 w 137"/>
                <a:gd name="T37" fmla="*/ 127 h 142"/>
                <a:gd name="T38" fmla="*/ 79 w 137"/>
                <a:gd name="T39" fmla="*/ 129 h 142"/>
                <a:gd name="T40" fmla="*/ 76 w 137"/>
                <a:gd name="T41" fmla="*/ 133 h 142"/>
                <a:gd name="T42" fmla="*/ 72 w 137"/>
                <a:gd name="T43" fmla="*/ 129 h 142"/>
                <a:gd name="T44" fmla="*/ 72 w 137"/>
                <a:gd name="T45" fmla="*/ 127 h 142"/>
                <a:gd name="T46" fmla="*/ 72 w 137"/>
                <a:gd name="T47" fmla="*/ 125 h 142"/>
                <a:gd name="T48" fmla="*/ 72 w 137"/>
                <a:gd name="T49" fmla="*/ 111 h 142"/>
                <a:gd name="T50" fmla="*/ 72 w 137"/>
                <a:gd name="T51" fmla="*/ 57 h 142"/>
                <a:gd name="T52" fmla="*/ 94 w 137"/>
                <a:gd name="T53" fmla="*/ 57 h 142"/>
                <a:gd name="T54" fmla="*/ 76 w 137"/>
                <a:gd name="T55" fmla="*/ 5 h 142"/>
                <a:gd name="T56" fmla="*/ 76 w 137"/>
                <a:gd name="T57" fmla="*/ 4 h 142"/>
                <a:gd name="T58" fmla="*/ 99 w 137"/>
                <a:gd name="T59" fmla="*/ 5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29315" y="2788923"/>
            <a:ext cx="3098408" cy="971356"/>
            <a:chOff x="1361399" y="2788923"/>
            <a:chExt cx="3098408" cy="971356"/>
          </a:xfrm>
        </p:grpSpPr>
        <p:grpSp>
          <p:nvGrpSpPr>
            <p:cNvPr id="13" name="Group 31"/>
            <p:cNvGrpSpPr/>
            <p:nvPr/>
          </p:nvGrpSpPr>
          <p:grpSpPr>
            <a:xfrm>
              <a:off x="1361399" y="2788923"/>
              <a:ext cx="3098408" cy="971356"/>
              <a:chOff x="1231549" y="1255634"/>
              <a:chExt cx="2430616" cy="762002"/>
            </a:xfrm>
          </p:grpSpPr>
          <p:sp>
            <p:nvSpPr>
              <p:cNvPr id="14" name="Flowchart: Off-page Connector 32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5" name="Round Same Side Corner Rectangle 33"/>
              <p:cNvSpPr/>
              <p:nvPr/>
            </p:nvSpPr>
            <p:spPr>
              <a:xfrm rot="16200000">
                <a:off x="1080977" y="1406206"/>
                <a:ext cx="762001" cy="460857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cxnSp>
            <p:nvCxnSpPr>
              <p:cNvPr id="16" name="Straight Connector 34"/>
              <p:cNvCxnSpPr>
                <a:endCxn id="17" idx="2"/>
              </p:cNvCxnSpPr>
              <p:nvPr/>
            </p:nvCxnSpPr>
            <p:spPr>
              <a:xfrm>
                <a:off x="2991446" y="1636635"/>
                <a:ext cx="670719" cy="1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Freeform 5"/>
            <p:cNvSpPr>
              <a:spLocks noEditPoints="1"/>
            </p:cNvSpPr>
            <p:nvPr/>
          </p:nvSpPr>
          <p:spPr bwMode="auto">
            <a:xfrm>
              <a:off x="2351352" y="3055525"/>
              <a:ext cx="620518" cy="438152"/>
            </a:xfrm>
            <a:custGeom>
              <a:avLst/>
              <a:gdLst>
                <a:gd name="T0" fmla="*/ 218 w 219"/>
                <a:gd name="T1" fmla="*/ 117 h 154"/>
                <a:gd name="T2" fmla="*/ 219 w 219"/>
                <a:gd name="T3" fmla="*/ 118 h 154"/>
                <a:gd name="T4" fmla="*/ 218 w 219"/>
                <a:gd name="T5" fmla="*/ 119 h 154"/>
                <a:gd name="T6" fmla="*/ 174 w 219"/>
                <a:gd name="T7" fmla="*/ 153 h 154"/>
                <a:gd name="T8" fmla="*/ 172 w 219"/>
                <a:gd name="T9" fmla="*/ 153 h 154"/>
                <a:gd name="T10" fmla="*/ 171 w 219"/>
                <a:gd name="T11" fmla="*/ 151 h 154"/>
                <a:gd name="T12" fmla="*/ 179 w 219"/>
                <a:gd name="T13" fmla="*/ 133 h 154"/>
                <a:gd name="T14" fmla="*/ 113 w 219"/>
                <a:gd name="T15" fmla="*/ 106 h 154"/>
                <a:gd name="T16" fmla="*/ 126 w 219"/>
                <a:gd name="T17" fmla="*/ 89 h 154"/>
                <a:gd name="T18" fmla="*/ 131 w 219"/>
                <a:gd name="T19" fmla="*/ 82 h 154"/>
                <a:gd name="T20" fmla="*/ 179 w 219"/>
                <a:gd name="T21" fmla="*/ 103 h 154"/>
                <a:gd name="T22" fmla="*/ 171 w 219"/>
                <a:gd name="T23" fmla="*/ 85 h 154"/>
                <a:gd name="T24" fmla="*/ 172 w 219"/>
                <a:gd name="T25" fmla="*/ 83 h 154"/>
                <a:gd name="T26" fmla="*/ 173 w 219"/>
                <a:gd name="T27" fmla="*/ 82 h 154"/>
                <a:gd name="T28" fmla="*/ 174 w 219"/>
                <a:gd name="T29" fmla="*/ 83 h 154"/>
                <a:gd name="T30" fmla="*/ 218 w 219"/>
                <a:gd name="T31" fmla="*/ 117 h 154"/>
                <a:gd name="T32" fmla="*/ 45 w 219"/>
                <a:gd name="T33" fmla="*/ 71 h 154"/>
                <a:gd name="T34" fmla="*/ 46 w 219"/>
                <a:gd name="T35" fmla="*/ 71 h 154"/>
                <a:gd name="T36" fmla="*/ 47 w 219"/>
                <a:gd name="T37" fmla="*/ 71 h 154"/>
                <a:gd name="T38" fmla="*/ 47 w 219"/>
                <a:gd name="T39" fmla="*/ 69 h 154"/>
                <a:gd name="T40" fmla="*/ 40 w 219"/>
                <a:gd name="T41" fmla="*/ 50 h 154"/>
                <a:gd name="T42" fmla="*/ 87 w 219"/>
                <a:gd name="T43" fmla="*/ 72 h 154"/>
                <a:gd name="T44" fmla="*/ 93 w 219"/>
                <a:gd name="T45" fmla="*/ 65 h 154"/>
                <a:gd name="T46" fmla="*/ 106 w 219"/>
                <a:gd name="T47" fmla="*/ 49 h 154"/>
                <a:gd name="T48" fmla="*/ 40 w 219"/>
                <a:gd name="T49" fmla="*/ 21 h 154"/>
                <a:gd name="T50" fmla="*/ 47 w 219"/>
                <a:gd name="T51" fmla="*/ 2 h 154"/>
                <a:gd name="T52" fmla="*/ 47 w 219"/>
                <a:gd name="T53" fmla="*/ 0 h 154"/>
                <a:gd name="T54" fmla="*/ 45 w 219"/>
                <a:gd name="T55" fmla="*/ 0 h 154"/>
                <a:gd name="T56" fmla="*/ 0 w 219"/>
                <a:gd name="T57" fmla="*/ 34 h 154"/>
                <a:gd name="T58" fmla="*/ 0 w 219"/>
                <a:gd name="T59" fmla="*/ 35 h 154"/>
                <a:gd name="T60" fmla="*/ 0 w 219"/>
                <a:gd name="T61" fmla="*/ 37 h 154"/>
                <a:gd name="T62" fmla="*/ 45 w 219"/>
                <a:gd name="T63" fmla="*/ 71 h 154"/>
                <a:gd name="T64" fmla="*/ 121 w 219"/>
                <a:gd name="T65" fmla="*/ 86 h 154"/>
                <a:gd name="T66" fmla="*/ 179 w 219"/>
                <a:gd name="T67" fmla="*/ 50 h 154"/>
                <a:gd name="T68" fmla="*/ 171 w 219"/>
                <a:gd name="T69" fmla="*/ 69 h 154"/>
                <a:gd name="T70" fmla="*/ 172 w 219"/>
                <a:gd name="T71" fmla="*/ 71 h 154"/>
                <a:gd name="T72" fmla="*/ 173 w 219"/>
                <a:gd name="T73" fmla="*/ 71 h 154"/>
                <a:gd name="T74" fmla="*/ 174 w 219"/>
                <a:gd name="T75" fmla="*/ 71 h 154"/>
                <a:gd name="T76" fmla="*/ 218 w 219"/>
                <a:gd name="T77" fmla="*/ 37 h 154"/>
                <a:gd name="T78" fmla="*/ 219 w 219"/>
                <a:gd name="T79" fmla="*/ 35 h 154"/>
                <a:gd name="T80" fmla="*/ 218 w 219"/>
                <a:gd name="T81" fmla="*/ 34 h 154"/>
                <a:gd name="T82" fmla="*/ 174 w 219"/>
                <a:gd name="T83" fmla="*/ 0 h 154"/>
                <a:gd name="T84" fmla="*/ 172 w 219"/>
                <a:gd name="T85" fmla="*/ 0 h 154"/>
                <a:gd name="T86" fmla="*/ 171 w 219"/>
                <a:gd name="T87" fmla="*/ 2 h 154"/>
                <a:gd name="T88" fmla="*/ 179 w 219"/>
                <a:gd name="T89" fmla="*/ 21 h 154"/>
                <a:gd name="T90" fmla="*/ 97 w 219"/>
                <a:gd name="T91" fmla="*/ 69 h 154"/>
                <a:gd name="T92" fmla="*/ 40 w 219"/>
                <a:gd name="T93" fmla="*/ 103 h 154"/>
                <a:gd name="T94" fmla="*/ 47 w 219"/>
                <a:gd name="T95" fmla="*/ 85 h 154"/>
                <a:gd name="T96" fmla="*/ 47 w 219"/>
                <a:gd name="T97" fmla="*/ 83 h 154"/>
                <a:gd name="T98" fmla="*/ 46 w 219"/>
                <a:gd name="T99" fmla="*/ 82 h 154"/>
                <a:gd name="T100" fmla="*/ 45 w 219"/>
                <a:gd name="T101" fmla="*/ 83 h 154"/>
                <a:gd name="T102" fmla="*/ 0 w 219"/>
                <a:gd name="T103" fmla="*/ 117 h 154"/>
                <a:gd name="T104" fmla="*/ 0 w 219"/>
                <a:gd name="T105" fmla="*/ 118 h 154"/>
                <a:gd name="T106" fmla="*/ 0 w 219"/>
                <a:gd name="T107" fmla="*/ 119 h 154"/>
                <a:gd name="T108" fmla="*/ 45 w 219"/>
                <a:gd name="T109" fmla="*/ 153 h 154"/>
                <a:gd name="T110" fmla="*/ 47 w 219"/>
                <a:gd name="T111" fmla="*/ 153 h 154"/>
                <a:gd name="T112" fmla="*/ 47 w 219"/>
                <a:gd name="T113" fmla="*/ 151 h 154"/>
                <a:gd name="T114" fmla="*/ 40 w 219"/>
                <a:gd name="T115" fmla="*/ 133 h 154"/>
                <a:gd name="T116" fmla="*/ 121 w 219"/>
                <a:gd name="T117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154">
                  <a:moveTo>
                    <a:pt x="218" y="117"/>
                  </a:moveTo>
                  <a:cubicBezTo>
                    <a:pt x="219" y="117"/>
                    <a:pt x="219" y="117"/>
                    <a:pt x="219" y="118"/>
                  </a:cubicBezTo>
                  <a:cubicBezTo>
                    <a:pt x="219" y="119"/>
                    <a:pt x="219" y="119"/>
                    <a:pt x="218" y="119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4"/>
                    <a:pt x="173" y="154"/>
                    <a:pt x="172" y="153"/>
                  </a:cubicBezTo>
                  <a:cubicBezTo>
                    <a:pt x="171" y="153"/>
                    <a:pt x="171" y="152"/>
                    <a:pt x="171" y="151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45" y="131"/>
                    <a:pt x="126" y="119"/>
                    <a:pt x="113" y="106"/>
                  </a:cubicBezTo>
                  <a:cubicBezTo>
                    <a:pt x="118" y="100"/>
                    <a:pt x="122" y="94"/>
                    <a:pt x="126" y="89"/>
                  </a:cubicBezTo>
                  <a:cubicBezTo>
                    <a:pt x="128" y="86"/>
                    <a:pt x="130" y="84"/>
                    <a:pt x="131" y="82"/>
                  </a:cubicBezTo>
                  <a:cubicBezTo>
                    <a:pt x="141" y="93"/>
                    <a:pt x="154" y="102"/>
                    <a:pt x="179" y="103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4"/>
                    <a:pt x="171" y="83"/>
                    <a:pt x="172" y="83"/>
                  </a:cubicBezTo>
                  <a:cubicBezTo>
                    <a:pt x="172" y="82"/>
                    <a:pt x="173" y="82"/>
                    <a:pt x="173" y="82"/>
                  </a:cubicBezTo>
                  <a:cubicBezTo>
                    <a:pt x="173" y="82"/>
                    <a:pt x="174" y="82"/>
                    <a:pt x="174" y="83"/>
                  </a:cubicBezTo>
                  <a:lnTo>
                    <a:pt x="218" y="117"/>
                  </a:lnTo>
                  <a:close/>
                  <a:moveTo>
                    <a:pt x="45" y="71"/>
                  </a:moveTo>
                  <a:cubicBezTo>
                    <a:pt x="45" y="71"/>
                    <a:pt x="45" y="71"/>
                    <a:pt x="46" y="71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0"/>
                    <a:pt x="48" y="69"/>
                    <a:pt x="47" y="6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65" y="52"/>
                    <a:pt x="77" y="61"/>
                    <a:pt x="87" y="72"/>
                  </a:cubicBezTo>
                  <a:cubicBezTo>
                    <a:pt x="89" y="70"/>
                    <a:pt x="91" y="68"/>
                    <a:pt x="93" y="65"/>
                  </a:cubicBezTo>
                  <a:cubicBezTo>
                    <a:pt x="96" y="60"/>
                    <a:pt x="101" y="54"/>
                    <a:pt x="106" y="49"/>
                  </a:cubicBezTo>
                  <a:cubicBezTo>
                    <a:pt x="92" y="35"/>
                    <a:pt x="73" y="23"/>
                    <a:pt x="40" y="2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7" y="1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lnTo>
                    <a:pt x="45" y="71"/>
                  </a:lnTo>
                  <a:close/>
                  <a:moveTo>
                    <a:pt x="121" y="86"/>
                  </a:moveTo>
                  <a:cubicBezTo>
                    <a:pt x="134" y="67"/>
                    <a:pt x="145" y="53"/>
                    <a:pt x="179" y="50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1"/>
                    <a:pt x="173" y="71"/>
                    <a:pt x="173" y="71"/>
                  </a:cubicBezTo>
                  <a:cubicBezTo>
                    <a:pt x="173" y="71"/>
                    <a:pt x="174" y="71"/>
                    <a:pt x="174" y="71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6"/>
                    <a:pt x="219" y="36"/>
                    <a:pt x="219" y="35"/>
                  </a:cubicBezTo>
                  <a:cubicBezTo>
                    <a:pt x="219" y="35"/>
                    <a:pt x="219" y="34"/>
                    <a:pt x="218" y="3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0"/>
                    <a:pt x="173" y="0"/>
                    <a:pt x="172" y="0"/>
                  </a:cubicBezTo>
                  <a:cubicBezTo>
                    <a:pt x="171" y="1"/>
                    <a:pt x="171" y="1"/>
                    <a:pt x="171" y="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30" y="23"/>
                    <a:pt x="112" y="48"/>
                    <a:pt x="97" y="69"/>
                  </a:cubicBezTo>
                  <a:cubicBezTo>
                    <a:pt x="84" y="87"/>
                    <a:pt x="74" y="101"/>
                    <a:pt x="40" y="103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8" y="84"/>
                    <a:pt x="47" y="83"/>
                    <a:pt x="47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5" y="82"/>
                    <a:pt x="45" y="82"/>
                    <a:pt x="45" y="8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4"/>
                    <a:pt x="46" y="154"/>
                    <a:pt x="47" y="153"/>
                  </a:cubicBezTo>
                  <a:cubicBezTo>
                    <a:pt x="47" y="153"/>
                    <a:pt x="48" y="152"/>
                    <a:pt x="47" y="151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89" y="131"/>
                    <a:pt x="107" y="106"/>
                    <a:pt x="121" y="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1800">
                <a:latin typeface="Impact" panose="020B080603090205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326760" y="5349234"/>
            <a:ext cx="3100963" cy="971356"/>
            <a:chOff x="1358844" y="5349234"/>
            <a:chExt cx="3100963" cy="971356"/>
          </a:xfrm>
        </p:grpSpPr>
        <p:grpSp>
          <p:nvGrpSpPr>
            <p:cNvPr id="23" name="Group 56"/>
            <p:cNvGrpSpPr/>
            <p:nvPr/>
          </p:nvGrpSpPr>
          <p:grpSpPr>
            <a:xfrm>
              <a:off x="1358844" y="5349234"/>
              <a:ext cx="3100963" cy="971356"/>
              <a:chOff x="1229545" y="1255634"/>
              <a:chExt cx="2432620" cy="762002"/>
            </a:xfrm>
          </p:grpSpPr>
          <p:sp>
            <p:nvSpPr>
              <p:cNvPr id="24" name="Flowchart: Off-page Connector 59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5" name="Round Same Side Corner Rectangle 61"/>
              <p:cNvSpPr/>
              <p:nvPr/>
            </p:nvSpPr>
            <p:spPr>
              <a:xfrm rot="16200000">
                <a:off x="1078973" y="1406206"/>
                <a:ext cx="762001" cy="460857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  <p:cxnSp>
            <p:nvCxnSpPr>
              <p:cNvPr id="26" name="Straight Connector 63"/>
              <p:cNvCxnSpPr>
                <a:endCxn id="27" idx="2"/>
              </p:cNvCxnSpPr>
              <p:nvPr/>
            </p:nvCxnSpPr>
            <p:spPr>
              <a:xfrm>
                <a:off x="2991446" y="1636635"/>
                <a:ext cx="670719" cy="1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50"/>
            <p:cNvGrpSpPr/>
            <p:nvPr/>
          </p:nvGrpSpPr>
          <p:grpSpPr>
            <a:xfrm>
              <a:off x="2365810" y="5540420"/>
              <a:ext cx="591603" cy="588985"/>
              <a:chOff x="6350" y="-3175"/>
              <a:chExt cx="717550" cy="714376"/>
            </a:xfrm>
            <a:solidFill>
              <a:schemeClr val="bg1"/>
            </a:solidFill>
          </p:grpSpPr>
          <p:sp>
            <p:nvSpPr>
              <p:cNvPr id="47" name="Freeform 18"/>
              <p:cNvSpPr>
                <a:spLocks/>
              </p:cNvSpPr>
              <p:nvPr/>
            </p:nvSpPr>
            <p:spPr bwMode="auto">
              <a:xfrm>
                <a:off x="438150" y="430213"/>
                <a:ext cx="285750" cy="280988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800">
                  <a:latin typeface="Impact" panose="020B0806030902050204" pitchFamily="34" charset="0"/>
                </a:endParaRPr>
              </a:p>
            </p:txBody>
          </p:sp>
          <p:sp>
            <p:nvSpPr>
              <p:cNvPr id="48" name="Freeform 19"/>
              <p:cNvSpPr>
                <a:spLocks noEditPoints="1"/>
              </p:cNvSpPr>
              <p:nvPr/>
            </p:nvSpPr>
            <p:spPr bwMode="auto">
              <a:xfrm>
                <a:off x="6350" y="-3175"/>
                <a:ext cx="530225" cy="531813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800">
                  <a:latin typeface="Impact" panose="020B0806030902050204" pitchFamily="34" charset="0"/>
                </a:endParaRPr>
              </a:p>
            </p:txBody>
          </p:sp>
          <p:sp>
            <p:nvSpPr>
              <p:cNvPr id="49" name="Freeform 20"/>
              <p:cNvSpPr>
                <a:spLocks/>
              </p:cNvSpPr>
              <p:nvPr/>
            </p:nvSpPr>
            <p:spPr bwMode="auto">
              <a:xfrm>
                <a:off x="117475" y="106363"/>
                <a:ext cx="157163" cy="15557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800">
                  <a:latin typeface="Impact" panose="020B0806030902050204" pitchFamily="34" charset="0"/>
                </a:endParaRPr>
              </a:p>
            </p:txBody>
          </p:sp>
        </p:grpSp>
      </p:grpSp>
      <p:sp>
        <p:nvSpPr>
          <p:cNvPr id="60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1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11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12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19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26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27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9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4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41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42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9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56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57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9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64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7" grpId="0" animBg="1"/>
          <p:bldP spid="22" grpId="0" animBg="1"/>
          <p:bldP spid="27" grpId="0" animBg="1"/>
          <p:bldP spid="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19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9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4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9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9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64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7" grpId="0" animBg="1"/>
          <p:bldP spid="22" grpId="0" animBg="1"/>
          <p:bldP spid="27" grpId="0" animBg="1"/>
          <p:bldP spid="60" grpId="0"/>
        </p:bldLst>
      </p:timing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空心弧 2"/>
          <p:cNvSpPr/>
          <p:nvPr/>
        </p:nvSpPr>
        <p:spPr>
          <a:xfrm rot="5400000">
            <a:off x="4268892" y="1869745"/>
            <a:ext cx="1781052" cy="1781052"/>
          </a:xfrm>
          <a:prstGeom prst="blockArc">
            <a:avLst>
              <a:gd name="adj1" fmla="val 10800000"/>
              <a:gd name="adj2" fmla="val 95469"/>
              <a:gd name="adj3" fmla="val 2351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空心弧 23"/>
          <p:cNvSpPr/>
          <p:nvPr/>
        </p:nvSpPr>
        <p:spPr>
          <a:xfrm rot="5400000">
            <a:off x="4268892" y="3664445"/>
            <a:ext cx="1781052" cy="1781052"/>
          </a:xfrm>
          <a:prstGeom prst="blockArc">
            <a:avLst>
              <a:gd name="adj1" fmla="val 10800000"/>
              <a:gd name="adj2" fmla="val 95469"/>
              <a:gd name="adj3" fmla="val 2351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空心弧 24"/>
          <p:cNvSpPr/>
          <p:nvPr/>
        </p:nvSpPr>
        <p:spPr>
          <a:xfrm rot="16200000" flipH="1">
            <a:off x="6142057" y="1869745"/>
            <a:ext cx="1781052" cy="1781052"/>
          </a:xfrm>
          <a:prstGeom prst="blockArc">
            <a:avLst>
              <a:gd name="adj1" fmla="val 10800000"/>
              <a:gd name="adj2" fmla="val 95469"/>
              <a:gd name="adj3" fmla="val 2351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空心弧 25"/>
          <p:cNvSpPr/>
          <p:nvPr/>
        </p:nvSpPr>
        <p:spPr>
          <a:xfrm rot="16200000" flipH="1">
            <a:off x="6142057" y="3664445"/>
            <a:ext cx="1781052" cy="1781052"/>
          </a:xfrm>
          <a:prstGeom prst="blockArc">
            <a:avLst>
              <a:gd name="adj1" fmla="val 10800000"/>
              <a:gd name="adj2" fmla="val 95469"/>
              <a:gd name="adj3" fmla="val 2351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445787" y="2057518"/>
            <a:ext cx="2007477" cy="430879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2200" b="1" baseline="-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445787" y="2509244"/>
            <a:ext cx="3704435" cy="8679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在此录入图表的综合描述说明，在此录入图表的综合描述说明，在此录入图表的综合描述说明。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445787" y="3940909"/>
            <a:ext cx="2007477" cy="430879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2200" b="1" baseline="-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445787" y="4392635"/>
            <a:ext cx="3704435" cy="8679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在此录入图表的综合描述说明，在此录入图表的综合描述说明，在此录入图表的综合描述说明。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659117" y="2057518"/>
            <a:ext cx="2007477" cy="430879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2200" b="1" baseline="-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62159" y="2509244"/>
            <a:ext cx="3704435" cy="8679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在此录入图表的综合描述说明，在此录入图表的综合描述说明，在此录入图表的综合描述说明。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659117" y="3940909"/>
            <a:ext cx="2007477" cy="430879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2200" b="1" baseline="-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62159" y="4392635"/>
            <a:ext cx="3704435" cy="8679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在此录入图表的综合描述说明，在此录入图表的综合描述说明，在此录入图表的综合描述说明。</a:t>
            </a: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130618" y="1328097"/>
            <a:ext cx="1930765" cy="4717863"/>
            <a:chOff x="5341575" y="1164321"/>
            <a:chExt cx="1930765" cy="5160464"/>
          </a:xfrm>
          <a:gradFill>
            <a:gsLst>
              <a:gs pos="0">
                <a:schemeClr val="tx1">
                  <a:lumMod val="75000"/>
                  <a:lumOff val="25000"/>
                  <a:alpha val="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  <a:alpha val="0"/>
                </a:schemeClr>
              </a:gs>
            </a:gsLst>
            <a:lin ang="5400000" scaled="1"/>
          </a:gradFill>
        </p:grpSpPr>
        <p:sp>
          <p:nvSpPr>
            <p:cNvPr id="2" name="矩形 1"/>
            <p:cNvSpPr/>
            <p:nvPr/>
          </p:nvSpPr>
          <p:spPr>
            <a:xfrm>
              <a:off x="7243540" y="1189262"/>
              <a:ext cx="28800" cy="5135523"/>
            </a:xfrm>
            <a:prstGeom prst="rect">
              <a:avLst/>
            </a:prstGeom>
            <a:grpFill/>
            <a:ln>
              <a:noFill/>
            </a:ln>
            <a:effectLst>
              <a:outerShdw blurRad="63500" sx="102000" sy="102000" algn="ctr" rotWithShape="0">
                <a:schemeClr val="tx1">
                  <a:lumMod val="95000"/>
                  <a:lumOff val="5000"/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341575" y="1164321"/>
              <a:ext cx="28800" cy="5135523"/>
            </a:xfrm>
            <a:prstGeom prst="rect">
              <a:avLst/>
            </a:prstGeom>
            <a:grpFill/>
            <a:ln>
              <a:noFill/>
            </a:ln>
            <a:effectLst>
              <a:outerShdw blurRad="63500" sx="102000" sy="102000" algn="ctr" rotWithShape="0">
                <a:schemeClr val="tx1">
                  <a:lumMod val="95000"/>
                  <a:lumOff val="5000"/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561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5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" grpId="0" animBg="1"/>
      <p:bldP spid="25" grpId="0" animBg="1"/>
      <p:bldP spid="26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2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23"/>
          <p:cNvSpPr>
            <a:spLocks noChangeArrowheads="1"/>
          </p:cNvSpPr>
          <p:nvPr/>
        </p:nvSpPr>
        <p:spPr bwMode="auto">
          <a:xfrm>
            <a:off x="5944328" y="5642168"/>
            <a:ext cx="385233" cy="920405"/>
          </a:xfrm>
          <a:custGeom>
            <a:avLst/>
            <a:gdLst>
              <a:gd name="T0" fmla="*/ 96678 w 288032"/>
              <a:gd name="T1" fmla="*/ 0 h 553620"/>
              <a:gd name="T2" fmla="*/ 194042 w 288032"/>
              <a:gd name="T3" fmla="*/ 0 h 553620"/>
              <a:gd name="T4" fmla="*/ 290720 w 288032"/>
              <a:gd name="T5" fmla="*/ 554875 h 553620"/>
              <a:gd name="T6" fmla="*/ 0 w 288032"/>
              <a:gd name="T7" fmla="*/ 554875 h 553620"/>
              <a:gd name="T8" fmla="*/ 0 60000 65536"/>
              <a:gd name="T9" fmla="*/ 0 60000 65536"/>
              <a:gd name="T10" fmla="*/ 0 60000 65536"/>
              <a:gd name="T11" fmla="*/ 0 60000 65536"/>
              <a:gd name="T12" fmla="*/ 0 w 288032"/>
              <a:gd name="T13" fmla="*/ 0 h 553620"/>
              <a:gd name="T14" fmla="*/ 288032 w 288032"/>
              <a:gd name="T15" fmla="*/ 553620 h 5536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8032" h="553620">
                <a:moveTo>
                  <a:pt x="95784" y="0"/>
                </a:moveTo>
                <a:lnTo>
                  <a:pt x="192248" y="0"/>
                </a:lnTo>
                <a:lnTo>
                  <a:pt x="288032" y="553620"/>
                </a:lnTo>
                <a:lnTo>
                  <a:pt x="0" y="553620"/>
                </a:lnTo>
                <a:lnTo>
                  <a:pt x="9578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17" name="Group 6"/>
          <p:cNvGrpSpPr>
            <a:grpSpLocks/>
          </p:cNvGrpSpPr>
          <p:nvPr/>
        </p:nvGrpSpPr>
        <p:grpSpPr bwMode="auto">
          <a:xfrm rot="-744809">
            <a:off x="1816828" y="5223068"/>
            <a:ext cx="8640233" cy="385233"/>
            <a:chOff x="0" y="0"/>
            <a:chExt cx="6480000" cy="288000"/>
          </a:xfrm>
        </p:grpSpPr>
        <p:sp>
          <p:nvSpPr>
            <p:cNvPr id="18" name="矩形 7"/>
            <p:cNvSpPr>
              <a:spLocks noChangeArrowheads="1"/>
            </p:cNvSpPr>
            <p:nvPr/>
          </p:nvSpPr>
          <p:spPr bwMode="auto">
            <a:xfrm>
              <a:off x="0" y="71992"/>
              <a:ext cx="6480000" cy="14401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19" name="椭圆 8"/>
            <p:cNvSpPr>
              <a:spLocks noChangeArrowheads="1"/>
            </p:cNvSpPr>
            <p:nvPr/>
          </p:nvSpPr>
          <p:spPr bwMode="auto">
            <a:xfrm>
              <a:off x="3095984" y="0"/>
              <a:ext cx="288000" cy="288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rgbClr val="F8EAE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</p:grpSp>
      <p:sp>
        <p:nvSpPr>
          <p:cNvPr id="20" name="TextBox 15"/>
          <p:cNvSpPr>
            <a:spLocks noChangeArrowheads="1"/>
          </p:cNvSpPr>
          <p:nvPr/>
        </p:nvSpPr>
        <p:spPr bwMode="auto">
          <a:xfrm rot="-709074">
            <a:off x="1644660" y="5084850"/>
            <a:ext cx="20313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4800" b="1" dirty="0">
                <a:solidFill>
                  <a:schemeClr val="accent2"/>
                </a:solidFill>
                <a:sym typeface="Impact" pitchFamily="34" charset="0"/>
              </a:rPr>
              <a:t>关键字</a:t>
            </a:r>
          </a:p>
        </p:txBody>
      </p:sp>
      <p:sp>
        <p:nvSpPr>
          <p:cNvPr id="21" name="TextBox 45"/>
          <p:cNvSpPr>
            <a:spLocks noChangeArrowheads="1"/>
          </p:cNvSpPr>
          <p:nvPr/>
        </p:nvSpPr>
        <p:spPr bwMode="auto">
          <a:xfrm rot="-709074">
            <a:off x="8323801" y="3664567"/>
            <a:ext cx="20313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4800" b="1" dirty="0">
                <a:solidFill>
                  <a:schemeClr val="accent1"/>
                </a:solidFill>
                <a:sym typeface="Impact" pitchFamily="34" charset="0"/>
              </a:rPr>
              <a:t>关键字</a:t>
            </a:r>
          </a:p>
        </p:txBody>
      </p:sp>
      <p:grpSp>
        <p:nvGrpSpPr>
          <p:cNvPr id="22" name="Group 11"/>
          <p:cNvGrpSpPr>
            <a:grpSpLocks/>
          </p:cNvGrpSpPr>
          <p:nvPr/>
        </p:nvGrpSpPr>
        <p:grpSpPr bwMode="auto">
          <a:xfrm>
            <a:off x="1490861" y="2279863"/>
            <a:ext cx="3458633" cy="1955806"/>
            <a:chOff x="0" y="-174063"/>
            <a:chExt cx="2594714" cy="1467327"/>
          </a:xfrm>
        </p:grpSpPr>
        <p:sp>
          <p:nvSpPr>
            <p:cNvPr id="23" name="矩形 46"/>
            <p:cNvSpPr>
              <a:spLocks noChangeArrowheads="1"/>
            </p:cNvSpPr>
            <p:nvPr/>
          </p:nvSpPr>
          <p:spPr bwMode="auto">
            <a:xfrm>
              <a:off x="0" y="-174063"/>
              <a:ext cx="1904560" cy="315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2133" b="1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微软雅黑" pitchFamily="34" charset="-122"/>
                </a:rPr>
                <a:t>添加主题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</p:txBody>
        </p:sp>
        <p:sp>
          <p:nvSpPr>
            <p:cNvPr id="24" name="矩形 47"/>
            <p:cNvSpPr>
              <a:spLocks noChangeArrowheads="1"/>
            </p:cNvSpPr>
            <p:nvPr/>
          </p:nvSpPr>
          <p:spPr bwMode="auto">
            <a:xfrm>
              <a:off x="0" y="90611"/>
              <a:ext cx="2594714" cy="992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ts val="2400"/>
                </a:lnSpc>
                <a:spcBef>
                  <a:spcPct val="0"/>
                </a:spcBef>
                <a:buNone/>
              </a:pPr>
              <a:r>
                <a:rPr lang="zh-CN" altLang="en-US" sz="1467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微软雅黑" pitchFamily="34" charset="-122"/>
                </a:rPr>
                <a:t>在此录入上述图片的描述说明，在此录入上述图片的描述说明，在此录入上述图片的描述说明，在此录入上述图片的描述说明。</a:t>
              </a:r>
            </a:p>
          </p:txBody>
        </p:sp>
        <p:sp>
          <p:nvSpPr>
            <p:cNvPr id="25" name="等腰三角形 1"/>
            <p:cNvSpPr>
              <a:spLocks noChangeAspect="1" noChangeArrowheads="1"/>
            </p:cNvSpPr>
            <p:nvPr/>
          </p:nvSpPr>
          <p:spPr bwMode="auto">
            <a:xfrm flipV="1">
              <a:off x="862280" y="1138091"/>
              <a:ext cx="180000" cy="15517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FF3BBE"/>
                </a:solidFill>
                <a:sym typeface="微软雅黑" pitchFamily="34" charset="-122"/>
              </a:endParaRPr>
            </a:p>
          </p:txBody>
        </p:sp>
      </p:grpSp>
      <p:grpSp>
        <p:nvGrpSpPr>
          <p:cNvPr id="26" name="Group 15"/>
          <p:cNvGrpSpPr>
            <a:grpSpLocks/>
          </p:cNvGrpSpPr>
          <p:nvPr/>
        </p:nvGrpSpPr>
        <p:grpSpPr bwMode="auto">
          <a:xfrm>
            <a:off x="7862028" y="1197428"/>
            <a:ext cx="3458633" cy="1684866"/>
            <a:chOff x="0" y="0"/>
            <a:chExt cx="2594714" cy="1263610"/>
          </a:xfrm>
        </p:grpSpPr>
        <p:sp>
          <p:nvSpPr>
            <p:cNvPr id="27" name="矩形 48"/>
            <p:cNvSpPr>
              <a:spLocks noChangeArrowheads="1"/>
            </p:cNvSpPr>
            <p:nvPr/>
          </p:nvSpPr>
          <p:spPr bwMode="auto">
            <a:xfrm>
              <a:off x="0" y="0"/>
              <a:ext cx="1904560" cy="31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2133" b="1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微软雅黑" pitchFamily="34" charset="-122"/>
                </a:rPr>
                <a:t>添加主题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</p:txBody>
        </p:sp>
        <p:sp>
          <p:nvSpPr>
            <p:cNvPr id="28" name="矩形 49"/>
            <p:cNvSpPr>
              <a:spLocks noChangeArrowheads="1"/>
            </p:cNvSpPr>
            <p:nvPr/>
          </p:nvSpPr>
          <p:spPr bwMode="auto">
            <a:xfrm>
              <a:off x="0" y="264679"/>
              <a:ext cx="2594714" cy="761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ts val="2400"/>
                </a:lnSpc>
                <a:spcBef>
                  <a:spcPct val="0"/>
                </a:spcBef>
                <a:buNone/>
              </a:pPr>
              <a:r>
                <a:rPr lang="zh-CN" altLang="en-US" sz="1467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微软雅黑" pitchFamily="34" charset="-122"/>
                </a:rPr>
                <a:t>在此录入上述图片的描述说明，在此录入上述图片的描述说明，在此录入上述图片的描述说明。</a:t>
              </a:r>
            </a:p>
          </p:txBody>
        </p:sp>
        <p:sp>
          <p:nvSpPr>
            <p:cNvPr id="29" name="等腰三角形 18"/>
            <p:cNvSpPr>
              <a:spLocks noChangeAspect="1" noChangeArrowheads="1"/>
            </p:cNvSpPr>
            <p:nvPr/>
          </p:nvSpPr>
          <p:spPr bwMode="auto">
            <a:xfrm flipV="1">
              <a:off x="862280" y="1108437"/>
              <a:ext cx="180000" cy="15517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endParaRPr>
            </a:p>
          </p:txBody>
        </p:sp>
      </p:grpSp>
      <p:sp>
        <p:nvSpPr>
          <p:cNvPr id="30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998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169 -0.22963 L 8.33333E-7 -3.33333E-6 " pathEditMode="relative" rAng="0" ptsTypes="AA">
                                      <p:cBhvr>
                                        <p:cTn id="29" dur="75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1148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375E-6 2.59259E-6 L 4.375E-6 0.16134 " pathEditMode="relative" rAng="0" ptsTypes="AA">
                                      <p:cBhvr>
                                        <p:cTn id="3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5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440000">
                                      <p:cBhvr>
                                        <p:cTn id="3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-1440000">
                                      <p:cBhvr>
                                        <p:cTn id="3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0" grpId="1"/>
      <p:bldP spid="21" grpId="0"/>
      <p:bldP spid="21" grpId="1"/>
      <p:bldP spid="3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12055" y="1914675"/>
            <a:ext cx="2555228" cy="1776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pPr algn="ctr"/>
            <a:endParaRPr lang="zh-CN" altLang="en-US" sz="2489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12055" y="4032372"/>
            <a:ext cx="2555228" cy="1776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rtlCol="0" anchor="ctr"/>
          <a:lstStyle/>
          <a:p>
            <a:pPr algn="ctr"/>
            <a:endParaRPr lang="zh-CN" altLang="en-US" sz="2489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81297" y="1988840"/>
            <a:ext cx="2431518" cy="425800"/>
          </a:xfrm>
          <a:prstGeom prst="rect">
            <a:avLst/>
          </a:prstGeom>
        </p:spPr>
        <p:txBody>
          <a:bodyPr wrap="none" lIns="86401" tIns="43201" rIns="86401" bIns="43201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5267626" y="2440091"/>
            <a:ext cx="5290479" cy="118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401" tIns="43201" rIns="86401" bIns="43201">
            <a:spAutoFit/>
          </a:bodyPr>
          <a:lstStyle/>
          <a:p>
            <a:pPr marL="228580" indent="-228580">
              <a:lnSpc>
                <a:spcPct val="120000"/>
              </a:lnSpc>
              <a:spcBef>
                <a:spcPct val="0"/>
              </a:spcBef>
              <a:spcAft>
                <a:spcPts val="533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在此录入上述图表的综合描述说明，在此录入上述图表的详细描述说明，在此录入上述图表的详细描述说明。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28580" indent="-228580">
              <a:lnSpc>
                <a:spcPct val="120000"/>
              </a:lnSpc>
              <a:spcBef>
                <a:spcPct val="0"/>
              </a:spcBef>
              <a:spcAft>
                <a:spcPts val="533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在此录入上述图表的详细描述说明，在此录入图表的综合描述说明，在此录入上述图表的详细描述说明。</a:t>
            </a:r>
          </a:p>
        </p:txBody>
      </p:sp>
      <p:sp>
        <p:nvSpPr>
          <p:cNvPr id="15" name="矩形 14"/>
          <p:cNvSpPr/>
          <p:nvPr/>
        </p:nvSpPr>
        <p:spPr>
          <a:xfrm>
            <a:off x="5281297" y="4077074"/>
            <a:ext cx="2431518" cy="425800"/>
          </a:xfrm>
          <a:prstGeom prst="rect">
            <a:avLst/>
          </a:prstGeom>
        </p:spPr>
        <p:txBody>
          <a:bodyPr wrap="none" lIns="86401" tIns="43201" rIns="86401" bIns="43201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5267626" y="4528323"/>
            <a:ext cx="5290479" cy="118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401" tIns="43201" rIns="86401" bIns="4320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228580" indent="-228580">
              <a:lnSpc>
                <a:spcPct val="120000"/>
              </a:lnSpc>
              <a:spcBef>
                <a:spcPct val="0"/>
              </a:spcBef>
              <a:spcAft>
                <a:spcPts val="533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在此录入上述图表的综合描述说明，在此录入上述图表的详细描述说明，在此录入上述图表的详细描述说明。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228580" indent="-228580">
              <a:lnSpc>
                <a:spcPct val="120000"/>
              </a:lnSpc>
              <a:spcBef>
                <a:spcPct val="0"/>
              </a:spcBef>
              <a:spcAft>
                <a:spcPts val="533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在此录入上述图表的详细描述说明，在此录入图表的综合描述说明，在此录入上述图表的详细描述说明。</a:t>
            </a:r>
          </a:p>
        </p:txBody>
      </p:sp>
      <p:grpSp>
        <p:nvGrpSpPr>
          <p:cNvPr id="18" name="组合 17"/>
          <p:cNvGrpSpPr/>
          <p:nvPr/>
        </p:nvGrpSpPr>
        <p:grpSpPr>
          <a:xfrm rot="2947859">
            <a:off x="2399209" y="1553906"/>
            <a:ext cx="1046575" cy="2306263"/>
            <a:chOff x="3026843" y="1580365"/>
            <a:chExt cx="631020" cy="1390533"/>
          </a:xfrm>
          <a:solidFill>
            <a:srgbClr val="F5F5F5"/>
          </a:solidFill>
        </p:grpSpPr>
        <p:sp>
          <p:nvSpPr>
            <p:cNvPr id="19" name="直角上箭头 18"/>
            <p:cNvSpPr/>
            <p:nvPr/>
          </p:nvSpPr>
          <p:spPr>
            <a:xfrm>
              <a:off x="3026844" y="1580365"/>
              <a:ext cx="631019" cy="839885"/>
            </a:xfrm>
            <a:prstGeom prst="bentUpArrow">
              <a:avLst>
                <a:gd name="adj1" fmla="val 13867"/>
                <a:gd name="adj2" fmla="val 17280"/>
                <a:gd name="adj3" fmla="val 24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026843" y="2333842"/>
              <a:ext cx="91307" cy="637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rot="18652141" flipV="1">
            <a:off x="2503179" y="3862473"/>
            <a:ext cx="1046575" cy="2306263"/>
            <a:chOff x="3026843" y="1580365"/>
            <a:chExt cx="631020" cy="1390533"/>
          </a:xfrm>
          <a:solidFill>
            <a:srgbClr val="F5F5F5"/>
          </a:solidFill>
        </p:grpSpPr>
        <p:sp>
          <p:nvSpPr>
            <p:cNvPr id="22" name="直角上箭头 21"/>
            <p:cNvSpPr/>
            <p:nvPr/>
          </p:nvSpPr>
          <p:spPr>
            <a:xfrm>
              <a:off x="3026844" y="1580365"/>
              <a:ext cx="631019" cy="839885"/>
            </a:xfrm>
            <a:prstGeom prst="bentUpArrow">
              <a:avLst>
                <a:gd name="adj1" fmla="val 13867"/>
                <a:gd name="adj2" fmla="val 17280"/>
                <a:gd name="adj3" fmla="val 24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026843" y="2333842"/>
              <a:ext cx="91307" cy="637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465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animBg="1"/>
      <p:bldP spid="11" grpId="0" animBg="1"/>
      <p:bldP spid="13" grpId="0"/>
      <p:bldP spid="14" grpId="0"/>
      <p:bldP spid="15" grpId="0"/>
      <p:bldP spid="1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3"/>
          <p:cNvSpPr>
            <a:spLocks/>
          </p:cNvSpPr>
          <p:nvPr/>
        </p:nvSpPr>
        <p:spPr bwMode="auto">
          <a:xfrm rot="20192702" flipH="1">
            <a:off x="7697827" y="795840"/>
            <a:ext cx="915453" cy="759925"/>
          </a:xfrm>
          <a:custGeom>
            <a:avLst/>
            <a:gdLst>
              <a:gd name="T0" fmla="*/ 167 w 196"/>
              <a:gd name="T1" fmla="*/ 142 h 163"/>
              <a:gd name="T2" fmla="*/ 170 w 196"/>
              <a:gd name="T3" fmla="*/ 48 h 163"/>
              <a:gd name="T4" fmla="*/ 167 w 196"/>
              <a:gd name="T5" fmla="*/ 57 h 163"/>
              <a:gd name="T6" fmla="*/ 75 w 196"/>
              <a:gd name="T7" fmla="*/ 3 h 163"/>
              <a:gd name="T8" fmla="*/ 0 w 196"/>
              <a:gd name="T9" fmla="*/ 26 h 163"/>
              <a:gd name="T10" fmla="*/ 20 w 196"/>
              <a:gd name="T11" fmla="*/ 60 h 163"/>
              <a:gd name="T12" fmla="*/ 77 w 196"/>
              <a:gd name="T13" fmla="*/ 124 h 163"/>
              <a:gd name="T14" fmla="*/ 119 w 196"/>
              <a:gd name="T15" fmla="*/ 134 h 163"/>
              <a:gd name="T16" fmla="*/ 102 w 196"/>
              <a:gd name="T17" fmla="*/ 139 h 163"/>
              <a:gd name="T18" fmla="*/ 161 w 196"/>
              <a:gd name="T19" fmla="*/ 163 h 163"/>
              <a:gd name="T20" fmla="*/ 81 w 196"/>
              <a:gd name="T21" fmla="*/ 35 h 163"/>
              <a:gd name="T22" fmla="*/ 167 w 196"/>
              <a:gd name="T23" fmla="*/ 14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6" h="163">
                <a:moveTo>
                  <a:pt x="167" y="142"/>
                </a:moveTo>
                <a:cubicBezTo>
                  <a:pt x="167" y="142"/>
                  <a:pt x="196" y="98"/>
                  <a:pt x="170" y="48"/>
                </a:cubicBezTo>
                <a:cubicBezTo>
                  <a:pt x="167" y="57"/>
                  <a:pt x="167" y="57"/>
                  <a:pt x="167" y="57"/>
                </a:cubicBezTo>
                <a:cubicBezTo>
                  <a:pt x="167" y="57"/>
                  <a:pt x="152" y="0"/>
                  <a:pt x="75" y="3"/>
                </a:cubicBezTo>
                <a:cubicBezTo>
                  <a:pt x="21" y="6"/>
                  <a:pt x="0" y="26"/>
                  <a:pt x="0" y="26"/>
                </a:cubicBezTo>
                <a:cubicBezTo>
                  <a:pt x="0" y="26"/>
                  <a:pt x="19" y="23"/>
                  <a:pt x="20" y="60"/>
                </a:cubicBezTo>
                <a:cubicBezTo>
                  <a:pt x="21" y="81"/>
                  <a:pt x="43" y="116"/>
                  <a:pt x="77" y="124"/>
                </a:cubicBezTo>
                <a:cubicBezTo>
                  <a:pt x="111" y="131"/>
                  <a:pt x="119" y="134"/>
                  <a:pt x="119" y="134"/>
                </a:cubicBezTo>
                <a:cubicBezTo>
                  <a:pt x="102" y="139"/>
                  <a:pt x="102" y="139"/>
                  <a:pt x="102" y="139"/>
                </a:cubicBezTo>
                <a:cubicBezTo>
                  <a:pt x="102" y="139"/>
                  <a:pt x="159" y="140"/>
                  <a:pt x="161" y="163"/>
                </a:cubicBezTo>
                <a:cubicBezTo>
                  <a:pt x="161" y="163"/>
                  <a:pt x="157" y="56"/>
                  <a:pt x="81" y="35"/>
                </a:cubicBezTo>
                <a:cubicBezTo>
                  <a:pt x="81" y="35"/>
                  <a:pt x="153" y="45"/>
                  <a:pt x="167" y="1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36"/>
          <p:cNvSpPr>
            <a:spLocks/>
          </p:cNvSpPr>
          <p:nvPr/>
        </p:nvSpPr>
        <p:spPr bwMode="auto">
          <a:xfrm rot="1695130">
            <a:off x="9273187" y="1636908"/>
            <a:ext cx="432992" cy="555713"/>
          </a:xfrm>
          <a:custGeom>
            <a:avLst/>
            <a:gdLst>
              <a:gd name="T0" fmla="*/ 4 w 79"/>
              <a:gd name="T1" fmla="*/ 55 h 101"/>
              <a:gd name="T2" fmla="*/ 37 w 79"/>
              <a:gd name="T3" fmla="*/ 10 h 101"/>
              <a:gd name="T4" fmla="*/ 77 w 79"/>
              <a:gd name="T5" fmla="*/ 5 h 101"/>
              <a:gd name="T6" fmla="*/ 75 w 79"/>
              <a:gd name="T7" fmla="*/ 25 h 101"/>
              <a:gd name="T8" fmla="*/ 61 w 79"/>
              <a:gd name="T9" fmla="*/ 67 h 101"/>
              <a:gd name="T10" fmla="*/ 43 w 79"/>
              <a:gd name="T11" fmla="*/ 81 h 101"/>
              <a:gd name="T12" fmla="*/ 52 w 79"/>
              <a:gd name="T13" fmla="*/ 80 h 101"/>
              <a:gd name="T14" fmla="*/ 30 w 79"/>
              <a:gd name="T15" fmla="*/ 101 h 101"/>
              <a:gd name="T16" fmla="*/ 27 w 79"/>
              <a:gd name="T17" fmla="*/ 87 h 101"/>
              <a:gd name="T18" fmla="*/ 48 w 79"/>
              <a:gd name="T19" fmla="*/ 20 h 101"/>
              <a:gd name="T20" fmla="*/ 18 w 79"/>
              <a:gd name="T21" fmla="*/ 91 h 101"/>
              <a:gd name="T22" fmla="*/ 1 w 79"/>
              <a:gd name="T23" fmla="*/ 51 h 101"/>
              <a:gd name="T24" fmla="*/ 4 w 79"/>
              <a:gd name="T25" fmla="*/ 5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" h="101">
                <a:moveTo>
                  <a:pt x="4" y="55"/>
                </a:moveTo>
                <a:cubicBezTo>
                  <a:pt x="4" y="55"/>
                  <a:pt x="0" y="25"/>
                  <a:pt x="37" y="10"/>
                </a:cubicBezTo>
                <a:cubicBezTo>
                  <a:pt x="63" y="0"/>
                  <a:pt x="77" y="5"/>
                  <a:pt x="77" y="5"/>
                </a:cubicBezTo>
                <a:cubicBezTo>
                  <a:pt x="77" y="5"/>
                  <a:pt x="67" y="7"/>
                  <a:pt x="75" y="25"/>
                </a:cubicBezTo>
                <a:cubicBezTo>
                  <a:pt x="79" y="35"/>
                  <a:pt x="76" y="57"/>
                  <a:pt x="61" y="67"/>
                </a:cubicBezTo>
                <a:cubicBezTo>
                  <a:pt x="47" y="78"/>
                  <a:pt x="43" y="81"/>
                  <a:pt x="43" y="81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29" y="91"/>
                  <a:pt x="30" y="101"/>
                </a:cubicBezTo>
                <a:cubicBezTo>
                  <a:pt x="28" y="97"/>
                  <a:pt x="28" y="92"/>
                  <a:pt x="27" y="87"/>
                </a:cubicBezTo>
                <a:cubicBezTo>
                  <a:pt x="24" y="59"/>
                  <a:pt x="33" y="34"/>
                  <a:pt x="48" y="20"/>
                </a:cubicBezTo>
                <a:cubicBezTo>
                  <a:pt x="30" y="31"/>
                  <a:pt x="14" y="52"/>
                  <a:pt x="18" y="91"/>
                </a:cubicBezTo>
                <a:cubicBezTo>
                  <a:pt x="11" y="85"/>
                  <a:pt x="0" y="71"/>
                  <a:pt x="1" y="51"/>
                </a:cubicBezTo>
                <a:lnTo>
                  <a:pt x="4" y="5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30"/>
          <p:cNvSpPr>
            <a:spLocks/>
          </p:cNvSpPr>
          <p:nvPr/>
        </p:nvSpPr>
        <p:spPr bwMode="auto">
          <a:xfrm rot="19798984">
            <a:off x="7773616" y="994011"/>
            <a:ext cx="1582507" cy="1189591"/>
          </a:xfrm>
          <a:custGeom>
            <a:avLst/>
            <a:gdLst>
              <a:gd name="T0" fmla="*/ 9 w 246"/>
              <a:gd name="T1" fmla="*/ 121 h 185"/>
              <a:gd name="T2" fmla="*/ 73 w 246"/>
              <a:gd name="T3" fmla="*/ 31 h 185"/>
              <a:gd name="T4" fmla="*/ 69 w 246"/>
              <a:gd name="T5" fmla="*/ 42 h 185"/>
              <a:gd name="T6" fmla="*/ 192 w 246"/>
              <a:gd name="T7" fmla="*/ 58 h 185"/>
              <a:gd name="T8" fmla="*/ 246 w 246"/>
              <a:gd name="T9" fmla="*/ 133 h 185"/>
              <a:gd name="T10" fmla="*/ 203 w 246"/>
              <a:gd name="T11" fmla="*/ 150 h 185"/>
              <a:gd name="T12" fmla="*/ 105 w 246"/>
              <a:gd name="T13" fmla="*/ 168 h 185"/>
              <a:gd name="T14" fmla="*/ 59 w 246"/>
              <a:gd name="T15" fmla="*/ 147 h 185"/>
              <a:gd name="T16" fmla="*/ 71 w 246"/>
              <a:gd name="T17" fmla="*/ 164 h 185"/>
              <a:gd name="T18" fmla="*/ 0 w 246"/>
              <a:gd name="T19" fmla="*/ 145 h 185"/>
              <a:gd name="T20" fmla="*/ 165 w 246"/>
              <a:gd name="T21" fmla="*/ 83 h 185"/>
              <a:gd name="T22" fmla="*/ 9 w 246"/>
              <a:gd name="T23" fmla="*/ 12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6" h="185">
                <a:moveTo>
                  <a:pt x="9" y="121"/>
                </a:moveTo>
                <a:cubicBezTo>
                  <a:pt x="9" y="121"/>
                  <a:pt x="14" y="59"/>
                  <a:pt x="73" y="31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2"/>
                  <a:pt x="124" y="0"/>
                  <a:pt x="192" y="58"/>
                </a:cubicBezTo>
                <a:cubicBezTo>
                  <a:pt x="241" y="99"/>
                  <a:pt x="246" y="133"/>
                  <a:pt x="246" y="133"/>
                </a:cubicBezTo>
                <a:cubicBezTo>
                  <a:pt x="246" y="133"/>
                  <a:pt x="230" y="116"/>
                  <a:pt x="203" y="150"/>
                </a:cubicBezTo>
                <a:cubicBezTo>
                  <a:pt x="187" y="169"/>
                  <a:pt x="142" y="185"/>
                  <a:pt x="105" y="168"/>
                </a:cubicBezTo>
                <a:cubicBezTo>
                  <a:pt x="68" y="151"/>
                  <a:pt x="59" y="147"/>
                  <a:pt x="59" y="147"/>
                </a:cubicBezTo>
                <a:cubicBezTo>
                  <a:pt x="71" y="164"/>
                  <a:pt x="71" y="164"/>
                  <a:pt x="71" y="164"/>
                </a:cubicBezTo>
                <a:cubicBezTo>
                  <a:pt x="71" y="164"/>
                  <a:pt x="17" y="124"/>
                  <a:pt x="0" y="145"/>
                </a:cubicBezTo>
                <a:cubicBezTo>
                  <a:pt x="0" y="145"/>
                  <a:pt x="79" y="49"/>
                  <a:pt x="165" y="83"/>
                </a:cubicBezTo>
                <a:cubicBezTo>
                  <a:pt x="165" y="83"/>
                  <a:pt x="91" y="41"/>
                  <a:pt x="9" y="12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36"/>
          <p:cNvSpPr>
            <a:spLocks/>
          </p:cNvSpPr>
          <p:nvPr/>
        </p:nvSpPr>
        <p:spPr bwMode="auto">
          <a:xfrm rot="20742510">
            <a:off x="7421299" y="1633653"/>
            <a:ext cx="432992" cy="555713"/>
          </a:xfrm>
          <a:custGeom>
            <a:avLst/>
            <a:gdLst>
              <a:gd name="T0" fmla="*/ 4 w 79"/>
              <a:gd name="T1" fmla="*/ 55 h 101"/>
              <a:gd name="T2" fmla="*/ 37 w 79"/>
              <a:gd name="T3" fmla="*/ 10 h 101"/>
              <a:gd name="T4" fmla="*/ 77 w 79"/>
              <a:gd name="T5" fmla="*/ 5 h 101"/>
              <a:gd name="T6" fmla="*/ 75 w 79"/>
              <a:gd name="T7" fmla="*/ 25 h 101"/>
              <a:gd name="T8" fmla="*/ 61 w 79"/>
              <a:gd name="T9" fmla="*/ 67 h 101"/>
              <a:gd name="T10" fmla="*/ 43 w 79"/>
              <a:gd name="T11" fmla="*/ 81 h 101"/>
              <a:gd name="T12" fmla="*/ 52 w 79"/>
              <a:gd name="T13" fmla="*/ 80 h 101"/>
              <a:gd name="T14" fmla="*/ 30 w 79"/>
              <a:gd name="T15" fmla="*/ 101 h 101"/>
              <a:gd name="T16" fmla="*/ 27 w 79"/>
              <a:gd name="T17" fmla="*/ 87 h 101"/>
              <a:gd name="T18" fmla="*/ 48 w 79"/>
              <a:gd name="T19" fmla="*/ 20 h 101"/>
              <a:gd name="T20" fmla="*/ 18 w 79"/>
              <a:gd name="T21" fmla="*/ 91 h 101"/>
              <a:gd name="T22" fmla="*/ 1 w 79"/>
              <a:gd name="T23" fmla="*/ 51 h 101"/>
              <a:gd name="T24" fmla="*/ 4 w 79"/>
              <a:gd name="T25" fmla="*/ 5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" h="101">
                <a:moveTo>
                  <a:pt x="4" y="55"/>
                </a:moveTo>
                <a:cubicBezTo>
                  <a:pt x="4" y="55"/>
                  <a:pt x="0" y="25"/>
                  <a:pt x="37" y="10"/>
                </a:cubicBezTo>
                <a:cubicBezTo>
                  <a:pt x="63" y="0"/>
                  <a:pt x="77" y="5"/>
                  <a:pt x="77" y="5"/>
                </a:cubicBezTo>
                <a:cubicBezTo>
                  <a:pt x="77" y="5"/>
                  <a:pt x="67" y="7"/>
                  <a:pt x="75" y="25"/>
                </a:cubicBezTo>
                <a:cubicBezTo>
                  <a:pt x="79" y="35"/>
                  <a:pt x="76" y="57"/>
                  <a:pt x="61" y="67"/>
                </a:cubicBezTo>
                <a:cubicBezTo>
                  <a:pt x="47" y="78"/>
                  <a:pt x="43" y="81"/>
                  <a:pt x="43" y="81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29" y="91"/>
                  <a:pt x="30" y="101"/>
                </a:cubicBezTo>
                <a:cubicBezTo>
                  <a:pt x="28" y="97"/>
                  <a:pt x="28" y="92"/>
                  <a:pt x="27" y="87"/>
                </a:cubicBezTo>
                <a:cubicBezTo>
                  <a:pt x="24" y="59"/>
                  <a:pt x="33" y="34"/>
                  <a:pt x="48" y="20"/>
                </a:cubicBezTo>
                <a:cubicBezTo>
                  <a:pt x="30" y="31"/>
                  <a:pt x="14" y="52"/>
                  <a:pt x="18" y="91"/>
                </a:cubicBezTo>
                <a:cubicBezTo>
                  <a:pt x="11" y="85"/>
                  <a:pt x="0" y="71"/>
                  <a:pt x="1" y="51"/>
                </a:cubicBezTo>
                <a:lnTo>
                  <a:pt x="4" y="5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30"/>
          <p:cNvSpPr>
            <a:spLocks/>
          </p:cNvSpPr>
          <p:nvPr/>
        </p:nvSpPr>
        <p:spPr bwMode="auto">
          <a:xfrm rot="1801016" flipH="1">
            <a:off x="7046482" y="3364673"/>
            <a:ext cx="1029348" cy="773774"/>
          </a:xfrm>
          <a:custGeom>
            <a:avLst/>
            <a:gdLst>
              <a:gd name="T0" fmla="*/ 9 w 246"/>
              <a:gd name="T1" fmla="*/ 121 h 185"/>
              <a:gd name="T2" fmla="*/ 73 w 246"/>
              <a:gd name="T3" fmla="*/ 31 h 185"/>
              <a:gd name="T4" fmla="*/ 69 w 246"/>
              <a:gd name="T5" fmla="*/ 42 h 185"/>
              <a:gd name="T6" fmla="*/ 192 w 246"/>
              <a:gd name="T7" fmla="*/ 58 h 185"/>
              <a:gd name="T8" fmla="*/ 246 w 246"/>
              <a:gd name="T9" fmla="*/ 133 h 185"/>
              <a:gd name="T10" fmla="*/ 203 w 246"/>
              <a:gd name="T11" fmla="*/ 150 h 185"/>
              <a:gd name="T12" fmla="*/ 105 w 246"/>
              <a:gd name="T13" fmla="*/ 168 h 185"/>
              <a:gd name="T14" fmla="*/ 59 w 246"/>
              <a:gd name="T15" fmla="*/ 147 h 185"/>
              <a:gd name="T16" fmla="*/ 71 w 246"/>
              <a:gd name="T17" fmla="*/ 164 h 185"/>
              <a:gd name="T18" fmla="*/ 0 w 246"/>
              <a:gd name="T19" fmla="*/ 145 h 185"/>
              <a:gd name="T20" fmla="*/ 165 w 246"/>
              <a:gd name="T21" fmla="*/ 83 h 185"/>
              <a:gd name="T22" fmla="*/ 9 w 246"/>
              <a:gd name="T23" fmla="*/ 12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6" h="185">
                <a:moveTo>
                  <a:pt x="9" y="121"/>
                </a:moveTo>
                <a:cubicBezTo>
                  <a:pt x="9" y="121"/>
                  <a:pt x="14" y="59"/>
                  <a:pt x="73" y="31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2"/>
                  <a:pt x="124" y="0"/>
                  <a:pt x="192" y="58"/>
                </a:cubicBezTo>
                <a:cubicBezTo>
                  <a:pt x="241" y="99"/>
                  <a:pt x="246" y="133"/>
                  <a:pt x="246" y="133"/>
                </a:cubicBezTo>
                <a:cubicBezTo>
                  <a:pt x="246" y="133"/>
                  <a:pt x="230" y="116"/>
                  <a:pt x="203" y="150"/>
                </a:cubicBezTo>
                <a:cubicBezTo>
                  <a:pt x="187" y="169"/>
                  <a:pt x="142" y="185"/>
                  <a:pt x="105" y="168"/>
                </a:cubicBezTo>
                <a:cubicBezTo>
                  <a:pt x="68" y="151"/>
                  <a:pt x="59" y="147"/>
                  <a:pt x="59" y="147"/>
                </a:cubicBezTo>
                <a:cubicBezTo>
                  <a:pt x="71" y="164"/>
                  <a:pt x="71" y="164"/>
                  <a:pt x="71" y="164"/>
                </a:cubicBezTo>
                <a:cubicBezTo>
                  <a:pt x="71" y="164"/>
                  <a:pt x="17" y="124"/>
                  <a:pt x="0" y="145"/>
                </a:cubicBezTo>
                <a:cubicBezTo>
                  <a:pt x="0" y="145"/>
                  <a:pt x="79" y="49"/>
                  <a:pt x="165" y="83"/>
                </a:cubicBezTo>
                <a:cubicBezTo>
                  <a:pt x="165" y="83"/>
                  <a:pt x="91" y="41"/>
                  <a:pt x="9" y="1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29"/>
          <p:cNvSpPr>
            <a:spLocks/>
          </p:cNvSpPr>
          <p:nvPr/>
        </p:nvSpPr>
        <p:spPr bwMode="auto">
          <a:xfrm>
            <a:off x="7939845" y="2568796"/>
            <a:ext cx="1622968" cy="1105194"/>
          </a:xfrm>
          <a:custGeom>
            <a:avLst/>
            <a:gdLst>
              <a:gd name="T0" fmla="*/ 129 w 226"/>
              <a:gd name="T1" fmla="*/ 12 h 154"/>
              <a:gd name="T2" fmla="*/ 7 w 226"/>
              <a:gd name="T3" fmla="*/ 154 h 154"/>
              <a:gd name="T4" fmla="*/ 0 w 226"/>
              <a:gd name="T5" fmla="*/ 142 h 154"/>
              <a:gd name="T6" fmla="*/ 120 w 226"/>
              <a:gd name="T7" fmla="*/ 8 h 154"/>
              <a:gd name="T8" fmla="*/ 226 w 226"/>
              <a:gd name="T9" fmla="*/ 19 h 154"/>
              <a:gd name="T10" fmla="*/ 129 w 226"/>
              <a:gd name="T11" fmla="*/ 12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6" h="154">
                <a:moveTo>
                  <a:pt x="129" y="12"/>
                </a:moveTo>
                <a:cubicBezTo>
                  <a:pt x="55" y="28"/>
                  <a:pt x="4" y="90"/>
                  <a:pt x="7" y="154"/>
                </a:cubicBezTo>
                <a:cubicBezTo>
                  <a:pt x="4" y="151"/>
                  <a:pt x="3" y="145"/>
                  <a:pt x="0" y="142"/>
                </a:cubicBezTo>
                <a:cubicBezTo>
                  <a:pt x="0" y="80"/>
                  <a:pt x="48" y="24"/>
                  <a:pt x="120" y="8"/>
                </a:cubicBezTo>
                <a:cubicBezTo>
                  <a:pt x="157" y="0"/>
                  <a:pt x="195" y="5"/>
                  <a:pt x="226" y="19"/>
                </a:cubicBezTo>
                <a:cubicBezTo>
                  <a:pt x="197" y="8"/>
                  <a:pt x="163" y="5"/>
                  <a:pt x="129" y="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31"/>
          <p:cNvSpPr>
            <a:spLocks/>
          </p:cNvSpPr>
          <p:nvPr/>
        </p:nvSpPr>
        <p:spPr bwMode="auto">
          <a:xfrm>
            <a:off x="7104138" y="1527190"/>
            <a:ext cx="151396" cy="581362"/>
          </a:xfrm>
          <a:custGeom>
            <a:avLst/>
            <a:gdLst>
              <a:gd name="T0" fmla="*/ 12 w 21"/>
              <a:gd name="T1" fmla="*/ 80 h 81"/>
              <a:gd name="T2" fmla="*/ 3 w 21"/>
              <a:gd name="T3" fmla="*/ 81 h 81"/>
              <a:gd name="T4" fmla="*/ 3 w 21"/>
              <a:gd name="T5" fmla="*/ 32 h 81"/>
              <a:gd name="T6" fmla="*/ 5 w 21"/>
              <a:gd name="T7" fmla="*/ 0 h 81"/>
              <a:gd name="T8" fmla="*/ 14 w 21"/>
              <a:gd name="T9" fmla="*/ 28 h 81"/>
              <a:gd name="T10" fmla="*/ 12 w 21"/>
              <a:gd name="T11" fmla="*/ 8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81">
                <a:moveTo>
                  <a:pt x="12" y="80"/>
                </a:moveTo>
                <a:cubicBezTo>
                  <a:pt x="9" y="81"/>
                  <a:pt x="6" y="81"/>
                  <a:pt x="3" y="81"/>
                </a:cubicBezTo>
                <a:cubicBezTo>
                  <a:pt x="3" y="55"/>
                  <a:pt x="3" y="36"/>
                  <a:pt x="3" y="32"/>
                </a:cubicBezTo>
                <a:cubicBezTo>
                  <a:pt x="0" y="8"/>
                  <a:pt x="1" y="0"/>
                  <a:pt x="5" y="0"/>
                </a:cubicBezTo>
                <a:cubicBezTo>
                  <a:pt x="9" y="0"/>
                  <a:pt x="21" y="3"/>
                  <a:pt x="14" y="28"/>
                </a:cubicBezTo>
                <a:cubicBezTo>
                  <a:pt x="13" y="33"/>
                  <a:pt x="12" y="52"/>
                  <a:pt x="12" y="8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24"/>
          <p:cNvSpPr>
            <a:spLocks/>
          </p:cNvSpPr>
          <p:nvPr/>
        </p:nvSpPr>
        <p:spPr bwMode="auto">
          <a:xfrm>
            <a:off x="6643893" y="3380280"/>
            <a:ext cx="214982" cy="2131659"/>
          </a:xfrm>
          <a:custGeom>
            <a:avLst/>
            <a:gdLst>
              <a:gd name="T0" fmla="*/ 21 w 30"/>
              <a:gd name="T1" fmla="*/ 297 h 297"/>
              <a:gd name="T2" fmla="*/ 29 w 30"/>
              <a:gd name="T3" fmla="*/ 290 h 297"/>
              <a:gd name="T4" fmla="*/ 29 w 30"/>
              <a:gd name="T5" fmla="*/ 13 h 297"/>
              <a:gd name="T6" fmla="*/ 21 w 30"/>
              <a:gd name="T7" fmla="*/ 2 h 297"/>
              <a:gd name="T8" fmla="*/ 22 w 30"/>
              <a:gd name="T9" fmla="*/ 7 h 297"/>
              <a:gd name="T10" fmla="*/ 14 w 30"/>
              <a:gd name="T11" fmla="*/ 290 h 297"/>
              <a:gd name="T12" fmla="*/ 21 w 30"/>
              <a:gd name="T13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297">
                <a:moveTo>
                  <a:pt x="21" y="297"/>
                </a:moveTo>
                <a:cubicBezTo>
                  <a:pt x="25" y="297"/>
                  <a:pt x="29" y="294"/>
                  <a:pt x="29" y="290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9"/>
                  <a:pt x="25" y="2"/>
                  <a:pt x="21" y="2"/>
                </a:cubicBezTo>
                <a:cubicBezTo>
                  <a:pt x="17" y="2"/>
                  <a:pt x="0" y="0"/>
                  <a:pt x="22" y="7"/>
                </a:cubicBezTo>
                <a:cubicBezTo>
                  <a:pt x="30" y="9"/>
                  <a:pt x="14" y="290"/>
                  <a:pt x="14" y="290"/>
                </a:cubicBezTo>
                <a:cubicBezTo>
                  <a:pt x="14" y="294"/>
                  <a:pt x="17" y="297"/>
                  <a:pt x="21" y="29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25"/>
          <p:cNvSpPr>
            <a:spLocks/>
          </p:cNvSpPr>
          <p:nvPr/>
        </p:nvSpPr>
        <p:spPr bwMode="auto">
          <a:xfrm>
            <a:off x="8248694" y="3789049"/>
            <a:ext cx="184702" cy="1722890"/>
          </a:xfrm>
          <a:custGeom>
            <a:avLst/>
            <a:gdLst>
              <a:gd name="T0" fmla="*/ 8 w 26"/>
              <a:gd name="T1" fmla="*/ 240 h 240"/>
              <a:gd name="T2" fmla="*/ 16 w 26"/>
              <a:gd name="T3" fmla="*/ 233 h 240"/>
              <a:gd name="T4" fmla="*/ 17 w 26"/>
              <a:gd name="T5" fmla="*/ 34 h 240"/>
              <a:gd name="T6" fmla="*/ 12 w 26"/>
              <a:gd name="T7" fmla="*/ 33 h 240"/>
              <a:gd name="T8" fmla="*/ 1 w 26"/>
              <a:gd name="T9" fmla="*/ 233 h 240"/>
              <a:gd name="T10" fmla="*/ 8 w 26"/>
              <a:gd name="T11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240">
                <a:moveTo>
                  <a:pt x="8" y="240"/>
                </a:moveTo>
                <a:cubicBezTo>
                  <a:pt x="12" y="240"/>
                  <a:pt x="16" y="237"/>
                  <a:pt x="16" y="233"/>
                </a:cubicBezTo>
                <a:cubicBezTo>
                  <a:pt x="16" y="233"/>
                  <a:pt x="8" y="68"/>
                  <a:pt x="17" y="34"/>
                </a:cubicBezTo>
                <a:cubicBezTo>
                  <a:pt x="26" y="0"/>
                  <a:pt x="15" y="30"/>
                  <a:pt x="12" y="33"/>
                </a:cubicBezTo>
                <a:cubicBezTo>
                  <a:pt x="0" y="53"/>
                  <a:pt x="1" y="233"/>
                  <a:pt x="1" y="233"/>
                </a:cubicBezTo>
                <a:cubicBezTo>
                  <a:pt x="1" y="237"/>
                  <a:pt x="4" y="240"/>
                  <a:pt x="8" y="2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26"/>
          <p:cNvSpPr>
            <a:spLocks/>
          </p:cNvSpPr>
          <p:nvPr/>
        </p:nvSpPr>
        <p:spPr bwMode="auto">
          <a:xfrm>
            <a:off x="7894425" y="3307610"/>
            <a:ext cx="145340" cy="1886398"/>
          </a:xfrm>
          <a:custGeom>
            <a:avLst/>
            <a:gdLst>
              <a:gd name="T0" fmla="*/ 9 w 20"/>
              <a:gd name="T1" fmla="*/ 263 h 263"/>
              <a:gd name="T2" fmla="*/ 17 w 20"/>
              <a:gd name="T3" fmla="*/ 256 h 263"/>
              <a:gd name="T4" fmla="*/ 17 w 20"/>
              <a:gd name="T5" fmla="*/ 19 h 263"/>
              <a:gd name="T6" fmla="*/ 9 w 20"/>
              <a:gd name="T7" fmla="*/ 12 h 263"/>
              <a:gd name="T8" fmla="*/ 2 w 20"/>
              <a:gd name="T9" fmla="*/ 256 h 263"/>
              <a:gd name="T10" fmla="*/ 9 w 20"/>
              <a:gd name="T11" fmla="*/ 263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263">
                <a:moveTo>
                  <a:pt x="9" y="263"/>
                </a:moveTo>
                <a:cubicBezTo>
                  <a:pt x="13" y="263"/>
                  <a:pt x="17" y="260"/>
                  <a:pt x="17" y="256"/>
                </a:cubicBezTo>
                <a:cubicBezTo>
                  <a:pt x="17" y="256"/>
                  <a:pt x="8" y="67"/>
                  <a:pt x="17" y="19"/>
                </a:cubicBezTo>
                <a:cubicBezTo>
                  <a:pt x="20" y="0"/>
                  <a:pt x="12" y="9"/>
                  <a:pt x="9" y="12"/>
                </a:cubicBezTo>
                <a:cubicBezTo>
                  <a:pt x="0" y="22"/>
                  <a:pt x="2" y="256"/>
                  <a:pt x="2" y="256"/>
                </a:cubicBezTo>
                <a:cubicBezTo>
                  <a:pt x="2" y="260"/>
                  <a:pt x="5" y="263"/>
                  <a:pt x="9" y="26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27"/>
          <p:cNvSpPr>
            <a:spLocks noEditPoints="1"/>
          </p:cNvSpPr>
          <p:nvPr/>
        </p:nvSpPr>
        <p:spPr bwMode="auto">
          <a:xfrm>
            <a:off x="6737758" y="5042771"/>
            <a:ext cx="1625995" cy="1398901"/>
          </a:xfrm>
          <a:custGeom>
            <a:avLst/>
            <a:gdLst>
              <a:gd name="T0" fmla="*/ 2 w 226"/>
              <a:gd name="T1" fmla="*/ 61 h 195"/>
              <a:gd name="T2" fmla="*/ 56 w 226"/>
              <a:gd name="T3" fmla="*/ 128 h 195"/>
              <a:gd name="T4" fmla="*/ 56 w 226"/>
              <a:gd name="T5" fmla="*/ 128 h 195"/>
              <a:gd name="T6" fmla="*/ 108 w 226"/>
              <a:gd name="T7" fmla="*/ 192 h 195"/>
              <a:gd name="T8" fmla="*/ 113 w 226"/>
              <a:gd name="T9" fmla="*/ 195 h 195"/>
              <a:gd name="T10" fmla="*/ 119 w 226"/>
              <a:gd name="T11" fmla="*/ 192 h 195"/>
              <a:gd name="T12" fmla="*/ 171 w 226"/>
              <a:gd name="T13" fmla="*/ 128 h 195"/>
              <a:gd name="T14" fmla="*/ 171 w 226"/>
              <a:gd name="T15" fmla="*/ 128 h 195"/>
              <a:gd name="T16" fmla="*/ 224 w 226"/>
              <a:gd name="T17" fmla="*/ 61 h 195"/>
              <a:gd name="T18" fmla="*/ 225 w 226"/>
              <a:gd name="T19" fmla="*/ 54 h 195"/>
              <a:gd name="T20" fmla="*/ 219 w 226"/>
              <a:gd name="T21" fmla="*/ 49 h 195"/>
              <a:gd name="T22" fmla="*/ 178 w 226"/>
              <a:gd name="T23" fmla="*/ 7 h 195"/>
              <a:gd name="T24" fmla="*/ 177 w 226"/>
              <a:gd name="T25" fmla="*/ 5 h 195"/>
              <a:gd name="T26" fmla="*/ 169 w 226"/>
              <a:gd name="T27" fmla="*/ 1 h 195"/>
              <a:gd name="T28" fmla="*/ 166 w 226"/>
              <a:gd name="T29" fmla="*/ 2 h 195"/>
              <a:gd name="T30" fmla="*/ 163 w 226"/>
              <a:gd name="T31" fmla="*/ 7 h 195"/>
              <a:gd name="T32" fmla="*/ 113 w 226"/>
              <a:gd name="T33" fmla="*/ 50 h 195"/>
              <a:gd name="T34" fmla="*/ 64 w 226"/>
              <a:gd name="T35" fmla="*/ 7 h 195"/>
              <a:gd name="T36" fmla="*/ 56 w 226"/>
              <a:gd name="T37" fmla="*/ 1 h 195"/>
              <a:gd name="T38" fmla="*/ 56 w 226"/>
              <a:gd name="T39" fmla="*/ 1 h 195"/>
              <a:gd name="T40" fmla="*/ 53 w 226"/>
              <a:gd name="T41" fmla="*/ 2 h 195"/>
              <a:gd name="T42" fmla="*/ 50 w 226"/>
              <a:gd name="T43" fmla="*/ 5 h 195"/>
              <a:gd name="T44" fmla="*/ 49 w 226"/>
              <a:gd name="T45" fmla="*/ 7 h 195"/>
              <a:gd name="T46" fmla="*/ 7 w 226"/>
              <a:gd name="T47" fmla="*/ 49 h 195"/>
              <a:gd name="T48" fmla="*/ 1 w 226"/>
              <a:gd name="T49" fmla="*/ 54 h 195"/>
              <a:gd name="T50" fmla="*/ 2 w 226"/>
              <a:gd name="T51" fmla="*/ 61 h 195"/>
              <a:gd name="T52" fmla="*/ 75 w 226"/>
              <a:gd name="T53" fmla="*/ 128 h 195"/>
              <a:gd name="T54" fmla="*/ 152 w 226"/>
              <a:gd name="T55" fmla="*/ 128 h 195"/>
              <a:gd name="T56" fmla="*/ 113 w 226"/>
              <a:gd name="T57" fmla="*/ 175 h 195"/>
              <a:gd name="T58" fmla="*/ 75 w 226"/>
              <a:gd name="T59" fmla="*/ 128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26" h="195">
                <a:moveTo>
                  <a:pt x="2" y="61"/>
                </a:moveTo>
                <a:cubicBezTo>
                  <a:pt x="56" y="128"/>
                  <a:pt x="56" y="128"/>
                  <a:pt x="56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108" y="192"/>
                  <a:pt x="108" y="192"/>
                  <a:pt x="108" y="192"/>
                </a:cubicBezTo>
                <a:cubicBezTo>
                  <a:pt x="109" y="194"/>
                  <a:pt x="111" y="195"/>
                  <a:pt x="113" y="195"/>
                </a:cubicBezTo>
                <a:cubicBezTo>
                  <a:pt x="116" y="195"/>
                  <a:pt x="118" y="194"/>
                  <a:pt x="119" y="192"/>
                </a:cubicBezTo>
                <a:cubicBezTo>
                  <a:pt x="171" y="128"/>
                  <a:pt x="171" y="128"/>
                  <a:pt x="171" y="128"/>
                </a:cubicBezTo>
                <a:cubicBezTo>
                  <a:pt x="171" y="128"/>
                  <a:pt x="171" y="128"/>
                  <a:pt x="171" y="128"/>
                </a:cubicBezTo>
                <a:cubicBezTo>
                  <a:pt x="224" y="61"/>
                  <a:pt x="224" y="61"/>
                  <a:pt x="224" y="61"/>
                </a:cubicBezTo>
                <a:cubicBezTo>
                  <a:pt x="226" y="59"/>
                  <a:pt x="226" y="56"/>
                  <a:pt x="225" y="54"/>
                </a:cubicBezTo>
                <a:cubicBezTo>
                  <a:pt x="224" y="51"/>
                  <a:pt x="222" y="50"/>
                  <a:pt x="219" y="49"/>
                </a:cubicBezTo>
                <a:cubicBezTo>
                  <a:pt x="198" y="46"/>
                  <a:pt x="180" y="29"/>
                  <a:pt x="178" y="7"/>
                </a:cubicBezTo>
                <a:cubicBezTo>
                  <a:pt x="178" y="6"/>
                  <a:pt x="177" y="5"/>
                  <a:pt x="177" y="5"/>
                </a:cubicBezTo>
                <a:cubicBezTo>
                  <a:pt x="175" y="2"/>
                  <a:pt x="172" y="0"/>
                  <a:pt x="169" y="1"/>
                </a:cubicBezTo>
                <a:cubicBezTo>
                  <a:pt x="168" y="1"/>
                  <a:pt x="167" y="1"/>
                  <a:pt x="166" y="2"/>
                </a:cubicBezTo>
                <a:cubicBezTo>
                  <a:pt x="164" y="3"/>
                  <a:pt x="163" y="5"/>
                  <a:pt x="163" y="7"/>
                </a:cubicBezTo>
                <a:cubicBezTo>
                  <a:pt x="160" y="31"/>
                  <a:pt x="138" y="50"/>
                  <a:pt x="113" y="50"/>
                </a:cubicBezTo>
                <a:cubicBezTo>
                  <a:pt x="88" y="50"/>
                  <a:pt x="67" y="31"/>
                  <a:pt x="64" y="7"/>
                </a:cubicBezTo>
                <a:cubicBezTo>
                  <a:pt x="63" y="3"/>
                  <a:pt x="60" y="1"/>
                  <a:pt x="56" y="1"/>
                </a:cubicBezTo>
                <a:cubicBezTo>
                  <a:pt x="56" y="1"/>
                  <a:pt x="56" y="1"/>
                  <a:pt x="56" y="1"/>
                </a:cubicBezTo>
                <a:cubicBezTo>
                  <a:pt x="55" y="1"/>
                  <a:pt x="54" y="1"/>
                  <a:pt x="53" y="2"/>
                </a:cubicBezTo>
                <a:cubicBezTo>
                  <a:pt x="51" y="2"/>
                  <a:pt x="50" y="3"/>
                  <a:pt x="50" y="5"/>
                </a:cubicBezTo>
                <a:cubicBezTo>
                  <a:pt x="49" y="5"/>
                  <a:pt x="49" y="6"/>
                  <a:pt x="49" y="7"/>
                </a:cubicBezTo>
                <a:cubicBezTo>
                  <a:pt x="46" y="29"/>
                  <a:pt x="29" y="46"/>
                  <a:pt x="7" y="49"/>
                </a:cubicBezTo>
                <a:cubicBezTo>
                  <a:pt x="4" y="50"/>
                  <a:pt x="2" y="51"/>
                  <a:pt x="1" y="54"/>
                </a:cubicBezTo>
                <a:cubicBezTo>
                  <a:pt x="0" y="56"/>
                  <a:pt x="1" y="59"/>
                  <a:pt x="2" y="61"/>
                </a:cubicBezTo>
                <a:close/>
                <a:moveTo>
                  <a:pt x="75" y="128"/>
                </a:moveTo>
                <a:cubicBezTo>
                  <a:pt x="101" y="123"/>
                  <a:pt x="126" y="123"/>
                  <a:pt x="152" y="128"/>
                </a:cubicBezTo>
                <a:cubicBezTo>
                  <a:pt x="113" y="175"/>
                  <a:pt x="113" y="175"/>
                  <a:pt x="113" y="175"/>
                </a:cubicBezTo>
                <a:lnTo>
                  <a:pt x="75" y="1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28"/>
          <p:cNvSpPr>
            <a:spLocks/>
          </p:cNvSpPr>
          <p:nvPr/>
        </p:nvSpPr>
        <p:spPr bwMode="auto">
          <a:xfrm>
            <a:off x="5142139" y="1913810"/>
            <a:ext cx="1810603" cy="1666314"/>
          </a:xfrm>
          <a:custGeom>
            <a:avLst/>
            <a:gdLst>
              <a:gd name="T0" fmla="*/ 105 w 164"/>
              <a:gd name="T1" fmla="*/ 85 h 151"/>
              <a:gd name="T2" fmla="*/ 149 w 164"/>
              <a:gd name="T3" fmla="*/ 140 h 151"/>
              <a:gd name="T4" fmla="*/ 60 w 164"/>
              <a:gd name="T5" fmla="*/ 126 h 151"/>
              <a:gd name="T6" fmla="*/ 33 w 164"/>
              <a:gd name="T7" fmla="*/ 0 h 151"/>
              <a:gd name="T8" fmla="*/ 126 w 164"/>
              <a:gd name="T9" fmla="*/ 54 h 151"/>
              <a:gd name="T10" fmla="*/ 164 w 164"/>
              <a:gd name="T11" fmla="*/ 127 h 151"/>
              <a:gd name="T12" fmla="*/ 105 w 164"/>
              <a:gd name="T13" fmla="*/ 8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4" h="151">
                <a:moveTo>
                  <a:pt x="105" y="85"/>
                </a:moveTo>
                <a:cubicBezTo>
                  <a:pt x="105" y="85"/>
                  <a:pt x="156" y="110"/>
                  <a:pt x="149" y="140"/>
                </a:cubicBezTo>
                <a:cubicBezTo>
                  <a:pt x="134" y="131"/>
                  <a:pt x="88" y="151"/>
                  <a:pt x="60" y="126"/>
                </a:cubicBezTo>
                <a:cubicBezTo>
                  <a:pt x="0" y="69"/>
                  <a:pt x="33" y="0"/>
                  <a:pt x="33" y="0"/>
                </a:cubicBezTo>
                <a:cubicBezTo>
                  <a:pt x="39" y="49"/>
                  <a:pt x="90" y="22"/>
                  <a:pt x="126" y="54"/>
                </a:cubicBezTo>
                <a:cubicBezTo>
                  <a:pt x="159" y="83"/>
                  <a:pt x="162" y="111"/>
                  <a:pt x="164" y="127"/>
                </a:cubicBezTo>
                <a:cubicBezTo>
                  <a:pt x="162" y="121"/>
                  <a:pt x="142" y="91"/>
                  <a:pt x="105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Freeform 30"/>
          <p:cNvSpPr>
            <a:spLocks/>
          </p:cNvSpPr>
          <p:nvPr/>
        </p:nvSpPr>
        <p:spPr bwMode="auto">
          <a:xfrm>
            <a:off x="8160883" y="1957155"/>
            <a:ext cx="1768308" cy="1329260"/>
          </a:xfrm>
          <a:custGeom>
            <a:avLst/>
            <a:gdLst>
              <a:gd name="T0" fmla="*/ 9 w 246"/>
              <a:gd name="T1" fmla="*/ 121 h 185"/>
              <a:gd name="T2" fmla="*/ 73 w 246"/>
              <a:gd name="T3" fmla="*/ 31 h 185"/>
              <a:gd name="T4" fmla="*/ 69 w 246"/>
              <a:gd name="T5" fmla="*/ 42 h 185"/>
              <a:gd name="T6" fmla="*/ 192 w 246"/>
              <a:gd name="T7" fmla="*/ 58 h 185"/>
              <a:gd name="T8" fmla="*/ 246 w 246"/>
              <a:gd name="T9" fmla="*/ 133 h 185"/>
              <a:gd name="T10" fmla="*/ 203 w 246"/>
              <a:gd name="T11" fmla="*/ 150 h 185"/>
              <a:gd name="T12" fmla="*/ 105 w 246"/>
              <a:gd name="T13" fmla="*/ 168 h 185"/>
              <a:gd name="T14" fmla="*/ 59 w 246"/>
              <a:gd name="T15" fmla="*/ 147 h 185"/>
              <a:gd name="T16" fmla="*/ 71 w 246"/>
              <a:gd name="T17" fmla="*/ 164 h 185"/>
              <a:gd name="T18" fmla="*/ 0 w 246"/>
              <a:gd name="T19" fmla="*/ 145 h 185"/>
              <a:gd name="T20" fmla="*/ 165 w 246"/>
              <a:gd name="T21" fmla="*/ 83 h 185"/>
              <a:gd name="T22" fmla="*/ 9 w 246"/>
              <a:gd name="T23" fmla="*/ 12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6" h="185">
                <a:moveTo>
                  <a:pt x="9" y="121"/>
                </a:moveTo>
                <a:cubicBezTo>
                  <a:pt x="9" y="121"/>
                  <a:pt x="14" y="59"/>
                  <a:pt x="73" y="31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2"/>
                  <a:pt x="124" y="0"/>
                  <a:pt x="192" y="58"/>
                </a:cubicBezTo>
                <a:cubicBezTo>
                  <a:pt x="241" y="99"/>
                  <a:pt x="246" y="133"/>
                  <a:pt x="246" y="133"/>
                </a:cubicBezTo>
                <a:cubicBezTo>
                  <a:pt x="246" y="133"/>
                  <a:pt x="230" y="116"/>
                  <a:pt x="203" y="150"/>
                </a:cubicBezTo>
                <a:cubicBezTo>
                  <a:pt x="187" y="169"/>
                  <a:pt x="142" y="185"/>
                  <a:pt x="105" y="168"/>
                </a:cubicBezTo>
                <a:cubicBezTo>
                  <a:pt x="68" y="151"/>
                  <a:pt x="59" y="147"/>
                  <a:pt x="59" y="147"/>
                </a:cubicBezTo>
                <a:cubicBezTo>
                  <a:pt x="71" y="164"/>
                  <a:pt x="71" y="164"/>
                  <a:pt x="71" y="164"/>
                </a:cubicBezTo>
                <a:cubicBezTo>
                  <a:pt x="71" y="164"/>
                  <a:pt x="17" y="124"/>
                  <a:pt x="0" y="145"/>
                </a:cubicBezTo>
                <a:cubicBezTo>
                  <a:pt x="0" y="145"/>
                  <a:pt x="79" y="49"/>
                  <a:pt x="165" y="83"/>
                </a:cubicBezTo>
                <a:cubicBezTo>
                  <a:pt x="165" y="83"/>
                  <a:pt x="91" y="41"/>
                  <a:pt x="9" y="1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Freeform 32"/>
          <p:cNvSpPr>
            <a:spLocks/>
          </p:cNvSpPr>
          <p:nvPr/>
        </p:nvSpPr>
        <p:spPr bwMode="auto">
          <a:xfrm>
            <a:off x="7088997" y="3041152"/>
            <a:ext cx="109005" cy="2152856"/>
          </a:xfrm>
          <a:custGeom>
            <a:avLst/>
            <a:gdLst>
              <a:gd name="T0" fmla="*/ 13 w 15"/>
              <a:gd name="T1" fmla="*/ 4 h 300"/>
              <a:gd name="T2" fmla="*/ 15 w 15"/>
              <a:gd name="T3" fmla="*/ 293 h 300"/>
              <a:gd name="T4" fmla="*/ 7 w 15"/>
              <a:gd name="T5" fmla="*/ 300 h 300"/>
              <a:gd name="T6" fmla="*/ 0 w 15"/>
              <a:gd name="T7" fmla="*/ 293 h 300"/>
              <a:gd name="T8" fmla="*/ 4 w 15"/>
              <a:gd name="T9" fmla="*/ 0 h 300"/>
              <a:gd name="T10" fmla="*/ 13 w 15"/>
              <a:gd name="T11" fmla="*/ 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300">
                <a:moveTo>
                  <a:pt x="13" y="4"/>
                </a:moveTo>
                <a:cubicBezTo>
                  <a:pt x="13" y="137"/>
                  <a:pt x="15" y="293"/>
                  <a:pt x="15" y="293"/>
                </a:cubicBezTo>
                <a:cubicBezTo>
                  <a:pt x="15" y="297"/>
                  <a:pt x="11" y="300"/>
                  <a:pt x="7" y="300"/>
                </a:cubicBezTo>
                <a:cubicBezTo>
                  <a:pt x="3" y="300"/>
                  <a:pt x="0" y="297"/>
                  <a:pt x="0" y="293"/>
                </a:cubicBezTo>
                <a:cubicBezTo>
                  <a:pt x="0" y="293"/>
                  <a:pt x="3" y="134"/>
                  <a:pt x="4" y="0"/>
                </a:cubicBezTo>
                <a:cubicBezTo>
                  <a:pt x="7" y="2"/>
                  <a:pt x="10" y="3"/>
                  <a:pt x="13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Freeform 33"/>
          <p:cNvSpPr>
            <a:spLocks/>
          </p:cNvSpPr>
          <p:nvPr/>
        </p:nvSpPr>
        <p:spPr bwMode="auto">
          <a:xfrm>
            <a:off x="7052132" y="2410879"/>
            <a:ext cx="1087553" cy="902787"/>
          </a:xfrm>
          <a:custGeom>
            <a:avLst/>
            <a:gdLst>
              <a:gd name="T0" fmla="*/ 167 w 196"/>
              <a:gd name="T1" fmla="*/ 142 h 163"/>
              <a:gd name="T2" fmla="*/ 170 w 196"/>
              <a:gd name="T3" fmla="*/ 48 h 163"/>
              <a:gd name="T4" fmla="*/ 167 w 196"/>
              <a:gd name="T5" fmla="*/ 57 h 163"/>
              <a:gd name="T6" fmla="*/ 75 w 196"/>
              <a:gd name="T7" fmla="*/ 3 h 163"/>
              <a:gd name="T8" fmla="*/ 0 w 196"/>
              <a:gd name="T9" fmla="*/ 26 h 163"/>
              <a:gd name="T10" fmla="*/ 20 w 196"/>
              <a:gd name="T11" fmla="*/ 60 h 163"/>
              <a:gd name="T12" fmla="*/ 77 w 196"/>
              <a:gd name="T13" fmla="*/ 124 h 163"/>
              <a:gd name="T14" fmla="*/ 119 w 196"/>
              <a:gd name="T15" fmla="*/ 134 h 163"/>
              <a:gd name="T16" fmla="*/ 102 w 196"/>
              <a:gd name="T17" fmla="*/ 139 h 163"/>
              <a:gd name="T18" fmla="*/ 161 w 196"/>
              <a:gd name="T19" fmla="*/ 163 h 163"/>
              <a:gd name="T20" fmla="*/ 81 w 196"/>
              <a:gd name="T21" fmla="*/ 35 h 163"/>
              <a:gd name="T22" fmla="*/ 167 w 196"/>
              <a:gd name="T23" fmla="*/ 14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6" h="163">
                <a:moveTo>
                  <a:pt x="167" y="142"/>
                </a:moveTo>
                <a:cubicBezTo>
                  <a:pt x="167" y="142"/>
                  <a:pt x="196" y="98"/>
                  <a:pt x="170" y="48"/>
                </a:cubicBezTo>
                <a:cubicBezTo>
                  <a:pt x="167" y="57"/>
                  <a:pt x="167" y="57"/>
                  <a:pt x="167" y="57"/>
                </a:cubicBezTo>
                <a:cubicBezTo>
                  <a:pt x="167" y="57"/>
                  <a:pt x="152" y="0"/>
                  <a:pt x="75" y="3"/>
                </a:cubicBezTo>
                <a:cubicBezTo>
                  <a:pt x="21" y="6"/>
                  <a:pt x="0" y="26"/>
                  <a:pt x="0" y="26"/>
                </a:cubicBezTo>
                <a:cubicBezTo>
                  <a:pt x="0" y="26"/>
                  <a:pt x="19" y="23"/>
                  <a:pt x="20" y="60"/>
                </a:cubicBezTo>
                <a:cubicBezTo>
                  <a:pt x="21" y="81"/>
                  <a:pt x="43" y="116"/>
                  <a:pt x="77" y="124"/>
                </a:cubicBezTo>
                <a:cubicBezTo>
                  <a:pt x="111" y="131"/>
                  <a:pt x="119" y="134"/>
                  <a:pt x="119" y="134"/>
                </a:cubicBezTo>
                <a:cubicBezTo>
                  <a:pt x="102" y="139"/>
                  <a:pt x="102" y="139"/>
                  <a:pt x="102" y="139"/>
                </a:cubicBezTo>
                <a:cubicBezTo>
                  <a:pt x="102" y="139"/>
                  <a:pt x="159" y="140"/>
                  <a:pt x="161" y="163"/>
                </a:cubicBezTo>
                <a:cubicBezTo>
                  <a:pt x="161" y="163"/>
                  <a:pt x="157" y="56"/>
                  <a:pt x="81" y="35"/>
                </a:cubicBezTo>
                <a:cubicBezTo>
                  <a:pt x="81" y="35"/>
                  <a:pt x="153" y="45"/>
                  <a:pt x="167" y="1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Freeform 34"/>
          <p:cNvSpPr>
            <a:spLocks/>
          </p:cNvSpPr>
          <p:nvPr/>
        </p:nvSpPr>
        <p:spPr bwMode="auto">
          <a:xfrm>
            <a:off x="6249107" y="1615592"/>
            <a:ext cx="560165" cy="747898"/>
          </a:xfrm>
          <a:custGeom>
            <a:avLst/>
            <a:gdLst>
              <a:gd name="T0" fmla="*/ 23 w 78"/>
              <a:gd name="T1" fmla="*/ 85 h 104"/>
              <a:gd name="T2" fmla="*/ 18 w 78"/>
              <a:gd name="T3" fmla="*/ 31 h 104"/>
              <a:gd name="T4" fmla="*/ 45 w 78"/>
              <a:gd name="T5" fmla="*/ 0 h 104"/>
              <a:gd name="T6" fmla="*/ 57 w 78"/>
              <a:gd name="T7" fmla="*/ 17 h 104"/>
              <a:gd name="T8" fmla="*/ 75 w 78"/>
              <a:gd name="T9" fmla="*/ 57 h 104"/>
              <a:gd name="T10" fmla="*/ 70 w 78"/>
              <a:gd name="T11" fmla="*/ 79 h 104"/>
              <a:gd name="T12" fmla="*/ 76 w 78"/>
              <a:gd name="T13" fmla="*/ 72 h 104"/>
              <a:gd name="T14" fmla="*/ 73 w 78"/>
              <a:gd name="T15" fmla="*/ 104 h 104"/>
              <a:gd name="T16" fmla="*/ 62 w 78"/>
              <a:gd name="T17" fmla="*/ 95 h 104"/>
              <a:gd name="T18" fmla="*/ 33 w 78"/>
              <a:gd name="T19" fmla="*/ 30 h 104"/>
              <a:gd name="T20" fmla="*/ 57 w 78"/>
              <a:gd name="T21" fmla="*/ 104 h 104"/>
              <a:gd name="T22" fmla="*/ 19 w 78"/>
              <a:gd name="T23" fmla="*/ 85 h 104"/>
              <a:gd name="T24" fmla="*/ 23 w 78"/>
              <a:gd name="T25" fmla="*/ 8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" h="104">
                <a:moveTo>
                  <a:pt x="23" y="85"/>
                </a:moveTo>
                <a:cubicBezTo>
                  <a:pt x="23" y="85"/>
                  <a:pt x="0" y="66"/>
                  <a:pt x="18" y="31"/>
                </a:cubicBezTo>
                <a:cubicBezTo>
                  <a:pt x="31" y="5"/>
                  <a:pt x="45" y="0"/>
                  <a:pt x="45" y="0"/>
                </a:cubicBezTo>
                <a:cubicBezTo>
                  <a:pt x="45" y="0"/>
                  <a:pt x="40" y="8"/>
                  <a:pt x="57" y="17"/>
                </a:cubicBezTo>
                <a:cubicBezTo>
                  <a:pt x="67" y="22"/>
                  <a:pt x="78" y="40"/>
                  <a:pt x="75" y="57"/>
                </a:cubicBezTo>
                <a:cubicBezTo>
                  <a:pt x="71" y="75"/>
                  <a:pt x="70" y="79"/>
                  <a:pt x="70" y="79"/>
                </a:cubicBezTo>
                <a:cubicBezTo>
                  <a:pt x="76" y="72"/>
                  <a:pt x="76" y="72"/>
                  <a:pt x="76" y="72"/>
                </a:cubicBezTo>
                <a:cubicBezTo>
                  <a:pt x="76" y="72"/>
                  <a:pt x="66" y="96"/>
                  <a:pt x="73" y="104"/>
                </a:cubicBezTo>
                <a:cubicBezTo>
                  <a:pt x="69" y="101"/>
                  <a:pt x="66" y="98"/>
                  <a:pt x="62" y="95"/>
                </a:cubicBezTo>
                <a:cubicBezTo>
                  <a:pt x="41" y="76"/>
                  <a:pt x="31" y="51"/>
                  <a:pt x="33" y="30"/>
                </a:cubicBezTo>
                <a:cubicBezTo>
                  <a:pt x="27" y="50"/>
                  <a:pt x="29" y="77"/>
                  <a:pt x="57" y="104"/>
                </a:cubicBezTo>
                <a:cubicBezTo>
                  <a:pt x="48" y="104"/>
                  <a:pt x="31" y="101"/>
                  <a:pt x="19" y="85"/>
                </a:cubicBezTo>
                <a:lnTo>
                  <a:pt x="23" y="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35"/>
          <p:cNvSpPr>
            <a:spLocks/>
          </p:cNvSpPr>
          <p:nvPr/>
        </p:nvSpPr>
        <p:spPr bwMode="auto">
          <a:xfrm>
            <a:off x="8269888" y="3558927"/>
            <a:ext cx="669170" cy="638893"/>
          </a:xfrm>
          <a:custGeom>
            <a:avLst/>
            <a:gdLst>
              <a:gd name="T0" fmla="*/ 9 w 93"/>
              <a:gd name="T1" fmla="*/ 37 h 89"/>
              <a:gd name="T2" fmla="*/ 52 w 93"/>
              <a:gd name="T3" fmla="*/ 3 h 89"/>
              <a:gd name="T4" fmla="*/ 93 w 93"/>
              <a:gd name="T5" fmla="*/ 9 h 89"/>
              <a:gd name="T6" fmla="*/ 85 w 93"/>
              <a:gd name="T7" fmla="*/ 28 h 89"/>
              <a:gd name="T8" fmla="*/ 60 w 93"/>
              <a:gd name="T9" fmla="*/ 65 h 89"/>
              <a:gd name="T10" fmla="*/ 40 w 93"/>
              <a:gd name="T11" fmla="*/ 73 h 89"/>
              <a:gd name="T12" fmla="*/ 49 w 93"/>
              <a:gd name="T13" fmla="*/ 74 h 89"/>
              <a:gd name="T14" fmla="*/ 21 w 93"/>
              <a:gd name="T15" fmla="*/ 89 h 89"/>
              <a:gd name="T16" fmla="*/ 22 w 93"/>
              <a:gd name="T17" fmla="*/ 74 h 89"/>
              <a:gd name="T18" fmla="*/ 60 w 93"/>
              <a:gd name="T19" fmla="*/ 15 h 89"/>
              <a:gd name="T20" fmla="*/ 12 w 93"/>
              <a:gd name="T21" fmla="*/ 76 h 89"/>
              <a:gd name="T22" fmla="*/ 7 w 93"/>
              <a:gd name="T23" fmla="*/ 33 h 89"/>
              <a:gd name="T24" fmla="*/ 9 w 93"/>
              <a:gd name="T25" fmla="*/ 3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89">
                <a:moveTo>
                  <a:pt x="9" y="37"/>
                </a:moveTo>
                <a:cubicBezTo>
                  <a:pt x="9" y="37"/>
                  <a:pt x="13" y="7"/>
                  <a:pt x="52" y="3"/>
                </a:cubicBezTo>
                <a:cubicBezTo>
                  <a:pt x="80" y="0"/>
                  <a:pt x="93" y="9"/>
                  <a:pt x="93" y="9"/>
                </a:cubicBezTo>
                <a:cubicBezTo>
                  <a:pt x="93" y="9"/>
                  <a:pt x="83" y="9"/>
                  <a:pt x="85" y="28"/>
                </a:cubicBezTo>
                <a:cubicBezTo>
                  <a:pt x="86" y="39"/>
                  <a:pt x="77" y="58"/>
                  <a:pt x="60" y="65"/>
                </a:cubicBezTo>
                <a:cubicBezTo>
                  <a:pt x="44" y="71"/>
                  <a:pt x="40" y="73"/>
                  <a:pt x="40" y="73"/>
                </a:cubicBezTo>
                <a:cubicBezTo>
                  <a:pt x="49" y="74"/>
                  <a:pt x="49" y="74"/>
                  <a:pt x="49" y="74"/>
                </a:cubicBezTo>
                <a:cubicBezTo>
                  <a:pt x="49" y="74"/>
                  <a:pt x="23" y="78"/>
                  <a:pt x="21" y="89"/>
                </a:cubicBezTo>
                <a:cubicBezTo>
                  <a:pt x="21" y="84"/>
                  <a:pt x="21" y="79"/>
                  <a:pt x="22" y="74"/>
                </a:cubicBezTo>
                <a:cubicBezTo>
                  <a:pt x="27" y="47"/>
                  <a:pt x="42" y="25"/>
                  <a:pt x="60" y="15"/>
                </a:cubicBezTo>
                <a:cubicBezTo>
                  <a:pt x="41" y="21"/>
                  <a:pt x="19" y="37"/>
                  <a:pt x="12" y="76"/>
                </a:cubicBezTo>
                <a:cubicBezTo>
                  <a:pt x="7" y="68"/>
                  <a:pt x="0" y="52"/>
                  <a:pt x="7" y="33"/>
                </a:cubicBezTo>
                <a:lnTo>
                  <a:pt x="9" y="3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36"/>
          <p:cNvSpPr>
            <a:spLocks/>
          </p:cNvSpPr>
          <p:nvPr/>
        </p:nvSpPr>
        <p:spPr bwMode="auto">
          <a:xfrm>
            <a:off x="6824389" y="1889312"/>
            <a:ext cx="566221" cy="726702"/>
          </a:xfrm>
          <a:custGeom>
            <a:avLst/>
            <a:gdLst>
              <a:gd name="T0" fmla="*/ 4 w 79"/>
              <a:gd name="T1" fmla="*/ 55 h 101"/>
              <a:gd name="T2" fmla="*/ 37 w 79"/>
              <a:gd name="T3" fmla="*/ 10 h 101"/>
              <a:gd name="T4" fmla="*/ 77 w 79"/>
              <a:gd name="T5" fmla="*/ 5 h 101"/>
              <a:gd name="T6" fmla="*/ 75 w 79"/>
              <a:gd name="T7" fmla="*/ 25 h 101"/>
              <a:gd name="T8" fmla="*/ 61 w 79"/>
              <a:gd name="T9" fmla="*/ 67 h 101"/>
              <a:gd name="T10" fmla="*/ 43 w 79"/>
              <a:gd name="T11" fmla="*/ 81 h 101"/>
              <a:gd name="T12" fmla="*/ 52 w 79"/>
              <a:gd name="T13" fmla="*/ 80 h 101"/>
              <a:gd name="T14" fmla="*/ 30 w 79"/>
              <a:gd name="T15" fmla="*/ 101 h 101"/>
              <a:gd name="T16" fmla="*/ 27 w 79"/>
              <a:gd name="T17" fmla="*/ 87 h 101"/>
              <a:gd name="T18" fmla="*/ 48 w 79"/>
              <a:gd name="T19" fmla="*/ 20 h 101"/>
              <a:gd name="T20" fmla="*/ 18 w 79"/>
              <a:gd name="T21" fmla="*/ 91 h 101"/>
              <a:gd name="T22" fmla="*/ 1 w 79"/>
              <a:gd name="T23" fmla="*/ 51 h 101"/>
              <a:gd name="T24" fmla="*/ 4 w 79"/>
              <a:gd name="T25" fmla="*/ 5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" h="101">
                <a:moveTo>
                  <a:pt x="4" y="55"/>
                </a:moveTo>
                <a:cubicBezTo>
                  <a:pt x="4" y="55"/>
                  <a:pt x="0" y="25"/>
                  <a:pt x="37" y="10"/>
                </a:cubicBezTo>
                <a:cubicBezTo>
                  <a:pt x="63" y="0"/>
                  <a:pt x="77" y="5"/>
                  <a:pt x="77" y="5"/>
                </a:cubicBezTo>
                <a:cubicBezTo>
                  <a:pt x="77" y="5"/>
                  <a:pt x="67" y="7"/>
                  <a:pt x="75" y="25"/>
                </a:cubicBezTo>
                <a:cubicBezTo>
                  <a:pt x="79" y="35"/>
                  <a:pt x="76" y="57"/>
                  <a:pt x="61" y="67"/>
                </a:cubicBezTo>
                <a:cubicBezTo>
                  <a:pt x="47" y="78"/>
                  <a:pt x="43" y="81"/>
                  <a:pt x="43" y="81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29" y="91"/>
                  <a:pt x="30" y="101"/>
                </a:cubicBezTo>
                <a:cubicBezTo>
                  <a:pt x="28" y="97"/>
                  <a:pt x="28" y="92"/>
                  <a:pt x="27" y="87"/>
                </a:cubicBezTo>
                <a:cubicBezTo>
                  <a:pt x="24" y="59"/>
                  <a:pt x="33" y="34"/>
                  <a:pt x="48" y="20"/>
                </a:cubicBezTo>
                <a:cubicBezTo>
                  <a:pt x="30" y="31"/>
                  <a:pt x="14" y="52"/>
                  <a:pt x="18" y="91"/>
                </a:cubicBezTo>
                <a:cubicBezTo>
                  <a:pt x="11" y="85"/>
                  <a:pt x="0" y="71"/>
                  <a:pt x="1" y="51"/>
                </a:cubicBezTo>
                <a:lnTo>
                  <a:pt x="4" y="5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Freeform 37"/>
          <p:cNvSpPr>
            <a:spLocks/>
          </p:cNvSpPr>
          <p:nvPr/>
        </p:nvSpPr>
        <p:spPr bwMode="auto">
          <a:xfrm>
            <a:off x="6752899" y="873158"/>
            <a:ext cx="796343" cy="1041606"/>
          </a:xfrm>
          <a:custGeom>
            <a:avLst/>
            <a:gdLst>
              <a:gd name="T0" fmla="*/ 15 w 111"/>
              <a:gd name="T1" fmla="*/ 90 h 145"/>
              <a:gd name="T2" fmla="*/ 45 w 111"/>
              <a:gd name="T3" fmla="*/ 21 h 145"/>
              <a:gd name="T4" fmla="*/ 98 w 111"/>
              <a:gd name="T5" fmla="*/ 2 h 145"/>
              <a:gd name="T6" fmla="*/ 101 w 111"/>
              <a:gd name="T7" fmla="*/ 31 h 145"/>
              <a:gd name="T8" fmla="*/ 94 w 111"/>
              <a:gd name="T9" fmla="*/ 91 h 145"/>
              <a:gd name="T10" fmla="*/ 74 w 111"/>
              <a:gd name="T11" fmla="*/ 114 h 145"/>
              <a:gd name="T12" fmla="*/ 86 w 111"/>
              <a:gd name="T13" fmla="*/ 110 h 145"/>
              <a:gd name="T14" fmla="*/ 61 w 111"/>
              <a:gd name="T15" fmla="*/ 145 h 145"/>
              <a:gd name="T16" fmla="*/ 54 w 111"/>
              <a:gd name="T17" fmla="*/ 126 h 145"/>
              <a:gd name="T18" fmla="*/ 63 w 111"/>
              <a:gd name="T19" fmla="*/ 30 h 145"/>
              <a:gd name="T20" fmla="*/ 42 w 111"/>
              <a:gd name="T21" fmla="*/ 134 h 145"/>
              <a:gd name="T22" fmla="*/ 9 w 111"/>
              <a:gd name="T23" fmla="*/ 86 h 145"/>
              <a:gd name="T24" fmla="*/ 15 w 111"/>
              <a:gd name="T25" fmla="*/ 9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" h="145">
                <a:moveTo>
                  <a:pt x="15" y="90"/>
                </a:moveTo>
                <a:cubicBezTo>
                  <a:pt x="15" y="90"/>
                  <a:pt x="0" y="50"/>
                  <a:pt x="45" y="21"/>
                </a:cubicBezTo>
                <a:cubicBezTo>
                  <a:pt x="78" y="0"/>
                  <a:pt x="98" y="2"/>
                  <a:pt x="98" y="2"/>
                </a:cubicBezTo>
                <a:cubicBezTo>
                  <a:pt x="98" y="2"/>
                  <a:pt x="86" y="9"/>
                  <a:pt x="101" y="31"/>
                </a:cubicBezTo>
                <a:cubicBezTo>
                  <a:pt x="109" y="43"/>
                  <a:pt x="111" y="72"/>
                  <a:pt x="94" y="91"/>
                </a:cubicBezTo>
                <a:cubicBezTo>
                  <a:pt x="78" y="109"/>
                  <a:pt x="74" y="114"/>
                  <a:pt x="74" y="114"/>
                </a:cubicBezTo>
                <a:cubicBezTo>
                  <a:pt x="86" y="110"/>
                  <a:pt x="86" y="110"/>
                  <a:pt x="86" y="110"/>
                </a:cubicBezTo>
                <a:cubicBezTo>
                  <a:pt x="86" y="110"/>
                  <a:pt x="58" y="131"/>
                  <a:pt x="61" y="145"/>
                </a:cubicBezTo>
                <a:cubicBezTo>
                  <a:pt x="59" y="139"/>
                  <a:pt x="56" y="133"/>
                  <a:pt x="54" y="126"/>
                </a:cubicBezTo>
                <a:cubicBezTo>
                  <a:pt x="42" y="90"/>
                  <a:pt x="47" y="53"/>
                  <a:pt x="63" y="30"/>
                </a:cubicBezTo>
                <a:cubicBezTo>
                  <a:pt x="43" y="50"/>
                  <a:pt x="27" y="84"/>
                  <a:pt x="42" y="134"/>
                </a:cubicBezTo>
                <a:cubicBezTo>
                  <a:pt x="32" y="128"/>
                  <a:pt x="14" y="113"/>
                  <a:pt x="9" y="86"/>
                </a:cubicBezTo>
                <a:lnTo>
                  <a:pt x="15" y="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33"/>
          <p:cNvSpPr>
            <a:spLocks/>
          </p:cNvSpPr>
          <p:nvPr/>
        </p:nvSpPr>
        <p:spPr bwMode="auto">
          <a:xfrm>
            <a:off x="5400801" y="1466999"/>
            <a:ext cx="801592" cy="665408"/>
          </a:xfrm>
          <a:custGeom>
            <a:avLst/>
            <a:gdLst>
              <a:gd name="T0" fmla="*/ 167 w 196"/>
              <a:gd name="T1" fmla="*/ 142 h 163"/>
              <a:gd name="T2" fmla="*/ 170 w 196"/>
              <a:gd name="T3" fmla="*/ 48 h 163"/>
              <a:gd name="T4" fmla="*/ 167 w 196"/>
              <a:gd name="T5" fmla="*/ 57 h 163"/>
              <a:gd name="T6" fmla="*/ 75 w 196"/>
              <a:gd name="T7" fmla="*/ 3 h 163"/>
              <a:gd name="T8" fmla="*/ 0 w 196"/>
              <a:gd name="T9" fmla="*/ 26 h 163"/>
              <a:gd name="T10" fmla="*/ 20 w 196"/>
              <a:gd name="T11" fmla="*/ 60 h 163"/>
              <a:gd name="T12" fmla="*/ 77 w 196"/>
              <a:gd name="T13" fmla="*/ 124 h 163"/>
              <a:gd name="T14" fmla="*/ 119 w 196"/>
              <a:gd name="T15" fmla="*/ 134 h 163"/>
              <a:gd name="T16" fmla="*/ 102 w 196"/>
              <a:gd name="T17" fmla="*/ 139 h 163"/>
              <a:gd name="T18" fmla="*/ 161 w 196"/>
              <a:gd name="T19" fmla="*/ 163 h 163"/>
              <a:gd name="T20" fmla="*/ 81 w 196"/>
              <a:gd name="T21" fmla="*/ 35 h 163"/>
              <a:gd name="T22" fmla="*/ 167 w 196"/>
              <a:gd name="T23" fmla="*/ 14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6" h="163">
                <a:moveTo>
                  <a:pt x="167" y="142"/>
                </a:moveTo>
                <a:cubicBezTo>
                  <a:pt x="167" y="142"/>
                  <a:pt x="196" y="98"/>
                  <a:pt x="170" y="48"/>
                </a:cubicBezTo>
                <a:cubicBezTo>
                  <a:pt x="167" y="57"/>
                  <a:pt x="167" y="57"/>
                  <a:pt x="167" y="57"/>
                </a:cubicBezTo>
                <a:cubicBezTo>
                  <a:pt x="167" y="57"/>
                  <a:pt x="152" y="0"/>
                  <a:pt x="75" y="3"/>
                </a:cubicBezTo>
                <a:cubicBezTo>
                  <a:pt x="21" y="6"/>
                  <a:pt x="0" y="26"/>
                  <a:pt x="0" y="26"/>
                </a:cubicBezTo>
                <a:cubicBezTo>
                  <a:pt x="0" y="26"/>
                  <a:pt x="19" y="23"/>
                  <a:pt x="20" y="60"/>
                </a:cubicBezTo>
                <a:cubicBezTo>
                  <a:pt x="21" y="81"/>
                  <a:pt x="43" y="116"/>
                  <a:pt x="77" y="124"/>
                </a:cubicBezTo>
                <a:cubicBezTo>
                  <a:pt x="111" y="131"/>
                  <a:pt x="119" y="134"/>
                  <a:pt x="119" y="134"/>
                </a:cubicBezTo>
                <a:cubicBezTo>
                  <a:pt x="102" y="139"/>
                  <a:pt x="102" y="139"/>
                  <a:pt x="102" y="139"/>
                </a:cubicBezTo>
                <a:cubicBezTo>
                  <a:pt x="102" y="139"/>
                  <a:pt x="159" y="140"/>
                  <a:pt x="161" y="163"/>
                </a:cubicBezTo>
                <a:cubicBezTo>
                  <a:pt x="161" y="163"/>
                  <a:pt x="157" y="56"/>
                  <a:pt x="81" y="35"/>
                </a:cubicBezTo>
                <a:cubicBezTo>
                  <a:pt x="81" y="35"/>
                  <a:pt x="153" y="45"/>
                  <a:pt x="167" y="14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27" name="Straight Connector 66"/>
          <p:cNvCxnSpPr/>
          <p:nvPr/>
        </p:nvCxnSpPr>
        <p:spPr>
          <a:xfrm>
            <a:off x="8039765" y="5902967"/>
            <a:ext cx="2232297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67"/>
          <p:cNvCxnSpPr/>
          <p:nvPr/>
        </p:nvCxnSpPr>
        <p:spPr>
          <a:xfrm flipH="1">
            <a:off x="4479138" y="4620237"/>
            <a:ext cx="183401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70"/>
          <p:cNvCxnSpPr/>
          <p:nvPr/>
        </p:nvCxnSpPr>
        <p:spPr>
          <a:xfrm flipV="1">
            <a:off x="6313153" y="3455069"/>
            <a:ext cx="0" cy="116297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73"/>
          <p:cNvCxnSpPr/>
          <p:nvPr/>
        </p:nvCxnSpPr>
        <p:spPr>
          <a:xfrm>
            <a:off x="9366373" y="3225789"/>
            <a:ext cx="233074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921615" y="3164768"/>
            <a:ext cx="1877419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921614" y="3717766"/>
            <a:ext cx="2815681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在此录入上述图表的综合描述说明，在此录入上述图表的综合描述说明，在此录入上述图表的综合描述说明。在此录入上述图表的综合描述说明。</a:t>
            </a:r>
          </a:p>
        </p:txBody>
      </p:sp>
      <p:sp>
        <p:nvSpPr>
          <p:cNvPr id="39" name="矩形 46"/>
          <p:cNvSpPr>
            <a:spLocks noChangeArrowheads="1"/>
          </p:cNvSpPr>
          <p:nvPr/>
        </p:nvSpPr>
        <p:spPr bwMode="auto">
          <a:xfrm>
            <a:off x="4410859" y="3404567"/>
            <a:ext cx="17508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添加主题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4454566" y="3784648"/>
            <a:ext cx="1707191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在此录入上述图片的描述说明，在此录入上述图片的描述说明。</a:t>
            </a:r>
          </a:p>
        </p:txBody>
      </p:sp>
      <p:sp>
        <p:nvSpPr>
          <p:cNvPr id="41" name="矩形 46"/>
          <p:cNvSpPr>
            <a:spLocks noChangeArrowheads="1"/>
          </p:cNvSpPr>
          <p:nvPr/>
        </p:nvSpPr>
        <p:spPr bwMode="auto">
          <a:xfrm>
            <a:off x="8564871" y="4657524"/>
            <a:ext cx="25386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添加主题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8564871" y="5037605"/>
            <a:ext cx="1707191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在此录入上述图片的描述说明，在此录入上述图片的描述说明。</a:t>
            </a:r>
          </a:p>
        </p:txBody>
      </p:sp>
      <p:sp>
        <p:nvSpPr>
          <p:cNvPr id="43" name="矩形 46"/>
          <p:cNvSpPr>
            <a:spLocks noChangeArrowheads="1"/>
          </p:cNvSpPr>
          <p:nvPr/>
        </p:nvSpPr>
        <p:spPr bwMode="auto">
          <a:xfrm>
            <a:off x="10003570" y="1963380"/>
            <a:ext cx="17071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添加主题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10003570" y="2343461"/>
            <a:ext cx="1707191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在此录入上述图片的描述说明，在此录入上述图片的描述说明。</a:t>
            </a:r>
          </a:p>
        </p:txBody>
      </p:sp>
      <p:sp>
        <p:nvSpPr>
          <p:cNvPr id="36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64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6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1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6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1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8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30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500"/>
                            </p:stCondLst>
                            <p:childTnLst>
                              <p:par>
                                <p:cTn id="10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3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tangle 2"/>
          <p:cNvSpPr/>
          <p:nvPr/>
        </p:nvSpPr>
        <p:spPr>
          <a:xfrm>
            <a:off x="1117600" y="2400715"/>
            <a:ext cx="4978400" cy="193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2" name="Rectangle 3"/>
          <p:cNvSpPr/>
          <p:nvPr/>
        </p:nvSpPr>
        <p:spPr>
          <a:xfrm>
            <a:off x="1117600" y="4331115"/>
            <a:ext cx="4978400" cy="193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3" name="Rectangle 4"/>
          <p:cNvSpPr/>
          <p:nvPr/>
        </p:nvSpPr>
        <p:spPr>
          <a:xfrm>
            <a:off x="6096000" y="2400715"/>
            <a:ext cx="4978400" cy="193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4" name="Rectangle 5"/>
          <p:cNvSpPr/>
          <p:nvPr/>
        </p:nvSpPr>
        <p:spPr>
          <a:xfrm>
            <a:off x="6096000" y="4331115"/>
            <a:ext cx="4978400" cy="193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5" name="Oval 6"/>
          <p:cNvSpPr/>
          <p:nvPr/>
        </p:nvSpPr>
        <p:spPr>
          <a:xfrm>
            <a:off x="5689600" y="3944815"/>
            <a:ext cx="768192" cy="7726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733">
              <a:solidFill>
                <a:schemeClr val="bg1"/>
              </a:solidFill>
            </a:endParaRPr>
          </a:p>
        </p:txBody>
      </p:sp>
      <p:grpSp>
        <p:nvGrpSpPr>
          <p:cNvPr id="140" name="Group 13"/>
          <p:cNvGrpSpPr/>
          <p:nvPr/>
        </p:nvGrpSpPr>
        <p:grpSpPr>
          <a:xfrm>
            <a:off x="10058400" y="2935573"/>
            <a:ext cx="711200" cy="860687"/>
            <a:chOff x="427038" y="3595610"/>
            <a:chExt cx="391838" cy="474198"/>
          </a:xfrm>
          <a:solidFill>
            <a:schemeClr val="bg1"/>
          </a:solidFill>
        </p:grpSpPr>
        <p:sp>
          <p:nvSpPr>
            <p:cNvPr id="141" name="Freeform 89"/>
            <p:cNvSpPr>
              <a:spLocks/>
            </p:cNvSpPr>
            <p:nvPr/>
          </p:nvSpPr>
          <p:spPr bwMode="auto">
            <a:xfrm>
              <a:off x="486937" y="3655509"/>
              <a:ext cx="272041" cy="257066"/>
            </a:xfrm>
            <a:custGeom>
              <a:avLst/>
              <a:gdLst>
                <a:gd name="T0" fmla="*/ 57 w 82"/>
                <a:gd name="T1" fmla="*/ 67 h 78"/>
                <a:gd name="T2" fmla="*/ 57 w 82"/>
                <a:gd name="T3" fmla="*/ 78 h 78"/>
                <a:gd name="T4" fmla="*/ 82 w 82"/>
                <a:gd name="T5" fmla="*/ 40 h 78"/>
                <a:gd name="T6" fmla="*/ 41 w 82"/>
                <a:gd name="T7" fmla="*/ 0 h 78"/>
                <a:gd name="T8" fmla="*/ 0 w 82"/>
                <a:gd name="T9" fmla="*/ 40 h 78"/>
                <a:gd name="T10" fmla="*/ 25 w 82"/>
                <a:gd name="T11" fmla="*/ 78 h 78"/>
                <a:gd name="T12" fmla="*/ 25 w 82"/>
                <a:gd name="T13" fmla="*/ 67 h 78"/>
                <a:gd name="T14" fmla="*/ 10 w 82"/>
                <a:gd name="T15" fmla="*/ 40 h 78"/>
                <a:gd name="T16" fmla="*/ 41 w 82"/>
                <a:gd name="T17" fmla="*/ 10 h 78"/>
                <a:gd name="T18" fmla="*/ 72 w 82"/>
                <a:gd name="T19" fmla="*/ 40 h 78"/>
                <a:gd name="T20" fmla="*/ 57 w 82"/>
                <a:gd name="T21" fmla="*/ 6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78">
                  <a:moveTo>
                    <a:pt x="57" y="67"/>
                  </a:moveTo>
                  <a:cubicBezTo>
                    <a:pt x="57" y="78"/>
                    <a:pt x="57" y="78"/>
                    <a:pt x="57" y="78"/>
                  </a:cubicBezTo>
                  <a:cubicBezTo>
                    <a:pt x="71" y="72"/>
                    <a:pt x="82" y="57"/>
                    <a:pt x="82" y="40"/>
                  </a:cubicBezTo>
                  <a:cubicBezTo>
                    <a:pt x="82" y="18"/>
                    <a:pt x="63" y="0"/>
                    <a:pt x="41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7"/>
                    <a:pt x="10" y="72"/>
                    <a:pt x="25" y="78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16" y="61"/>
                    <a:pt x="10" y="52"/>
                    <a:pt x="10" y="40"/>
                  </a:cubicBezTo>
                  <a:cubicBezTo>
                    <a:pt x="10" y="23"/>
                    <a:pt x="24" y="10"/>
                    <a:pt x="41" y="10"/>
                  </a:cubicBezTo>
                  <a:cubicBezTo>
                    <a:pt x="58" y="10"/>
                    <a:pt x="72" y="23"/>
                    <a:pt x="72" y="40"/>
                  </a:cubicBezTo>
                  <a:cubicBezTo>
                    <a:pt x="72" y="52"/>
                    <a:pt x="66" y="62"/>
                    <a:pt x="57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2" name="Freeform 90"/>
            <p:cNvSpPr>
              <a:spLocks/>
            </p:cNvSpPr>
            <p:nvPr/>
          </p:nvSpPr>
          <p:spPr bwMode="auto">
            <a:xfrm>
              <a:off x="427038" y="3595610"/>
              <a:ext cx="391838" cy="381855"/>
            </a:xfrm>
            <a:custGeom>
              <a:avLst/>
              <a:gdLst>
                <a:gd name="T0" fmla="*/ 59 w 118"/>
                <a:gd name="T1" fmla="*/ 0 h 115"/>
                <a:gd name="T2" fmla="*/ 0 w 118"/>
                <a:gd name="T3" fmla="*/ 58 h 115"/>
                <a:gd name="T4" fmla="*/ 43 w 118"/>
                <a:gd name="T5" fmla="*/ 115 h 115"/>
                <a:gd name="T6" fmla="*/ 43 w 118"/>
                <a:gd name="T7" fmla="*/ 107 h 115"/>
                <a:gd name="T8" fmla="*/ 8 w 118"/>
                <a:gd name="T9" fmla="*/ 58 h 115"/>
                <a:gd name="T10" fmla="*/ 59 w 118"/>
                <a:gd name="T11" fmla="*/ 8 h 115"/>
                <a:gd name="T12" fmla="*/ 110 w 118"/>
                <a:gd name="T13" fmla="*/ 58 h 115"/>
                <a:gd name="T14" fmla="*/ 75 w 118"/>
                <a:gd name="T15" fmla="*/ 107 h 115"/>
                <a:gd name="T16" fmla="*/ 75 w 118"/>
                <a:gd name="T17" fmla="*/ 115 h 115"/>
                <a:gd name="T18" fmla="*/ 118 w 118"/>
                <a:gd name="T19" fmla="*/ 58 h 115"/>
                <a:gd name="T20" fmla="*/ 59 w 118"/>
                <a:gd name="T2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15">
                  <a:moveTo>
                    <a:pt x="59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85"/>
                    <a:pt x="18" y="108"/>
                    <a:pt x="43" y="115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23" y="100"/>
                    <a:pt x="8" y="81"/>
                    <a:pt x="8" y="58"/>
                  </a:cubicBezTo>
                  <a:cubicBezTo>
                    <a:pt x="8" y="30"/>
                    <a:pt x="31" y="8"/>
                    <a:pt x="59" y="8"/>
                  </a:cubicBezTo>
                  <a:cubicBezTo>
                    <a:pt x="87" y="8"/>
                    <a:pt x="110" y="30"/>
                    <a:pt x="110" y="58"/>
                  </a:cubicBezTo>
                  <a:cubicBezTo>
                    <a:pt x="110" y="81"/>
                    <a:pt x="95" y="100"/>
                    <a:pt x="75" y="107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100" y="108"/>
                    <a:pt x="118" y="86"/>
                    <a:pt x="118" y="58"/>
                  </a:cubicBezTo>
                  <a:cubicBezTo>
                    <a:pt x="118" y="26"/>
                    <a:pt x="92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3" name="Freeform 91"/>
            <p:cNvSpPr>
              <a:spLocks/>
            </p:cNvSpPr>
            <p:nvPr/>
          </p:nvSpPr>
          <p:spPr bwMode="auto">
            <a:xfrm>
              <a:off x="566802" y="3750348"/>
              <a:ext cx="119797" cy="319460"/>
            </a:xfrm>
            <a:custGeom>
              <a:avLst/>
              <a:gdLst>
                <a:gd name="T0" fmla="*/ 24 w 36"/>
                <a:gd name="T1" fmla="*/ 82 h 96"/>
                <a:gd name="T2" fmla="*/ 24 w 36"/>
                <a:gd name="T3" fmla="*/ 21 h 96"/>
                <a:gd name="T4" fmla="*/ 29 w 36"/>
                <a:gd name="T5" fmla="*/ 12 h 96"/>
                <a:gd name="T6" fmla="*/ 17 w 36"/>
                <a:gd name="T7" fmla="*/ 0 h 96"/>
                <a:gd name="T8" fmla="*/ 5 w 36"/>
                <a:gd name="T9" fmla="*/ 12 h 96"/>
                <a:gd name="T10" fmla="*/ 10 w 36"/>
                <a:gd name="T11" fmla="*/ 21 h 96"/>
                <a:gd name="T12" fmla="*/ 10 w 36"/>
                <a:gd name="T13" fmla="*/ 21 h 96"/>
                <a:gd name="T14" fmla="*/ 10 w 36"/>
                <a:gd name="T15" fmla="*/ 82 h 96"/>
                <a:gd name="T16" fmla="*/ 0 w 36"/>
                <a:gd name="T17" fmla="*/ 96 h 96"/>
                <a:gd name="T18" fmla="*/ 36 w 36"/>
                <a:gd name="T19" fmla="*/ 96 h 96"/>
                <a:gd name="T20" fmla="*/ 24 w 36"/>
                <a:gd name="T21" fmla="*/ 8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96">
                  <a:moveTo>
                    <a:pt x="24" y="82"/>
                  </a:moveTo>
                  <a:cubicBezTo>
                    <a:pt x="24" y="79"/>
                    <a:pt x="24" y="22"/>
                    <a:pt x="24" y="21"/>
                  </a:cubicBezTo>
                  <a:cubicBezTo>
                    <a:pt x="27" y="19"/>
                    <a:pt x="29" y="16"/>
                    <a:pt x="29" y="12"/>
                  </a:cubicBezTo>
                  <a:cubicBezTo>
                    <a:pt x="29" y="5"/>
                    <a:pt x="24" y="0"/>
                    <a:pt x="17" y="0"/>
                  </a:cubicBezTo>
                  <a:cubicBezTo>
                    <a:pt x="10" y="0"/>
                    <a:pt x="5" y="5"/>
                    <a:pt x="5" y="12"/>
                  </a:cubicBezTo>
                  <a:cubicBezTo>
                    <a:pt x="5" y="16"/>
                    <a:pt x="7" y="19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78"/>
                    <a:pt x="10" y="82"/>
                  </a:cubicBezTo>
                  <a:cubicBezTo>
                    <a:pt x="10" y="92"/>
                    <a:pt x="0" y="96"/>
                    <a:pt x="0" y="9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96"/>
                    <a:pt x="24" y="92"/>
                    <a:pt x="2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44" name="Group 17"/>
          <p:cNvGrpSpPr/>
          <p:nvPr/>
        </p:nvGrpSpPr>
        <p:grpSpPr>
          <a:xfrm>
            <a:off x="10012061" y="4870582"/>
            <a:ext cx="786632" cy="851467"/>
            <a:chOff x="1847137" y="4256991"/>
            <a:chExt cx="454232" cy="491670"/>
          </a:xfrm>
          <a:solidFill>
            <a:schemeClr val="bg1"/>
          </a:solidFill>
        </p:grpSpPr>
        <p:sp>
          <p:nvSpPr>
            <p:cNvPr id="145" name="Freeform 101"/>
            <p:cNvSpPr>
              <a:spLocks noEditPoints="1"/>
            </p:cNvSpPr>
            <p:nvPr/>
          </p:nvSpPr>
          <p:spPr bwMode="auto">
            <a:xfrm>
              <a:off x="1847137" y="4256991"/>
              <a:ext cx="454232" cy="491670"/>
            </a:xfrm>
            <a:custGeom>
              <a:avLst/>
              <a:gdLst>
                <a:gd name="T0" fmla="*/ 134 w 137"/>
                <a:gd name="T1" fmla="*/ 71 h 148"/>
                <a:gd name="T2" fmla="*/ 126 w 137"/>
                <a:gd name="T3" fmla="*/ 38 h 148"/>
                <a:gd name="T4" fmla="*/ 133 w 137"/>
                <a:gd name="T5" fmla="*/ 36 h 148"/>
                <a:gd name="T6" fmla="*/ 126 w 137"/>
                <a:gd name="T7" fmla="*/ 12 h 148"/>
                <a:gd name="T8" fmla="*/ 102 w 137"/>
                <a:gd name="T9" fmla="*/ 5 h 148"/>
                <a:gd name="T10" fmla="*/ 99 w 137"/>
                <a:gd name="T11" fmla="*/ 12 h 148"/>
                <a:gd name="T12" fmla="*/ 67 w 137"/>
                <a:gd name="T13" fmla="*/ 4 h 148"/>
                <a:gd name="T14" fmla="*/ 38 w 137"/>
                <a:gd name="T15" fmla="*/ 11 h 148"/>
                <a:gd name="T16" fmla="*/ 36 w 137"/>
                <a:gd name="T17" fmla="*/ 5 h 148"/>
                <a:gd name="T18" fmla="*/ 12 w 137"/>
                <a:gd name="T19" fmla="*/ 12 h 148"/>
                <a:gd name="T20" fmla="*/ 5 w 137"/>
                <a:gd name="T21" fmla="*/ 36 h 148"/>
                <a:gd name="T22" fmla="*/ 9 w 137"/>
                <a:gd name="T23" fmla="*/ 38 h 148"/>
                <a:gd name="T24" fmla="*/ 0 w 137"/>
                <a:gd name="T25" fmla="*/ 71 h 148"/>
                <a:gd name="T26" fmla="*/ 27 w 137"/>
                <a:gd name="T27" fmla="*/ 125 h 148"/>
                <a:gd name="T28" fmla="*/ 13 w 137"/>
                <a:gd name="T29" fmla="*/ 140 h 148"/>
                <a:gd name="T30" fmla="*/ 21 w 137"/>
                <a:gd name="T31" fmla="*/ 148 h 148"/>
                <a:gd name="T32" fmla="*/ 37 w 137"/>
                <a:gd name="T33" fmla="*/ 132 h 148"/>
                <a:gd name="T34" fmla="*/ 67 w 137"/>
                <a:gd name="T35" fmla="*/ 139 h 148"/>
                <a:gd name="T36" fmla="*/ 97 w 137"/>
                <a:gd name="T37" fmla="*/ 132 h 148"/>
                <a:gd name="T38" fmla="*/ 113 w 137"/>
                <a:gd name="T39" fmla="*/ 148 h 148"/>
                <a:gd name="T40" fmla="*/ 121 w 137"/>
                <a:gd name="T41" fmla="*/ 140 h 148"/>
                <a:gd name="T42" fmla="*/ 107 w 137"/>
                <a:gd name="T43" fmla="*/ 125 h 148"/>
                <a:gd name="T44" fmla="*/ 134 w 137"/>
                <a:gd name="T45" fmla="*/ 71 h 148"/>
                <a:gd name="T46" fmla="*/ 11 w 137"/>
                <a:gd name="T47" fmla="*/ 74 h 148"/>
                <a:gd name="T48" fmla="*/ 20 w 137"/>
                <a:gd name="T49" fmla="*/ 74 h 148"/>
                <a:gd name="T50" fmla="*/ 23 w 137"/>
                <a:gd name="T51" fmla="*/ 71 h 148"/>
                <a:gd name="T52" fmla="*/ 20 w 137"/>
                <a:gd name="T53" fmla="*/ 69 h 148"/>
                <a:gd name="T54" fmla="*/ 11 w 137"/>
                <a:gd name="T55" fmla="*/ 69 h 148"/>
                <a:gd name="T56" fmla="*/ 64 w 137"/>
                <a:gd name="T57" fmla="*/ 15 h 148"/>
                <a:gd name="T58" fmla="*/ 64 w 137"/>
                <a:gd name="T59" fmla="*/ 15 h 148"/>
                <a:gd name="T60" fmla="*/ 64 w 137"/>
                <a:gd name="T61" fmla="*/ 26 h 148"/>
                <a:gd name="T62" fmla="*/ 67 w 137"/>
                <a:gd name="T63" fmla="*/ 29 h 148"/>
                <a:gd name="T64" fmla="*/ 70 w 137"/>
                <a:gd name="T65" fmla="*/ 26 h 148"/>
                <a:gd name="T66" fmla="*/ 70 w 137"/>
                <a:gd name="T67" fmla="*/ 15 h 148"/>
                <a:gd name="T68" fmla="*/ 70 w 137"/>
                <a:gd name="T69" fmla="*/ 15 h 148"/>
                <a:gd name="T70" fmla="*/ 123 w 137"/>
                <a:gd name="T71" fmla="*/ 69 h 148"/>
                <a:gd name="T72" fmla="*/ 114 w 137"/>
                <a:gd name="T73" fmla="*/ 69 h 148"/>
                <a:gd name="T74" fmla="*/ 111 w 137"/>
                <a:gd name="T75" fmla="*/ 71 h 148"/>
                <a:gd name="T76" fmla="*/ 114 w 137"/>
                <a:gd name="T77" fmla="*/ 74 h 148"/>
                <a:gd name="T78" fmla="*/ 123 w 137"/>
                <a:gd name="T79" fmla="*/ 74 h 148"/>
                <a:gd name="T80" fmla="*/ 70 w 137"/>
                <a:gd name="T81" fmla="*/ 128 h 148"/>
                <a:gd name="T82" fmla="*/ 70 w 137"/>
                <a:gd name="T83" fmla="*/ 118 h 148"/>
                <a:gd name="T84" fmla="*/ 67 w 137"/>
                <a:gd name="T85" fmla="*/ 115 h 148"/>
                <a:gd name="T86" fmla="*/ 64 w 137"/>
                <a:gd name="T87" fmla="*/ 118 h 148"/>
                <a:gd name="T88" fmla="*/ 64 w 137"/>
                <a:gd name="T89" fmla="*/ 128 h 148"/>
                <a:gd name="T90" fmla="*/ 11 w 137"/>
                <a:gd name="T91" fmla="*/ 7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7" h="148">
                  <a:moveTo>
                    <a:pt x="134" y="71"/>
                  </a:moveTo>
                  <a:cubicBezTo>
                    <a:pt x="134" y="59"/>
                    <a:pt x="131" y="48"/>
                    <a:pt x="126" y="38"/>
                  </a:cubicBezTo>
                  <a:cubicBezTo>
                    <a:pt x="128" y="38"/>
                    <a:pt x="131" y="38"/>
                    <a:pt x="133" y="36"/>
                  </a:cubicBezTo>
                  <a:cubicBezTo>
                    <a:pt x="137" y="31"/>
                    <a:pt x="134" y="20"/>
                    <a:pt x="126" y="12"/>
                  </a:cubicBezTo>
                  <a:cubicBezTo>
                    <a:pt x="117" y="3"/>
                    <a:pt x="107" y="0"/>
                    <a:pt x="102" y="5"/>
                  </a:cubicBezTo>
                  <a:cubicBezTo>
                    <a:pt x="100" y="7"/>
                    <a:pt x="99" y="9"/>
                    <a:pt x="99" y="12"/>
                  </a:cubicBezTo>
                  <a:cubicBezTo>
                    <a:pt x="90" y="7"/>
                    <a:pt x="79" y="4"/>
                    <a:pt x="67" y="4"/>
                  </a:cubicBezTo>
                  <a:cubicBezTo>
                    <a:pt x="57" y="4"/>
                    <a:pt x="47" y="6"/>
                    <a:pt x="38" y="11"/>
                  </a:cubicBezTo>
                  <a:cubicBezTo>
                    <a:pt x="38" y="8"/>
                    <a:pt x="37" y="7"/>
                    <a:pt x="36" y="5"/>
                  </a:cubicBezTo>
                  <a:cubicBezTo>
                    <a:pt x="31" y="0"/>
                    <a:pt x="20" y="3"/>
                    <a:pt x="12" y="12"/>
                  </a:cubicBezTo>
                  <a:cubicBezTo>
                    <a:pt x="3" y="20"/>
                    <a:pt x="0" y="31"/>
                    <a:pt x="5" y="36"/>
                  </a:cubicBezTo>
                  <a:cubicBezTo>
                    <a:pt x="6" y="37"/>
                    <a:pt x="7" y="37"/>
                    <a:pt x="9" y="38"/>
                  </a:cubicBezTo>
                  <a:cubicBezTo>
                    <a:pt x="3" y="48"/>
                    <a:pt x="0" y="59"/>
                    <a:pt x="0" y="71"/>
                  </a:cubicBezTo>
                  <a:cubicBezTo>
                    <a:pt x="0" y="94"/>
                    <a:pt x="10" y="113"/>
                    <a:pt x="27" y="125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21" y="148"/>
                    <a:pt x="21" y="148"/>
                    <a:pt x="21" y="148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46" y="136"/>
                    <a:pt x="56" y="139"/>
                    <a:pt x="67" y="139"/>
                  </a:cubicBezTo>
                  <a:cubicBezTo>
                    <a:pt x="78" y="139"/>
                    <a:pt x="88" y="136"/>
                    <a:pt x="97" y="132"/>
                  </a:cubicBezTo>
                  <a:cubicBezTo>
                    <a:pt x="113" y="148"/>
                    <a:pt x="113" y="148"/>
                    <a:pt x="113" y="148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24" y="113"/>
                    <a:pt x="134" y="94"/>
                    <a:pt x="134" y="71"/>
                  </a:cubicBezTo>
                  <a:close/>
                  <a:moveTo>
                    <a:pt x="11" y="74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2" y="74"/>
                    <a:pt x="23" y="73"/>
                    <a:pt x="23" y="71"/>
                  </a:cubicBezTo>
                  <a:cubicBezTo>
                    <a:pt x="23" y="70"/>
                    <a:pt x="22" y="69"/>
                    <a:pt x="20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2" y="40"/>
                    <a:pt x="35" y="17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27"/>
                    <a:pt x="65" y="29"/>
                    <a:pt x="67" y="29"/>
                  </a:cubicBezTo>
                  <a:cubicBezTo>
                    <a:pt x="69" y="29"/>
                    <a:pt x="70" y="27"/>
                    <a:pt x="70" y="26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99" y="17"/>
                    <a:pt x="122" y="40"/>
                    <a:pt x="123" y="69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2" y="69"/>
                    <a:pt x="111" y="70"/>
                    <a:pt x="111" y="71"/>
                  </a:cubicBezTo>
                  <a:cubicBezTo>
                    <a:pt x="111" y="73"/>
                    <a:pt x="112" y="74"/>
                    <a:pt x="114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2" y="103"/>
                    <a:pt x="99" y="126"/>
                    <a:pt x="70" y="12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6"/>
                    <a:pt x="69" y="115"/>
                    <a:pt x="67" y="115"/>
                  </a:cubicBezTo>
                  <a:cubicBezTo>
                    <a:pt x="65" y="115"/>
                    <a:pt x="64" y="116"/>
                    <a:pt x="64" y="11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35" y="126"/>
                    <a:pt x="12" y="103"/>
                    <a:pt x="11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6" name="Freeform 102"/>
            <p:cNvSpPr>
              <a:spLocks/>
            </p:cNvSpPr>
            <p:nvPr/>
          </p:nvSpPr>
          <p:spPr bwMode="auto">
            <a:xfrm>
              <a:off x="2059279" y="4371797"/>
              <a:ext cx="142260" cy="129781"/>
            </a:xfrm>
            <a:custGeom>
              <a:avLst/>
              <a:gdLst>
                <a:gd name="T0" fmla="*/ 3 w 43"/>
                <a:gd name="T1" fmla="*/ 39 h 39"/>
                <a:gd name="T2" fmla="*/ 3 w 43"/>
                <a:gd name="T3" fmla="*/ 39 h 39"/>
                <a:gd name="T4" fmla="*/ 40 w 43"/>
                <a:gd name="T5" fmla="*/ 39 h 39"/>
                <a:gd name="T6" fmla="*/ 43 w 43"/>
                <a:gd name="T7" fmla="*/ 36 h 39"/>
                <a:gd name="T8" fmla="*/ 40 w 43"/>
                <a:gd name="T9" fmla="*/ 34 h 39"/>
                <a:gd name="T10" fmla="*/ 6 w 43"/>
                <a:gd name="T11" fmla="*/ 34 h 39"/>
                <a:gd name="T12" fmla="*/ 6 w 43"/>
                <a:gd name="T13" fmla="*/ 3 h 39"/>
                <a:gd name="T14" fmla="*/ 3 w 43"/>
                <a:gd name="T15" fmla="*/ 0 h 39"/>
                <a:gd name="T16" fmla="*/ 0 w 43"/>
                <a:gd name="T17" fmla="*/ 3 h 39"/>
                <a:gd name="T18" fmla="*/ 0 w 43"/>
                <a:gd name="T19" fmla="*/ 36 h 39"/>
                <a:gd name="T20" fmla="*/ 3 w 43"/>
                <a:gd name="T2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39">
                  <a:moveTo>
                    <a:pt x="3" y="39"/>
                  </a:moveTo>
                  <a:cubicBezTo>
                    <a:pt x="3" y="39"/>
                    <a:pt x="3" y="39"/>
                    <a:pt x="3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1" y="39"/>
                    <a:pt x="43" y="38"/>
                    <a:pt x="43" y="36"/>
                  </a:cubicBezTo>
                  <a:cubicBezTo>
                    <a:pt x="43" y="35"/>
                    <a:pt x="41" y="34"/>
                    <a:pt x="40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39"/>
                    <a:pt x="3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147" name="Freeform 103"/>
          <p:cNvSpPr>
            <a:spLocks noEditPoints="1"/>
          </p:cNvSpPr>
          <p:nvPr/>
        </p:nvSpPr>
        <p:spPr bwMode="auto">
          <a:xfrm>
            <a:off x="1412763" y="2977186"/>
            <a:ext cx="787895" cy="777459"/>
          </a:xfrm>
          <a:custGeom>
            <a:avLst/>
            <a:gdLst>
              <a:gd name="T0" fmla="*/ 14 w 113"/>
              <a:gd name="T1" fmla="*/ 13 h 112"/>
              <a:gd name="T2" fmla="*/ 14 w 113"/>
              <a:gd name="T3" fmla="*/ 63 h 112"/>
              <a:gd name="T4" fmla="*/ 49 w 113"/>
              <a:gd name="T5" fmla="*/ 71 h 112"/>
              <a:gd name="T6" fmla="*/ 60 w 113"/>
              <a:gd name="T7" fmla="*/ 82 h 112"/>
              <a:gd name="T8" fmla="*/ 75 w 113"/>
              <a:gd name="T9" fmla="*/ 79 h 112"/>
              <a:gd name="T10" fmla="*/ 75 w 113"/>
              <a:gd name="T11" fmla="*/ 93 h 112"/>
              <a:gd name="T12" fmla="*/ 78 w 113"/>
              <a:gd name="T13" fmla="*/ 97 h 112"/>
              <a:gd name="T14" fmla="*/ 92 w 113"/>
              <a:gd name="T15" fmla="*/ 97 h 112"/>
              <a:gd name="T16" fmla="*/ 91 w 113"/>
              <a:gd name="T17" fmla="*/ 112 h 112"/>
              <a:gd name="T18" fmla="*/ 113 w 113"/>
              <a:gd name="T19" fmla="*/ 112 h 112"/>
              <a:gd name="T20" fmla="*/ 113 w 113"/>
              <a:gd name="T21" fmla="*/ 91 h 112"/>
              <a:gd name="T22" fmla="*/ 71 w 113"/>
              <a:gd name="T23" fmla="*/ 49 h 112"/>
              <a:gd name="T24" fmla="*/ 63 w 113"/>
              <a:gd name="T25" fmla="*/ 13 h 112"/>
              <a:gd name="T26" fmla="*/ 14 w 113"/>
              <a:gd name="T27" fmla="*/ 13 h 112"/>
              <a:gd name="T28" fmla="*/ 17 w 113"/>
              <a:gd name="T29" fmla="*/ 53 h 112"/>
              <a:gd name="T30" fmla="*/ 20 w 113"/>
              <a:gd name="T31" fmla="*/ 20 h 112"/>
              <a:gd name="T32" fmla="*/ 53 w 113"/>
              <a:gd name="T33" fmla="*/ 17 h 112"/>
              <a:gd name="T34" fmla="*/ 17 w 113"/>
              <a:gd name="T35" fmla="*/ 5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3" h="112">
                <a:moveTo>
                  <a:pt x="14" y="13"/>
                </a:moveTo>
                <a:cubicBezTo>
                  <a:pt x="0" y="27"/>
                  <a:pt x="0" y="49"/>
                  <a:pt x="14" y="63"/>
                </a:cubicBezTo>
                <a:cubicBezTo>
                  <a:pt x="23" y="72"/>
                  <a:pt x="37" y="75"/>
                  <a:pt x="49" y="71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2"/>
                  <a:pt x="70" y="74"/>
                  <a:pt x="75" y="79"/>
                </a:cubicBezTo>
                <a:cubicBezTo>
                  <a:pt x="79" y="83"/>
                  <a:pt x="76" y="89"/>
                  <a:pt x="75" y="93"/>
                </a:cubicBezTo>
                <a:cubicBezTo>
                  <a:pt x="74" y="95"/>
                  <a:pt x="73" y="99"/>
                  <a:pt x="78" y="97"/>
                </a:cubicBezTo>
                <a:cubicBezTo>
                  <a:pt x="81" y="96"/>
                  <a:pt x="88" y="92"/>
                  <a:pt x="92" y="97"/>
                </a:cubicBezTo>
                <a:cubicBezTo>
                  <a:pt x="97" y="102"/>
                  <a:pt x="91" y="112"/>
                  <a:pt x="91" y="112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3" y="91"/>
                  <a:pt x="113" y="91"/>
                  <a:pt x="113" y="91"/>
                </a:cubicBezTo>
                <a:cubicBezTo>
                  <a:pt x="71" y="49"/>
                  <a:pt x="71" y="49"/>
                  <a:pt x="71" y="49"/>
                </a:cubicBezTo>
                <a:cubicBezTo>
                  <a:pt x="75" y="37"/>
                  <a:pt x="72" y="23"/>
                  <a:pt x="63" y="13"/>
                </a:cubicBezTo>
                <a:cubicBezTo>
                  <a:pt x="49" y="0"/>
                  <a:pt x="27" y="0"/>
                  <a:pt x="14" y="13"/>
                </a:cubicBezTo>
                <a:close/>
                <a:moveTo>
                  <a:pt x="17" y="53"/>
                </a:moveTo>
                <a:cubicBezTo>
                  <a:pt x="11" y="43"/>
                  <a:pt x="12" y="29"/>
                  <a:pt x="20" y="20"/>
                </a:cubicBezTo>
                <a:cubicBezTo>
                  <a:pt x="29" y="12"/>
                  <a:pt x="43" y="11"/>
                  <a:pt x="53" y="17"/>
                </a:cubicBezTo>
                <a:lnTo>
                  <a:pt x="17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grpSp>
        <p:nvGrpSpPr>
          <p:cNvPr id="148" name="Group 21"/>
          <p:cNvGrpSpPr/>
          <p:nvPr/>
        </p:nvGrpSpPr>
        <p:grpSpPr>
          <a:xfrm>
            <a:off x="1422561" y="4847908"/>
            <a:ext cx="866419" cy="896817"/>
            <a:chOff x="1163293" y="4009909"/>
            <a:chExt cx="426779" cy="441753"/>
          </a:xfrm>
          <a:solidFill>
            <a:schemeClr val="bg1"/>
          </a:solidFill>
        </p:grpSpPr>
        <p:sp>
          <p:nvSpPr>
            <p:cNvPr id="149" name="Freeform 129"/>
            <p:cNvSpPr>
              <a:spLocks/>
            </p:cNvSpPr>
            <p:nvPr/>
          </p:nvSpPr>
          <p:spPr bwMode="auto">
            <a:xfrm>
              <a:off x="1163293" y="4192101"/>
              <a:ext cx="426779" cy="157235"/>
            </a:xfrm>
            <a:custGeom>
              <a:avLst/>
              <a:gdLst>
                <a:gd name="T0" fmla="*/ 86 w 171"/>
                <a:gd name="T1" fmla="*/ 36 h 63"/>
                <a:gd name="T2" fmla="*/ 24 w 171"/>
                <a:gd name="T3" fmla="*/ 0 h 63"/>
                <a:gd name="T4" fmla="*/ 0 w 171"/>
                <a:gd name="T5" fmla="*/ 15 h 63"/>
                <a:gd name="T6" fmla="*/ 86 w 171"/>
                <a:gd name="T7" fmla="*/ 63 h 63"/>
                <a:gd name="T8" fmla="*/ 171 w 171"/>
                <a:gd name="T9" fmla="*/ 15 h 63"/>
                <a:gd name="T10" fmla="*/ 147 w 171"/>
                <a:gd name="T11" fmla="*/ 0 h 63"/>
                <a:gd name="T12" fmla="*/ 86 w 171"/>
                <a:gd name="T13" fmla="*/ 3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63">
                  <a:moveTo>
                    <a:pt x="86" y="36"/>
                  </a:moveTo>
                  <a:lnTo>
                    <a:pt x="24" y="0"/>
                  </a:lnTo>
                  <a:lnTo>
                    <a:pt x="0" y="15"/>
                  </a:lnTo>
                  <a:lnTo>
                    <a:pt x="86" y="63"/>
                  </a:lnTo>
                  <a:lnTo>
                    <a:pt x="171" y="15"/>
                  </a:lnTo>
                  <a:lnTo>
                    <a:pt x="147" y="0"/>
                  </a:lnTo>
                  <a:lnTo>
                    <a:pt x="8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0" name="Freeform 130"/>
            <p:cNvSpPr>
              <a:spLocks/>
            </p:cNvSpPr>
            <p:nvPr/>
          </p:nvSpPr>
          <p:spPr bwMode="auto">
            <a:xfrm>
              <a:off x="1163293" y="4296924"/>
              <a:ext cx="426779" cy="154738"/>
            </a:xfrm>
            <a:custGeom>
              <a:avLst/>
              <a:gdLst>
                <a:gd name="T0" fmla="*/ 86 w 171"/>
                <a:gd name="T1" fmla="*/ 34 h 62"/>
                <a:gd name="T2" fmla="*/ 24 w 171"/>
                <a:gd name="T3" fmla="*/ 0 h 62"/>
                <a:gd name="T4" fmla="*/ 0 w 171"/>
                <a:gd name="T5" fmla="*/ 13 h 62"/>
                <a:gd name="T6" fmla="*/ 86 w 171"/>
                <a:gd name="T7" fmla="*/ 62 h 62"/>
                <a:gd name="T8" fmla="*/ 171 w 171"/>
                <a:gd name="T9" fmla="*/ 13 h 62"/>
                <a:gd name="T10" fmla="*/ 147 w 171"/>
                <a:gd name="T11" fmla="*/ 0 h 62"/>
                <a:gd name="T12" fmla="*/ 86 w 171"/>
                <a:gd name="T13" fmla="*/ 3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62">
                  <a:moveTo>
                    <a:pt x="86" y="34"/>
                  </a:moveTo>
                  <a:lnTo>
                    <a:pt x="24" y="0"/>
                  </a:lnTo>
                  <a:lnTo>
                    <a:pt x="0" y="13"/>
                  </a:lnTo>
                  <a:lnTo>
                    <a:pt x="86" y="62"/>
                  </a:lnTo>
                  <a:lnTo>
                    <a:pt x="171" y="13"/>
                  </a:lnTo>
                  <a:lnTo>
                    <a:pt x="147" y="0"/>
                  </a:lnTo>
                  <a:lnTo>
                    <a:pt x="8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1" name="Freeform 131"/>
            <p:cNvSpPr>
              <a:spLocks/>
            </p:cNvSpPr>
            <p:nvPr/>
          </p:nvSpPr>
          <p:spPr bwMode="auto">
            <a:xfrm>
              <a:off x="1163293" y="4009909"/>
              <a:ext cx="426779" cy="242092"/>
            </a:xfrm>
            <a:custGeom>
              <a:avLst/>
              <a:gdLst>
                <a:gd name="T0" fmla="*/ 171 w 171"/>
                <a:gd name="T1" fmla="*/ 48 h 97"/>
                <a:gd name="T2" fmla="*/ 86 w 171"/>
                <a:gd name="T3" fmla="*/ 0 h 97"/>
                <a:gd name="T4" fmla="*/ 0 w 171"/>
                <a:gd name="T5" fmla="*/ 48 h 97"/>
                <a:gd name="T6" fmla="*/ 86 w 171"/>
                <a:gd name="T7" fmla="*/ 97 h 97"/>
                <a:gd name="T8" fmla="*/ 171 w 171"/>
                <a:gd name="T9" fmla="*/ 4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97">
                  <a:moveTo>
                    <a:pt x="171" y="48"/>
                  </a:moveTo>
                  <a:lnTo>
                    <a:pt x="86" y="0"/>
                  </a:lnTo>
                  <a:lnTo>
                    <a:pt x="0" y="48"/>
                  </a:lnTo>
                  <a:lnTo>
                    <a:pt x="86" y="97"/>
                  </a:lnTo>
                  <a:lnTo>
                    <a:pt x="171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152" name="矩形 151"/>
          <p:cNvSpPr/>
          <p:nvPr/>
        </p:nvSpPr>
        <p:spPr>
          <a:xfrm>
            <a:off x="2614182" y="2722653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" name="矩形 47"/>
          <p:cNvSpPr>
            <a:spLocks noChangeArrowheads="1"/>
          </p:cNvSpPr>
          <p:nvPr/>
        </p:nvSpPr>
        <p:spPr bwMode="auto">
          <a:xfrm>
            <a:off x="2614182" y="3241683"/>
            <a:ext cx="3068293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54" name="矩形 153"/>
          <p:cNvSpPr/>
          <p:nvPr/>
        </p:nvSpPr>
        <p:spPr>
          <a:xfrm>
            <a:off x="7218295" y="2722653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5" name="矩形 47"/>
          <p:cNvSpPr>
            <a:spLocks noChangeArrowheads="1"/>
          </p:cNvSpPr>
          <p:nvPr/>
        </p:nvSpPr>
        <p:spPr bwMode="auto">
          <a:xfrm>
            <a:off x="6558443" y="3241683"/>
            <a:ext cx="3068293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56" name="矩形 155"/>
          <p:cNvSpPr/>
          <p:nvPr/>
        </p:nvSpPr>
        <p:spPr>
          <a:xfrm>
            <a:off x="2614182" y="4641479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7" name="矩形 47"/>
          <p:cNvSpPr>
            <a:spLocks noChangeArrowheads="1"/>
          </p:cNvSpPr>
          <p:nvPr/>
        </p:nvSpPr>
        <p:spPr bwMode="auto">
          <a:xfrm>
            <a:off x="2614182" y="5160509"/>
            <a:ext cx="3068293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58" name="矩形 157"/>
          <p:cNvSpPr/>
          <p:nvPr/>
        </p:nvSpPr>
        <p:spPr>
          <a:xfrm>
            <a:off x="7218295" y="4641479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9" name="矩形 47"/>
          <p:cNvSpPr>
            <a:spLocks noChangeArrowheads="1"/>
          </p:cNvSpPr>
          <p:nvPr/>
        </p:nvSpPr>
        <p:spPr bwMode="auto">
          <a:xfrm>
            <a:off x="6558443" y="5160509"/>
            <a:ext cx="3068293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60" name="TextBox 107"/>
          <p:cNvSpPr txBox="1"/>
          <p:nvPr/>
        </p:nvSpPr>
        <p:spPr>
          <a:xfrm>
            <a:off x="1034781" y="1344584"/>
            <a:ext cx="1012244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在此录入上述图表的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32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1915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50"/>
                            </p:stCondLst>
                            <p:childTnLst>
                              <p:par>
                                <p:cTn id="6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250"/>
                            </p:stCondLst>
                            <p:childTnLst>
                              <p:par>
                                <p:cTn id="7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 animBg="1"/>
      <p:bldP spid="132" grpId="0" animBg="1"/>
      <p:bldP spid="133" grpId="0" animBg="1"/>
      <p:bldP spid="134" grpId="0" animBg="1"/>
      <p:bldP spid="135" grpId="0" animBg="1"/>
      <p:bldP spid="147" grpId="0" animBg="1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3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-15498" y="0"/>
            <a:ext cx="12207498" cy="6858000"/>
          </a:xfrm>
          <a:custGeom>
            <a:avLst/>
            <a:gdLst>
              <a:gd name="connsiteX0" fmla="*/ 6111498 w 12207498"/>
              <a:gd name="connsiteY0" fmla="*/ 0 h 6858000"/>
              <a:gd name="connsiteX1" fmla="*/ 12207498 w 12207498"/>
              <a:gd name="connsiteY1" fmla="*/ 0 h 6858000"/>
              <a:gd name="connsiteX2" fmla="*/ 12207498 w 12207498"/>
              <a:gd name="connsiteY2" fmla="*/ 6858000 h 6858000"/>
              <a:gd name="connsiteX3" fmla="*/ 6111498 w 12207498"/>
              <a:gd name="connsiteY3" fmla="*/ 6858000 h 6858000"/>
              <a:gd name="connsiteX4" fmla="*/ 6111498 w 12207498"/>
              <a:gd name="connsiteY4" fmla="*/ 4206648 h 6858000"/>
              <a:gd name="connsiteX5" fmla="*/ 6103749 w 12207498"/>
              <a:gd name="connsiteY5" fmla="*/ 4207971 h 6858000"/>
              <a:gd name="connsiteX6" fmla="*/ 0 w 12207498"/>
              <a:gd name="connsiteY6" fmla="*/ 4211967 h 6858000"/>
              <a:gd name="connsiteX7" fmla="*/ 0 w 12207498"/>
              <a:gd name="connsiteY7" fmla="*/ 1 h 6858000"/>
              <a:gd name="connsiteX8" fmla="*/ 6111498 w 12207498"/>
              <a:gd name="connsiteY8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7498" h="6858000">
                <a:moveTo>
                  <a:pt x="6111498" y="0"/>
                </a:moveTo>
                <a:lnTo>
                  <a:pt x="12207498" y="0"/>
                </a:lnTo>
                <a:lnTo>
                  <a:pt x="12207498" y="6858000"/>
                </a:lnTo>
                <a:lnTo>
                  <a:pt x="6111498" y="6858000"/>
                </a:lnTo>
                <a:lnTo>
                  <a:pt x="6111498" y="4206648"/>
                </a:lnTo>
                <a:lnTo>
                  <a:pt x="6103749" y="4207971"/>
                </a:lnTo>
                <a:cubicBezTo>
                  <a:pt x="4577812" y="4459698"/>
                  <a:pt x="3051875" y="4611533"/>
                  <a:pt x="0" y="4211967"/>
                </a:cubicBezTo>
                <a:lnTo>
                  <a:pt x="0" y="1"/>
                </a:lnTo>
                <a:lnTo>
                  <a:pt x="6111498" y="1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flipH="1">
            <a:off x="-62483" y="4046417"/>
            <a:ext cx="6160302" cy="862840"/>
          </a:xfrm>
          <a:custGeom>
            <a:avLst/>
            <a:gdLst>
              <a:gd name="connsiteX0" fmla="*/ 3736089 w 6160302"/>
              <a:gd name="connsiteY0" fmla="*/ 247 h 862840"/>
              <a:gd name="connsiteX1" fmla="*/ 5700726 w 6160302"/>
              <a:gd name="connsiteY1" fmla="*/ 58555 h 862840"/>
              <a:gd name="connsiteX2" fmla="*/ 6160302 w 6160302"/>
              <a:gd name="connsiteY2" fmla="*/ 89107 h 862840"/>
              <a:gd name="connsiteX3" fmla="*/ 6104132 w 6160302"/>
              <a:gd name="connsiteY3" fmla="*/ 862840 h 862840"/>
              <a:gd name="connsiteX4" fmla="*/ 5682127 w 6160302"/>
              <a:gd name="connsiteY4" fmla="*/ 801839 h 862840"/>
              <a:gd name="connsiteX5" fmla="*/ 143271 w 6160302"/>
              <a:gd name="connsiteY5" fmla="*/ 552621 h 862840"/>
              <a:gd name="connsiteX6" fmla="*/ 0 w 6160302"/>
              <a:gd name="connsiteY6" fmla="*/ 554057 h 862840"/>
              <a:gd name="connsiteX7" fmla="*/ 0 w 6160302"/>
              <a:gd name="connsiteY7" fmla="*/ 251051 h 862840"/>
              <a:gd name="connsiteX8" fmla="*/ 159291 w 6160302"/>
              <a:gd name="connsiteY8" fmla="*/ 237125 h 862840"/>
              <a:gd name="connsiteX9" fmla="*/ 3736089 w 6160302"/>
              <a:gd name="connsiteY9" fmla="*/ 247 h 862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60302" h="862840">
                <a:moveTo>
                  <a:pt x="3736089" y="247"/>
                </a:moveTo>
                <a:cubicBezTo>
                  <a:pt x="4314896" y="-2254"/>
                  <a:pt x="4961491" y="14066"/>
                  <a:pt x="5700726" y="58555"/>
                </a:cubicBezTo>
                <a:lnTo>
                  <a:pt x="6160302" y="89107"/>
                </a:lnTo>
                <a:lnTo>
                  <a:pt x="6104132" y="862840"/>
                </a:lnTo>
                <a:lnTo>
                  <a:pt x="5682127" y="801839"/>
                </a:lnTo>
                <a:cubicBezTo>
                  <a:pt x="3041177" y="436978"/>
                  <a:pt x="1569001" y="528660"/>
                  <a:pt x="143271" y="552621"/>
                </a:cubicBezTo>
                <a:lnTo>
                  <a:pt x="0" y="554057"/>
                </a:lnTo>
                <a:lnTo>
                  <a:pt x="0" y="251051"/>
                </a:lnTo>
                <a:lnTo>
                  <a:pt x="159291" y="237125"/>
                </a:lnTo>
                <a:cubicBezTo>
                  <a:pt x="1184532" y="140481"/>
                  <a:pt x="2231190" y="6750"/>
                  <a:pt x="3736089" y="2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88251" y="0"/>
            <a:ext cx="6103749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644061" y="5051359"/>
            <a:ext cx="32025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solidFill>
                  <a:schemeClr val="accent1"/>
                </a:solidFill>
                <a:latin typeface="Impact" panose="020B0806030902050204" pitchFamily="34" charset="0"/>
                <a:ea typeface="+mj-ea"/>
              </a:rPr>
              <a:t>Part 04</a:t>
            </a:r>
            <a:endParaRPr lang="zh-CN" altLang="en-US" sz="8000" b="1" dirty="0">
              <a:solidFill>
                <a:schemeClr val="accent1"/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19" name="TextBox 64"/>
          <p:cNvSpPr txBox="1"/>
          <p:nvPr/>
        </p:nvSpPr>
        <p:spPr>
          <a:xfrm>
            <a:off x="6751449" y="2454875"/>
            <a:ext cx="375999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defRPr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ctr"/>
            <a:r>
              <a:rPr lang="zh-CN" altLang="en-US" sz="5400" dirty="0"/>
              <a:t>重点总结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6660009" y="3429197"/>
            <a:ext cx="5531991" cy="0"/>
          </a:xfrm>
          <a:prstGeom prst="line">
            <a:avLst/>
          </a:prstGeom>
          <a:ln w="63500">
            <a:solidFill>
              <a:schemeClr val="bg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679838" y="3680657"/>
            <a:ext cx="509306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000" dirty="0">
                <a:solidFill>
                  <a:schemeClr val="bg1"/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-16764" y="4160475"/>
            <a:ext cx="6127922" cy="1296584"/>
          </a:xfrm>
          <a:custGeom>
            <a:avLst/>
            <a:gdLst>
              <a:gd name="connsiteX0" fmla="*/ 6109407 w 6127922"/>
              <a:gd name="connsiteY0" fmla="*/ 0 h 1296584"/>
              <a:gd name="connsiteX1" fmla="*/ 6127922 w 6127922"/>
              <a:gd name="connsiteY1" fmla="*/ 192328 h 1296584"/>
              <a:gd name="connsiteX2" fmla="*/ 6117751 w 6127922"/>
              <a:gd name="connsiteY2" fmla="*/ 192395 h 1296584"/>
              <a:gd name="connsiteX3" fmla="*/ 19467 w 6127922"/>
              <a:gd name="connsiteY3" fmla="*/ 1284959 h 1296584"/>
              <a:gd name="connsiteX4" fmla="*/ 0 w 6127922"/>
              <a:gd name="connsiteY4" fmla="*/ 1296584 h 1296584"/>
              <a:gd name="connsiteX5" fmla="*/ 0 w 6127922"/>
              <a:gd name="connsiteY5" fmla="*/ 685035 h 1296584"/>
              <a:gd name="connsiteX6" fmla="*/ 483497 w 6127922"/>
              <a:gd name="connsiteY6" fmla="*/ 533185 h 1296584"/>
              <a:gd name="connsiteX7" fmla="*/ 3001172 w 6127922"/>
              <a:gd name="connsiteY7" fmla="*/ 91997 h 1296584"/>
              <a:gd name="connsiteX8" fmla="*/ 5629756 w 6127922"/>
              <a:gd name="connsiteY8" fmla="*/ 174 h 1296584"/>
              <a:gd name="connsiteX9" fmla="*/ 6109407 w 6127922"/>
              <a:gd name="connsiteY9" fmla="*/ 0 h 129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27922" h="1296584">
                <a:moveTo>
                  <a:pt x="6109407" y="0"/>
                </a:moveTo>
                <a:lnTo>
                  <a:pt x="6127922" y="192328"/>
                </a:lnTo>
                <a:lnTo>
                  <a:pt x="6117751" y="192395"/>
                </a:lnTo>
                <a:cubicBezTo>
                  <a:pt x="3971595" y="205294"/>
                  <a:pt x="1834356" y="245812"/>
                  <a:pt x="19467" y="1284959"/>
                </a:cubicBezTo>
                <a:lnTo>
                  <a:pt x="0" y="1296584"/>
                </a:lnTo>
                <a:lnTo>
                  <a:pt x="0" y="685035"/>
                </a:lnTo>
                <a:lnTo>
                  <a:pt x="483497" y="533185"/>
                </a:lnTo>
                <a:cubicBezTo>
                  <a:pt x="1306541" y="297341"/>
                  <a:pt x="2148548" y="165543"/>
                  <a:pt x="3001172" y="91997"/>
                </a:cubicBezTo>
                <a:cubicBezTo>
                  <a:pt x="3869297" y="17114"/>
                  <a:pt x="4748429" y="2620"/>
                  <a:pt x="5629756" y="174"/>
                </a:cubicBezTo>
                <a:lnTo>
                  <a:pt x="610940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flipH="1">
            <a:off x="-62483" y="3873505"/>
            <a:ext cx="6160302" cy="749999"/>
          </a:xfrm>
          <a:custGeom>
            <a:avLst/>
            <a:gdLst>
              <a:gd name="connsiteX0" fmla="*/ 6111498 w 6111498"/>
              <a:gd name="connsiteY0" fmla="*/ 0 h 749999"/>
              <a:gd name="connsiteX1" fmla="*/ 6111498 w 6111498"/>
              <a:gd name="connsiteY1" fmla="*/ 259866 h 749999"/>
              <a:gd name="connsiteX2" fmla="*/ 6089970 w 6111498"/>
              <a:gd name="connsiteY2" fmla="*/ 269457 h 749999"/>
              <a:gd name="connsiteX3" fmla="*/ 62555 w 6111498"/>
              <a:gd name="connsiteY3" fmla="*/ 204489 h 749999"/>
              <a:gd name="connsiteX4" fmla="*/ 0 w 6111498"/>
              <a:gd name="connsiteY4" fmla="*/ 190013 h 749999"/>
              <a:gd name="connsiteX5" fmla="*/ 0 w 6111498"/>
              <a:gd name="connsiteY5" fmla="*/ 165 h 749999"/>
              <a:gd name="connsiteX6" fmla="*/ 143238 w 6111498"/>
              <a:gd name="connsiteY6" fmla="*/ 43679 h 749999"/>
              <a:gd name="connsiteX7" fmla="*/ 6111498 w 6111498"/>
              <a:gd name="connsiteY7" fmla="*/ 0 h 74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1498" h="749999">
                <a:moveTo>
                  <a:pt x="6111498" y="0"/>
                </a:moveTo>
                <a:lnTo>
                  <a:pt x="6111498" y="259866"/>
                </a:lnTo>
                <a:lnTo>
                  <a:pt x="6089970" y="269457"/>
                </a:lnTo>
                <a:cubicBezTo>
                  <a:pt x="4080832" y="1121490"/>
                  <a:pt x="2071694" y="673474"/>
                  <a:pt x="62555" y="204489"/>
                </a:cubicBezTo>
                <a:lnTo>
                  <a:pt x="0" y="190013"/>
                </a:lnTo>
                <a:lnTo>
                  <a:pt x="0" y="165"/>
                </a:lnTo>
                <a:lnTo>
                  <a:pt x="143238" y="43679"/>
                </a:lnTo>
                <a:cubicBezTo>
                  <a:pt x="2132658" y="649662"/>
                  <a:pt x="4122078" y="1213967"/>
                  <a:pt x="61114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09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75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animBg="1"/>
      <p:bldP spid="18" grpId="0"/>
      <p:bldP spid="19" grpId="0"/>
      <p:bldP spid="22" grpId="0"/>
      <p:bldP spid="20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"/>
          <p:cNvSpPr/>
          <p:nvPr/>
        </p:nvSpPr>
        <p:spPr>
          <a:xfrm>
            <a:off x="1239145" y="3836041"/>
            <a:ext cx="3085531" cy="1828463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8" name="Rectangle 2"/>
          <p:cNvSpPr/>
          <p:nvPr/>
        </p:nvSpPr>
        <p:spPr>
          <a:xfrm>
            <a:off x="4537288" y="3839362"/>
            <a:ext cx="3085531" cy="1828463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9" name="Rectangle 3"/>
          <p:cNvSpPr/>
          <p:nvPr/>
        </p:nvSpPr>
        <p:spPr>
          <a:xfrm>
            <a:off x="7867323" y="3831390"/>
            <a:ext cx="3085531" cy="1828463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31" name="Straight Connector 6"/>
          <p:cNvCxnSpPr/>
          <p:nvPr/>
        </p:nvCxnSpPr>
        <p:spPr>
          <a:xfrm>
            <a:off x="1239145" y="3233213"/>
            <a:ext cx="9713709" cy="0"/>
          </a:xfrm>
          <a:prstGeom prst="line">
            <a:avLst/>
          </a:prstGeom>
          <a:ln w="41275" cmpd="dbl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47"/>
          <p:cNvSpPr>
            <a:spLocks noChangeArrowheads="1"/>
          </p:cNvSpPr>
          <p:nvPr/>
        </p:nvSpPr>
        <p:spPr bwMode="auto">
          <a:xfrm>
            <a:off x="1239146" y="1836960"/>
            <a:ext cx="9713709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18" name="矩形 17"/>
          <p:cNvSpPr/>
          <p:nvPr/>
        </p:nvSpPr>
        <p:spPr>
          <a:xfrm>
            <a:off x="2125329" y="393621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1565912" y="4351808"/>
            <a:ext cx="2431996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0" name="矩形 19"/>
          <p:cNvSpPr/>
          <p:nvPr/>
        </p:nvSpPr>
        <p:spPr>
          <a:xfrm>
            <a:off x="5423472" y="393621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47"/>
          <p:cNvSpPr>
            <a:spLocks noChangeArrowheads="1"/>
          </p:cNvSpPr>
          <p:nvPr/>
        </p:nvSpPr>
        <p:spPr bwMode="auto">
          <a:xfrm>
            <a:off x="4864055" y="4351808"/>
            <a:ext cx="2431996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2" name="矩形 21"/>
          <p:cNvSpPr/>
          <p:nvPr/>
        </p:nvSpPr>
        <p:spPr>
          <a:xfrm>
            <a:off x="8753507" y="393621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47"/>
          <p:cNvSpPr>
            <a:spLocks noChangeArrowheads="1"/>
          </p:cNvSpPr>
          <p:nvPr/>
        </p:nvSpPr>
        <p:spPr bwMode="auto">
          <a:xfrm>
            <a:off x="8194090" y="4351808"/>
            <a:ext cx="2431996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9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67473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3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2248210" y="1880315"/>
            <a:ext cx="1599292" cy="15992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89" dirty="0">
              <a:ea typeface="微软雅黑" panose="020B0503020204020204" pitchFamily="34" charset="-122"/>
            </a:endParaRPr>
          </a:p>
        </p:txBody>
      </p:sp>
      <p:sp>
        <p:nvSpPr>
          <p:cNvPr id="15" name="TextBox 38"/>
          <p:cNvSpPr txBox="1"/>
          <p:nvPr/>
        </p:nvSpPr>
        <p:spPr>
          <a:xfrm>
            <a:off x="2747132" y="2141352"/>
            <a:ext cx="601447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itchFamily="2" charset="-122"/>
                <a:ea typeface="方正大黑简体" pitchFamily="2" charset="-122"/>
              </a:defRPr>
            </a:lvl1pPr>
          </a:lstStyle>
          <a:p>
            <a:pPr algn="ctr"/>
            <a:r>
              <a:rPr lang="en-US" altLang="zh-CN" sz="3200" dirty="0">
                <a:solidFill>
                  <a:schemeClr val="bg1"/>
                </a:solidFill>
                <a:latin typeface="+mn-lt"/>
                <a:ea typeface="微软雅黑" pitchFamily="34" charset="-122"/>
              </a:rPr>
              <a:t>01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790191" y="3826145"/>
            <a:ext cx="517976" cy="517976"/>
            <a:chOff x="598385" y="1247400"/>
            <a:chExt cx="517976" cy="517976"/>
          </a:xfrm>
        </p:grpSpPr>
        <p:sp>
          <p:nvSpPr>
            <p:cNvPr id="17" name="椭圆 16"/>
            <p:cNvSpPr/>
            <p:nvPr/>
          </p:nvSpPr>
          <p:spPr>
            <a:xfrm>
              <a:off x="598385" y="1247400"/>
              <a:ext cx="517976" cy="517976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746122" y="1403023"/>
              <a:ext cx="227944" cy="240007"/>
            </a:xfrm>
            <a:custGeom>
              <a:avLst/>
              <a:gdLst>
                <a:gd name="T0" fmla="*/ 0 w 548"/>
                <a:gd name="T1" fmla="*/ 189 h 577"/>
                <a:gd name="T2" fmla="*/ 0 w 548"/>
                <a:gd name="T3" fmla="*/ 562 h 577"/>
                <a:gd name="T4" fmla="*/ 178 w 548"/>
                <a:gd name="T5" fmla="*/ 577 h 577"/>
                <a:gd name="T6" fmla="*/ 180 w 548"/>
                <a:gd name="T7" fmla="*/ 340 h 577"/>
                <a:gd name="T8" fmla="*/ 355 w 548"/>
                <a:gd name="T9" fmla="*/ 343 h 577"/>
                <a:gd name="T10" fmla="*/ 357 w 548"/>
                <a:gd name="T11" fmla="*/ 577 h 577"/>
                <a:gd name="T12" fmla="*/ 548 w 548"/>
                <a:gd name="T13" fmla="*/ 562 h 577"/>
                <a:gd name="T14" fmla="*/ 548 w 548"/>
                <a:gd name="T15" fmla="*/ 173 h 577"/>
                <a:gd name="T16" fmla="*/ 272 w 548"/>
                <a:gd name="T17" fmla="*/ 0 h 577"/>
                <a:gd name="T18" fmla="*/ 0 w 548"/>
                <a:gd name="T19" fmla="*/ 189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8" h="577">
                  <a:moveTo>
                    <a:pt x="0" y="189"/>
                  </a:moveTo>
                  <a:lnTo>
                    <a:pt x="0" y="562"/>
                  </a:lnTo>
                  <a:lnTo>
                    <a:pt x="178" y="577"/>
                  </a:lnTo>
                  <a:lnTo>
                    <a:pt x="180" y="340"/>
                  </a:lnTo>
                  <a:lnTo>
                    <a:pt x="355" y="343"/>
                  </a:lnTo>
                  <a:lnTo>
                    <a:pt x="357" y="577"/>
                  </a:lnTo>
                  <a:lnTo>
                    <a:pt x="548" y="562"/>
                  </a:lnTo>
                  <a:lnTo>
                    <a:pt x="548" y="173"/>
                  </a:lnTo>
                  <a:lnTo>
                    <a:pt x="272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709102" y="1369746"/>
              <a:ext cx="305312" cy="117716"/>
            </a:xfrm>
            <a:custGeom>
              <a:avLst/>
              <a:gdLst>
                <a:gd name="T0" fmla="*/ 304 w 311"/>
                <a:gd name="T1" fmla="*/ 87 h 120"/>
                <a:gd name="T2" fmla="*/ 157 w 311"/>
                <a:gd name="T3" fmla="*/ 2 h 120"/>
                <a:gd name="T4" fmla="*/ 153 w 311"/>
                <a:gd name="T5" fmla="*/ 0 h 120"/>
                <a:gd name="T6" fmla="*/ 146 w 311"/>
                <a:gd name="T7" fmla="*/ 2 h 120"/>
                <a:gd name="T8" fmla="*/ 6 w 311"/>
                <a:gd name="T9" fmla="*/ 100 h 120"/>
                <a:gd name="T10" fmla="*/ 4 w 311"/>
                <a:gd name="T11" fmla="*/ 114 h 120"/>
                <a:gd name="T12" fmla="*/ 18 w 311"/>
                <a:gd name="T13" fmla="*/ 117 h 120"/>
                <a:gd name="T14" fmla="*/ 152 w 311"/>
                <a:gd name="T15" fmla="*/ 22 h 120"/>
                <a:gd name="T16" fmla="*/ 294 w 311"/>
                <a:gd name="T17" fmla="*/ 105 h 120"/>
                <a:gd name="T18" fmla="*/ 308 w 311"/>
                <a:gd name="T19" fmla="*/ 101 h 120"/>
                <a:gd name="T20" fmla="*/ 304 w 311"/>
                <a:gd name="T21" fmla="*/ 8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1" h="120">
                  <a:moveTo>
                    <a:pt x="304" y="87"/>
                  </a:moveTo>
                  <a:cubicBezTo>
                    <a:pt x="157" y="2"/>
                    <a:pt x="157" y="2"/>
                    <a:pt x="157" y="2"/>
                  </a:cubicBezTo>
                  <a:cubicBezTo>
                    <a:pt x="156" y="1"/>
                    <a:pt x="154" y="0"/>
                    <a:pt x="153" y="0"/>
                  </a:cubicBezTo>
                  <a:cubicBezTo>
                    <a:pt x="150" y="0"/>
                    <a:pt x="148" y="1"/>
                    <a:pt x="146" y="2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2" y="103"/>
                    <a:pt x="0" y="109"/>
                    <a:pt x="4" y="114"/>
                  </a:cubicBezTo>
                  <a:cubicBezTo>
                    <a:pt x="7" y="119"/>
                    <a:pt x="13" y="120"/>
                    <a:pt x="18" y="117"/>
                  </a:cubicBezTo>
                  <a:cubicBezTo>
                    <a:pt x="152" y="22"/>
                    <a:pt x="152" y="22"/>
                    <a:pt x="152" y="22"/>
                  </a:cubicBezTo>
                  <a:cubicBezTo>
                    <a:pt x="294" y="105"/>
                    <a:pt x="294" y="105"/>
                    <a:pt x="294" y="105"/>
                  </a:cubicBezTo>
                  <a:cubicBezTo>
                    <a:pt x="299" y="108"/>
                    <a:pt x="305" y="106"/>
                    <a:pt x="308" y="101"/>
                  </a:cubicBezTo>
                  <a:cubicBezTo>
                    <a:pt x="311" y="97"/>
                    <a:pt x="309" y="90"/>
                    <a:pt x="304" y="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椭圆 20"/>
          <p:cNvSpPr/>
          <p:nvPr/>
        </p:nvSpPr>
        <p:spPr>
          <a:xfrm>
            <a:off x="5309596" y="1880315"/>
            <a:ext cx="1599292" cy="1599292"/>
          </a:xfrm>
          <a:prstGeom prst="ellipse">
            <a:avLst/>
          </a:prstGeom>
          <a:solidFill>
            <a:schemeClr val="accent2"/>
          </a:solidFill>
          <a:ln w="12700">
            <a:noFill/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TextBox 48"/>
          <p:cNvSpPr txBox="1"/>
          <p:nvPr/>
        </p:nvSpPr>
        <p:spPr>
          <a:xfrm>
            <a:off x="5808519" y="2141352"/>
            <a:ext cx="601447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bg1"/>
                </a:solidFill>
                <a:ea typeface="微软雅黑" pitchFamily="34" charset="-122"/>
              </a:defRPr>
            </a:lvl1pPr>
          </a:lstStyle>
          <a:p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26" name="椭圆 25"/>
          <p:cNvSpPr/>
          <p:nvPr/>
        </p:nvSpPr>
        <p:spPr>
          <a:xfrm>
            <a:off x="8370982" y="1880315"/>
            <a:ext cx="1599292" cy="1599292"/>
          </a:xfrm>
          <a:prstGeom prst="ellipse">
            <a:avLst/>
          </a:prstGeom>
          <a:solidFill>
            <a:schemeClr val="accent1"/>
          </a:solidFill>
          <a:ln w="12700">
            <a:noFill/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TextBox 53"/>
          <p:cNvSpPr txBox="1"/>
          <p:nvPr/>
        </p:nvSpPr>
        <p:spPr>
          <a:xfrm>
            <a:off x="8869905" y="2141352"/>
            <a:ext cx="601447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bg1"/>
                </a:solidFill>
                <a:ea typeface="微软雅黑" pitchFamily="34" charset="-122"/>
              </a:defRPr>
            </a:lvl1pPr>
          </a:lstStyle>
          <a:p>
            <a:r>
              <a:rPr lang="en-US" altLang="zh-CN" dirty="0"/>
              <a:t>03</a:t>
            </a:r>
            <a:endParaRPr lang="zh-CN" altLang="en-US" dirty="0"/>
          </a:p>
        </p:txBody>
      </p:sp>
      <p:grpSp>
        <p:nvGrpSpPr>
          <p:cNvPr id="30" name="组合 29"/>
          <p:cNvGrpSpPr/>
          <p:nvPr/>
        </p:nvGrpSpPr>
        <p:grpSpPr>
          <a:xfrm>
            <a:off x="5850916" y="3826145"/>
            <a:ext cx="517976" cy="517976"/>
            <a:chOff x="5218110" y="2699335"/>
            <a:chExt cx="517976" cy="517976"/>
          </a:xfrm>
        </p:grpSpPr>
        <p:sp>
          <p:nvSpPr>
            <p:cNvPr id="31" name="椭圆 30"/>
            <p:cNvSpPr/>
            <p:nvPr/>
          </p:nvSpPr>
          <p:spPr>
            <a:xfrm>
              <a:off x="5218110" y="2699335"/>
              <a:ext cx="517976" cy="517976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5364675" y="2874996"/>
              <a:ext cx="232742" cy="113878"/>
            </a:xfrm>
            <a:custGeom>
              <a:avLst/>
              <a:gdLst>
                <a:gd name="T0" fmla="*/ 103 w 237"/>
                <a:gd name="T1" fmla="*/ 99 h 116"/>
                <a:gd name="T2" fmla="*/ 134 w 237"/>
                <a:gd name="T3" fmla="*/ 95 h 116"/>
                <a:gd name="T4" fmla="*/ 226 w 237"/>
                <a:gd name="T5" fmla="*/ 12 h 116"/>
                <a:gd name="T6" fmla="*/ 219 w 237"/>
                <a:gd name="T7" fmla="*/ 0 h 116"/>
                <a:gd name="T8" fmla="*/ 13 w 237"/>
                <a:gd name="T9" fmla="*/ 0 h 116"/>
                <a:gd name="T10" fmla="*/ 6 w 237"/>
                <a:gd name="T11" fmla="*/ 10 h 116"/>
                <a:gd name="T12" fmla="*/ 103 w 237"/>
                <a:gd name="T13" fmla="*/ 9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7" h="116">
                  <a:moveTo>
                    <a:pt x="103" y="99"/>
                  </a:moveTo>
                  <a:cubicBezTo>
                    <a:pt x="103" y="99"/>
                    <a:pt x="115" y="116"/>
                    <a:pt x="134" y="95"/>
                  </a:cubicBezTo>
                  <a:cubicBezTo>
                    <a:pt x="226" y="12"/>
                    <a:pt x="226" y="12"/>
                    <a:pt x="226" y="12"/>
                  </a:cubicBezTo>
                  <a:cubicBezTo>
                    <a:pt x="226" y="12"/>
                    <a:pt x="237" y="1"/>
                    <a:pt x="2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0" y="1"/>
                    <a:pt x="6" y="10"/>
                  </a:cubicBezTo>
                  <a:lnTo>
                    <a:pt x="103" y="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5515126" y="2893699"/>
              <a:ext cx="81460" cy="149205"/>
            </a:xfrm>
            <a:custGeom>
              <a:avLst/>
              <a:gdLst>
                <a:gd name="T0" fmla="*/ 82 w 83"/>
                <a:gd name="T1" fmla="*/ 132 h 152"/>
                <a:gd name="T2" fmla="*/ 82 w 83"/>
                <a:gd name="T3" fmla="*/ 17 h 152"/>
                <a:gd name="T4" fmla="*/ 70 w 83"/>
                <a:gd name="T5" fmla="*/ 12 h 152"/>
                <a:gd name="T6" fmla="*/ 6 w 83"/>
                <a:gd name="T7" fmla="*/ 74 h 152"/>
                <a:gd name="T8" fmla="*/ 10 w 83"/>
                <a:gd name="T9" fmla="*/ 84 h 152"/>
                <a:gd name="T10" fmla="*/ 67 w 83"/>
                <a:gd name="T11" fmla="*/ 137 h 152"/>
                <a:gd name="T12" fmla="*/ 82 w 83"/>
                <a:gd name="T13" fmla="*/ 1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52">
                  <a:moveTo>
                    <a:pt x="82" y="132"/>
                  </a:moveTo>
                  <a:cubicBezTo>
                    <a:pt x="82" y="17"/>
                    <a:pt x="82" y="17"/>
                    <a:pt x="82" y="17"/>
                  </a:cubicBezTo>
                  <a:cubicBezTo>
                    <a:pt x="80" y="0"/>
                    <a:pt x="70" y="12"/>
                    <a:pt x="70" y="12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0" y="80"/>
                    <a:pt x="10" y="84"/>
                    <a:pt x="10" y="84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83" y="152"/>
                    <a:pt x="82" y="132"/>
                    <a:pt x="82" y="13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5362597" y="2980977"/>
              <a:ext cx="229832" cy="76473"/>
            </a:xfrm>
            <a:custGeom>
              <a:avLst/>
              <a:gdLst>
                <a:gd name="T0" fmla="*/ 224 w 234"/>
                <a:gd name="T1" fmla="*/ 66 h 78"/>
                <a:gd name="T2" fmla="*/ 144 w 234"/>
                <a:gd name="T3" fmla="*/ 0 h 78"/>
                <a:gd name="T4" fmla="*/ 117 w 234"/>
                <a:gd name="T5" fmla="*/ 13 h 78"/>
                <a:gd name="T6" fmla="*/ 90 w 234"/>
                <a:gd name="T7" fmla="*/ 0 h 78"/>
                <a:gd name="T8" fmla="*/ 10 w 234"/>
                <a:gd name="T9" fmla="*/ 66 h 78"/>
                <a:gd name="T10" fmla="*/ 13 w 234"/>
                <a:gd name="T11" fmla="*/ 78 h 78"/>
                <a:gd name="T12" fmla="*/ 117 w 234"/>
                <a:gd name="T13" fmla="*/ 78 h 78"/>
                <a:gd name="T14" fmla="*/ 118 w 234"/>
                <a:gd name="T15" fmla="*/ 78 h 78"/>
                <a:gd name="T16" fmla="*/ 221 w 234"/>
                <a:gd name="T17" fmla="*/ 78 h 78"/>
                <a:gd name="T18" fmla="*/ 224 w 234"/>
                <a:gd name="T19" fmla="*/ 6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78">
                  <a:moveTo>
                    <a:pt x="224" y="66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32" y="12"/>
                    <a:pt x="117" y="13"/>
                  </a:cubicBezTo>
                  <a:cubicBezTo>
                    <a:pt x="102" y="12"/>
                    <a:pt x="90" y="0"/>
                    <a:pt x="90" y="0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0" y="73"/>
                    <a:pt x="13" y="78"/>
                    <a:pt x="13" y="78"/>
                  </a:cubicBezTo>
                  <a:cubicBezTo>
                    <a:pt x="117" y="78"/>
                    <a:pt x="117" y="78"/>
                    <a:pt x="117" y="78"/>
                  </a:cubicBezTo>
                  <a:cubicBezTo>
                    <a:pt x="118" y="78"/>
                    <a:pt x="118" y="78"/>
                    <a:pt x="118" y="78"/>
                  </a:cubicBezTo>
                  <a:cubicBezTo>
                    <a:pt x="221" y="78"/>
                    <a:pt x="221" y="78"/>
                    <a:pt x="221" y="78"/>
                  </a:cubicBezTo>
                  <a:cubicBezTo>
                    <a:pt x="221" y="78"/>
                    <a:pt x="234" y="73"/>
                    <a:pt x="224" y="6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5356779" y="2896608"/>
              <a:ext cx="88525" cy="143386"/>
            </a:xfrm>
            <a:custGeom>
              <a:avLst/>
              <a:gdLst>
                <a:gd name="T0" fmla="*/ 1 w 90"/>
                <a:gd name="T1" fmla="*/ 127 h 146"/>
                <a:gd name="T2" fmla="*/ 1 w 90"/>
                <a:gd name="T3" fmla="*/ 17 h 146"/>
                <a:gd name="T4" fmla="*/ 14 w 90"/>
                <a:gd name="T5" fmla="*/ 11 h 146"/>
                <a:gd name="T6" fmla="*/ 84 w 90"/>
                <a:gd name="T7" fmla="*/ 71 h 146"/>
                <a:gd name="T8" fmla="*/ 79 w 90"/>
                <a:gd name="T9" fmla="*/ 81 h 146"/>
                <a:gd name="T10" fmla="*/ 17 w 90"/>
                <a:gd name="T11" fmla="*/ 131 h 146"/>
                <a:gd name="T12" fmla="*/ 1 w 90"/>
                <a:gd name="T13" fmla="*/ 12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46">
                  <a:moveTo>
                    <a:pt x="1" y="12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4" y="0"/>
                    <a:pt x="14" y="11"/>
                    <a:pt x="14" y="1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6"/>
                    <a:pt x="79" y="81"/>
                    <a:pt x="79" y="81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0" y="146"/>
                    <a:pt x="1" y="127"/>
                    <a:pt x="1" y="12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911640" y="3826145"/>
            <a:ext cx="517976" cy="517976"/>
            <a:chOff x="5227635" y="3563865"/>
            <a:chExt cx="517976" cy="517976"/>
          </a:xfrm>
        </p:grpSpPr>
        <p:sp>
          <p:nvSpPr>
            <p:cNvPr id="37" name="椭圆 36"/>
            <p:cNvSpPr/>
            <p:nvPr/>
          </p:nvSpPr>
          <p:spPr>
            <a:xfrm>
              <a:off x="5227635" y="3563865"/>
              <a:ext cx="517976" cy="517976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5486631" y="3705211"/>
              <a:ext cx="133623" cy="133623"/>
            </a:xfrm>
            <a:custGeom>
              <a:avLst/>
              <a:gdLst>
                <a:gd name="T0" fmla="*/ 31 w 111"/>
                <a:gd name="T1" fmla="*/ 108 h 111"/>
                <a:gd name="T2" fmla="*/ 42 w 111"/>
                <a:gd name="T3" fmla="*/ 96 h 111"/>
                <a:gd name="T4" fmla="*/ 54 w 111"/>
                <a:gd name="T5" fmla="*/ 85 h 111"/>
                <a:gd name="T6" fmla="*/ 58 w 111"/>
                <a:gd name="T7" fmla="*/ 83 h 111"/>
                <a:gd name="T8" fmla="*/ 71 w 111"/>
                <a:gd name="T9" fmla="*/ 70 h 111"/>
                <a:gd name="T10" fmla="*/ 82 w 111"/>
                <a:gd name="T11" fmla="*/ 58 h 111"/>
                <a:gd name="T12" fmla="*/ 53 w 111"/>
                <a:gd name="T13" fmla="*/ 29 h 111"/>
                <a:gd name="T14" fmla="*/ 41 w 111"/>
                <a:gd name="T15" fmla="*/ 40 h 111"/>
                <a:gd name="T16" fmla="*/ 28 w 111"/>
                <a:gd name="T17" fmla="*/ 52 h 111"/>
                <a:gd name="T18" fmla="*/ 26 w 111"/>
                <a:gd name="T19" fmla="*/ 57 h 111"/>
                <a:gd name="T20" fmla="*/ 14 w 111"/>
                <a:gd name="T21" fmla="*/ 69 h 111"/>
                <a:gd name="T22" fmla="*/ 2 w 111"/>
                <a:gd name="T23" fmla="*/ 80 h 111"/>
                <a:gd name="T24" fmla="*/ 0 w 111"/>
                <a:gd name="T25" fmla="*/ 62 h 111"/>
                <a:gd name="T26" fmla="*/ 22 w 111"/>
                <a:gd name="T27" fmla="*/ 24 h 111"/>
                <a:gd name="T28" fmla="*/ 67 w 111"/>
                <a:gd name="T29" fmla="*/ 2 h 111"/>
                <a:gd name="T30" fmla="*/ 109 w 111"/>
                <a:gd name="T31" fmla="*/ 50 h 111"/>
                <a:gd name="T32" fmla="*/ 87 w 111"/>
                <a:gd name="T33" fmla="*/ 88 h 111"/>
                <a:gd name="T34" fmla="*/ 49 w 111"/>
                <a:gd name="T35" fmla="*/ 110 h 111"/>
                <a:gd name="T36" fmla="*/ 31 w 111"/>
                <a:gd name="T37" fmla="*/ 10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11">
                  <a:moveTo>
                    <a:pt x="31" y="108"/>
                  </a:moveTo>
                  <a:cubicBezTo>
                    <a:pt x="34" y="104"/>
                    <a:pt x="38" y="100"/>
                    <a:pt x="42" y="96"/>
                  </a:cubicBezTo>
                  <a:cubicBezTo>
                    <a:pt x="46" y="93"/>
                    <a:pt x="49" y="88"/>
                    <a:pt x="54" y="85"/>
                  </a:cubicBezTo>
                  <a:cubicBezTo>
                    <a:pt x="55" y="84"/>
                    <a:pt x="57" y="84"/>
                    <a:pt x="58" y="83"/>
                  </a:cubicBezTo>
                  <a:cubicBezTo>
                    <a:pt x="62" y="80"/>
                    <a:pt x="66" y="75"/>
                    <a:pt x="71" y="70"/>
                  </a:cubicBezTo>
                  <a:cubicBezTo>
                    <a:pt x="75" y="66"/>
                    <a:pt x="80" y="62"/>
                    <a:pt x="82" y="58"/>
                  </a:cubicBezTo>
                  <a:cubicBezTo>
                    <a:pt x="93" y="39"/>
                    <a:pt x="73" y="18"/>
                    <a:pt x="53" y="29"/>
                  </a:cubicBezTo>
                  <a:cubicBezTo>
                    <a:pt x="49" y="31"/>
                    <a:pt x="45" y="36"/>
                    <a:pt x="41" y="40"/>
                  </a:cubicBezTo>
                  <a:cubicBezTo>
                    <a:pt x="37" y="44"/>
                    <a:pt x="31" y="49"/>
                    <a:pt x="28" y="52"/>
                  </a:cubicBezTo>
                  <a:cubicBezTo>
                    <a:pt x="27" y="54"/>
                    <a:pt x="27" y="56"/>
                    <a:pt x="26" y="57"/>
                  </a:cubicBezTo>
                  <a:cubicBezTo>
                    <a:pt x="23" y="62"/>
                    <a:pt x="18" y="65"/>
                    <a:pt x="14" y="69"/>
                  </a:cubicBezTo>
                  <a:cubicBezTo>
                    <a:pt x="10" y="73"/>
                    <a:pt x="7" y="77"/>
                    <a:pt x="2" y="80"/>
                  </a:cubicBezTo>
                  <a:cubicBezTo>
                    <a:pt x="1" y="74"/>
                    <a:pt x="0" y="70"/>
                    <a:pt x="0" y="62"/>
                  </a:cubicBezTo>
                  <a:cubicBezTo>
                    <a:pt x="2" y="45"/>
                    <a:pt x="12" y="35"/>
                    <a:pt x="22" y="24"/>
                  </a:cubicBezTo>
                  <a:cubicBezTo>
                    <a:pt x="34" y="12"/>
                    <a:pt x="45" y="0"/>
                    <a:pt x="67" y="2"/>
                  </a:cubicBezTo>
                  <a:cubicBezTo>
                    <a:pt x="90" y="3"/>
                    <a:pt x="111" y="22"/>
                    <a:pt x="109" y="50"/>
                  </a:cubicBezTo>
                  <a:cubicBezTo>
                    <a:pt x="108" y="68"/>
                    <a:pt x="98" y="77"/>
                    <a:pt x="87" y="88"/>
                  </a:cubicBezTo>
                  <a:cubicBezTo>
                    <a:pt x="76" y="98"/>
                    <a:pt x="67" y="109"/>
                    <a:pt x="49" y="110"/>
                  </a:cubicBezTo>
                  <a:cubicBezTo>
                    <a:pt x="42" y="111"/>
                    <a:pt x="37" y="110"/>
                    <a:pt x="31" y="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5439710" y="3776102"/>
              <a:ext cx="109653" cy="109653"/>
            </a:xfrm>
            <a:custGeom>
              <a:avLst/>
              <a:gdLst>
                <a:gd name="T0" fmla="*/ 75 w 91"/>
                <a:gd name="T1" fmla="*/ 2 h 91"/>
                <a:gd name="T2" fmla="*/ 90 w 91"/>
                <a:gd name="T3" fmla="*/ 15 h 91"/>
                <a:gd name="T4" fmla="*/ 72 w 91"/>
                <a:gd name="T5" fmla="*/ 36 h 91"/>
                <a:gd name="T6" fmla="*/ 34 w 91"/>
                <a:gd name="T7" fmla="*/ 74 h 91"/>
                <a:gd name="T8" fmla="*/ 12 w 91"/>
                <a:gd name="T9" fmla="*/ 91 h 91"/>
                <a:gd name="T10" fmla="*/ 0 w 91"/>
                <a:gd name="T11" fmla="*/ 79 h 91"/>
                <a:gd name="T12" fmla="*/ 7 w 91"/>
                <a:gd name="T13" fmla="*/ 67 h 91"/>
                <a:gd name="T14" fmla="*/ 64 w 91"/>
                <a:gd name="T15" fmla="*/ 10 h 91"/>
                <a:gd name="T16" fmla="*/ 75 w 91"/>
                <a:gd name="T17" fmla="*/ 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75" y="2"/>
                  </a:moveTo>
                  <a:cubicBezTo>
                    <a:pt x="84" y="0"/>
                    <a:pt x="91" y="6"/>
                    <a:pt x="90" y="15"/>
                  </a:cubicBezTo>
                  <a:cubicBezTo>
                    <a:pt x="89" y="22"/>
                    <a:pt x="77" y="31"/>
                    <a:pt x="72" y="36"/>
                  </a:cubicBezTo>
                  <a:cubicBezTo>
                    <a:pt x="58" y="49"/>
                    <a:pt x="47" y="60"/>
                    <a:pt x="34" y="74"/>
                  </a:cubicBezTo>
                  <a:cubicBezTo>
                    <a:pt x="28" y="79"/>
                    <a:pt x="21" y="90"/>
                    <a:pt x="12" y="91"/>
                  </a:cubicBezTo>
                  <a:cubicBezTo>
                    <a:pt x="6" y="91"/>
                    <a:pt x="0" y="86"/>
                    <a:pt x="0" y="79"/>
                  </a:cubicBezTo>
                  <a:cubicBezTo>
                    <a:pt x="0" y="74"/>
                    <a:pt x="3" y="70"/>
                    <a:pt x="7" y="67"/>
                  </a:cubicBezTo>
                  <a:cubicBezTo>
                    <a:pt x="26" y="47"/>
                    <a:pt x="45" y="29"/>
                    <a:pt x="64" y="10"/>
                  </a:cubicBezTo>
                  <a:cubicBezTo>
                    <a:pt x="67" y="7"/>
                    <a:pt x="70" y="2"/>
                    <a:pt x="75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5367288" y="3824554"/>
              <a:ext cx="133623" cy="133623"/>
            </a:xfrm>
            <a:custGeom>
              <a:avLst/>
              <a:gdLst>
                <a:gd name="T0" fmla="*/ 80 w 111"/>
                <a:gd name="T1" fmla="*/ 2 h 111"/>
                <a:gd name="T2" fmla="*/ 78 w 111"/>
                <a:gd name="T3" fmla="*/ 5 h 111"/>
                <a:gd name="T4" fmla="*/ 57 w 111"/>
                <a:gd name="T5" fmla="*/ 26 h 111"/>
                <a:gd name="T6" fmla="*/ 40 w 111"/>
                <a:gd name="T7" fmla="*/ 41 h 111"/>
                <a:gd name="T8" fmla="*/ 26 w 111"/>
                <a:gd name="T9" fmla="*/ 64 h 111"/>
                <a:gd name="T10" fmla="*/ 56 w 111"/>
                <a:gd name="T11" fmla="*/ 83 h 111"/>
                <a:gd name="T12" fmla="*/ 70 w 111"/>
                <a:gd name="T13" fmla="*/ 71 h 111"/>
                <a:gd name="T14" fmla="*/ 82 w 111"/>
                <a:gd name="T15" fmla="*/ 59 h 111"/>
                <a:gd name="T16" fmla="*/ 85 w 111"/>
                <a:gd name="T17" fmla="*/ 53 h 111"/>
                <a:gd name="T18" fmla="*/ 97 w 111"/>
                <a:gd name="T19" fmla="*/ 42 h 111"/>
                <a:gd name="T20" fmla="*/ 108 w 111"/>
                <a:gd name="T21" fmla="*/ 31 h 111"/>
                <a:gd name="T22" fmla="*/ 111 w 111"/>
                <a:gd name="T23" fmla="*/ 45 h 111"/>
                <a:gd name="T24" fmla="*/ 89 w 111"/>
                <a:gd name="T25" fmla="*/ 85 h 111"/>
                <a:gd name="T26" fmla="*/ 42 w 111"/>
                <a:gd name="T27" fmla="*/ 109 h 111"/>
                <a:gd name="T28" fmla="*/ 2 w 111"/>
                <a:gd name="T29" fmla="*/ 68 h 111"/>
                <a:gd name="T30" fmla="*/ 25 w 111"/>
                <a:gd name="T31" fmla="*/ 22 h 111"/>
                <a:gd name="T32" fmla="*/ 64 w 111"/>
                <a:gd name="T33" fmla="*/ 0 h 111"/>
                <a:gd name="T34" fmla="*/ 80 w 111"/>
                <a:gd name="T35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111">
                  <a:moveTo>
                    <a:pt x="80" y="2"/>
                  </a:moveTo>
                  <a:cubicBezTo>
                    <a:pt x="80" y="4"/>
                    <a:pt x="78" y="4"/>
                    <a:pt x="78" y="5"/>
                  </a:cubicBezTo>
                  <a:cubicBezTo>
                    <a:pt x="71" y="12"/>
                    <a:pt x="64" y="19"/>
                    <a:pt x="57" y="26"/>
                  </a:cubicBezTo>
                  <a:cubicBezTo>
                    <a:pt x="51" y="29"/>
                    <a:pt x="46" y="35"/>
                    <a:pt x="40" y="41"/>
                  </a:cubicBezTo>
                  <a:cubicBezTo>
                    <a:pt x="34" y="47"/>
                    <a:pt x="26" y="52"/>
                    <a:pt x="26" y="64"/>
                  </a:cubicBezTo>
                  <a:cubicBezTo>
                    <a:pt x="26" y="79"/>
                    <a:pt x="41" y="90"/>
                    <a:pt x="56" y="83"/>
                  </a:cubicBezTo>
                  <a:cubicBezTo>
                    <a:pt x="61" y="81"/>
                    <a:pt x="65" y="76"/>
                    <a:pt x="70" y="71"/>
                  </a:cubicBezTo>
                  <a:cubicBezTo>
                    <a:pt x="74" y="67"/>
                    <a:pt x="79" y="63"/>
                    <a:pt x="82" y="59"/>
                  </a:cubicBezTo>
                  <a:cubicBezTo>
                    <a:pt x="83" y="57"/>
                    <a:pt x="84" y="55"/>
                    <a:pt x="85" y="53"/>
                  </a:cubicBezTo>
                  <a:cubicBezTo>
                    <a:pt x="88" y="49"/>
                    <a:pt x="93" y="45"/>
                    <a:pt x="97" y="42"/>
                  </a:cubicBezTo>
                  <a:cubicBezTo>
                    <a:pt x="101" y="38"/>
                    <a:pt x="104" y="34"/>
                    <a:pt x="108" y="31"/>
                  </a:cubicBezTo>
                  <a:cubicBezTo>
                    <a:pt x="110" y="36"/>
                    <a:pt x="111" y="40"/>
                    <a:pt x="111" y="45"/>
                  </a:cubicBezTo>
                  <a:cubicBezTo>
                    <a:pt x="111" y="65"/>
                    <a:pt x="100" y="74"/>
                    <a:pt x="89" y="85"/>
                  </a:cubicBezTo>
                  <a:cubicBezTo>
                    <a:pt x="77" y="97"/>
                    <a:pt x="67" y="111"/>
                    <a:pt x="42" y="109"/>
                  </a:cubicBezTo>
                  <a:cubicBezTo>
                    <a:pt x="21" y="107"/>
                    <a:pt x="4" y="90"/>
                    <a:pt x="2" y="68"/>
                  </a:cubicBezTo>
                  <a:cubicBezTo>
                    <a:pt x="0" y="44"/>
                    <a:pt x="13" y="34"/>
                    <a:pt x="25" y="22"/>
                  </a:cubicBezTo>
                  <a:cubicBezTo>
                    <a:pt x="36" y="11"/>
                    <a:pt x="45" y="1"/>
                    <a:pt x="64" y="0"/>
                  </a:cubicBezTo>
                  <a:cubicBezTo>
                    <a:pt x="70" y="0"/>
                    <a:pt x="75" y="1"/>
                    <a:pt x="80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2374918" y="4551338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1823044" y="5035834"/>
            <a:ext cx="24169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49" name="矩形 48"/>
          <p:cNvSpPr/>
          <p:nvPr/>
        </p:nvSpPr>
        <p:spPr>
          <a:xfrm>
            <a:off x="5491351" y="4551338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4939477" y="5035834"/>
            <a:ext cx="24169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51" name="矩形 50"/>
          <p:cNvSpPr/>
          <p:nvPr/>
        </p:nvSpPr>
        <p:spPr>
          <a:xfrm>
            <a:off x="8576787" y="4551338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8024913" y="5035834"/>
            <a:ext cx="24169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570801" y="270275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5632188" y="270275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8756314" y="270275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41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73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4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4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4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4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4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5" grpId="0"/>
          <p:bldP spid="21" grpId="0" animBg="1"/>
          <p:bldP spid="24" grpId="0"/>
          <p:bldP spid="26" grpId="0" animBg="1"/>
          <p:bldP spid="29" grpId="0"/>
          <p:bldP spid="47" grpId="0"/>
          <p:bldP spid="48" grpId="0"/>
          <p:bldP spid="49" grpId="0"/>
          <p:bldP spid="50" grpId="0"/>
          <p:bldP spid="51" grpId="0"/>
          <p:bldP spid="52" grpId="0"/>
          <p:bldP spid="3" grpId="0"/>
          <p:bldP spid="42" grpId="0"/>
          <p:bldP spid="43" grpId="0"/>
          <p:bldP spid="4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4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4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4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4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4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5" grpId="0"/>
          <p:bldP spid="21" grpId="0" animBg="1"/>
          <p:bldP spid="24" grpId="0"/>
          <p:bldP spid="26" grpId="0" animBg="1"/>
          <p:bldP spid="29" grpId="0"/>
          <p:bldP spid="47" grpId="0"/>
          <p:bldP spid="48" grpId="0"/>
          <p:bldP spid="49" grpId="0"/>
          <p:bldP spid="50" grpId="0"/>
          <p:bldP spid="51" grpId="0"/>
          <p:bldP spid="52" grpId="0"/>
          <p:bldP spid="3" grpId="0"/>
          <p:bldP spid="42" grpId="0"/>
          <p:bldP spid="43" grpId="0"/>
          <p:bldP spid="41" grpId="0"/>
        </p:bldLst>
      </p:timing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1955979" y="3799101"/>
            <a:ext cx="1269412" cy="1271501"/>
            <a:chOff x="0" y="0"/>
            <a:chExt cx="1080120" cy="1080120"/>
          </a:xfrm>
        </p:grpSpPr>
        <p:grpSp>
          <p:nvGrpSpPr>
            <p:cNvPr id="43" name="Group 6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45" name="椭圆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2133">
                  <a:solidFill>
                    <a:srgbClr val="FFFFFF"/>
                  </a:solidFill>
                  <a:sym typeface="微软雅黑" pitchFamily="34" charset="-122"/>
                </a:endParaRPr>
              </a:p>
            </p:txBody>
          </p:sp>
          <p:sp>
            <p:nvSpPr>
              <p:cNvPr id="46" name="椭圆 5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chemeClr val="accent2"/>
              </a:solidFill>
              <a:ln w="19050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2133">
                  <a:solidFill>
                    <a:srgbClr val="FFFFFF"/>
                  </a:solidFill>
                  <a:sym typeface="微软雅黑" pitchFamily="34" charset="-122"/>
                </a:endParaRPr>
              </a:p>
            </p:txBody>
          </p:sp>
        </p:grpSp>
        <p:sp>
          <p:nvSpPr>
            <p:cNvPr id="44" name="文本框 10"/>
            <p:cNvSpPr>
              <a:spLocks noChangeArrowheads="1"/>
            </p:cNvSpPr>
            <p:nvPr/>
          </p:nvSpPr>
          <p:spPr bwMode="auto">
            <a:xfrm>
              <a:off x="153829" y="365759"/>
              <a:ext cx="766822" cy="32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867" b="1" dirty="0">
                  <a:solidFill>
                    <a:schemeClr val="bg1">
                      <a:lumMod val="95000"/>
                    </a:schemeClr>
                  </a:solidFill>
                  <a:sym typeface="微软雅黑" pitchFamily="34" charset="-122"/>
                </a:rPr>
                <a:t>关键词</a:t>
              </a:r>
            </a:p>
          </p:txBody>
        </p:sp>
      </p:grpSp>
      <p:grpSp>
        <p:nvGrpSpPr>
          <p:cNvPr id="47" name="Group 10"/>
          <p:cNvGrpSpPr>
            <a:grpSpLocks/>
          </p:cNvGrpSpPr>
          <p:nvPr/>
        </p:nvGrpSpPr>
        <p:grpSpPr bwMode="auto">
          <a:xfrm>
            <a:off x="3266462" y="2107500"/>
            <a:ext cx="1741708" cy="1742012"/>
            <a:chOff x="0" y="0"/>
            <a:chExt cx="1080120" cy="1080120"/>
          </a:xfrm>
        </p:grpSpPr>
        <p:grpSp>
          <p:nvGrpSpPr>
            <p:cNvPr id="48" name="Group 11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50" name="椭圆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2133">
                  <a:solidFill>
                    <a:srgbClr val="FFFFFF"/>
                  </a:solidFill>
                  <a:sym typeface="微软雅黑" pitchFamily="34" charset="-122"/>
                </a:endParaRPr>
              </a:p>
            </p:txBody>
          </p:sp>
          <p:sp>
            <p:nvSpPr>
              <p:cNvPr id="51" name="椭圆 28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chemeClr val="accent1"/>
              </a:solidFill>
              <a:ln w="19050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2133">
                  <a:solidFill>
                    <a:srgbClr val="FFFFFF"/>
                  </a:solidFill>
                  <a:sym typeface="微软雅黑" pitchFamily="34" charset="-122"/>
                </a:endParaRPr>
              </a:p>
            </p:txBody>
          </p:sp>
        </p:grpSp>
        <p:sp>
          <p:nvSpPr>
            <p:cNvPr id="49" name="文本框 26"/>
            <p:cNvSpPr>
              <a:spLocks noChangeArrowheads="1"/>
            </p:cNvSpPr>
            <p:nvPr/>
          </p:nvSpPr>
          <p:spPr bwMode="auto">
            <a:xfrm>
              <a:off x="227815" y="400115"/>
              <a:ext cx="624495" cy="260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2133" b="1" dirty="0">
                  <a:solidFill>
                    <a:schemeClr val="bg1">
                      <a:lumMod val="95000"/>
                    </a:schemeClr>
                  </a:solidFill>
                  <a:sym typeface="微软雅黑" pitchFamily="34" charset="-122"/>
                </a:rPr>
                <a:t>关键词</a:t>
              </a:r>
            </a:p>
          </p:txBody>
        </p:sp>
      </p:grpSp>
      <p:grpSp>
        <p:nvGrpSpPr>
          <p:cNvPr id="52" name="Group 15"/>
          <p:cNvGrpSpPr>
            <a:grpSpLocks/>
          </p:cNvGrpSpPr>
          <p:nvPr/>
        </p:nvGrpSpPr>
        <p:grpSpPr bwMode="auto">
          <a:xfrm>
            <a:off x="5571937" y="3799101"/>
            <a:ext cx="1560631" cy="1560903"/>
            <a:chOff x="0" y="0"/>
            <a:chExt cx="1080120" cy="1080120"/>
          </a:xfrm>
        </p:grpSpPr>
        <p:grpSp>
          <p:nvGrpSpPr>
            <p:cNvPr id="53" name="Group 16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55" name="椭圆 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2133">
                  <a:solidFill>
                    <a:srgbClr val="FFFFFF"/>
                  </a:solidFill>
                  <a:sym typeface="微软雅黑" pitchFamily="34" charset="-122"/>
                </a:endParaRPr>
              </a:p>
            </p:txBody>
          </p:sp>
          <p:sp>
            <p:nvSpPr>
              <p:cNvPr id="56" name="椭圆 33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chemeClr val="accent1"/>
              </a:solidFill>
              <a:ln w="19050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2133">
                  <a:solidFill>
                    <a:srgbClr val="FFFFFF"/>
                  </a:solidFill>
                  <a:sym typeface="微软雅黑" pitchFamily="34" charset="-122"/>
                </a:endParaRPr>
              </a:p>
            </p:txBody>
          </p:sp>
        </p:grpSp>
        <p:sp>
          <p:nvSpPr>
            <p:cNvPr id="54" name="文本框 31"/>
            <p:cNvSpPr>
              <a:spLocks noChangeArrowheads="1"/>
            </p:cNvSpPr>
            <p:nvPr/>
          </p:nvSpPr>
          <p:spPr bwMode="auto">
            <a:xfrm>
              <a:off x="191584" y="398075"/>
              <a:ext cx="696954" cy="29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2133" b="1" dirty="0">
                  <a:solidFill>
                    <a:schemeClr val="bg1"/>
                  </a:solidFill>
                  <a:sym typeface="微软雅黑" pitchFamily="34" charset="-122"/>
                </a:rPr>
                <a:t>关键词</a:t>
              </a:r>
            </a:p>
          </p:txBody>
        </p:sp>
      </p:grpSp>
      <p:grpSp>
        <p:nvGrpSpPr>
          <p:cNvPr id="57" name="Group 20"/>
          <p:cNvGrpSpPr>
            <a:grpSpLocks/>
          </p:cNvGrpSpPr>
          <p:nvPr/>
        </p:nvGrpSpPr>
        <p:grpSpPr bwMode="auto">
          <a:xfrm>
            <a:off x="7399517" y="1345718"/>
            <a:ext cx="2286808" cy="2287208"/>
            <a:chOff x="0" y="0"/>
            <a:chExt cx="1080120" cy="1080120"/>
          </a:xfrm>
        </p:grpSpPr>
        <p:grpSp>
          <p:nvGrpSpPr>
            <p:cNvPr id="58" name="Group 21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0" name="椭圆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2133">
                  <a:solidFill>
                    <a:srgbClr val="FFFFFF"/>
                  </a:solidFill>
                  <a:sym typeface="微软雅黑" pitchFamily="34" charset="-122"/>
                </a:endParaRPr>
              </a:p>
            </p:txBody>
          </p:sp>
          <p:sp>
            <p:nvSpPr>
              <p:cNvPr id="61" name="椭圆 39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chemeClr val="accent2"/>
              </a:solidFill>
              <a:ln w="19050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2133">
                  <a:solidFill>
                    <a:srgbClr val="FFFFFF"/>
                  </a:solidFill>
                  <a:sym typeface="微软雅黑" pitchFamily="34" charset="-122"/>
                </a:endParaRPr>
              </a:p>
            </p:txBody>
          </p:sp>
        </p:grpSp>
        <p:sp>
          <p:nvSpPr>
            <p:cNvPr id="59" name="文本框 37"/>
            <p:cNvSpPr>
              <a:spLocks noChangeArrowheads="1"/>
            </p:cNvSpPr>
            <p:nvPr/>
          </p:nvSpPr>
          <p:spPr bwMode="auto">
            <a:xfrm>
              <a:off x="254541" y="414093"/>
              <a:ext cx="571036" cy="237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2667" b="1" dirty="0">
                  <a:solidFill>
                    <a:schemeClr val="bg1">
                      <a:lumMod val="95000"/>
                    </a:schemeClr>
                  </a:solidFill>
                  <a:sym typeface="微软雅黑" pitchFamily="34" charset="-122"/>
                </a:rPr>
                <a:t>关键词</a:t>
              </a:r>
            </a:p>
          </p:txBody>
        </p:sp>
      </p:grpSp>
      <p:cxnSp>
        <p:nvCxnSpPr>
          <p:cNvPr id="62" name="直接连接符 13"/>
          <p:cNvCxnSpPr>
            <a:cxnSpLocks noChangeShapeType="1"/>
            <a:stCxn id="45" idx="7"/>
            <a:endCxn id="50" idx="3"/>
          </p:cNvCxnSpPr>
          <p:nvPr/>
        </p:nvCxnSpPr>
        <p:spPr bwMode="auto">
          <a:xfrm flipV="1">
            <a:off x="3039490" y="3594399"/>
            <a:ext cx="482037" cy="390907"/>
          </a:xfrm>
          <a:prstGeom prst="line">
            <a:avLst/>
          </a:prstGeom>
          <a:noFill/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" name="直接连接符 17"/>
          <p:cNvCxnSpPr>
            <a:cxnSpLocks noChangeShapeType="1"/>
            <a:endCxn id="55" idx="1"/>
          </p:cNvCxnSpPr>
          <p:nvPr/>
        </p:nvCxnSpPr>
        <p:spPr bwMode="auto">
          <a:xfrm>
            <a:off x="4892055" y="3373401"/>
            <a:ext cx="908431" cy="654289"/>
          </a:xfrm>
          <a:prstGeom prst="line">
            <a:avLst/>
          </a:prstGeom>
          <a:noFill/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" name="直接连接符 20"/>
          <p:cNvCxnSpPr>
            <a:cxnSpLocks noChangeShapeType="1"/>
            <a:stCxn id="55" idx="7"/>
            <a:endCxn id="60" idx="3"/>
          </p:cNvCxnSpPr>
          <p:nvPr/>
        </p:nvCxnSpPr>
        <p:spPr bwMode="auto">
          <a:xfrm flipV="1">
            <a:off x="6902954" y="3296846"/>
            <a:ext cx="830717" cy="731907"/>
          </a:xfrm>
          <a:prstGeom prst="line">
            <a:avLst/>
          </a:prstGeom>
          <a:noFill/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" name="直接连接符 23"/>
          <p:cNvCxnSpPr>
            <a:cxnSpLocks noChangeShapeType="1"/>
            <a:stCxn id="74" idx="5"/>
            <a:endCxn id="45" idx="1"/>
          </p:cNvCxnSpPr>
          <p:nvPr/>
        </p:nvCxnSpPr>
        <p:spPr bwMode="auto">
          <a:xfrm>
            <a:off x="1742458" y="3700529"/>
            <a:ext cx="399422" cy="284779"/>
          </a:xfrm>
          <a:prstGeom prst="line">
            <a:avLst/>
          </a:prstGeom>
          <a:noFill/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" name="直接连接符 43"/>
          <p:cNvCxnSpPr>
            <a:cxnSpLocks noChangeShapeType="1"/>
            <a:stCxn id="75" idx="7"/>
            <a:endCxn id="55" idx="3"/>
          </p:cNvCxnSpPr>
          <p:nvPr/>
        </p:nvCxnSpPr>
        <p:spPr bwMode="auto">
          <a:xfrm flipV="1">
            <a:off x="5398458" y="5131415"/>
            <a:ext cx="402028" cy="370724"/>
          </a:xfrm>
          <a:prstGeom prst="line">
            <a:avLst/>
          </a:prstGeom>
          <a:noFill/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" name="直接连接符 72"/>
          <p:cNvCxnSpPr>
            <a:cxnSpLocks noChangeShapeType="1"/>
            <a:stCxn id="60" idx="6"/>
            <a:endCxn id="76" idx="1"/>
          </p:cNvCxnSpPr>
          <p:nvPr/>
        </p:nvCxnSpPr>
        <p:spPr bwMode="auto">
          <a:xfrm>
            <a:off x="9686325" y="2489322"/>
            <a:ext cx="558374" cy="374768"/>
          </a:xfrm>
          <a:prstGeom prst="line">
            <a:avLst/>
          </a:prstGeom>
          <a:noFill/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8" name="矩形 76"/>
          <p:cNvSpPr>
            <a:spLocks noChangeArrowheads="1"/>
          </p:cNvSpPr>
          <p:nvPr/>
        </p:nvSpPr>
        <p:spPr bwMode="auto">
          <a:xfrm>
            <a:off x="1628194" y="5081804"/>
            <a:ext cx="1821980" cy="352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881"/>
              </a:lnSpc>
              <a:spcBef>
                <a:spcPct val="0"/>
              </a:spcBef>
              <a:buNone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点击添加描述总结</a:t>
            </a:r>
            <a:r>
              <a:rPr lang="en-US" altLang="zh-CN" sz="1333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 </a:t>
            </a:r>
            <a:endParaRPr lang="zh-CN" altLang="en-US" sz="1333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69" name="矩形 80"/>
          <p:cNvSpPr>
            <a:spLocks noChangeArrowheads="1"/>
          </p:cNvSpPr>
          <p:nvPr/>
        </p:nvSpPr>
        <p:spPr bwMode="auto">
          <a:xfrm>
            <a:off x="3209357" y="3884987"/>
            <a:ext cx="1821980" cy="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881"/>
              </a:lnSpc>
              <a:spcBef>
                <a:spcPct val="0"/>
              </a:spcBef>
              <a:buNone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点击添加描述总结</a:t>
            </a:r>
            <a:r>
              <a:rPr lang="en-US" altLang="zh-CN" sz="1333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 </a:t>
            </a:r>
            <a:endParaRPr lang="zh-CN" altLang="en-US" sz="1333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70" name="矩形 81"/>
          <p:cNvSpPr>
            <a:spLocks noChangeArrowheads="1"/>
          </p:cNvSpPr>
          <p:nvPr/>
        </p:nvSpPr>
        <p:spPr bwMode="auto">
          <a:xfrm>
            <a:off x="5481233" y="5406680"/>
            <a:ext cx="1821980" cy="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881"/>
              </a:lnSpc>
              <a:spcBef>
                <a:spcPct val="0"/>
              </a:spcBef>
              <a:buNone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点击添加描述总结</a:t>
            </a:r>
            <a:r>
              <a:rPr lang="en-US" altLang="zh-CN" sz="1333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 </a:t>
            </a:r>
            <a:endParaRPr lang="zh-CN" altLang="en-US" sz="1333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71" name="矩形 82"/>
          <p:cNvSpPr>
            <a:spLocks noChangeArrowheads="1"/>
          </p:cNvSpPr>
          <p:nvPr/>
        </p:nvSpPr>
        <p:spPr bwMode="auto">
          <a:xfrm>
            <a:off x="7659767" y="3662802"/>
            <a:ext cx="1821980" cy="352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881"/>
              </a:lnSpc>
              <a:spcBef>
                <a:spcPct val="0"/>
              </a:spcBef>
              <a:buNone/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点击添加描述总结</a:t>
            </a:r>
          </a:p>
        </p:txBody>
      </p:sp>
      <p:sp>
        <p:nvSpPr>
          <p:cNvPr id="72" name="矩形 85"/>
          <p:cNvSpPr>
            <a:spLocks noChangeArrowheads="1"/>
          </p:cNvSpPr>
          <p:nvPr/>
        </p:nvSpPr>
        <p:spPr bwMode="auto">
          <a:xfrm>
            <a:off x="7919040" y="4442127"/>
            <a:ext cx="3097721" cy="45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200" b="1" dirty="0">
                <a:solidFill>
                  <a:schemeClr val="accent1"/>
                </a:solidFill>
                <a:sym typeface="微软雅黑" pitchFamily="34" charset="-122"/>
              </a:rPr>
              <a:t>添加主要观点</a:t>
            </a:r>
            <a:endParaRPr lang="zh-CN" altLang="en-US" sz="22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73" name="文本框 13"/>
          <p:cNvSpPr txBox="1"/>
          <p:nvPr/>
        </p:nvSpPr>
        <p:spPr>
          <a:xfrm>
            <a:off x="7410719" y="4917021"/>
            <a:ext cx="3654168" cy="1384986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74" name="椭圆 56"/>
          <p:cNvSpPr>
            <a:spLocks noChangeArrowheads="1"/>
          </p:cNvSpPr>
          <p:nvPr/>
        </p:nvSpPr>
        <p:spPr bwMode="auto">
          <a:xfrm rot="21019161">
            <a:off x="1278026" y="3296846"/>
            <a:ext cx="511499" cy="5115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lIns="107527" tIns="53764" rIns="107527" bIns="53764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133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75" name="椭圆 58"/>
          <p:cNvSpPr>
            <a:spLocks noChangeArrowheads="1"/>
          </p:cNvSpPr>
          <p:nvPr/>
        </p:nvSpPr>
        <p:spPr bwMode="auto">
          <a:xfrm>
            <a:off x="4837581" y="5405617"/>
            <a:ext cx="657108" cy="65909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lIns="107527" tIns="53764" rIns="107527" bIns="53764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133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76" name="椭圆 70"/>
          <p:cNvSpPr>
            <a:spLocks noChangeArrowheads="1"/>
          </p:cNvSpPr>
          <p:nvPr/>
        </p:nvSpPr>
        <p:spPr bwMode="auto">
          <a:xfrm>
            <a:off x="10133432" y="2752803"/>
            <a:ext cx="759781" cy="75991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lIns="107527" tIns="53764" rIns="107527" bIns="53764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133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39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76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4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6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4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4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6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150"/>
                            </p:stCondLst>
                            <p:childTnLst>
                              <p:par>
                                <p:cTn id="7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4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0" grpId="0"/>
      <p:bldP spid="71" grpId="0"/>
      <p:bldP spid="72" grpId="0"/>
      <p:bldP spid="73" grpId="0"/>
      <p:bldP spid="74" grpId="0" animBg="1"/>
      <p:bldP spid="75" grpId="0" animBg="1"/>
      <p:bldP spid="76" grpId="0" animBg="1"/>
      <p:bldP spid="3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3375004"/>
            <a:ext cx="6738599" cy="367427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89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3"/>
          <p:cNvSpPr txBox="1"/>
          <p:nvPr/>
        </p:nvSpPr>
        <p:spPr>
          <a:xfrm>
            <a:off x="6225105" y="1996939"/>
            <a:ext cx="1158633" cy="1421920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</a:p>
          <a:p>
            <a:pPr algn="ctr">
              <a:lnSpc>
                <a:spcPct val="90000"/>
              </a:lnSpc>
            </a:pPr>
            <a:r>
              <a:rPr lang="en-US" altLang="zh-CN" sz="6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6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619843" y="1429322"/>
            <a:ext cx="2313111" cy="2313111"/>
            <a:chOff x="6864437" y="1751529"/>
            <a:chExt cx="1970470" cy="19704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任意多边形 20"/>
            <p:cNvSpPr/>
            <p:nvPr/>
          </p:nvSpPr>
          <p:spPr>
            <a:xfrm>
              <a:off x="6864437" y="1751529"/>
              <a:ext cx="1970470" cy="1523844"/>
            </a:xfrm>
            <a:custGeom>
              <a:avLst/>
              <a:gdLst>
                <a:gd name="connsiteX0" fmla="*/ 985235 w 1970470"/>
                <a:gd name="connsiteY0" fmla="*/ 0 h 1523844"/>
                <a:gd name="connsiteX1" fmla="*/ 1970470 w 1970470"/>
                <a:gd name="connsiteY1" fmla="*/ 985235 h 1523844"/>
                <a:gd name="connsiteX2" fmla="*/ 1851557 w 1970470"/>
                <a:gd name="connsiteY2" fmla="*/ 1454856 h 1523844"/>
                <a:gd name="connsiteX3" fmla="*/ 1809646 w 1970470"/>
                <a:gd name="connsiteY3" fmla="*/ 1523844 h 1523844"/>
                <a:gd name="connsiteX4" fmla="*/ 1380307 w 1970470"/>
                <a:gd name="connsiteY4" fmla="*/ 1523844 h 1523844"/>
                <a:gd name="connsiteX5" fmla="*/ 1458954 w 1970470"/>
                <a:gd name="connsiteY5" fmla="*/ 1458954 h 1523844"/>
                <a:gd name="connsiteX6" fmla="*/ 1655175 w 1970470"/>
                <a:gd name="connsiteY6" fmla="*/ 985235 h 1523844"/>
                <a:gd name="connsiteX7" fmla="*/ 985235 w 1970470"/>
                <a:gd name="connsiteY7" fmla="*/ 315295 h 1523844"/>
                <a:gd name="connsiteX8" fmla="*/ 315295 w 1970470"/>
                <a:gd name="connsiteY8" fmla="*/ 985235 h 1523844"/>
                <a:gd name="connsiteX9" fmla="*/ 511516 w 1970470"/>
                <a:gd name="connsiteY9" fmla="*/ 1458954 h 1523844"/>
                <a:gd name="connsiteX10" fmla="*/ 590163 w 1970470"/>
                <a:gd name="connsiteY10" fmla="*/ 1523844 h 1523844"/>
                <a:gd name="connsiteX11" fmla="*/ 160824 w 1970470"/>
                <a:gd name="connsiteY11" fmla="*/ 1523844 h 1523844"/>
                <a:gd name="connsiteX12" fmla="*/ 118913 w 1970470"/>
                <a:gd name="connsiteY12" fmla="*/ 1454856 h 1523844"/>
                <a:gd name="connsiteX13" fmla="*/ 0 w 1970470"/>
                <a:gd name="connsiteY13" fmla="*/ 985235 h 1523844"/>
                <a:gd name="connsiteX14" fmla="*/ 985235 w 1970470"/>
                <a:gd name="connsiteY14" fmla="*/ 0 h 152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7025261" y="3275373"/>
              <a:ext cx="1648822" cy="446626"/>
            </a:xfrm>
            <a:custGeom>
              <a:avLst/>
              <a:gdLst>
                <a:gd name="connsiteX0" fmla="*/ 0 w 1648822"/>
                <a:gd name="connsiteY0" fmla="*/ 0 h 446626"/>
                <a:gd name="connsiteX1" fmla="*/ 429339 w 1648822"/>
                <a:gd name="connsiteY1" fmla="*/ 0 h 446626"/>
                <a:gd name="connsiteX2" fmla="*/ 449841 w 1648822"/>
                <a:gd name="connsiteY2" fmla="*/ 16916 h 446626"/>
                <a:gd name="connsiteX3" fmla="*/ 824411 w 1648822"/>
                <a:gd name="connsiteY3" fmla="*/ 131331 h 446626"/>
                <a:gd name="connsiteX4" fmla="*/ 1198981 w 1648822"/>
                <a:gd name="connsiteY4" fmla="*/ 16916 h 446626"/>
                <a:gd name="connsiteX5" fmla="*/ 1219483 w 1648822"/>
                <a:gd name="connsiteY5" fmla="*/ 0 h 446626"/>
                <a:gd name="connsiteX6" fmla="*/ 1648822 w 1648822"/>
                <a:gd name="connsiteY6" fmla="*/ 0 h 446626"/>
                <a:gd name="connsiteX7" fmla="*/ 1641383 w 1648822"/>
                <a:gd name="connsiteY7" fmla="*/ 12245 h 446626"/>
                <a:gd name="connsiteX8" fmla="*/ 824411 w 1648822"/>
                <a:gd name="connsiteY8" fmla="*/ 446626 h 446626"/>
                <a:gd name="connsiteX9" fmla="*/ 7439 w 1648822"/>
                <a:gd name="connsiteY9" fmla="*/ 12245 h 446626"/>
                <a:gd name="connsiteX10" fmla="*/ 0 w 1648822"/>
                <a:gd name="connsiteY10" fmla="*/ 0 h 44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 flipV="1">
            <a:off x="0" y="4078417"/>
            <a:ext cx="4596196" cy="3696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89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16"/>
          <p:cNvSpPr txBox="1"/>
          <p:nvPr/>
        </p:nvSpPr>
        <p:spPr>
          <a:xfrm>
            <a:off x="4027945" y="4628891"/>
            <a:ext cx="1158633" cy="1421920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</a:p>
          <a:p>
            <a:pPr algn="ctr">
              <a:lnSpc>
                <a:spcPct val="90000"/>
              </a:lnSpc>
            </a:pPr>
            <a:r>
              <a:rPr lang="en-US" altLang="zh-CN" sz="6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60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 flipV="1">
            <a:off x="3454765" y="4078419"/>
            <a:ext cx="2313111" cy="2313111"/>
            <a:chOff x="6864437" y="1751529"/>
            <a:chExt cx="1970470" cy="19704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任意多边形 25"/>
            <p:cNvSpPr/>
            <p:nvPr/>
          </p:nvSpPr>
          <p:spPr>
            <a:xfrm>
              <a:off x="6864437" y="1751529"/>
              <a:ext cx="1970470" cy="1523844"/>
            </a:xfrm>
            <a:custGeom>
              <a:avLst/>
              <a:gdLst>
                <a:gd name="connsiteX0" fmla="*/ 985235 w 1970470"/>
                <a:gd name="connsiteY0" fmla="*/ 0 h 1523844"/>
                <a:gd name="connsiteX1" fmla="*/ 1970470 w 1970470"/>
                <a:gd name="connsiteY1" fmla="*/ 985235 h 1523844"/>
                <a:gd name="connsiteX2" fmla="*/ 1851557 w 1970470"/>
                <a:gd name="connsiteY2" fmla="*/ 1454856 h 1523844"/>
                <a:gd name="connsiteX3" fmla="*/ 1809646 w 1970470"/>
                <a:gd name="connsiteY3" fmla="*/ 1523844 h 1523844"/>
                <a:gd name="connsiteX4" fmla="*/ 1380307 w 1970470"/>
                <a:gd name="connsiteY4" fmla="*/ 1523844 h 1523844"/>
                <a:gd name="connsiteX5" fmla="*/ 1458954 w 1970470"/>
                <a:gd name="connsiteY5" fmla="*/ 1458954 h 1523844"/>
                <a:gd name="connsiteX6" fmla="*/ 1655175 w 1970470"/>
                <a:gd name="connsiteY6" fmla="*/ 985235 h 1523844"/>
                <a:gd name="connsiteX7" fmla="*/ 985235 w 1970470"/>
                <a:gd name="connsiteY7" fmla="*/ 315295 h 1523844"/>
                <a:gd name="connsiteX8" fmla="*/ 315295 w 1970470"/>
                <a:gd name="connsiteY8" fmla="*/ 985235 h 1523844"/>
                <a:gd name="connsiteX9" fmla="*/ 511516 w 1970470"/>
                <a:gd name="connsiteY9" fmla="*/ 1458954 h 1523844"/>
                <a:gd name="connsiteX10" fmla="*/ 590163 w 1970470"/>
                <a:gd name="connsiteY10" fmla="*/ 1523844 h 1523844"/>
                <a:gd name="connsiteX11" fmla="*/ 160824 w 1970470"/>
                <a:gd name="connsiteY11" fmla="*/ 1523844 h 1523844"/>
                <a:gd name="connsiteX12" fmla="*/ 118913 w 1970470"/>
                <a:gd name="connsiteY12" fmla="*/ 1454856 h 1523844"/>
                <a:gd name="connsiteX13" fmla="*/ 0 w 1970470"/>
                <a:gd name="connsiteY13" fmla="*/ 985235 h 1523844"/>
                <a:gd name="connsiteX14" fmla="*/ 985235 w 1970470"/>
                <a:gd name="connsiteY14" fmla="*/ 0 h 152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7025261" y="3275373"/>
              <a:ext cx="1648822" cy="446626"/>
            </a:xfrm>
            <a:custGeom>
              <a:avLst/>
              <a:gdLst>
                <a:gd name="connsiteX0" fmla="*/ 0 w 1648822"/>
                <a:gd name="connsiteY0" fmla="*/ 0 h 446626"/>
                <a:gd name="connsiteX1" fmla="*/ 429339 w 1648822"/>
                <a:gd name="connsiteY1" fmla="*/ 0 h 446626"/>
                <a:gd name="connsiteX2" fmla="*/ 449841 w 1648822"/>
                <a:gd name="connsiteY2" fmla="*/ 16916 h 446626"/>
                <a:gd name="connsiteX3" fmla="*/ 824411 w 1648822"/>
                <a:gd name="connsiteY3" fmla="*/ 131331 h 446626"/>
                <a:gd name="connsiteX4" fmla="*/ 1198981 w 1648822"/>
                <a:gd name="connsiteY4" fmla="*/ 16916 h 446626"/>
                <a:gd name="connsiteX5" fmla="*/ 1219483 w 1648822"/>
                <a:gd name="connsiteY5" fmla="*/ 0 h 446626"/>
                <a:gd name="connsiteX6" fmla="*/ 1648822 w 1648822"/>
                <a:gd name="connsiteY6" fmla="*/ 0 h 446626"/>
                <a:gd name="connsiteX7" fmla="*/ 1641383 w 1648822"/>
                <a:gd name="connsiteY7" fmla="*/ 12245 h 446626"/>
                <a:gd name="connsiteX8" fmla="*/ 824411 w 1648822"/>
                <a:gd name="connsiteY8" fmla="*/ 446626 h 446626"/>
                <a:gd name="connsiteX9" fmla="*/ 7439 w 1648822"/>
                <a:gd name="connsiteY9" fmla="*/ 12245 h 446626"/>
                <a:gd name="connsiteX10" fmla="*/ 0 w 1648822"/>
                <a:gd name="connsiteY10" fmla="*/ 0 h 44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 flipV="1">
            <a:off x="6990445" y="4078417"/>
            <a:ext cx="5201755" cy="3696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89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24"/>
          <p:cNvSpPr txBox="1"/>
          <p:nvPr/>
        </p:nvSpPr>
        <p:spPr>
          <a:xfrm>
            <a:off x="6519441" y="4644933"/>
            <a:ext cx="1158633" cy="1421920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</a:p>
          <a:p>
            <a:pPr algn="ctr">
              <a:lnSpc>
                <a:spcPct val="90000"/>
              </a:lnSpc>
            </a:pPr>
            <a:r>
              <a:rPr lang="en-US" altLang="zh-CN" sz="6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60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 flipV="1">
            <a:off x="5899060" y="4078419"/>
            <a:ext cx="2313111" cy="2313111"/>
            <a:chOff x="6864437" y="1751529"/>
            <a:chExt cx="1970470" cy="19704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任意多边形 32"/>
            <p:cNvSpPr/>
            <p:nvPr/>
          </p:nvSpPr>
          <p:spPr>
            <a:xfrm>
              <a:off x="6864437" y="1751529"/>
              <a:ext cx="1970470" cy="1523844"/>
            </a:xfrm>
            <a:custGeom>
              <a:avLst/>
              <a:gdLst>
                <a:gd name="connsiteX0" fmla="*/ 985235 w 1970470"/>
                <a:gd name="connsiteY0" fmla="*/ 0 h 1523844"/>
                <a:gd name="connsiteX1" fmla="*/ 1970470 w 1970470"/>
                <a:gd name="connsiteY1" fmla="*/ 985235 h 1523844"/>
                <a:gd name="connsiteX2" fmla="*/ 1851557 w 1970470"/>
                <a:gd name="connsiteY2" fmla="*/ 1454856 h 1523844"/>
                <a:gd name="connsiteX3" fmla="*/ 1809646 w 1970470"/>
                <a:gd name="connsiteY3" fmla="*/ 1523844 h 1523844"/>
                <a:gd name="connsiteX4" fmla="*/ 1380307 w 1970470"/>
                <a:gd name="connsiteY4" fmla="*/ 1523844 h 1523844"/>
                <a:gd name="connsiteX5" fmla="*/ 1458954 w 1970470"/>
                <a:gd name="connsiteY5" fmla="*/ 1458954 h 1523844"/>
                <a:gd name="connsiteX6" fmla="*/ 1655175 w 1970470"/>
                <a:gd name="connsiteY6" fmla="*/ 985235 h 1523844"/>
                <a:gd name="connsiteX7" fmla="*/ 985235 w 1970470"/>
                <a:gd name="connsiteY7" fmla="*/ 315295 h 1523844"/>
                <a:gd name="connsiteX8" fmla="*/ 315295 w 1970470"/>
                <a:gd name="connsiteY8" fmla="*/ 985235 h 1523844"/>
                <a:gd name="connsiteX9" fmla="*/ 511516 w 1970470"/>
                <a:gd name="connsiteY9" fmla="*/ 1458954 h 1523844"/>
                <a:gd name="connsiteX10" fmla="*/ 590163 w 1970470"/>
                <a:gd name="connsiteY10" fmla="*/ 1523844 h 1523844"/>
                <a:gd name="connsiteX11" fmla="*/ 160824 w 1970470"/>
                <a:gd name="connsiteY11" fmla="*/ 1523844 h 1523844"/>
                <a:gd name="connsiteX12" fmla="*/ 118913 w 1970470"/>
                <a:gd name="connsiteY12" fmla="*/ 1454856 h 1523844"/>
                <a:gd name="connsiteX13" fmla="*/ 0 w 1970470"/>
                <a:gd name="connsiteY13" fmla="*/ 985235 h 1523844"/>
                <a:gd name="connsiteX14" fmla="*/ 985235 w 1970470"/>
                <a:gd name="connsiteY14" fmla="*/ 0 h 152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025261" y="3275373"/>
              <a:ext cx="1648822" cy="446626"/>
            </a:xfrm>
            <a:custGeom>
              <a:avLst/>
              <a:gdLst>
                <a:gd name="connsiteX0" fmla="*/ 0 w 1648822"/>
                <a:gd name="connsiteY0" fmla="*/ 0 h 446626"/>
                <a:gd name="connsiteX1" fmla="*/ 429339 w 1648822"/>
                <a:gd name="connsiteY1" fmla="*/ 0 h 446626"/>
                <a:gd name="connsiteX2" fmla="*/ 449841 w 1648822"/>
                <a:gd name="connsiteY2" fmla="*/ 16916 h 446626"/>
                <a:gd name="connsiteX3" fmla="*/ 824411 w 1648822"/>
                <a:gd name="connsiteY3" fmla="*/ 131331 h 446626"/>
                <a:gd name="connsiteX4" fmla="*/ 1198981 w 1648822"/>
                <a:gd name="connsiteY4" fmla="*/ 16916 h 446626"/>
                <a:gd name="connsiteX5" fmla="*/ 1219483 w 1648822"/>
                <a:gd name="connsiteY5" fmla="*/ 0 h 446626"/>
                <a:gd name="connsiteX6" fmla="*/ 1648822 w 1648822"/>
                <a:gd name="connsiteY6" fmla="*/ 0 h 446626"/>
                <a:gd name="connsiteX7" fmla="*/ 1641383 w 1648822"/>
                <a:gd name="connsiteY7" fmla="*/ 12245 h 446626"/>
                <a:gd name="connsiteX8" fmla="*/ 824411 w 1648822"/>
                <a:gd name="connsiteY8" fmla="*/ 446626 h 446626"/>
                <a:gd name="connsiteX9" fmla="*/ 7439 w 1648822"/>
                <a:gd name="connsiteY9" fmla="*/ 12245 h 446626"/>
                <a:gd name="connsiteX10" fmla="*/ 0 w 1648822"/>
                <a:gd name="connsiteY10" fmla="*/ 0 h 44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TextBox 59"/>
          <p:cNvSpPr txBox="1">
            <a:spLocks noChangeArrowheads="1"/>
          </p:cNvSpPr>
          <p:nvPr/>
        </p:nvSpPr>
        <p:spPr bwMode="auto">
          <a:xfrm flipH="1">
            <a:off x="2640523" y="1874542"/>
            <a:ext cx="2588687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sz="20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1351882" y="2247365"/>
            <a:ext cx="3970298" cy="814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TextBox 59"/>
          <p:cNvSpPr txBox="1">
            <a:spLocks noChangeArrowheads="1"/>
          </p:cNvSpPr>
          <p:nvPr/>
        </p:nvSpPr>
        <p:spPr bwMode="auto">
          <a:xfrm flipH="1">
            <a:off x="8238563" y="4602706"/>
            <a:ext cx="2588687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sz="20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17"/>
          <p:cNvSpPr>
            <a:spLocks noChangeArrowheads="1"/>
          </p:cNvSpPr>
          <p:nvPr/>
        </p:nvSpPr>
        <p:spPr bwMode="auto">
          <a:xfrm>
            <a:off x="8438769" y="4988772"/>
            <a:ext cx="2587621" cy="1074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TextBox 59"/>
          <p:cNvSpPr txBox="1">
            <a:spLocks noChangeArrowheads="1"/>
          </p:cNvSpPr>
          <p:nvPr/>
        </p:nvSpPr>
        <p:spPr bwMode="auto">
          <a:xfrm flipH="1">
            <a:off x="990699" y="4572205"/>
            <a:ext cx="2588687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ko-KR" sz="20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17"/>
          <p:cNvSpPr>
            <a:spLocks noChangeArrowheads="1"/>
          </p:cNvSpPr>
          <p:nvPr/>
        </p:nvSpPr>
        <p:spPr bwMode="auto">
          <a:xfrm>
            <a:off x="1351882" y="4958272"/>
            <a:ext cx="1860244" cy="1074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86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3" grpId="0" animBg="1"/>
      <p:bldP spid="24" grpId="0"/>
      <p:bldP spid="28" grpId="0" animBg="1"/>
      <p:bldP spid="31" grpId="0"/>
      <p:bldP spid="35" grpId="0"/>
      <p:bldP spid="37" grpId="0"/>
      <p:bldP spid="38" grpId="0"/>
      <p:bldP spid="39" grpId="0"/>
      <p:bldP spid="40" grpId="0"/>
      <p:bldP spid="41" grpId="0"/>
      <p:bldP spid="2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 29"/>
          <p:cNvSpPr>
            <a:spLocks/>
          </p:cNvSpPr>
          <p:nvPr/>
        </p:nvSpPr>
        <p:spPr bwMode="auto">
          <a:xfrm>
            <a:off x="9133419" y="5046104"/>
            <a:ext cx="143933" cy="211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8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68">
                <a:moveTo>
                  <a:pt x="0" y="0"/>
                </a:moveTo>
                <a:lnTo>
                  <a:pt x="68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556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Group 134"/>
          <p:cNvGrpSpPr/>
          <p:nvPr/>
        </p:nvGrpSpPr>
        <p:grpSpPr>
          <a:xfrm>
            <a:off x="5051036" y="3090370"/>
            <a:ext cx="2089928" cy="3231617"/>
            <a:chOff x="3606801" y="1272140"/>
            <a:chExt cx="1920875" cy="2970213"/>
          </a:xfrm>
        </p:grpSpPr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4586288" y="1272140"/>
              <a:ext cx="885825" cy="628650"/>
            </a:xfrm>
            <a:custGeom>
              <a:avLst/>
              <a:gdLst/>
              <a:ahLst/>
              <a:cxnLst>
                <a:cxn ang="0">
                  <a:pos x="626" y="266"/>
                </a:cxn>
                <a:cxn ang="0">
                  <a:pos x="839" y="594"/>
                </a:cxn>
                <a:cxn ang="0">
                  <a:pos x="0" y="594"/>
                </a:cxn>
                <a:cxn ang="0">
                  <a:pos x="0" y="0"/>
                </a:cxn>
                <a:cxn ang="0">
                  <a:pos x="626" y="266"/>
                </a:cxn>
              </a:cxnLst>
              <a:rect l="0" t="0" r="r" b="b"/>
              <a:pathLst>
                <a:path w="839" h="594">
                  <a:moveTo>
                    <a:pt x="626" y="266"/>
                  </a:moveTo>
                  <a:cubicBezTo>
                    <a:pt x="724" y="364"/>
                    <a:pt x="795" y="473"/>
                    <a:pt x="839" y="594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4" y="4"/>
                    <a:pt x="452" y="92"/>
                    <a:pt x="626" y="26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1" name="Group 104"/>
            <p:cNvGrpSpPr/>
            <p:nvPr/>
          </p:nvGrpSpPr>
          <p:grpSpPr>
            <a:xfrm>
              <a:off x="4089401" y="3400978"/>
              <a:ext cx="963612" cy="841375"/>
              <a:chOff x="4089401" y="2825751"/>
              <a:chExt cx="963612" cy="841375"/>
            </a:xfrm>
            <a:solidFill>
              <a:schemeClr val="tx1">
                <a:lumMod val="65000"/>
                <a:lumOff val="35000"/>
              </a:schemeClr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grpSpPr>
          <p:sp>
            <p:nvSpPr>
              <p:cNvPr id="88" name="Freeform 36"/>
              <p:cNvSpPr>
                <a:spLocks/>
              </p:cNvSpPr>
              <p:nvPr/>
            </p:nvSpPr>
            <p:spPr bwMode="auto">
              <a:xfrm>
                <a:off x="4203701" y="3382963"/>
                <a:ext cx="736600" cy="284163"/>
              </a:xfrm>
              <a:custGeom>
                <a:avLst/>
                <a:gdLst/>
                <a:ahLst/>
                <a:cxnLst>
                  <a:cxn ang="0">
                    <a:pos x="682" y="13"/>
                  </a:cxn>
                  <a:cxn ang="0">
                    <a:pos x="696" y="47"/>
                  </a:cxn>
                  <a:cxn ang="0">
                    <a:pos x="682" y="80"/>
                  </a:cxn>
                  <a:cxn ang="0">
                    <a:pos x="649" y="94"/>
                  </a:cxn>
                  <a:cxn ang="0">
                    <a:pos x="596" y="94"/>
                  </a:cxn>
                  <a:cxn ang="0">
                    <a:pos x="446" y="194"/>
                  </a:cxn>
                  <a:cxn ang="0">
                    <a:pos x="410" y="213"/>
                  </a:cxn>
                  <a:cxn ang="0">
                    <a:pos x="411" y="221"/>
                  </a:cxn>
                  <a:cxn ang="0">
                    <a:pos x="411" y="249"/>
                  </a:cxn>
                  <a:cxn ang="0">
                    <a:pos x="349" y="268"/>
                  </a:cxn>
                  <a:cxn ang="0">
                    <a:pos x="285" y="249"/>
                  </a:cxn>
                  <a:cxn ang="0">
                    <a:pos x="285" y="221"/>
                  </a:cxn>
                  <a:cxn ang="0">
                    <a:pos x="286" y="212"/>
                  </a:cxn>
                  <a:cxn ang="0">
                    <a:pos x="245" y="194"/>
                  </a:cxn>
                  <a:cxn ang="0">
                    <a:pos x="89" y="94"/>
                  </a:cxn>
                  <a:cxn ang="0">
                    <a:pos x="47" y="94"/>
                  </a:cxn>
                  <a:cxn ang="0">
                    <a:pos x="14" y="80"/>
                  </a:cxn>
                  <a:cxn ang="0">
                    <a:pos x="0" y="47"/>
                  </a:cxn>
                  <a:cxn ang="0">
                    <a:pos x="14" y="13"/>
                  </a:cxn>
                  <a:cxn ang="0">
                    <a:pos x="47" y="0"/>
                  </a:cxn>
                  <a:cxn ang="0">
                    <a:pos x="649" y="0"/>
                  </a:cxn>
                  <a:cxn ang="0">
                    <a:pos x="682" y="13"/>
                  </a:cxn>
                </a:cxnLst>
                <a:rect l="0" t="0" r="r" b="b"/>
                <a:pathLst>
                  <a:path w="696" h="268">
                    <a:moveTo>
                      <a:pt x="682" y="13"/>
                    </a:moveTo>
                    <a:cubicBezTo>
                      <a:pt x="691" y="23"/>
                      <a:pt x="696" y="34"/>
                      <a:pt x="696" y="47"/>
                    </a:cubicBezTo>
                    <a:cubicBezTo>
                      <a:pt x="696" y="60"/>
                      <a:pt x="691" y="71"/>
                      <a:pt x="682" y="80"/>
                    </a:cubicBezTo>
                    <a:cubicBezTo>
                      <a:pt x="673" y="89"/>
                      <a:pt x="662" y="94"/>
                      <a:pt x="649" y="94"/>
                    </a:cubicBezTo>
                    <a:cubicBezTo>
                      <a:pt x="596" y="94"/>
                      <a:pt x="596" y="94"/>
                      <a:pt x="596" y="94"/>
                    </a:cubicBezTo>
                    <a:cubicBezTo>
                      <a:pt x="555" y="128"/>
                      <a:pt x="505" y="161"/>
                      <a:pt x="446" y="194"/>
                    </a:cubicBezTo>
                    <a:cubicBezTo>
                      <a:pt x="434" y="200"/>
                      <a:pt x="423" y="206"/>
                      <a:pt x="410" y="213"/>
                    </a:cubicBezTo>
                    <a:cubicBezTo>
                      <a:pt x="411" y="215"/>
                      <a:pt x="411" y="218"/>
                      <a:pt x="411" y="221"/>
                    </a:cubicBezTo>
                    <a:cubicBezTo>
                      <a:pt x="411" y="249"/>
                      <a:pt x="411" y="249"/>
                      <a:pt x="411" y="249"/>
                    </a:cubicBezTo>
                    <a:cubicBezTo>
                      <a:pt x="390" y="262"/>
                      <a:pt x="370" y="268"/>
                      <a:pt x="349" y="268"/>
                    </a:cubicBezTo>
                    <a:cubicBezTo>
                      <a:pt x="328" y="268"/>
                      <a:pt x="306" y="262"/>
                      <a:pt x="285" y="249"/>
                    </a:cubicBezTo>
                    <a:cubicBezTo>
                      <a:pt x="285" y="221"/>
                      <a:pt x="285" y="221"/>
                      <a:pt x="285" y="221"/>
                    </a:cubicBezTo>
                    <a:cubicBezTo>
                      <a:pt x="285" y="218"/>
                      <a:pt x="285" y="215"/>
                      <a:pt x="286" y="212"/>
                    </a:cubicBezTo>
                    <a:cubicBezTo>
                      <a:pt x="272" y="206"/>
                      <a:pt x="258" y="200"/>
                      <a:pt x="245" y="194"/>
                    </a:cubicBezTo>
                    <a:cubicBezTo>
                      <a:pt x="189" y="166"/>
                      <a:pt x="137" y="133"/>
                      <a:pt x="89" y="94"/>
                    </a:cubicBezTo>
                    <a:cubicBezTo>
                      <a:pt x="47" y="94"/>
                      <a:pt x="47" y="94"/>
                      <a:pt x="47" y="94"/>
                    </a:cubicBezTo>
                    <a:cubicBezTo>
                      <a:pt x="34" y="94"/>
                      <a:pt x="23" y="89"/>
                      <a:pt x="14" y="80"/>
                    </a:cubicBezTo>
                    <a:cubicBezTo>
                      <a:pt x="5" y="71"/>
                      <a:pt x="0" y="60"/>
                      <a:pt x="0" y="47"/>
                    </a:cubicBezTo>
                    <a:cubicBezTo>
                      <a:pt x="0" y="34"/>
                      <a:pt x="5" y="23"/>
                      <a:pt x="14" y="13"/>
                    </a:cubicBezTo>
                    <a:cubicBezTo>
                      <a:pt x="23" y="4"/>
                      <a:pt x="34" y="0"/>
                      <a:pt x="47" y="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662" y="0"/>
                      <a:pt x="673" y="4"/>
                      <a:pt x="68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56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Freeform 38"/>
              <p:cNvSpPr>
                <a:spLocks noEditPoints="1"/>
              </p:cNvSpPr>
              <p:nvPr/>
            </p:nvSpPr>
            <p:spPr bwMode="auto">
              <a:xfrm>
                <a:off x="4089401" y="2825751"/>
                <a:ext cx="496888" cy="500063"/>
              </a:xfrm>
              <a:custGeom>
                <a:avLst/>
                <a:gdLst/>
                <a:ahLst/>
                <a:cxnLst>
                  <a:cxn ang="0">
                    <a:pos x="471" y="0"/>
                  </a:cxn>
                  <a:cxn ang="0">
                    <a:pos x="471" y="126"/>
                  </a:cxn>
                  <a:cxn ang="0">
                    <a:pos x="64" y="126"/>
                  </a:cxn>
                  <a:cxn ang="0">
                    <a:pos x="19" y="107"/>
                  </a:cxn>
                  <a:cxn ang="0">
                    <a:pos x="1" y="63"/>
                  </a:cxn>
                  <a:cxn ang="0">
                    <a:pos x="19" y="18"/>
                  </a:cxn>
                  <a:cxn ang="0">
                    <a:pos x="64" y="0"/>
                  </a:cxn>
                  <a:cxn ang="0">
                    <a:pos x="471" y="0"/>
                  </a:cxn>
                  <a:cxn ang="0">
                    <a:pos x="471" y="175"/>
                  </a:cxn>
                  <a:cxn ang="0">
                    <a:pos x="471" y="301"/>
                  </a:cxn>
                  <a:cxn ang="0">
                    <a:pos x="63" y="301"/>
                  </a:cxn>
                  <a:cxn ang="0">
                    <a:pos x="18" y="282"/>
                  </a:cxn>
                  <a:cxn ang="0">
                    <a:pos x="0" y="238"/>
                  </a:cxn>
                  <a:cxn ang="0">
                    <a:pos x="0" y="237"/>
                  </a:cxn>
                  <a:cxn ang="0">
                    <a:pos x="18" y="193"/>
                  </a:cxn>
                  <a:cxn ang="0">
                    <a:pos x="63" y="175"/>
                  </a:cxn>
                  <a:cxn ang="0">
                    <a:pos x="471" y="175"/>
                  </a:cxn>
                  <a:cxn ang="0">
                    <a:pos x="471" y="347"/>
                  </a:cxn>
                  <a:cxn ang="0">
                    <a:pos x="471" y="473"/>
                  </a:cxn>
                  <a:cxn ang="0">
                    <a:pos x="64" y="473"/>
                  </a:cxn>
                  <a:cxn ang="0">
                    <a:pos x="20" y="455"/>
                  </a:cxn>
                  <a:cxn ang="0">
                    <a:pos x="1" y="410"/>
                  </a:cxn>
                  <a:cxn ang="0">
                    <a:pos x="20" y="365"/>
                  </a:cxn>
                  <a:cxn ang="0">
                    <a:pos x="64" y="347"/>
                  </a:cxn>
                  <a:cxn ang="0">
                    <a:pos x="471" y="347"/>
                  </a:cxn>
                </a:cxnLst>
                <a:rect l="0" t="0" r="r" b="b"/>
                <a:pathLst>
                  <a:path w="471" h="473">
                    <a:moveTo>
                      <a:pt x="471" y="0"/>
                    </a:moveTo>
                    <a:cubicBezTo>
                      <a:pt x="471" y="126"/>
                      <a:pt x="471" y="126"/>
                      <a:pt x="471" y="126"/>
                    </a:cubicBezTo>
                    <a:cubicBezTo>
                      <a:pt x="64" y="126"/>
                      <a:pt x="64" y="126"/>
                      <a:pt x="64" y="126"/>
                    </a:cubicBezTo>
                    <a:cubicBezTo>
                      <a:pt x="46" y="126"/>
                      <a:pt x="32" y="120"/>
                      <a:pt x="19" y="107"/>
                    </a:cubicBezTo>
                    <a:cubicBezTo>
                      <a:pt x="7" y="95"/>
                      <a:pt x="1" y="80"/>
                      <a:pt x="1" y="63"/>
                    </a:cubicBezTo>
                    <a:cubicBezTo>
                      <a:pt x="1" y="45"/>
                      <a:pt x="7" y="30"/>
                      <a:pt x="19" y="18"/>
                    </a:cubicBezTo>
                    <a:cubicBezTo>
                      <a:pt x="32" y="6"/>
                      <a:pt x="46" y="0"/>
                      <a:pt x="64" y="0"/>
                    </a:cubicBezTo>
                    <a:lnTo>
                      <a:pt x="471" y="0"/>
                    </a:lnTo>
                    <a:close/>
                    <a:moveTo>
                      <a:pt x="471" y="175"/>
                    </a:moveTo>
                    <a:cubicBezTo>
                      <a:pt x="471" y="301"/>
                      <a:pt x="471" y="301"/>
                      <a:pt x="471" y="301"/>
                    </a:cubicBezTo>
                    <a:cubicBezTo>
                      <a:pt x="63" y="301"/>
                      <a:pt x="63" y="301"/>
                      <a:pt x="63" y="301"/>
                    </a:cubicBezTo>
                    <a:cubicBezTo>
                      <a:pt x="46" y="301"/>
                      <a:pt x="31" y="295"/>
                      <a:pt x="18" y="282"/>
                    </a:cubicBezTo>
                    <a:cubicBezTo>
                      <a:pt x="6" y="270"/>
                      <a:pt x="0" y="255"/>
                      <a:pt x="0" y="238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0" y="220"/>
                      <a:pt x="6" y="206"/>
                      <a:pt x="18" y="193"/>
                    </a:cubicBezTo>
                    <a:cubicBezTo>
                      <a:pt x="31" y="181"/>
                      <a:pt x="46" y="175"/>
                      <a:pt x="63" y="175"/>
                    </a:cubicBezTo>
                    <a:lnTo>
                      <a:pt x="471" y="175"/>
                    </a:lnTo>
                    <a:close/>
                    <a:moveTo>
                      <a:pt x="471" y="347"/>
                    </a:moveTo>
                    <a:cubicBezTo>
                      <a:pt x="471" y="473"/>
                      <a:pt x="471" y="473"/>
                      <a:pt x="471" y="473"/>
                    </a:cubicBezTo>
                    <a:cubicBezTo>
                      <a:pt x="64" y="473"/>
                      <a:pt x="64" y="473"/>
                      <a:pt x="64" y="473"/>
                    </a:cubicBezTo>
                    <a:cubicBezTo>
                      <a:pt x="47" y="473"/>
                      <a:pt x="32" y="467"/>
                      <a:pt x="20" y="455"/>
                    </a:cubicBezTo>
                    <a:cubicBezTo>
                      <a:pt x="7" y="442"/>
                      <a:pt x="1" y="428"/>
                      <a:pt x="1" y="410"/>
                    </a:cubicBezTo>
                    <a:cubicBezTo>
                      <a:pt x="1" y="393"/>
                      <a:pt x="7" y="378"/>
                      <a:pt x="20" y="365"/>
                    </a:cubicBezTo>
                    <a:cubicBezTo>
                      <a:pt x="32" y="353"/>
                      <a:pt x="47" y="347"/>
                      <a:pt x="64" y="347"/>
                    </a:cubicBezTo>
                    <a:lnTo>
                      <a:pt x="471" y="3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56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Freeform 39"/>
              <p:cNvSpPr>
                <a:spLocks noEditPoints="1"/>
              </p:cNvSpPr>
              <p:nvPr/>
            </p:nvSpPr>
            <p:spPr bwMode="auto">
              <a:xfrm>
                <a:off x="4586288" y="2825751"/>
                <a:ext cx="466725" cy="500063"/>
              </a:xfrm>
              <a:custGeom>
                <a:avLst/>
                <a:gdLst/>
                <a:ahLst/>
                <a:cxnLst>
                  <a:cxn ang="0">
                    <a:pos x="0" y="473"/>
                  </a:cxn>
                  <a:cxn ang="0">
                    <a:pos x="0" y="347"/>
                  </a:cxn>
                  <a:cxn ang="0">
                    <a:pos x="378" y="347"/>
                  </a:cxn>
                  <a:cxn ang="0">
                    <a:pos x="422" y="365"/>
                  </a:cxn>
                  <a:cxn ang="0">
                    <a:pos x="441" y="410"/>
                  </a:cxn>
                  <a:cxn ang="0">
                    <a:pos x="422" y="455"/>
                  </a:cxn>
                  <a:cxn ang="0">
                    <a:pos x="378" y="473"/>
                  </a:cxn>
                  <a:cxn ang="0">
                    <a:pos x="0" y="473"/>
                  </a:cxn>
                  <a:cxn ang="0">
                    <a:pos x="0" y="175"/>
                  </a:cxn>
                  <a:cxn ang="0">
                    <a:pos x="376" y="175"/>
                  </a:cxn>
                  <a:cxn ang="0">
                    <a:pos x="421" y="193"/>
                  </a:cxn>
                  <a:cxn ang="0">
                    <a:pos x="440" y="237"/>
                  </a:cxn>
                  <a:cxn ang="0">
                    <a:pos x="440" y="238"/>
                  </a:cxn>
                  <a:cxn ang="0">
                    <a:pos x="421" y="282"/>
                  </a:cxn>
                  <a:cxn ang="0">
                    <a:pos x="376" y="301"/>
                  </a:cxn>
                  <a:cxn ang="0">
                    <a:pos x="0" y="301"/>
                  </a:cxn>
                  <a:cxn ang="0">
                    <a:pos x="0" y="175"/>
                  </a:cxn>
                  <a:cxn ang="0">
                    <a:pos x="0" y="0"/>
                  </a:cxn>
                  <a:cxn ang="0">
                    <a:pos x="377" y="0"/>
                  </a:cxn>
                  <a:cxn ang="0">
                    <a:pos x="422" y="18"/>
                  </a:cxn>
                  <a:cxn ang="0">
                    <a:pos x="440" y="63"/>
                  </a:cxn>
                  <a:cxn ang="0">
                    <a:pos x="422" y="107"/>
                  </a:cxn>
                  <a:cxn ang="0">
                    <a:pos x="377" y="126"/>
                  </a:cxn>
                  <a:cxn ang="0">
                    <a:pos x="0" y="126"/>
                  </a:cxn>
                  <a:cxn ang="0">
                    <a:pos x="0" y="0"/>
                  </a:cxn>
                </a:cxnLst>
                <a:rect l="0" t="0" r="r" b="b"/>
                <a:pathLst>
                  <a:path w="441" h="473">
                    <a:moveTo>
                      <a:pt x="0" y="473"/>
                    </a:moveTo>
                    <a:cubicBezTo>
                      <a:pt x="0" y="347"/>
                      <a:pt x="0" y="347"/>
                      <a:pt x="0" y="347"/>
                    </a:cubicBezTo>
                    <a:cubicBezTo>
                      <a:pt x="378" y="347"/>
                      <a:pt x="378" y="347"/>
                      <a:pt x="378" y="347"/>
                    </a:cubicBezTo>
                    <a:cubicBezTo>
                      <a:pt x="395" y="347"/>
                      <a:pt x="410" y="353"/>
                      <a:pt x="422" y="365"/>
                    </a:cubicBezTo>
                    <a:cubicBezTo>
                      <a:pt x="434" y="378"/>
                      <a:pt x="441" y="393"/>
                      <a:pt x="441" y="410"/>
                    </a:cubicBezTo>
                    <a:cubicBezTo>
                      <a:pt x="441" y="428"/>
                      <a:pt x="434" y="442"/>
                      <a:pt x="422" y="455"/>
                    </a:cubicBezTo>
                    <a:cubicBezTo>
                      <a:pt x="410" y="467"/>
                      <a:pt x="395" y="473"/>
                      <a:pt x="378" y="473"/>
                    </a:cubicBezTo>
                    <a:lnTo>
                      <a:pt x="0" y="473"/>
                    </a:lnTo>
                    <a:close/>
                    <a:moveTo>
                      <a:pt x="0" y="175"/>
                    </a:moveTo>
                    <a:cubicBezTo>
                      <a:pt x="376" y="175"/>
                      <a:pt x="376" y="175"/>
                      <a:pt x="376" y="175"/>
                    </a:cubicBezTo>
                    <a:cubicBezTo>
                      <a:pt x="394" y="175"/>
                      <a:pt x="409" y="181"/>
                      <a:pt x="421" y="193"/>
                    </a:cubicBezTo>
                    <a:cubicBezTo>
                      <a:pt x="433" y="206"/>
                      <a:pt x="440" y="220"/>
                      <a:pt x="440" y="237"/>
                    </a:cubicBezTo>
                    <a:cubicBezTo>
                      <a:pt x="440" y="238"/>
                      <a:pt x="440" y="238"/>
                      <a:pt x="440" y="238"/>
                    </a:cubicBezTo>
                    <a:cubicBezTo>
                      <a:pt x="440" y="255"/>
                      <a:pt x="433" y="270"/>
                      <a:pt x="421" y="282"/>
                    </a:cubicBezTo>
                    <a:cubicBezTo>
                      <a:pt x="409" y="295"/>
                      <a:pt x="394" y="301"/>
                      <a:pt x="376" y="301"/>
                    </a:cubicBezTo>
                    <a:cubicBezTo>
                      <a:pt x="0" y="301"/>
                      <a:pt x="0" y="301"/>
                      <a:pt x="0" y="301"/>
                    </a:cubicBezTo>
                    <a:lnTo>
                      <a:pt x="0" y="175"/>
                    </a:lnTo>
                    <a:close/>
                    <a:moveTo>
                      <a:pt x="0" y="0"/>
                    </a:moveTo>
                    <a:cubicBezTo>
                      <a:pt x="377" y="0"/>
                      <a:pt x="377" y="0"/>
                      <a:pt x="377" y="0"/>
                    </a:cubicBezTo>
                    <a:cubicBezTo>
                      <a:pt x="395" y="0"/>
                      <a:pt x="409" y="6"/>
                      <a:pt x="422" y="18"/>
                    </a:cubicBezTo>
                    <a:cubicBezTo>
                      <a:pt x="434" y="30"/>
                      <a:pt x="440" y="45"/>
                      <a:pt x="440" y="63"/>
                    </a:cubicBezTo>
                    <a:cubicBezTo>
                      <a:pt x="440" y="80"/>
                      <a:pt x="434" y="95"/>
                      <a:pt x="422" y="107"/>
                    </a:cubicBezTo>
                    <a:cubicBezTo>
                      <a:pt x="409" y="120"/>
                      <a:pt x="395" y="126"/>
                      <a:pt x="377" y="126"/>
                    </a:cubicBezTo>
                    <a:cubicBezTo>
                      <a:pt x="0" y="126"/>
                      <a:pt x="0" y="126"/>
                      <a:pt x="0" y="126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56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3" name="Freeform 40"/>
            <p:cNvSpPr>
              <a:spLocks/>
            </p:cNvSpPr>
            <p:nvPr/>
          </p:nvSpPr>
          <p:spPr bwMode="auto">
            <a:xfrm>
              <a:off x="3662363" y="1272140"/>
              <a:ext cx="923925" cy="628650"/>
            </a:xfrm>
            <a:custGeom>
              <a:avLst/>
              <a:gdLst/>
              <a:ahLst/>
              <a:cxnLst>
                <a:cxn ang="0">
                  <a:pos x="856" y="0"/>
                </a:cxn>
                <a:cxn ang="0">
                  <a:pos x="873" y="0"/>
                </a:cxn>
                <a:cxn ang="0">
                  <a:pos x="873" y="594"/>
                </a:cxn>
                <a:cxn ang="0">
                  <a:pos x="0" y="594"/>
                </a:cxn>
                <a:cxn ang="0">
                  <a:pos x="213" y="266"/>
                </a:cxn>
                <a:cxn ang="0">
                  <a:pos x="856" y="0"/>
                </a:cxn>
              </a:cxnLst>
              <a:rect l="0" t="0" r="r" b="b"/>
              <a:pathLst>
                <a:path w="873" h="594">
                  <a:moveTo>
                    <a:pt x="856" y="0"/>
                  </a:moveTo>
                  <a:cubicBezTo>
                    <a:pt x="862" y="0"/>
                    <a:pt x="868" y="0"/>
                    <a:pt x="873" y="0"/>
                  </a:cubicBezTo>
                  <a:cubicBezTo>
                    <a:pt x="873" y="594"/>
                    <a:pt x="873" y="594"/>
                    <a:pt x="873" y="594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44" y="473"/>
                    <a:pt x="115" y="364"/>
                    <a:pt x="213" y="266"/>
                  </a:cubicBezTo>
                  <a:cubicBezTo>
                    <a:pt x="391" y="88"/>
                    <a:pt x="605" y="0"/>
                    <a:pt x="856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41"/>
            <p:cNvSpPr>
              <a:spLocks/>
            </p:cNvSpPr>
            <p:nvPr/>
          </p:nvSpPr>
          <p:spPr bwMode="auto">
            <a:xfrm>
              <a:off x="4586288" y="1984928"/>
              <a:ext cx="941388" cy="639763"/>
            </a:xfrm>
            <a:custGeom>
              <a:avLst/>
              <a:gdLst/>
              <a:ahLst/>
              <a:cxnLst>
                <a:cxn ang="0">
                  <a:pos x="0" y="606"/>
                </a:cxn>
                <a:cxn ang="0">
                  <a:pos x="0" y="0"/>
                </a:cxn>
                <a:cxn ang="0">
                  <a:pos x="864" y="0"/>
                </a:cxn>
                <a:cxn ang="0">
                  <a:pos x="892" y="235"/>
                </a:cxn>
                <a:cxn ang="0">
                  <a:pos x="816" y="606"/>
                </a:cxn>
                <a:cxn ang="0">
                  <a:pos x="0" y="606"/>
                </a:cxn>
              </a:cxnLst>
              <a:rect l="0" t="0" r="r" b="b"/>
              <a:pathLst>
                <a:path w="892" h="606">
                  <a:moveTo>
                    <a:pt x="0" y="60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64" y="0"/>
                    <a:pt x="864" y="0"/>
                    <a:pt x="864" y="0"/>
                  </a:cubicBezTo>
                  <a:cubicBezTo>
                    <a:pt x="883" y="74"/>
                    <a:pt x="892" y="153"/>
                    <a:pt x="892" y="235"/>
                  </a:cubicBezTo>
                  <a:cubicBezTo>
                    <a:pt x="892" y="369"/>
                    <a:pt x="867" y="493"/>
                    <a:pt x="816" y="606"/>
                  </a:cubicBezTo>
                  <a:lnTo>
                    <a:pt x="0" y="60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42"/>
            <p:cNvSpPr>
              <a:spLocks/>
            </p:cNvSpPr>
            <p:nvPr/>
          </p:nvSpPr>
          <p:spPr bwMode="auto">
            <a:xfrm>
              <a:off x="3606801" y="1984928"/>
              <a:ext cx="979488" cy="639763"/>
            </a:xfrm>
            <a:custGeom>
              <a:avLst/>
              <a:gdLst/>
              <a:ahLst/>
              <a:cxnLst>
                <a:cxn ang="0">
                  <a:pos x="926" y="606"/>
                </a:cxn>
                <a:cxn ang="0">
                  <a:pos x="76" y="606"/>
                </a:cxn>
                <a:cxn ang="0">
                  <a:pos x="0" y="235"/>
                </a:cxn>
                <a:cxn ang="0">
                  <a:pos x="29" y="0"/>
                </a:cxn>
                <a:cxn ang="0">
                  <a:pos x="926" y="0"/>
                </a:cxn>
                <a:cxn ang="0">
                  <a:pos x="926" y="606"/>
                </a:cxn>
              </a:cxnLst>
              <a:rect l="0" t="0" r="r" b="b"/>
              <a:pathLst>
                <a:path w="926" h="606">
                  <a:moveTo>
                    <a:pt x="926" y="606"/>
                  </a:moveTo>
                  <a:cubicBezTo>
                    <a:pt x="76" y="606"/>
                    <a:pt x="76" y="606"/>
                    <a:pt x="76" y="606"/>
                  </a:cubicBezTo>
                  <a:cubicBezTo>
                    <a:pt x="25" y="493"/>
                    <a:pt x="0" y="369"/>
                    <a:pt x="0" y="235"/>
                  </a:cubicBezTo>
                  <a:cubicBezTo>
                    <a:pt x="0" y="153"/>
                    <a:pt x="10" y="74"/>
                    <a:pt x="29" y="0"/>
                  </a:cubicBezTo>
                  <a:cubicBezTo>
                    <a:pt x="926" y="0"/>
                    <a:pt x="926" y="0"/>
                    <a:pt x="926" y="0"/>
                  </a:cubicBezTo>
                  <a:lnTo>
                    <a:pt x="926" y="60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 43"/>
            <p:cNvSpPr>
              <a:spLocks/>
            </p:cNvSpPr>
            <p:nvPr/>
          </p:nvSpPr>
          <p:spPr bwMode="auto">
            <a:xfrm>
              <a:off x="3730626" y="2710415"/>
              <a:ext cx="855663" cy="641350"/>
            </a:xfrm>
            <a:custGeom>
              <a:avLst/>
              <a:gdLst/>
              <a:ahLst/>
              <a:cxnLst>
                <a:cxn ang="0">
                  <a:pos x="809" y="0"/>
                </a:cxn>
                <a:cxn ang="0">
                  <a:pos x="809" y="607"/>
                </a:cxn>
                <a:cxn ang="0">
                  <a:pos x="339" y="607"/>
                </a:cxn>
                <a:cxn ang="0">
                  <a:pos x="339" y="607"/>
                </a:cxn>
                <a:cxn ang="0">
                  <a:pos x="91" y="129"/>
                </a:cxn>
                <a:cxn ang="0">
                  <a:pos x="84" y="120"/>
                </a:cxn>
                <a:cxn ang="0">
                  <a:pos x="0" y="0"/>
                </a:cxn>
                <a:cxn ang="0">
                  <a:pos x="809" y="0"/>
                </a:cxn>
              </a:cxnLst>
              <a:rect l="0" t="0" r="r" b="b"/>
              <a:pathLst>
                <a:path w="809" h="607">
                  <a:moveTo>
                    <a:pt x="809" y="0"/>
                  </a:moveTo>
                  <a:cubicBezTo>
                    <a:pt x="809" y="607"/>
                    <a:pt x="809" y="607"/>
                    <a:pt x="809" y="607"/>
                  </a:cubicBezTo>
                  <a:cubicBezTo>
                    <a:pt x="339" y="607"/>
                    <a:pt x="339" y="607"/>
                    <a:pt x="339" y="607"/>
                  </a:cubicBezTo>
                  <a:cubicBezTo>
                    <a:pt x="339" y="607"/>
                    <a:pt x="339" y="607"/>
                    <a:pt x="339" y="607"/>
                  </a:cubicBezTo>
                  <a:cubicBezTo>
                    <a:pt x="336" y="488"/>
                    <a:pt x="253" y="329"/>
                    <a:pt x="91" y="129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52" y="82"/>
                    <a:pt x="24" y="42"/>
                    <a:pt x="0" y="0"/>
                  </a:cubicBezTo>
                  <a:lnTo>
                    <a:pt x="8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44"/>
            <p:cNvSpPr>
              <a:spLocks/>
            </p:cNvSpPr>
            <p:nvPr/>
          </p:nvSpPr>
          <p:spPr bwMode="auto">
            <a:xfrm>
              <a:off x="4586288" y="2710415"/>
              <a:ext cx="819150" cy="641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5" y="0"/>
                </a:cxn>
                <a:cxn ang="0">
                  <a:pos x="683" y="130"/>
                </a:cxn>
                <a:cxn ang="0">
                  <a:pos x="677" y="136"/>
                </a:cxn>
                <a:cxn ang="0">
                  <a:pos x="545" y="319"/>
                </a:cxn>
                <a:cxn ang="0">
                  <a:pos x="435" y="607"/>
                </a:cxn>
                <a:cxn ang="0">
                  <a:pos x="435" y="607"/>
                </a:cxn>
                <a:cxn ang="0">
                  <a:pos x="0" y="607"/>
                </a:cxn>
                <a:cxn ang="0">
                  <a:pos x="0" y="0"/>
                </a:cxn>
              </a:cxnLst>
              <a:rect l="0" t="0" r="r" b="b"/>
              <a:pathLst>
                <a:path w="775" h="607">
                  <a:moveTo>
                    <a:pt x="0" y="0"/>
                  </a:moveTo>
                  <a:cubicBezTo>
                    <a:pt x="775" y="0"/>
                    <a:pt x="775" y="0"/>
                    <a:pt x="775" y="0"/>
                  </a:cubicBezTo>
                  <a:cubicBezTo>
                    <a:pt x="748" y="45"/>
                    <a:pt x="718" y="88"/>
                    <a:pt x="683" y="130"/>
                  </a:cubicBezTo>
                  <a:cubicBezTo>
                    <a:pt x="681" y="132"/>
                    <a:pt x="679" y="134"/>
                    <a:pt x="677" y="136"/>
                  </a:cubicBezTo>
                  <a:cubicBezTo>
                    <a:pt x="624" y="202"/>
                    <a:pt x="580" y="263"/>
                    <a:pt x="545" y="319"/>
                  </a:cubicBezTo>
                  <a:cubicBezTo>
                    <a:pt x="473" y="433"/>
                    <a:pt x="437" y="529"/>
                    <a:pt x="435" y="607"/>
                  </a:cubicBezTo>
                  <a:cubicBezTo>
                    <a:pt x="435" y="607"/>
                    <a:pt x="435" y="607"/>
                    <a:pt x="435" y="607"/>
                  </a:cubicBezTo>
                  <a:cubicBezTo>
                    <a:pt x="0" y="607"/>
                    <a:pt x="0" y="607"/>
                    <a:pt x="0" y="60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1" name="Oval 108"/>
          <p:cNvSpPr/>
          <p:nvPr/>
        </p:nvSpPr>
        <p:spPr>
          <a:xfrm>
            <a:off x="4163095" y="4112076"/>
            <a:ext cx="720000" cy="7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Oval 121"/>
          <p:cNvSpPr/>
          <p:nvPr/>
        </p:nvSpPr>
        <p:spPr>
          <a:xfrm>
            <a:off x="7308907" y="4112076"/>
            <a:ext cx="720000" cy="7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Oval 48"/>
          <p:cNvSpPr/>
          <p:nvPr/>
        </p:nvSpPr>
        <p:spPr>
          <a:xfrm>
            <a:off x="4858390" y="2506251"/>
            <a:ext cx="720000" cy="7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1920" rtlCol="0" anchor="ctr"/>
          <a:lstStyle/>
          <a:p>
            <a:pPr algn="ctr"/>
            <a:endParaRPr lang="en-US" sz="3556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Oval 50"/>
          <p:cNvSpPr/>
          <p:nvPr/>
        </p:nvSpPr>
        <p:spPr>
          <a:xfrm>
            <a:off x="6613612" y="2506251"/>
            <a:ext cx="720000" cy="7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67086" y="2245467"/>
            <a:ext cx="720000" cy="720000"/>
            <a:chOff x="5767086" y="2245467"/>
            <a:chExt cx="720000" cy="720000"/>
          </a:xfrm>
        </p:grpSpPr>
        <p:sp>
          <p:nvSpPr>
            <p:cNvPr id="106" name="Oval 49"/>
            <p:cNvSpPr/>
            <p:nvPr/>
          </p:nvSpPr>
          <p:spPr>
            <a:xfrm>
              <a:off x="5767086" y="2245467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4" name="组合 113"/>
            <p:cNvGrpSpPr>
              <a:grpSpLocks noChangeAspect="1"/>
            </p:cNvGrpSpPr>
            <p:nvPr/>
          </p:nvGrpSpPr>
          <p:grpSpPr>
            <a:xfrm>
              <a:off x="5947523" y="2389675"/>
              <a:ext cx="359127" cy="431584"/>
              <a:chOff x="5072479" y="2378340"/>
              <a:chExt cx="239649" cy="288000"/>
            </a:xfrm>
            <a:solidFill>
              <a:schemeClr val="bg1">
                <a:lumMod val="95000"/>
              </a:schemeClr>
            </a:solidFill>
          </p:grpSpPr>
          <p:sp>
            <p:nvSpPr>
              <p:cNvPr id="115" name="Freeform 846"/>
              <p:cNvSpPr>
                <a:spLocks/>
              </p:cNvSpPr>
              <p:nvPr/>
            </p:nvSpPr>
            <p:spPr bwMode="auto">
              <a:xfrm>
                <a:off x="5072479" y="2432997"/>
                <a:ext cx="239649" cy="233343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847"/>
              <p:cNvSpPr>
                <a:spLocks/>
              </p:cNvSpPr>
              <p:nvPr/>
            </p:nvSpPr>
            <p:spPr bwMode="auto">
              <a:xfrm>
                <a:off x="5167078" y="2378340"/>
                <a:ext cx="44147" cy="138744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485089" y="4969620"/>
            <a:ext cx="720000" cy="720000"/>
            <a:chOff x="4485089" y="4969620"/>
            <a:chExt cx="720000" cy="720000"/>
          </a:xfrm>
        </p:grpSpPr>
        <p:sp>
          <p:nvSpPr>
            <p:cNvPr id="95" name="Oval 113"/>
            <p:cNvSpPr/>
            <p:nvPr/>
          </p:nvSpPr>
          <p:spPr>
            <a:xfrm>
              <a:off x="4485089" y="4969620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Freeform 110"/>
            <p:cNvSpPr>
              <a:spLocks noChangeAspect="1" noEditPoints="1"/>
            </p:cNvSpPr>
            <p:nvPr/>
          </p:nvSpPr>
          <p:spPr bwMode="auto">
            <a:xfrm>
              <a:off x="4657978" y="5126442"/>
              <a:ext cx="392872" cy="347925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986912" y="4969620"/>
            <a:ext cx="720000" cy="720000"/>
            <a:chOff x="6986912" y="4969620"/>
            <a:chExt cx="720000" cy="720000"/>
          </a:xfrm>
        </p:grpSpPr>
        <p:sp>
          <p:nvSpPr>
            <p:cNvPr id="104" name="Oval 131"/>
            <p:cNvSpPr/>
            <p:nvPr/>
          </p:nvSpPr>
          <p:spPr>
            <a:xfrm>
              <a:off x="6986912" y="4969620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Freeform 168"/>
            <p:cNvSpPr>
              <a:spLocks noChangeAspect="1" noEditPoints="1"/>
            </p:cNvSpPr>
            <p:nvPr/>
          </p:nvSpPr>
          <p:spPr bwMode="auto">
            <a:xfrm>
              <a:off x="7168555" y="5174825"/>
              <a:ext cx="368170" cy="315339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23862" y="3221300"/>
            <a:ext cx="720000" cy="720000"/>
            <a:chOff x="4223862" y="3221300"/>
            <a:chExt cx="720000" cy="720000"/>
          </a:xfrm>
        </p:grpSpPr>
        <p:sp>
          <p:nvSpPr>
            <p:cNvPr id="49" name="Oval 98"/>
            <p:cNvSpPr/>
            <p:nvPr/>
          </p:nvSpPr>
          <p:spPr>
            <a:xfrm>
              <a:off x="4223862" y="3221300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Freeform 203"/>
            <p:cNvSpPr>
              <a:spLocks noChangeAspect="1" noEditPoints="1"/>
            </p:cNvSpPr>
            <p:nvPr/>
          </p:nvSpPr>
          <p:spPr bwMode="auto">
            <a:xfrm>
              <a:off x="4417145" y="3385867"/>
              <a:ext cx="362620" cy="347650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248140" y="3221300"/>
            <a:ext cx="720000" cy="720000"/>
            <a:chOff x="7248140" y="3221300"/>
            <a:chExt cx="720000" cy="720000"/>
          </a:xfrm>
        </p:grpSpPr>
        <p:sp>
          <p:nvSpPr>
            <p:cNvPr id="99" name="Oval 117"/>
            <p:cNvSpPr/>
            <p:nvPr/>
          </p:nvSpPr>
          <p:spPr>
            <a:xfrm>
              <a:off x="7248140" y="3221300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31" name="Group 92"/>
            <p:cNvGrpSpPr/>
            <p:nvPr/>
          </p:nvGrpSpPr>
          <p:grpSpPr>
            <a:xfrm>
              <a:off x="7402081" y="3457484"/>
              <a:ext cx="436183" cy="271696"/>
              <a:chOff x="5172076" y="1938338"/>
              <a:chExt cx="471488" cy="293688"/>
            </a:xfrm>
            <a:solidFill>
              <a:schemeClr val="bg1">
                <a:lumMod val="95000"/>
              </a:schemeClr>
            </a:solidFill>
          </p:grpSpPr>
          <p:sp>
            <p:nvSpPr>
              <p:cNvPr id="132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35" name="矩形 134"/>
          <p:cNvSpPr/>
          <p:nvPr/>
        </p:nvSpPr>
        <p:spPr>
          <a:xfrm>
            <a:off x="8178986" y="3021249"/>
            <a:ext cx="172353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6" name="矩形 47"/>
          <p:cNvSpPr>
            <a:spLocks noChangeArrowheads="1"/>
          </p:cNvSpPr>
          <p:nvPr/>
        </p:nvSpPr>
        <p:spPr bwMode="auto">
          <a:xfrm>
            <a:off x="8178986" y="3388686"/>
            <a:ext cx="3043118" cy="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在此录入图表的综合描述说明，在此录入图表的描述说明，在此录入上述图表的描述说明。</a:t>
            </a:r>
          </a:p>
        </p:txBody>
      </p:sp>
      <p:sp>
        <p:nvSpPr>
          <p:cNvPr id="137" name="矩形 136"/>
          <p:cNvSpPr/>
          <p:nvPr/>
        </p:nvSpPr>
        <p:spPr>
          <a:xfrm>
            <a:off x="2595164" y="4910221"/>
            <a:ext cx="172353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8" name="矩形 47"/>
          <p:cNvSpPr>
            <a:spLocks noChangeArrowheads="1"/>
          </p:cNvSpPr>
          <p:nvPr/>
        </p:nvSpPr>
        <p:spPr bwMode="auto">
          <a:xfrm>
            <a:off x="1275577" y="5277658"/>
            <a:ext cx="3043118" cy="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在此录入图表的描述说明，在此录入上述图表的描述说明，在此录入上述图表的描述说明。</a:t>
            </a:r>
          </a:p>
        </p:txBody>
      </p:sp>
      <p:sp>
        <p:nvSpPr>
          <p:cNvPr id="139" name="矩形 138"/>
          <p:cNvSpPr/>
          <p:nvPr/>
        </p:nvSpPr>
        <p:spPr>
          <a:xfrm>
            <a:off x="7900571" y="4910221"/>
            <a:ext cx="172353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0" name="矩形 47"/>
          <p:cNvSpPr>
            <a:spLocks noChangeArrowheads="1"/>
          </p:cNvSpPr>
          <p:nvPr/>
        </p:nvSpPr>
        <p:spPr bwMode="auto">
          <a:xfrm>
            <a:off x="7903372" y="5277658"/>
            <a:ext cx="3069428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在此录入图表的综合描述说明，在此录入图表的综合描述说明。</a:t>
            </a:r>
          </a:p>
        </p:txBody>
      </p:sp>
      <p:sp>
        <p:nvSpPr>
          <p:cNvPr id="141" name="矩形 140"/>
          <p:cNvSpPr/>
          <p:nvPr/>
        </p:nvSpPr>
        <p:spPr>
          <a:xfrm>
            <a:off x="2349635" y="3101459"/>
            <a:ext cx="172353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2" name="矩形 47"/>
          <p:cNvSpPr>
            <a:spLocks noChangeArrowheads="1"/>
          </p:cNvSpPr>
          <p:nvPr/>
        </p:nvSpPr>
        <p:spPr bwMode="auto">
          <a:xfrm>
            <a:off x="946484" y="3468896"/>
            <a:ext cx="3126682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在此录入图表的综合描述说明，在此录入图表的综合描述说明。</a:t>
            </a:r>
          </a:p>
        </p:txBody>
      </p:sp>
      <p:sp>
        <p:nvSpPr>
          <p:cNvPr id="143" name="矩形 142"/>
          <p:cNvSpPr/>
          <p:nvPr/>
        </p:nvSpPr>
        <p:spPr>
          <a:xfrm>
            <a:off x="5234235" y="1130447"/>
            <a:ext cx="172353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4" name="矩形 47"/>
          <p:cNvSpPr>
            <a:spLocks noChangeArrowheads="1"/>
          </p:cNvSpPr>
          <p:nvPr/>
        </p:nvSpPr>
        <p:spPr bwMode="auto">
          <a:xfrm>
            <a:off x="4399152" y="1497884"/>
            <a:ext cx="3393697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在此录入上述图表的综合描述说明，在此录入图表的综合描述说明。</a:t>
            </a:r>
          </a:p>
        </p:txBody>
      </p:sp>
      <p:sp>
        <p:nvSpPr>
          <p:cNvPr id="54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60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3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9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6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1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5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4" dur="3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35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8" dur="3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6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3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6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5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7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3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7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0" dur="3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3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 animBg="1"/>
          <p:bldP spid="100" grpId="0" animBg="1"/>
          <p:bldP spid="105" grpId="0" animBg="1"/>
          <p:bldP spid="107" grpId="0" animBg="1"/>
          <p:bldP spid="135" grpId="0"/>
          <p:bldP spid="136" grpId="0"/>
          <p:bldP spid="137" grpId="0"/>
          <p:bldP spid="138" grpId="0"/>
          <p:bldP spid="139" grpId="0"/>
          <p:bldP spid="140" grpId="0"/>
          <p:bldP spid="141" grpId="0"/>
          <p:bldP spid="142" grpId="0"/>
          <p:bldP spid="143" grpId="0"/>
          <p:bldP spid="144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1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5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4" dur="3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35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8" dur="3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6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3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6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5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7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3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7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0" dur="3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3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 animBg="1"/>
          <p:bldP spid="100" grpId="0" animBg="1"/>
          <p:bldP spid="105" grpId="0" animBg="1"/>
          <p:bldP spid="107" grpId="0" animBg="1"/>
          <p:bldP spid="135" grpId="0"/>
          <p:bldP spid="136" grpId="0"/>
          <p:bldP spid="137" grpId="0"/>
          <p:bldP spid="138" grpId="0"/>
          <p:bldP spid="139" grpId="0"/>
          <p:bldP spid="140" grpId="0"/>
          <p:bldP spid="141" grpId="0"/>
          <p:bldP spid="142" grpId="0"/>
          <p:bldP spid="143" grpId="0"/>
          <p:bldP spid="144" grpId="0"/>
          <p:bldP spid="54" grpId="0"/>
        </p:bldLst>
      </p:timing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151888"/>
              </p:ext>
            </p:extLst>
          </p:nvPr>
        </p:nvGraphicFramePr>
        <p:xfrm>
          <a:off x="1700665" y="1939165"/>
          <a:ext cx="8790669" cy="3733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42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24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779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779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7799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2233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时间</a:t>
                      </a:r>
                      <a:endParaRPr lang="zh-CN" altLang="en-US" sz="1800" dirty="0">
                        <a:solidFill>
                          <a:schemeClr val="bg1"/>
                        </a:solidFill>
                        <a:latin typeface="+mn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标题</a:t>
                      </a:r>
                      <a:endParaRPr lang="zh-CN" altLang="en-US" sz="18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itchFamily="34" charset="-122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内容</a:t>
                      </a:r>
                      <a:r>
                        <a:rPr lang="en-US" altLang="zh-CN" sz="1800" dirty="0"/>
                        <a:t>A</a:t>
                      </a:r>
                      <a:endParaRPr lang="zh-CN" altLang="en-US" sz="18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内容</a:t>
                      </a:r>
                      <a:r>
                        <a:rPr lang="en-US" altLang="zh-CN" sz="1800" dirty="0"/>
                        <a:t>B</a:t>
                      </a:r>
                      <a:endParaRPr lang="zh-CN" altLang="en-US" sz="18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内容</a:t>
                      </a:r>
                      <a:r>
                        <a:rPr lang="en-US" altLang="zh-CN" sz="1800" dirty="0"/>
                        <a:t>C</a:t>
                      </a:r>
                      <a:endParaRPr lang="zh-CN" altLang="en-US" sz="18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23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1</a:t>
                      </a:r>
                      <a:endParaRPr lang="zh-CN" altLang="en-US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>
                          <a:sym typeface="微软雅黑" pitchFamily="34" charset="-122"/>
                        </a:rPr>
                        <a:t>在此录入上述图表的描述说明</a:t>
                      </a:r>
                      <a:endParaRPr lang="en-US" altLang="zh-C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Text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Text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Text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223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2</a:t>
                      </a:r>
                      <a:endParaRPr lang="zh-CN" altLang="en-US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>
                          <a:sym typeface="微软雅黑" pitchFamily="34" charset="-122"/>
                        </a:rPr>
                        <a:t>在此录入上述图表的描述说明</a:t>
                      </a:r>
                      <a:endParaRPr lang="en-US" altLang="zh-C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Text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Text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Text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23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3</a:t>
                      </a:r>
                      <a:endParaRPr lang="zh-CN" altLang="en-US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>
                          <a:sym typeface="微软雅黑" pitchFamily="34" charset="-122"/>
                        </a:rPr>
                        <a:t>在此录入上述图表的描述说明</a:t>
                      </a:r>
                      <a:endParaRPr lang="en-US" altLang="zh-C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Text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Text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Text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23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/>
                        <a:t>4</a:t>
                      </a:r>
                      <a:endParaRPr lang="zh-CN" altLang="en-US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dirty="0">
                          <a:sym typeface="微软雅黑" pitchFamily="34" charset="-122"/>
                        </a:rPr>
                        <a:t>在此录入上述图表的描述说明</a:t>
                      </a:r>
                      <a:endParaRPr lang="en-US" altLang="zh-CN" sz="14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/>
                        <a:t>Text</a:t>
                      </a:r>
                      <a:endParaRPr lang="zh-CN" altLang="en-US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/>
                        <a:t>Text</a:t>
                      </a:r>
                      <a:endParaRPr lang="zh-CN" altLang="en-US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/>
                        <a:t>Text</a:t>
                      </a:r>
                      <a:endParaRPr lang="zh-CN" altLang="en-US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223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5</a:t>
                      </a:r>
                      <a:endParaRPr lang="zh-CN" altLang="en-US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>
                          <a:sym typeface="微软雅黑" pitchFamily="34" charset="-122"/>
                        </a:rPr>
                        <a:t>在此录入上述图表的描述说明</a:t>
                      </a:r>
                      <a:endParaRPr lang="en-US" altLang="zh-CN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Text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Text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Text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Arial Unicode MS" pitchFamily="34" charset="-122"/>
                        <a:cs typeface="Arial" panose="020B0604020202020204" pitchFamily="34" charset="0"/>
                      </a:endParaRPr>
                    </a:p>
                  </a:txBody>
                  <a:tcPr marL="90224" marR="90224" marT="45112" marB="45112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7909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-15498" y="45708"/>
            <a:ext cx="12207498" cy="6858000"/>
          </a:xfrm>
          <a:prstGeom prst="rect">
            <a:avLst/>
          </a:prstGeom>
          <a:solidFill>
            <a:srgbClr val="EBD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文档 1"/>
          <p:cNvSpPr/>
          <p:nvPr/>
        </p:nvSpPr>
        <p:spPr>
          <a:xfrm>
            <a:off x="0" y="0"/>
            <a:ext cx="12192000" cy="4602997"/>
          </a:xfrm>
          <a:prstGeom prst="flowChartDocumen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0" y="3657601"/>
            <a:ext cx="12192000" cy="1357915"/>
          </a:xfrm>
          <a:custGeom>
            <a:avLst/>
            <a:gdLst>
              <a:gd name="connsiteX0" fmla="*/ 12192000 w 12192000"/>
              <a:gd name="connsiteY0" fmla="*/ 0 h 1958223"/>
              <a:gd name="connsiteX1" fmla="*/ 12192000 w 12192000"/>
              <a:gd name="connsiteY1" fmla="*/ 1105243 h 1958223"/>
              <a:gd name="connsiteX2" fmla="*/ 0 w 12192000"/>
              <a:gd name="connsiteY2" fmla="*/ 1712583 h 1958223"/>
              <a:gd name="connsiteX3" fmla="*/ 0 w 12192000"/>
              <a:gd name="connsiteY3" fmla="*/ 607340 h 1958223"/>
              <a:gd name="connsiteX4" fmla="*/ 12192000 w 12192000"/>
              <a:gd name="connsiteY4" fmla="*/ 0 h 1958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958223">
                <a:moveTo>
                  <a:pt x="12192000" y="0"/>
                </a:moveTo>
                <a:lnTo>
                  <a:pt x="12192000" y="1105243"/>
                </a:lnTo>
                <a:cubicBezTo>
                  <a:pt x="6096000" y="1105243"/>
                  <a:pt x="6096000" y="2511714"/>
                  <a:pt x="0" y="1712583"/>
                </a:cubicBezTo>
                <a:lnTo>
                  <a:pt x="0" y="607340"/>
                </a:lnTo>
                <a:cubicBezTo>
                  <a:pt x="6096000" y="1406471"/>
                  <a:pt x="6096000" y="0"/>
                  <a:pt x="12192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4" name="任意多边形 53"/>
          <p:cNvSpPr/>
          <p:nvPr/>
        </p:nvSpPr>
        <p:spPr>
          <a:xfrm rot="652049" flipV="1">
            <a:off x="3211182" y="8345102"/>
            <a:ext cx="177943" cy="17090"/>
          </a:xfrm>
          <a:custGeom>
            <a:avLst/>
            <a:gdLst>
              <a:gd name="connsiteX0" fmla="*/ 0 w 177943"/>
              <a:gd name="connsiteY0" fmla="*/ 17090 h 17090"/>
              <a:gd name="connsiteX1" fmla="*/ 177943 w 177943"/>
              <a:gd name="connsiteY1" fmla="*/ 14575 h 17090"/>
              <a:gd name="connsiteX2" fmla="*/ 104564 w 177943"/>
              <a:gd name="connsiteY2" fmla="*/ 0 h 17090"/>
              <a:gd name="connsiteX3" fmla="*/ 38122 w 177943"/>
              <a:gd name="connsiteY3" fmla="*/ 9646 h 17090"/>
              <a:gd name="connsiteX4" fmla="*/ 0 w 177943"/>
              <a:gd name="connsiteY4" fmla="*/ 17090 h 1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943" h="17090">
                <a:moveTo>
                  <a:pt x="0" y="17090"/>
                </a:moveTo>
                <a:lnTo>
                  <a:pt x="177943" y="14575"/>
                </a:lnTo>
                <a:lnTo>
                  <a:pt x="104564" y="0"/>
                </a:lnTo>
                <a:lnTo>
                  <a:pt x="38122" y="9646"/>
                </a:lnTo>
                <a:lnTo>
                  <a:pt x="0" y="1709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1984138" y="3654260"/>
            <a:ext cx="10223360" cy="674894"/>
          </a:xfrm>
          <a:custGeom>
            <a:avLst/>
            <a:gdLst>
              <a:gd name="connsiteX0" fmla="*/ 10223360 w 10223360"/>
              <a:gd name="connsiteY0" fmla="*/ 0 h 674894"/>
              <a:gd name="connsiteX1" fmla="*/ 10223360 w 10223360"/>
              <a:gd name="connsiteY1" fmla="*/ 341858 h 674894"/>
              <a:gd name="connsiteX2" fmla="*/ 9886088 w 10223360"/>
              <a:gd name="connsiteY2" fmla="*/ 323606 h 674894"/>
              <a:gd name="connsiteX3" fmla="*/ 155293 w 10223360"/>
              <a:gd name="connsiteY3" fmla="*/ 572891 h 674894"/>
              <a:gd name="connsiteX4" fmla="*/ 0 w 10223360"/>
              <a:gd name="connsiteY4" fmla="*/ 555487 h 674894"/>
              <a:gd name="connsiteX5" fmla="*/ 125172 w 10223360"/>
              <a:gd name="connsiteY5" fmla="*/ 561854 h 674894"/>
              <a:gd name="connsiteX6" fmla="*/ 9806471 w 10223360"/>
              <a:gd name="connsiteY6" fmla="*/ 1830 h 674894"/>
              <a:gd name="connsiteX7" fmla="*/ 10223360 w 10223360"/>
              <a:gd name="connsiteY7" fmla="*/ 0 h 67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23360" h="674894">
                <a:moveTo>
                  <a:pt x="10223360" y="0"/>
                </a:moveTo>
                <a:lnTo>
                  <a:pt x="10223360" y="341858"/>
                </a:lnTo>
                <a:lnTo>
                  <a:pt x="9886088" y="323606"/>
                </a:lnTo>
                <a:cubicBezTo>
                  <a:pt x="4943268" y="85886"/>
                  <a:pt x="3979402" y="964393"/>
                  <a:pt x="155293" y="572891"/>
                </a:cubicBezTo>
                <a:lnTo>
                  <a:pt x="0" y="555487"/>
                </a:lnTo>
                <a:lnTo>
                  <a:pt x="125172" y="561854"/>
                </a:lnTo>
                <a:cubicBezTo>
                  <a:pt x="4162134" y="740646"/>
                  <a:pt x="4914018" y="45454"/>
                  <a:pt x="9806471" y="1830"/>
                </a:cubicBezTo>
                <a:lnTo>
                  <a:pt x="102233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0" y="4048608"/>
            <a:ext cx="12207498" cy="988190"/>
          </a:xfrm>
          <a:custGeom>
            <a:avLst/>
            <a:gdLst>
              <a:gd name="connsiteX0" fmla="*/ 0 w 12230358"/>
              <a:gd name="connsiteY0" fmla="*/ 0 h 988190"/>
              <a:gd name="connsiteX1" fmla="*/ 38083 w 12230358"/>
              <a:gd name="connsiteY1" fmla="*/ 10366 h 988190"/>
              <a:gd name="connsiteX2" fmla="*/ 11901168 w 12230358"/>
              <a:gd name="connsiteY2" fmla="*/ 346248 h 988190"/>
              <a:gd name="connsiteX3" fmla="*/ 12230358 w 12230358"/>
              <a:gd name="connsiteY3" fmla="*/ 376399 h 988190"/>
              <a:gd name="connsiteX4" fmla="*/ 12230358 w 12230358"/>
              <a:gd name="connsiteY4" fmla="*/ 497174 h 988190"/>
              <a:gd name="connsiteX5" fmla="*/ 12152087 w 12230358"/>
              <a:gd name="connsiteY5" fmla="*/ 497184 h 988190"/>
              <a:gd name="connsiteX6" fmla="*/ 5609139 w 12230358"/>
              <a:gd name="connsiteY6" fmla="*/ 970681 h 988190"/>
              <a:gd name="connsiteX7" fmla="*/ 5388677 w 12230358"/>
              <a:gd name="connsiteY7" fmla="*/ 980221 h 988190"/>
              <a:gd name="connsiteX8" fmla="*/ 4777197 w 12230358"/>
              <a:gd name="connsiteY8" fmla="*/ 988190 h 988190"/>
              <a:gd name="connsiteX9" fmla="*/ 68651 w 12230358"/>
              <a:gd name="connsiteY9" fmla="*/ 238990 h 988190"/>
              <a:gd name="connsiteX10" fmla="*/ 0 w 12230358"/>
              <a:gd name="connsiteY10" fmla="*/ 208829 h 988190"/>
              <a:gd name="connsiteX11" fmla="*/ 0 w 12230358"/>
              <a:gd name="connsiteY11" fmla="*/ 0 h 988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230358" h="988190">
                <a:moveTo>
                  <a:pt x="0" y="0"/>
                </a:moveTo>
                <a:lnTo>
                  <a:pt x="38083" y="10366"/>
                </a:lnTo>
                <a:cubicBezTo>
                  <a:pt x="3735293" y="950669"/>
                  <a:pt x="8008396" y="35894"/>
                  <a:pt x="11901168" y="346248"/>
                </a:cubicBezTo>
                <a:lnTo>
                  <a:pt x="12230358" y="376399"/>
                </a:lnTo>
                <a:lnTo>
                  <a:pt x="12230358" y="497174"/>
                </a:lnTo>
                <a:lnTo>
                  <a:pt x="12152087" y="497184"/>
                </a:lnTo>
                <a:cubicBezTo>
                  <a:pt x="9248854" y="506786"/>
                  <a:pt x="7397309" y="779409"/>
                  <a:pt x="5609139" y="970681"/>
                </a:cubicBezTo>
                <a:cubicBezTo>
                  <a:pt x="5514062" y="980213"/>
                  <a:pt x="5467394" y="976666"/>
                  <a:pt x="5388677" y="980221"/>
                </a:cubicBezTo>
                <a:lnTo>
                  <a:pt x="4777197" y="988190"/>
                </a:lnTo>
                <a:cubicBezTo>
                  <a:pt x="3113658" y="981939"/>
                  <a:pt x="1503615" y="837156"/>
                  <a:pt x="68651" y="238990"/>
                </a:cubicBezTo>
                <a:lnTo>
                  <a:pt x="0" y="2088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-22860" y="6538581"/>
            <a:ext cx="12230358" cy="730254"/>
          </a:xfrm>
          <a:custGeom>
            <a:avLst/>
            <a:gdLst>
              <a:gd name="connsiteX0" fmla="*/ 9566447 w 12230358"/>
              <a:gd name="connsiteY0" fmla="*/ 531 h 730254"/>
              <a:gd name="connsiteX1" fmla="*/ 12128670 w 12230358"/>
              <a:gd name="connsiteY1" fmla="*/ 138618 h 730254"/>
              <a:gd name="connsiteX2" fmla="*/ 12230358 w 12230358"/>
              <a:gd name="connsiteY2" fmla="*/ 153411 h 730254"/>
              <a:gd name="connsiteX3" fmla="*/ 12230358 w 12230358"/>
              <a:gd name="connsiteY3" fmla="*/ 730254 h 730254"/>
              <a:gd name="connsiteX4" fmla="*/ 11946239 w 12230358"/>
              <a:gd name="connsiteY4" fmla="*/ 660525 h 730254"/>
              <a:gd name="connsiteX5" fmla="*/ 100137 w 12230358"/>
              <a:gd name="connsiteY5" fmla="*/ 341628 h 730254"/>
              <a:gd name="connsiteX6" fmla="*/ 0 w 12230358"/>
              <a:gd name="connsiteY6" fmla="*/ 316942 h 730254"/>
              <a:gd name="connsiteX7" fmla="*/ 0 w 12230358"/>
              <a:gd name="connsiteY7" fmla="*/ 206633 h 730254"/>
              <a:gd name="connsiteX8" fmla="*/ 322099 w 12230358"/>
              <a:gd name="connsiteY8" fmla="*/ 246850 h 730254"/>
              <a:gd name="connsiteX9" fmla="*/ 9566447 w 12230358"/>
              <a:gd name="connsiteY9" fmla="*/ 531 h 730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0358" h="730254">
                <a:moveTo>
                  <a:pt x="9566447" y="531"/>
                </a:moveTo>
                <a:cubicBezTo>
                  <a:pt x="10428640" y="-4918"/>
                  <a:pt x="11284323" y="30911"/>
                  <a:pt x="12128670" y="138618"/>
                </a:cubicBezTo>
                <a:lnTo>
                  <a:pt x="12230358" y="153411"/>
                </a:lnTo>
                <a:lnTo>
                  <a:pt x="12230358" y="730254"/>
                </a:lnTo>
                <a:lnTo>
                  <a:pt x="11946239" y="660525"/>
                </a:lnTo>
                <a:cubicBezTo>
                  <a:pt x="8188409" y="-159302"/>
                  <a:pt x="3855966" y="1168940"/>
                  <a:pt x="100137" y="341628"/>
                </a:cubicBezTo>
                <a:lnTo>
                  <a:pt x="0" y="316942"/>
                </a:lnTo>
                <a:lnTo>
                  <a:pt x="0" y="206633"/>
                </a:lnTo>
                <a:lnTo>
                  <a:pt x="322099" y="246850"/>
                </a:lnTo>
                <a:cubicBezTo>
                  <a:pt x="3340705" y="563225"/>
                  <a:pt x="6494885" y="19942"/>
                  <a:pt x="9566447" y="5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-15498" y="2757381"/>
            <a:ext cx="12222996" cy="1467703"/>
          </a:xfrm>
          <a:custGeom>
            <a:avLst/>
            <a:gdLst>
              <a:gd name="connsiteX0" fmla="*/ 2667000 w 12192000"/>
              <a:gd name="connsiteY0" fmla="*/ 706 h 1467703"/>
              <a:gd name="connsiteX1" fmla="*/ 12192000 w 12192000"/>
              <a:gd name="connsiteY1" fmla="*/ 717705 h 1467703"/>
              <a:gd name="connsiteX2" fmla="*/ 12192000 w 12192000"/>
              <a:gd name="connsiteY2" fmla="*/ 977571 h 1467703"/>
              <a:gd name="connsiteX3" fmla="*/ 12170527 w 12192000"/>
              <a:gd name="connsiteY3" fmla="*/ 987162 h 1467703"/>
              <a:gd name="connsiteX4" fmla="*/ 146265 w 12192000"/>
              <a:gd name="connsiteY4" fmla="*/ 731415 h 1467703"/>
              <a:gd name="connsiteX5" fmla="*/ 0 w 12192000"/>
              <a:gd name="connsiteY5" fmla="*/ 790523 h 1467703"/>
              <a:gd name="connsiteX6" fmla="*/ 0 w 12192000"/>
              <a:gd name="connsiteY6" fmla="*/ 717705 h 1467703"/>
              <a:gd name="connsiteX7" fmla="*/ 2667000 w 12192000"/>
              <a:gd name="connsiteY7" fmla="*/ 706 h 146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467703">
                <a:moveTo>
                  <a:pt x="2667000" y="706"/>
                </a:moveTo>
                <a:cubicBezTo>
                  <a:pt x="5842000" y="50023"/>
                  <a:pt x="9017000" y="2660052"/>
                  <a:pt x="12192000" y="717705"/>
                </a:cubicBezTo>
                <a:lnTo>
                  <a:pt x="12192000" y="977571"/>
                </a:lnTo>
                <a:lnTo>
                  <a:pt x="12170527" y="987162"/>
                </a:lnTo>
                <a:cubicBezTo>
                  <a:pt x="8162440" y="2691227"/>
                  <a:pt x="4154352" y="-804902"/>
                  <a:pt x="146265" y="731415"/>
                </a:cubicBezTo>
                <a:lnTo>
                  <a:pt x="0" y="790523"/>
                </a:lnTo>
                <a:lnTo>
                  <a:pt x="0" y="717705"/>
                </a:lnTo>
                <a:cubicBezTo>
                  <a:pt x="889000" y="173848"/>
                  <a:pt x="1778000" y="-13103"/>
                  <a:pt x="2667000" y="7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552410" y="5826485"/>
            <a:ext cx="4099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适用教学课件</a:t>
            </a:r>
            <a:r>
              <a:rPr lang="en-US" altLang="zh-CN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儿童教育</a:t>
            </a:r>
            <a:r>
              <a:rPr lang="en-US" altLang="zh-CN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绿色卡通</a:t>
            </a:r>
            <a:r>
              <a:rPr lang="en-US" altLang="zh-CN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/PPT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0030652" y="613603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1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年级：大熊猫</a:t>
            </a:r>
            <a:endParaRPr lang="zh-CN" altLang="en-US" sz="1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173491" y="4726550"/>
            <a:ext cx="54781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600" b="1" spc="-3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谢谢欣赏</a:t>
            </a:r>
          </a:p>
        </p:txBody>
      </p:sp>
    </p:spTree>
    <p:extLst>
      <p:ext uri="{BB962C8B-B14F-4D97-AF65-F5344CB8AC3E}">
        <p14:creationId xmlns:p14="http://schemas.microsoft.com/office/powerpoint/2010/main" val="384257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 animBg="1"/>
      <p:bldP spid="22" grpId="0" animBg="1"/>
      <p:bldP spid="29" grpId="0" animBg="1"/>
      <p:bldP spid="28" grpId="0" animBg="1"/>
      <p:bldP spid="30" grpId="0" animBg="1"/>
      <p:bldP spid="14" grpId="0"/>
      <p:bldP spid="15" grpId="0"/>
      <p:bldP spid="1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919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Block Arc 38"/>
          <p:cNvSpPr/>
          <p:nvPr/>
        </p:nvSpPr>
        <p:spPr>
          <a:xfrm>
            <a:off x="6866791" y="2600390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36" name="Block Arc 37"/>
          <p:cNvSpPr/>
          <p:nvPr/>
        </p:nvSpPr>
        <p:spPr>
          <a:xfrm rot="10800000">
            <a:off x="4987260" y="2597508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37" name="Block Arc 36"/>
          <p:cNvSpPr/>
          <p:nvPr/>
        </p:nvSpPr>
        <p:spPr>
          <a:xfrm>
            <a:off x="3109826" y="2617324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38" name="TextBox 107"/>
          <p:cNvSpPr txBox="1"/>
          <p:nvPr/>
        </p:nvSpPr>
        <p:spPr>
          <a:xfrm>
            <a:off x="1034781" y="5850941"/>
            <a:ext cx="10122441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在此录入上述图表的描述说明，在此录入上述图表的综合描述说明，在此录入上述图表的综合描述说明。</a:t>
            </a:r>
          </a:p>
        </p:txBody>
      </p:sp>
      <p:cxnSp>
        <p:nvCxnSpPr>
          <p:cNvPr id="39" name="Straight Connector 108"/>
          <p:cNvCxnSpPr/>
          <p:nvPr/>
        </p:nvCxnSpPr>
        <p:spPr>
          <a:xfrm>
            <a:off x="1042975" y="5805324"/>
            <a:ext cx="10106051" cy="0"/>
          </a:xfrm>
          <a:prstGeom prst="line">
            <a:avLst/>
          </a:prstGeom>
          <a:ln w="19050">
            <a:solidFill>
              <a:schemeClr val="tx2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Block Arc 51"/>
          <p:cNvSpPr/>
          <p:nvPr/>
        </p:nvSpPr>
        <p:spPr>
          <a:xfrm>
            <a:off x="1229243" y="2600390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42" name="Block Arc 53"/>
          <p:cNvSpPr/>
          <p:nvPr/>
        </p:nvSpPr>
        <p:spPr>
          <a:xfrm>
            <a:off x="4987260" y="2600390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43" name="Block Arc 55"/>
          <p:cNvSpPr/>
          <p:nvPr/>
        </p:nvSpPr>
        <p:spPr>
          <a:xfrm>
            <a:off x="8745276" y="2600390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44" name="Freeform 62"/>
          <p:cNvSpPr/>
          <p:nvPr/>
        </p:nvSpPr>
        <p:spPr>
          <a:xfrm>
            <a:off x="1703321" y="3087233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Freeform 63"/>
          <p:cNvSpPr/>
          <p:nvPr/>
        </p:nvSpPr>
        <p:spPr>
          <a:xfrm>
            <a:off x="3583341" y="3087233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Freeform 64"/>
          <p:cNvSpPr/>
          <p:nvPr/>
        </p:nvSpPr>
        <p:spPr>
          <a:xfrm>
            <a:off x="5463361" y="3087233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Freeform 65"/>
          <p:cNvSpPr/>
          <p:nvPr/>
        </p:nvSpPr>
        <p:spPr>
          <a:xfrm>
            <a:off x="7343381" y="3087233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Freeform 66"/>
          <p:cNvSpPr/>
          <p:nvPr/>
        </p:nvSpPr>
        <p:spPr>
          <a:xfrm>
            <a:off x="9223403" y="3087233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Block Arc 35"/>
          <p:cNvSpPr/>
          <p:nvPr/>
        </p:nvSpPr>
        <p:spPr>
          <a:xfrm rot="10800000">
            <a:off x="1229242" y="2597506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50" name="Block Arc 52"/>
          <p:cNvSpPr/>
          <p:nvPr/>
        </p:nvSpPr>
        <p:spPr>
          <a:xfrm rot="10800000">
            <a:off x="3109828" y="2597508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51" name="Block Arc 39"/>
          <p:cNvSpPr/>
          <p:nvPr/>
        </p:nvSpPr>
        <p:spPr>
          <a:xfrm rot="10800000">
            <a:off x="8745276" y="2597508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52" name="Block Arc 54"/>
          <p:cNvSpPr/>
          <p:nvPr/>
        </p:nvSpPr>
        <p:spPr>
          <a:xfrm rot="10800000">
            <a:off x="6866793" y="2597508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686552" y="158901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1361651" y="1977313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55" name="矩形 54"/>
          <p:cNvSpPr/>
          <p:nvPr/>
        </p:nvSpPr>
        <p:spPr>
          <a:xfrm>
            <a:off x="5439468" y="158901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47"/>
          <p:cNvSpPr>
            <a:spLocks noChangeArrowheads="1"/>
          </p:cNvSpPr>
          <p:nvPr/>
        </p:nvSpPr>
        <p:spPr bwMode="auto">
          <a:xfrm>
            <a:off x="5114567" y="1977313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57" name="矩形 56"/>
          <p:cNvSpPr/>
          <p:nvPr/>
        </p:nvSpPr>
        <p:spPr>
          <a:xfrm>
            <a:off x="9192287" y="158901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8867386" y="1977313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59" name="矩形 58"/>
          <p:cNvSpPr/>
          <p:nvPr/>
        </p:nvSpPr>
        <p:spPr>
          <a:xfrm>
            <a:off x="3562036" y="485262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矩形 47"/>
          <p:cNvSpPr>
            <a:spLocks noChangeArrowheads="1"/>
          </p:cNvSpPr>
          <p:nvPr/>
        </p:nvSpPr>
        <p:spPr bwMode="auto">
          <a:xfrm>
            <a:off x="3237135" y="5240922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61" name="矩形 60"/>
          <p:cNvSpPr/>
          <p:nvPr/>
        </p:nvSpPr>
        <p:spPr>
          <a:xfrm>
            <a:off x="7314953" y="485262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47"/>
          <p:cNvSpPr>
            <a:spLocks noChangeArrowheads="1"/>
          </p:cNvSpPr>
          <p:nvPr/>
        </p:nvSpPr>
        <p:spPr bwMode="auto">
          <a:xfrm>
            <a:off x="6990052" y="5240922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31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794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81"/>
          <p:cNvGrpSpPr/>
          <p:nvPr/>
        </p:nvGrpSpPr>
        <p:grpSpPr>
          <a:xfrm>
            <a:off x="8016236" y="4394564"/>
            <a:ext cx="980017" cy="1134533"/>
            <a:chOff x="5028984" y="2913471"/>
            <a:chExt cx="735013" cy="850900"/>
          </a:xfrm>
        </p:grpSpPr>
        <p:sp>
          <p:nvSpPr>
            <p:cNvPr id="38" name="Rectangle 6"/>
            <p:cNvSpPr>
              <a:spLocks noChangeArrowheads="1"/>
            </p:cNvSpPr>
            <p:nvPr/>
          </p:nvSpPr>
          <p:spPr bwMode="auto">
            <a:xfrm>
              <a:off x="5451259" y="3251609"/>
              <a:ext cx="50800" cy="5127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5198847" y="3107146"/>
              <a:ext cx="565150" cy="56673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Rectangle 13"/>
            <p:cNvSpPr>
              <a:spLocks noChangeArrowheads="1"/>
            </p:cNvSpPr>
            <p:nvPr/>
          </p:nvSpPr>
          <p:spPr bwMode="auto">
            <a:xfrm>
              <a:off x="5208372" y="3251609"/>
              <a:ext cx="38100" cy="5127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Oval 14"/>
            <p:cNvSpPr>
              <a:spLocks noChangeArrowheads="1"/>
            </p:cNvSpPr>
            <p:nvPr/>
          </p:nvSpPr>
          <p:spPr bwMode="auto">
            <a:xfrm>
              <a:off x="5028984" y="2913471"/>
              <a:ext cx="406400" cy="63658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Group 78"/>
          <p:cNvGrpSpPr/>
          <p:nvPr/>
        </p:nvGrpSpPr>
        <p:grpSpPr>
          <a:xfrm>
            <a:off x="3280415" y="4335905"/>
            <a:ext cx="895352" cy="1270000"/>
            <a:chOff x="2050833" y="2869478"/>
            <a:chExt cx="671514" cy="952500"/>
          </a:xfrm>
        </p:grpSpPr>
        <p:sp>
          <p:nvSpPr>
            <p:cNvPr id="49" name="Rectangle 10"/>
            <p:cNvSpPr>
              <a:spLocks noChangeArrowheads="1"/>
            </p:cNvSpPr>
            <p:nvPr/>
          </p:nvSpPr>
          <p:spPr bwMode="auto">
            <a:xfrm>
              <a:off x="2242922" y="3667991"/>
              <a:ext cx="50800" cy="153987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Rectangle 11"/>
            <p:cNvSpPr>
              <a:spLocks noChangeArrowheads="1"/>
            </p:cNvSpPr>
            <p:nvPr/>
          </p:nvSpPr>
          <p:spPr bwMode="auto">
            <a:xfrm>
              <a:off x="2498509" y="3251609"/>
              <a:ext cx="50800" cy="5127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Oval 12"/>
            <p:cNvSpPr>
              <a:spLocks noChangeArrowheads="1"/>
            </p:cNvSpPr>
            <p:nvPr/>
          </p:nvSpPr>
          <p:spPr bwMode="auto">
            <a:xfrm>
              <a:off x="2312772" y="2949984"/>
              <a:ext cx="409575" cy="63500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Oval 20"/>
            <p:cNvSpPr>
              <a:spLocks noChangeArrowheads="1"/>
            </p:cNvSpPr>
            <p:nvPr/>
          </p:nvSpPr>
          <p:spPr bwMode="auto">
            <a:xfrm>
              <a:off x="2050833" y="2869478"/>
              <a:ext cx="436566" cy="830262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Group 77"/>
          <p:cNvGrpSpPr/>
          <p:nvPr/>
        </p:nvGrpSpPr>
        <p:grpSpPr>
          <a:xfrm>
            <a:off x="1655329" y="4565724"/>
            <a:ext cx="984251" cy="1193800"/>
            <a:chOff x="942759" y="2869021"/>
            <a:chExt cx="738188" cy="895350"/>
          </a:xfrm>
        </p:grpSpPr>
        <p:sp>
          <p:nvSpPr>
            <p:cNvPr id="54" name="Rectangle 8"/>
            <p:cNvSpPr>
              <a:spLocks noChangeArrowheads="1"/>
            </p:cNvSpPr>
            <p:nvPr/>
          </p:nvSpPr>
          <p:spPr bwMode="auto">
            <a:xfrm>
              <a:off x="1182472" y="3251609"/>
              <a:ext cx="50800" cy="5127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Rectangle 9"/>
            <p:cNvSpPr>
              <a:spLocks noChangeArrowheads="1"/>
            </p:cNvSpPr>
            <p:nvPr/>
          </p:nvSpPr>
          <p:spPr bwMode="auto">
            <a:xfrm>
              <a:off x="1450759" y="3384237"/>
              <a:ext cx="38100" cy="346075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Oval 17"/>
            <p:cNvSpPr>
              <a:spLocks noChangeArrowheads="1"/>
            </p:cNvSpPr>
            <p:nvPr/>
          </p:nvSpPr>
          <p:spPr bwMode="auto">
            <a:xfrm>
              <a:off x="942759" y="2869021"/>
              <a:ext cx="520700" cy="523875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Oval 29"/>
            <p:cNvSpPr>
              <a:spLocks noChangeArrowheads="1"/>
            </p:cNvSpPr>
            <p:nvPr/>
          </p:nvSpPr>
          <p:spPr bwMode="auto">
            <a:xfrm>
              <a:off x="1271372" y="3073087"/>
              <a:ext cx="409575" cy="4095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Group 82"/>
          <p:cNvGrpSpPr/>
          <p:nvPr/>
        </p:nvGrpSpPr>
        <p:grpSpPr>
          <a:xfrm>
            <a:off x="9345372" y="4878992"/>
            <a:ext cx="898333" cy="880533"/>
            <a:chOff x="6224853" y="3161578"/>
            <a:chExt cx="673750" cy="660400"/>
          </a:xfrm>
        </p:grpSpPr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6397891" y="3327809"/>
              <a:ext cx="50800" cy="4365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Oval 25"/>
            <p:cNvSpPr>
              <a:spLocks noChangeArrowheads="1"/>
            </p:cNvSpPr>
            <p:nvPr/>
          </p:nvSpPr>
          <p:spPr bwMode="auto">
            <a:xfrm>
              <a:off x="6224853" y="3254784"/>
              <a:ext cx="406400" cy="4095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Rectangle 30"/>
            <p:cNvSpPr>
              <a:spLocks noChangeArrowheads="1"/>
            </p:cNvSpPr>
            <p:nvPr/>
          </p:nvSpPr>
          <p:spPr bwMode="auto">
            <a:xfrm>
              <a:off x="6633490" y="3475903"/>
              <a:ext cx="38100" cy="346075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Oval 31"/>
            <p:cNvSpPr>
              <a:spLocks noChangeArrowheads="1"/>
            </p:cNvSpPr>
            <p:nvPr/>
          </p:nvSpPr>
          <p:spPr bwMode="auto">
            <a:xfrm>
              <a:off x="6412828" y="3161578"/>
              <a:ext cx="485775" cy="48418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556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Freeform 5"/>
          <p:cNvSpPr>
            <a:spLocks/>
          </p:cNvSpPr>
          <p:nvPr/>
        </p:nvSpPr>
        <p:spPr bwMode="auto">
          <a:xfrm>
            <a:off x="5173139" y="2464518"/>
            <a:ext cx="1845725" cy="3371817"/>
          </a:xfrm>
          <a:custGeom>
            <a:avLst/>
            <a:gdLst/>
            <a:ahLst/>
            <a:cxnLst>
              <a:cxn ang="0">
                <a:pos x="173" y="908"/>
              </a:cxn>
              <a:cxn ang="0">
                <a:pos x="187" y="613"/>
              </a:cxn>
              <a:cxn ang="0">
                <a:pos x="0" y="357"/>
              </a:cxn>
              <a:cxn ang="0">
                <a:pos x="0" y="357"/>
              </a:cxn>
              <a:cxn ang="0">
                <a:pos x="203" y="547"/>
              </a:cxn>
              <a:cxn ang="0">
                <a:pos x="230" y="0"/>
              </a:cxn>
              <a:cxn ang="0">
                <a:pos x="255" y="237"/>
              </a:cxn>
              <a:cxn ang="0">
                <a:pos x="271" y="439"/>
              </a:cxn>
              <a:cxn ang="0">
                <a:pos x="496" y="295"/>
              </a:cxn>
              <a:cxn ang="0">
                <a:pos x="496" y="295"/>
              </a:cxn>
              <a:cxn ang="0">
                <a:pos x="291" y="500"/>
              </a:cxn>
              <a:cxn ang="0">
                <a:pos x="282" y="660"/>
              </a:cxn>
              <a:cxn ang="0">
                <a:pos x="307" y="905"/>
              </a:cxn>
              <a:cxn ang="0">
                <a:pos x="173" y="908"/>
              </a:cxn>
            </a:cxnLst>
            <a:rect l="0" t="0" r="r" b="b"/>
            <a:pathLst>
              <a:path w="496" h="908">
                <a:moveTo>
                  <a:pt x="173" y="908"/>
                </a:moveTo>
                <a:cubicBezTo>
                  <a:pt x="173" y="908"/>
                  <a:pt x="208" y="680"/>
                  <a:pt x="187" y="613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203" y="547"/>
                  <a:pt x="203" y="547"/>
                  <a:pt x="203" y="547"/>
                </a:cubicBezTo>
                <a:cubicBezTo>
                  <a:pt x="230" y="0"/>
                  <a:pt x="230" y="0"/>
                  <a:pt x="230" y="0"/>
                </a:cubicBezTo>
                <a:cubicBezTo>
                  <a:pt x="255" y="237"/>
                  <a:pt x="255" y="237"/>
                  <a:pt x="255" y="237"/>
                </a:cubicBezTo>
                <a:cubicBezTo>
                  <a:pt x="271" y="439"/>
                  <a:pt x="271" y="439"/>
                  <a:pt x="271" y="439"/>
                </a:cubicBezTo>
                <a:cubicBezTo>
                  <a:pt x="496" y="295"/>
                  <a:pt x="496" y="295"/>
                  <a:pt x="496" y="295"/>
                </a:cubicBezTo>
                <a:cubicBezTo>
                  <a:pt x="496" y="295"/>
                  <a:pt x="496" y="295"/>
                  <a:pt x="496" y="295"/>
                </a:cubicBezTo>
                <a:cubicBezTo>
                  <a:pt x="291" y="500"/>
                  <a:pt x="291" y="500"/>
                  <a:pt x="291" y="500"/>
                </a:cubicBezTo>
                <a:cubicBezTo>
                  <a:pt x="291" y="500"/>
                  <a:pt x="268" y="500"/>
                  <a:pt x="282" y="660"/>
                </a:cubicBezTo>
                <a:cubicBezTo>
                  <a:pt x="295" y="819"/>
                  <a:pt x="307" y="905"/>
                  <a:pt x="307" y="905"/>
                </a:cubicBezTo>
                <a:lnTo>
                  <a:pt x="173" y="90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556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任意多边形 98"/>
          <p:cNvSpPr>
            <a:spLocks/>
          </p:cNvSpPr>
          <p:nvPr/>
        </p:nvSpPr>
        <p:spPr bwMode="auto">
          <a:xfrm>
            <a:off x="0" y="5413676"/>
            <a:ext cx="12192000" cy="1444324"/>
          </a:xfrm>
          <a:custGeom>
            <a:avLst/>
            <a:gdLst>
              <a:gd name="connsiteX0" fmla="*/ 6099175 w 12192000"/>
              <a:gd name="connsiteY0" fmla="*/ 0 h 1444324"/>
              <a:gd name="connsiteX1" fmla="*/ 10707688 w 12192000"/>
              <a:gd name="connsiteY1" fmla="*/ 362504 h 1444324"/>
              <a:gd name="connsiteX2" fmla="*/ 12192000 w 12192000"/>
              <a:gd name="connsiteY2" fmla="*/ 788446 h 1444324"/>
              <a:gd name="connsiteX3" fmla="*/ 12192000 w 12192000"/>
              <a:gd name="connsiteY3" fmla="*/ 1397156 h 1444324"/>
              <a:gd name="connsiteX4" fmla="*/ 12192000 w 12192000"/>
              <a:gd name="connsiteY4" fmla="*/ 1444324 h 1444324"/>
              <a:gd name="connsiteX5" fmla="*/ 0 w 12192000"/>
              <a:gd name="connsiteY5" fmla="*/ 1444324 h 1444324"/>
              <a:gd name="connsiteX6" fmla="*/ 0 w 12192000"/>
              <a:gd name="connsiteY6" fmla="*/ 1391752 h 1444324"/>
              <a:gd name="connsiteX7" fmla="*/ 0 w 12192000"/>
              <a:gd name="connsiteY7" fmla="*/ 792977 h 1444324"/>
              <a:gd name="connsiteX8" fmla="*/ 1492250 w 12192000"/>
              <a:gd name="connsiteY8" fmla="*/ 362504 h 1444324"/>
              <a:gd name="connsiteX9" fmla="*/ 6099175 w 12192000"/>
              <a:gd name="connsiteY9" fmla="*/ 0 h 1444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444324">
                <a:moveTo>
                  <a:pt x="6099175" y="0"/>
                </a:moveTo>
                <a:cubicBezTo>
                  <a:pt x="7899400" y="0"/>
                  <a:pt x="9434512" y="121212"/>
                  <a:pt x="10707688" y="362504"/>
                </a:cubicBezTo>
                <a:cubicBezTo>
                  <a:pt x="11379200" y="490513"/>
                  <a:pt x="11874500" y="633249"/>
                  <a:pt x="12192000" y="788446"/>
                </a:cubicBezTo>
                <a:cubicBezTo>
                  <a:pt x="12192000" y="1070236"/>
                  <a:pt x="12192000" y="1263967"/>
                  <a:pt x="12192000" y="1397156"/>
                </a:cubicBezTo>
                <a:lnTo>
                  <a:pt x="12192000" y="1444324"/>
                </a:lnTo>
                <a:lnTo>
                  <a:pt x="0" y="1444324"/>
                </a:lnTo>
                <a:lnTo>
                  <a:pt x="0" y="1391752"/>
                </a:lnTo>
                <a:cubicBezTo>
                  <a:pt x="0" y="792977"/>
                  <a:pt x="0" y="792977"/>
                  <a:pt x="0" y="792977"/>
                </a:cubicBezTo>
                <a:cubicBezTo>
                  <a:pt x="315913" y="635515"/>
                  <a:pt x="812800" y="491646"/>
                  <a:pt x="1492250" y="362504"/>
                </a:cubicBezTo>
                <a:cubicBezTo>
                  <a:pt x="2763838" y="121212"/>
                  <a:pt x="4300538" y="0"/>
                  <a:pt x="6099175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3556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9"/>
          <p:cNvSpPr txBox="1"/>
          <p:nvPr/>
        </p:nvSpPr>
        <p:spPr>
          <a:xfrm>
            <a:off x="1034780" y="5819149"/>
            <a:ext cx="10122441" cy="586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在此录入图表的综合描述说明。在此录入上述图表的综合描述说明，在此录入上述图表</a:t>
            </a:r>
            <a:endParaRPr lang="en-US" altLang="zh-CN" dirty="0">
              <a:solidFill>
                <a:schemeClr val="bg1">
                  <a:lumMod val="95000"/>
                </a:schemeClr>
              </a:solidFill>
              <a:sym typeface="微软雅黑" pitchFamily="34" charset="-122"/>
            </a:endParaRPr>
          </a:p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7978822" y="1899452"/>
            <a:ext cx="3033063" cy="10078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zh-CN"/>
            </a:defPPr>
            <a:lvl1pPr indent="0" algn="r">
              <a:lnSpc>
                <a:spcPct val="113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7985369" y="154706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8002585" y="3367855"/>
            <a:ext cx="3033063" cy="7051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zh-CN"/>
            </a:defPPr>
            <a:lvl1pPr indent="0" algn="r">
              <a:lnSpc>
                <a:spcPct val="113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7996252" y="301546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1018741" y="3367855"/>
            <a:ext cx="3194604" cy="7051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algn="r">
              <a:lnSpc>
                <a:spcPct val="113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3002756" y="301546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1018741" y="1899452"/>
            <a:ext cx="3194604" cy="11637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algn="r">
              <a:lnSpc>
                <a:spcPct val="113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  <a:p>
            <a:pPr algn="r">
              <a:lnSpc>
                <a:spcPct val="113000"/>
              </a:lnSpc>
              <a:spcBef>
                <a:spcPts val="0"/>
              </a:spcBef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3002756" y="154706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710476" y="1888212"/>
            <a:ext cx="1113973" cy="1113971"/>
            <a:chOff x="6710476" y="1888212"/>
            <a:chExt cx="1113973" cy="1113971"/>
          </a:xfrm>
          <a:solidFill>
            <a:schemeClr val="accent2"/>
          </a:solidFill>
        </p:grpSpPr>
        <p:sp>
          <p:nvSpPr>
            <p:cNvPr id="63" name="Oval 13"/>
            <p:cNvSpPr/>
            <p:nvPr/>
          </p:nvSpPr>
          <p:spPr>
            <a:xfrm>
              <a:off x="6710476" y="1888212"/>
              <a:ext cx="1113973" cy="11139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5" name="Group 55"/>
            <p:cNvGrpSpPr/>
            <p:nvPr/>
          </p:nvGrpSpPr>
          <p:grpSpPr>
            <a:xfrm>
              <a:off x="7004202" y="2137989"/>
              <a:ext cx="526521" cy="518164"/>
              <a:chOff x="1587575" y="2265358"/>
              <a:chExt cx="314468" cy="309477"/>
            </a:xfrm>
            <a:grpFill/>
          </p:grpSpPr>
          <p:sp>
            <p:nvSpPr>
              <p:cNvPr id="116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367552" y="1888212"/>
            <a:ext cx="1113973" cy="1113971"/>
            <a:chOff x="4367552" y="1888212"/>
            <a:chExt cx="1113973" cy="1113971"/>
          </a:xfrm>
          <a:solidFill>
            <a:schemeClr val="accent2"/>
          </a:solidFill>
        </p:grpSpPr>
        <p:sp>
          <p:nvSpPr>
            <p:cNvPr id="64" name="Oval 14"/>
            <p:cNvSpPr/>
            <p:nvPr/>
          </p:nvSpPr>
          <p:spPr>
            <a:xfrm>
              <a:off x="4367552" y="1888212"/>
              <a:ext cx="1113973" cy="11139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Freeform 62"/>
            <p:cNvSpPr>
              <a:spLocks noEditPoints="1"/>
            </p:cNvSpPr>
            <p:nvPr/>
          </p:nvSpPr>
          <p:spPr bwMode="auto">
            <a:xfrm>
              <a:off x="4764643" y="2181656"/>
              <a:ext cx="319790" cy="430830"/>
            </a:xfrm>
            <a:custGeom>
              <a:avLst/>
              <a:gdLst>
                <a:gd name="T0" fmla="*/ 108 w 108"/>
                <a:gd name="T1" fmla="*/ 145 h 145"/>
                <a:gd name="T2" fmla="*/ 0 w 108"/>
                <a:gd name="T3" fmla="*/ 145 h 145"/>
                <a:gd name="T4" fmla="*/ 0 w 108"/>
                <a:gd name="T5" fmla="*/ 136 h 145"/>
                <a:gd name="T6" fmla="*/ 13 w 108"/>
                <a:gd name="T7" fmla="*/ 125 h 145"/>
                <a:gd name="T8" fmla="*/ 96 w 108"/>
                <a:gd name="T9" fmla="*/ 125 h 145"/>
                <a:gd name="T10" fmla="*/ 108 w 108"/>
                <a:gd name="T11" fmla="*/ 135 h 145"/>
                <a:gd name="T12" fmla="*/ 108 w 108"/>
                <a:gd name="T13" fmla="*/ 145 h 145"/>
                <a:gd name="T14" fmla="*/ 16 w 108"/>
                <a:gd name="T15" fmla="*/ 116 h 145"/>
                <a:gd name="T16" fmla="*/ 24 w 108"/>
                <a:gd name="T17" fmla="*/ 91 h 145"/>
                <a:gd name="T18" fmla="*/ 85 w 108"/>
                <a:gd name="T19" fmla="*/ 91 h 145"/>
                <a:gd name="T20" fmla="*/ 92 w 108"/>
                <a:gd name="T21" fmla="*/ 116 h 145"/>
                <a:gd name="T22" fmla="*/ 16 w 108"/>
                <a:gd name="T23" fmla="*/ 116 h 145"/>
                <a:gd name="T24" fmla="*/ 28 w 108"/>
                <a:gd name="T25" fmla="*/ 76 h 145"/>
                <a:gd name="T26" fmla="*/ 36 w 108"/>
                <a:gd name="T27" fmla="*/ 51 h 145"/>
                <a:gd name="T28" fmla="*/ 72 w 108"/>
                <a:gd name="T29" fmla="*/ 51 h 145"/>
                <a:gd name="T30" fmla="*/ 80 w 108"/>
                <a:gd name="T31" fmla="*/ 76 h 145"/>
                <a:gd name="T32" fmla="*/ 28 w 108"/>
                <a:gd name="T33" fmla="*/ 76 h 145"/>
                <a:gd name="T34" fmla="*/ 48 w 108"/>
                <a:gd name="T35" fmla="*/ 12 h 145"/>
                <a:gd name="T36" fmla="*/ 60 w 108"/>
                <a:gd name="T37" fmla="*/ 12 h 145"/>
                <a:gd name="T38" fmla="*/ 67 w 108"/>
                <a:gd name="T39" fmla="*/ 37 h 145"/>
                <a:gd name="T40" fmla="*/ 41 w 108"/>
                <a:gd name="T41" fmla="*/ 37 h 145"/>
                <a:gd name="T42" fmla="*/ 48 w 108"/>
                <a:gd name="T4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53237" y="1371135"/>
            <a:ext cx="1788893" cy="1788891"/>
            <a:chOff x="5173139" y="1322888"/>
            <a:chExt cx="1788893" cy="1788891"/>
          </a:xfrm>
          <a:solidFill>
            <a:schemeClr val="accent1"/>
          </a:solidFill>
        </p:grpSpPr>
        <p:sp>
          <p:nvSpPr>
            <p:cNvPr id="69" name="Oval 11"/>
            <p:cNvSpPr/>
            <p:nvPr/>
          </p:nvSpPr>
          <p:spPr>
            <a:xfrm>
              <a:off x="5173139" y="1322888"/>
              <a:ext cx="1788893" cy="1788891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67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3" name="Group 47"/>
            <p:cNvGrpSpPr/>
            <p:nvPr/>
          </p:nvGrpSpPr>
          <p:grpSpPr>
            <a:xfrm>
              <a:off x="5744854" y="1812677"/>
              <a:ext cx="645463" cy="809312"/>
              <a:chOff x="5106627" y="2260366"/>
              <a:chExt cx="324452" cy="406813"/>
            </a:xfrm>
            <a:grpFill/>
          </p:grpSpPr>
          <p:sp>
            <p:nvSpPr>
              <p:cNvPr id="104" name="Freeform 80"/>
              <p:cNvSpPr>
                <a:spLocks/>
              </p:cNvSpPr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Freeform 81"/>
              <p:cNvSpPr>
                <a:spLocks/>
              </p:cNvSpPr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Freeform 82"/>
              <p:cNvSpPr>
                <a:spLocks/>
              </p:cNvSpPr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339023" y="2756378"/>
            <a:ext cx="1459644" cy="1459644"/>
            <a:chOff x="6339023" y="2756378"/>
            <a:chExt cx="1459644" cy="1459644"/>
          </a:xfrm>
          <a:solidFill>
            <a:schemeClr val="accent2"/>
          </a:solidFill>
        </p:grpSpPr>
        <p:sp>
          <p:nvSpPr>
            <p:cNvPr id="70" name="Oval 12"/>
            <p:cNvSpPr/>
            <p:nvPr/>
          </p:nvSpPr>
          <p:spPr>
            <a:xfrm>
              <a:off x="6339023" y="2756378"/>
              <a:ext cx="1459644" cy="14596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121920" rtlCol="0" anchor="ctr"/>
            <a:lstStyle/>
            <a:p>
              <a:pPr algn="ctr"/>
              <a:endParaRPr lang="en-US" sz="4267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26" name="Group 101"/>
            <p:cNvGrpSpPr/>
            <p:nvPr/>
          </p:nvGrpSpPr>
          <p:grpSpPr>
            <a:xfrm>
              <a:off x="6726845" y="3144200"/>
              <a:ext cx="684000" cy="684000"/>
              <a:chOff x="6352022" y="2360197"/>
              <a:chExt cx="406813" cy="406813"/>
            </a:xfrm>
            <a:grpFill/>
          </p:grpSpPr>
          <p:sp>
            <p:nvSpPr>
              <p:cNvPr id="127" name="Freeform 39"/>
              <p:cNvSpPr>
                <a:spLocks noEditPoints="1"/>
              </p:cNvSpPr>
              <p:nvPr/>
            </p:nvSpPr>
            <p:spPr bwMode="auto">
              <a:xfrm>
                <a:off x="6352022" y="2360197"/>
                <a:ext cx="406813" cy="406813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5 w 122"/>
                  <a:gd name="T11" fmla="*/ 109 h 122"/>
                  <a:gd name="T12" fmla="*/ 65 w 122"/>
                  <a:gd name="T13" fmla="*/ 102 h 122"/>
                  <a:gd name="T14" fmla="*/ 58 w 122"/>
                  <a:gd name="T15" fmla="*/ 102 h 122"/>
                  <a:gd name="T16" fmla="*/ 58 w 122"/>
                  <a:gd name="T17" fmla="*/ 109 h 122"/>
                  <a:gd name="T18" fmla="*/ 30 w 122"/>
                  <a:gd name="T19" fmla="*/ 97 h 122"/>
                  <a:gd name="T20" fmla="*/ 29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5 w 122"/>
                  <a:gd name="T27" fmla="*/ 92 h 122"/>
                  <a:gd name="T28" fmla="*/ 13 w 122"/>
                  <a:gd name="T29" fmla="*/ 64 h 122"/>
                  <a:gd name="T30" fmla="*/ 20 w 122"/>
                  <a:gd name="T31" fmla="*/ 64 h 122"/>
                  <a:gd name="T32" fmla="*/ 20 w 122"/>
                  <a:gd name="T33" fmla="*/ 57 h 122"/>
                  <a:gd name="T34" fmla="*/ 13 w 122"/>
                  <a:gd name="T35" fmla="*/ 57 h 122"/>
                  <a:gd name="T36" fmla="*/ 58 w 122"/>
                  <a:gd name="T37" fmla="*/ 13 h 122"/>
                  <a:gd name="T38" fmla="*/ 58 w 122"/>
                  <a:gd name="T39" fmla="*/ 20 h 122"/>
                  <a:gd name="T40" fmla="*/ 65 w 122"/>
                  <a:gd name="T41" fmla="*/ 20 h 122"/>
                  <a:gd name="T42" fmla="*/ 65 w 122"/>
                  <a:gd name="T43" fmla="*/ 13 h 122"/>
                  <a:gd name="T44" fmla="*/ 83 w 122"/>
                  <a:gd name="T45" fmla="*/ 18 h 122"/>
                  <a:gd name="T46" fmla="*/ 83 w 122"/>
                  <a:gd name="T47" fmla="*/ 18 h 122"/>
                  <a:gd name="T48" fmla="*/ 87 w 122"/>
                  <a:gd name="T49" fmla="*/ 20 h 122"/>
                  <a:gd name="T50" fmla="*/ 88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4 w 122"/>
                  <a:gd name="T57" fmla="*/ 25 h 122"/>
                  <a:gd name="T58" fmla="*/ 95 w 122"/>
                  <a:gd name="T59" fmla="*/ 27 h 122"/>
                  <a:gd name="T60" fmla="*/ 97 w 122"/>
                  <a:gd name="T61" fmla="*/ 28 h 122"/>
                  <a:gd name="T62" fmla="*/ 98 w 122"/>
                  <a:gd name="T63" fmla="*/ 31 h 122"/>
                  <a:gd name="T64" fmla="*/ 99 w 122"/>
                  <a:gd name="T65" fmla="*/ 32 h 122"/>
                  <a:gd name="T66" fmla="*/ 101 w 122"/>
                  <a:gd name="T67" fmla="*/ 34 h 122"/>
                  <a:gd name="T68" fmla="*/ 102 w 122"/>
                  <a:gd name="T69" fmla="*/ 35 h 122"/>
                  <a:gd name="T70" fmla="*/ 104 w 122"/>
                  <a:gd name="T71" fmla="*/ 39 h 122"/>
                  <a:gd name="T72" fmla="*/ 104 w 122"/>
                  <a:gd name="T73" fmla="*/ 39 h 122"/>
                  <a:gd name="T74" fmla="*/ 109 w 122"/>
                  <a:gd name="T75" fmla="*/ 57 h 122"/>
                  <a:gd name="T76" fmla="*/ 102 w 122"/>
                  <a:gd name="T77" fmla="*/ 57 h 122"/>
                  <a:gd name="T78" fmla="*/ 102 w 122"/>
                  <a:gd name="T79" fmla="*/ 64 h 122"/>
                  <a:gd name="T80" fmla="*/ 109 w 122"/>
                  <a:gd name="T81" fmla="*/ 64 h 122"/>
                  <a:gd name="T82" fmla="*/ 65 w 122"/>
                  <a:gd name="T83" fmla="*/ 10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Freeform 40"/>
              <p:cNvSpPr>
                <a:spLocks noEditPoints="1"/>
              </p:cNvSpPr>
              <p:nvPr/>
            </p:nvSpPr>
            <p:spPr bwMode="auto">
              <a:xfrm>
                <a:off x="6506761" y="2460029"/>
                <a:ext cx="119797" cy="177201"/>
              </a:xfrm>
              <a:custGeom>
                <a:avLst/>
                <a:gdLst>
                  <a:gd name="T0" fmla="*/ 8 w 36"/>
                  <a:gd name="T1" fmla="*/ 29 h 53"/>
                  <a:gd name="T2" fmla="*/ 8 w 36"/>
                  <a:gd name="T3" fmla="*/ 29 h 53"/>
                  <a:gd name="T4" fmla="*/ 0 w 36"/>
                  <a:gd name="T5" fmla="*/ 53 h 53"/>
                  <a:gd name="T6" fmla="*/ 19 w 36"/>
                  <a:gd name="T7" fmla="*/ 36 h 53"/>
                  <a:gd name="T8" fmla="*/ 19 w 36"/>
                  <a:gd name="T9" fmla="*/ 36 h 53"/>
                  <a:gd name="T10" fmla="*/ 22 w 36"/>
                  <a:gd name="T11" fmla="*/ 33 h 53"/>
                  <a:gd name="T12" fmla="*/ 36 w 36"/>
                  <a:gd name="T13" fmla="*/ 0 h 53"/>
                  <a:gd name="T14" fmla="*/ 11 w 36"/>
                  <a:gd name="T15" fmla="*/ 25 h 53"/>
                  <a:gd name="T16" fmla="*/ 8 w 36"/>
                  <a:gd name="T17" fmla="*/ 29 h 53"/>
                  <a:gd name="T18" fmla="*/ 15 w 36"/>
                  <a:gd name="T19" fmla="*/ 28 h 53"/>
                  <a:gd name="T20" fmla="*/ 18 w 36"/>
                  <a:gd name="T21" fmla="*/ 31 h 53"/>
                  <a:gd name="T22" fmla="*/ 15 w 36"/>
                  <a:gd name="T23" fmla="*/ 34 h 53"/>
                  <a:gd name="T24" fmla="*/ 12 w 36"/>
                  <a:gd name="T25" fmla="*/ 31 h 53"/>
                  <a:gd name="T26" fmla="*/ 15 w 36"/>
                  <a:gd name="T27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Oval 41"/>
              <p:cNvSpPr>
                <a:spLocks noChangeArrowheads="1"/>
              </p:cNvSpPr>
              <p:nvPr/>
            </p:nvSpPr>
            <p:spPr bwMode="auto">
              <a:xfrm>
                <a:off x="6551685" y="2557365"/>
                <a:ext cx="9983" cy="99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379103" y="2756378"/>
            <a:ext cx="1459644" cy="1459644"/>
            <a:chOff x="4379103" y="2756378"/>
            <a:chExt cx="1459644" cy="1459644"/>
          </a:xfrm>
          <a:solidFill>
            <a:schemeClr val="accent2"/>
          </a:solidFill>
        </p:grpSpPr>
        <p:sp>
          <p:nvSpPr>
            <p:cNvPr id="71" name="Oval 15"/>
            <p:cNvSpPr/>
            <p:nvPr/>
          </p:nvSpPr>
          <p:spPr>
            <a:xfrm>
              <a:off x="4379103" y="2756378"/>
              <a:ext cx="1459644" cy="14596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67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0" name="Group 52"/>
            <p:cNvGrpSpPr/>
            <p:nvPr/>
          </p:nvGrpSpPr>
          <p:grpSpPr>
            <a:xfrm>
              <a:off x="4883442" y="3199655"/>
              <a:ext cx="488611" cy="635193"/>
              <a:chOff x="6421904" y="4798576"/>
              <a:chExt cx="299494" cy="389342"/>
            </a:xfrm>
            <a:grpFill/>
          </p:grpSpPr>
          <p:sp>
            <p:nvSpPr>
              <p:cNvPr id="111" name="Freeform 170"/>
              <p:cNvSpPr>
                <a:spLocks/>
              </p:cNvSpPr>
              <p:nvPr/>
            </p:nvSpPr>
            <p:spPr bwMode="auto">
              <a:xfrm>
                <a:off x="6421904" y="4910886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Freeform 171"/>
              <p:cNvSpPr>
                <a:spLocks/>
              </p:cNvSpPr>
              <p:nvPr/>
            </p:nvSpPr>
            <p:spPr bwMode="auto">
              <a:xfrm>
                <a:off x="6421904" y="4798576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72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4179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750"/>
                            </p:stCondLst>
                            <p:childTnLst>
                              <p:par>
                                <p:cTn id="7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50"/>
                            </p:stCondLst>
                            <p:childTnLst>
                              <p:par>
                                <p:cTn id="8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7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99" grpId="0" animBg="1"/>
      <p:bldP spid="6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5"/>
          <p:cNvSpPr/>
          <p:nvPr/>
        </p:nvSpPr>
        <p:spPr>
          <a:xfrm>
            <a:off x="5948262" y="2346036"/>
            <a:ext cx="295476" cy="4511964"/>
          </a:xfrm>
          <a:prstGeom prst="rect">
            <a:avLst/>
          </a:prstGeom>
          <a:solidFill>
            <a:srgbClr val="98C052">
              <a:alpha val="25000"/>
            </a:srgbClr>
          </a:solidFill>
          <a:ln>
            <a:solidFill>
              <a:srgbClr val="51931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Group 44"/>
          <p:cNvGrpSpPr/>
          <p:nvPr/>
        </p:nvGrpSpPr>
        <p:grpSpPr>
          <a:xfrm>
            <a:off x="6045200" y="2436309"/>
            <a:ext cx="101600" cy="1410333"/>
            <a:chOff x="2955636" y="2798618"/>
            <a:chExt cx="101600" cy="1410333"/>
          </a:xfrm>
          <a:effectLst>
            <a:outerShdw blurRad="25400" dist="25400" dir="2700000" algn="tl" rotWithShape="0">
              <a:prstClr val="black">
                <a:alpha val="70000"/>
              </a:prstClr>
            </a:outerShdw>
          </a:effectLst>
        </p:grpSpPr>
        <p:cxnSp>
          <p:nvCxnSpPr>
            <p:cNvPr id="82" name="Straight Connector 9"/>
            <p:cNvCxnSpPr/>
            <p:nvPr/>
          </p:nvCxnSpPr>
          <p:spPr>
            <a:xfrm>
              <a:off x="2955636" y="279861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11"/>
            <p:cNvCxnSpPr/>
            <p:nvPr/>
          </p:nvCxnSpPr>
          <p:spPr>
            <a:xfrm>
              <a:off x="2955636" y="284479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14"/>
            <p:cNvCxnSpPr/>
            <p:nvPr/>
          </p:nvCxnSpPr>
          <p:spPr>
            <a:xfrm>
              <a:off x="2955636" y="289095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15"/>
            <p:cNvCxnSpPr/>
            <p:nvPr/>
          </p:nvCxnSpPr>
          <p:spPr>
            <a:xfrm>
              <a:off x="2955636" y="2937132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16"/>
            <p:cNvCxnSpPr/>
            <p:nvPr/>
          </p:nvCxnSpPr>
          <p:spPr>
            <a:xfrm>
              <a:off x="2955636" y="297732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17"/>
            <p:cNvCxnSpPr/>
            <p:nvPr/>
          </p:nvCxnSpPr>
          <p:spPr>
            <a:xfrm>
              <a:off x="2955636" y="302350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18"/>
            <p:cNvCxnSpPr/>
            <p:nvPr/>
          </p:nvCxnSpPr>
          <p:spPr>
            <a:xfrm>
              <a:off x="2955636" y="306966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19"/>
            <p:cNvCxnSpPr/>
            <p:nvPr/>
          </p:nvCxnSpPr>
          <p:spPr>
            <a:xfrm>
              <a:off x="2955636" y="3115842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20"/>
            <p:cNvCxnSpPr/>
            <p:nvPr/>
          </p:nvCxnSpPr>
          <p:spPr>
            <a:xfrm>
              <a:off x="2955636" y="3161995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21"/>
            <p:cNvCxnSpPr/>
            <p:nvPr/>
          </p:nvCxnSpPr>
          <p:spPr>
            <a:xfrm>
              <a:off x="2955636" y="3208176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22"/>
            <p:cNvCxnSpPr/>
            <p:nvPr/>
          </p:nvCxnSpPr>
          <p:spPr>
            <a:xfrm>
              <a:off x="2955636" y="325432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23"/>
            <p:cNvCxnSpPr/>
            <p:nvPr/>
          </p:nvCxnSpPr>
          <p:spPr>
            <a:xfrm>
              <a:off x="2955636" y="330050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24"/>
            <p:cNvCxnSpPr/>
            <p:nvPr/>
          </p:nvCxnSpPr>
          <p:spPr>
            <a:xfrm>
              <a:off x="2955636" y="3340705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25"/>
            <p:cNvCxnSpPr/>
            <p:nvPr/>
          </p:nvCxnSpPr>
          <p:spPr>
            <a:xfrm>
              <a:off x="2955636" y="3386886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26"/>
            <p:cNvCxnSpPr/>
            <p:nvPr/>
          </p:nvCxnSpPr>
          <p:spPr>
            <a:xfrm>
              <a:off x="2955636" y="343303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27"/>
            <p:cNvCxnSpPr/>
            <p:nvPr/>
          </p:nvCxnSpPr>
          <p:spPr>
            <a:xfrm>
              <a:off x="2955636" y="347921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28"/>
            <p:cNvCxnSpPr/>
            <p:nvPr/>
          </p:nvCxnSpPr>
          <p:spPr>
            <a:xfrm>
              <a:off x="2955636" y="352835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29"/>
            <p:cNvCxnSpPr/>
            <p:nvPr/>
          </p:nvCxnSpPr>
          <p:spPr>
            <a:xfrm>
              <a:off x="2955636" y="357453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30"/>
            <p:cNvCxnSpPr/>
            <p:nvPr/>
          </p:nvCxnSpPr>
          <p:spPr>
            <a:xfrm>
              <a:off x="2955636" y="3620683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31"/>
            <p:cNvCxnSpPr/>
            <p:nvPr/>
          </p:nvCxnSpPr>
          <p:spPr>
            <a:xfrm>
              <a:off x="2955636" y="3666864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32"/>
            <p:cNvCxnSpPr/>
            <p:nvPr/>
          </p:nvCxnSpPr>
          <p:spPr>
            <a:xfrm>
              <a:off x="2955636" y="370706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33"/>
            <p:cNvCxnSpPr/>
            <p:nvPr/>
          </p:nvCxnSpPr>
          <p:spPr>
            <a:xfrm>
              <a:off x="2955636" y="375324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34"/>
            <p:cNvCxnSpPr/>
            <p:nvPr/>
          </p:nvCxnSpPr>
          <p:spPr>
            <a:xfrm>
              <a:off x="2955636" y="3799393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35"/>
            <p:cNvCxnSpPr/>
            <p:nvPr/>
          </p:nvCxnSpPr>
          <p:spPr>
            <a:xfrm>
              <a:off x="2955636" y="3845574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36"/>
            <p:cNvCxnSpPr/>
            <p:nvPr/>
          </p:nvCxnSpPr>
          <p:spPr>
            <a:xfrm>
              <a:off x="2955636" y="389172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37"/>
            <p:cNvCxnSpPr/>
            <p:nvPr/>
          </p:nvCxnSpPr>
          <p:spPr>
            <a:xfrm>
              <a:off x="2955636" y="393790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38"/>
            <p:cNvCxnSpPr/>
            <p:nvPr/>
          </p:nvCxnSpPr>
          <p:spPr>
            <a:xfrm>
              <a:off x="2955636" y="398406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39"/>
            <p:cNvCxnSpPr/>
            <p:nvPr/>
          </p:nvCxnSpPr>
          <p:spPr>
            <a:xfrm>
              <a:off x="2955636" y="403024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40"/>
            <p:cNvCxnSpPr/>
            <p:nvPr/>
          </p:nvCxnSpPr>
          <p:spPr>
            <a:xfrm>
              <a:off x="2955636" y="407043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41"/>
            <p:cNvCxnSpPr/>
            <p:nvPr/>
          </p:nvCxnSpPr>
          <p:spPr>
            <a:xfrm>
              <a:off x="2955636" y="411661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42"/>
            <p:cNvCxnSpPr/>
            <p:nvPr/>
          </p:nvCxnSpPr>
          <p:spPr>
            <a:xfrm>
              <a:off x="2955636" y="416277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43"/>
            <p:cNvCxnSpPr/>
            <p:nvPr/>
          </p:nvCxnSpPr>
          <p:spPr>
            <a:xfrm>
              <a:off x="2955636" y="420895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TextBox 45"/>
          <p:cNvSpPr txBox="1"/>
          <p:nvPr/>
        </p:nvSpPr>
        <p:spPr>
          <a:xfrm>
            <a:off x="5884053" y="3866922"/>
            <a:ext cx="441147" cy="230832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>
                <a:alpha val="8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id-ID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</p:txBody>
      </p:sp>
      <p:sp>
        <p:nvSpPr>
          <p:cNvPr id="116" name="Oval 113"/>
          <p:cNvSpPr/>
          <p:nvPr/>
        </p:nvSpPr>
        <p:spPr>
          <a:xfrm>
            <a:off x="5785691" y="1819052"/>
            <a:ext cx="620617" cy="6206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79375">
            <a:solidFill>
              <a:srgbClr val="98C052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4"/>
          <p:cNvSpPr txBox="1"/>
          <p:nvPr/>
        </p:nvSpPr>
        <p:spPr>
          <a:xfrm>
            <a:off x="5763216" y="1997721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TODAY</a:t>
            </a:r>
          </a:p>
        </p:txBody>
      </p:sp>
      <p:sp>
        <p:nvSpPr>
          <p:cNvPr id="118" name="Rectangle 116"/>
          <p:cNvSpPr/>
          <p:nvPr/>
        </p:nvSpPr>
        <p:spPr>
          <a:xfrm rot="2700000">
            <a:off x="6210407" y="2798914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Rectangle 117"/>
          <p:cNvSpPr/>
          <p:nvPr/>
        </p:nvSpPr>
        <p:spPr>
          <a:xfrm rot="2700000">
            <a:off x="5909883" y="3295238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Rectangle 124"/>
          <p:cNvSpPr/>
          <p:nvPr/>
        </p:nvSpPr>
        <p:spPr>
          <a:xfrm rot="2700000">
            <a:off x="5909883" y="5026284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0" name="Group 165"/>
          <p:cNvGrpSpPr/>
          <p:nvPr/>
        </p:nvGrpSpPr>
        <p:grpSpPr>
          <a:xfrm>
            <a:off x="6045200" y="4158222"/>
            <a:ext cx="101600" cy="2870192"/>
            <a:chOff x="6045200" y="4158222"/>
            <a:chExt cx="101600" cy="2870192"/>
          </a:xfrm>
        </p:grpSpPr>
        <p:grpSp>
          <p:nvGrpSpPr>
            <p:cNvPr id="131" name="Group 47"/>
            <p:cNvGrpSpPr/>
            <p:nvPr/>
          </p:nvGrpSpPr>
          <p:grpSpPr>
            <a:xfrm>
              <a:off x="6045200" y="4158222"/>
              <a:ext cx="101600" cy="1410333"/>
              <a:chOff x="2955636" y="2798618"/>
              <a:chExt cx="101600" cy="1410333"/>
            </a:xfrm>
            <a:effectLst>
              <a:outerShdw blurRad="25400" dist="25400" dir="2700000" algn="tl" rotWithShape="0">
                <a:prstClr val="black">
                  <a:alpha val="70000"/>
                </a:prstClr>
              </a:outerShdw>
            </a:effectLst>
          </p:grpSpPr>
          <p:cxnSp>
            <p:nvCxnSpPr>
              <p:cNvPr id="165" name="Straight Connector 48"/>
              <p:cNvCxnSpPr/>
              <p:nvPr/>
            </p:nvCxnSpPr>
            <p:spPr>
              <a:xfrm>
                <a:off x="2955636" y="279861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49"/>
              <p:cNvCxnSpPr/>
              <p:nvPr/>
            </p:nvCxnSpPr>
            <p:spPr>
              <a:xfrm>
                <a:off x="2955636" y="284479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50"/>
              <p:cNvCxnSpPr/>
              <p:nvPr/>
            </p:nvCxnSpPr>
            <p:spPr>
              <a:xfrm>
                <a:off x="2955636" y="289095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51"/>
              <p:cNvCxnSpPr/>
              <p:nvPr/>
            </p:nvCxnSpPr>
            <p:spPr>
              <a:xfrm>
                <a:off x="2955636" y="2937132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52"/>
              <p:cNvCxnSpPr/>
              <p:nvPr/>
            </p:nvCxnSpPr>
            <p:spPr>
              <a:xfrm>
                <a:off x="2955636" y="297732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53"/>
              <p:cNvCxnSpPr/>
              <p:nvPr/>
            </p:nvCxnSpPr>
            <p:spPr>
              <a:xfrm>
                <a:off x="2955636" y="302350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54"/>
              <p:cNvCxnSpPr/>
              <p:nvPr/>
            </p:nvCxnSpPr>
            <p:spPr>
              <a:xfrm>
                <a:off x="2955636" y="306966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55"/>
              <p:cNvCxnSpPr/>
              <p:nvPr/>
            </p:nvCxnSpPr>
            <p:spPr>
              <a:xfrm>
                <a:off x="2955636" y="3115842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56"/>
              <p:cNvCxnSpPr/>
              <p:nvPr/>
            </p:nvCxnSpPr>
            <p:spPr>
              <a:xfrm>
                <a:off x="2955636" y="3161995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57"/>
              <p:cNvCxnSpPr/>
              <p:nvPr/>
            </p:nvCxnSpPr>
            <p:spPr>
              <a:xfrm>
                <a:off x="2955636" y="3208176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58"/>
              <p:cNvCxnSpPr/>
              <p:nvPr/>
            </p:nvCxnSpPr>
            <p:spPr>
              <a:xfrm>
                <a:off x="2955636" y="325432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59"/>
              <p:cNvCxnSpPr/>
              <p:nvPr/>
            </p:nvCxnSpPr>
            <p:spPr>
              <a:xfrm>
                <a:off x="2955636" y="330050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60"/>
              <p:cNvCxnSpPr/>
              <p:nvPr/>
            </p:nvCxnSpPr>
            <p:spPr>
              <a:xfrm>
                <a:off x="2955636" y="3340705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61"/>
              <p:cNvCxnSpPr/>
              <p:nvPr/>
            </p:nvCxnSpPr>
            <p:spPr>
              <a:xfrm>
                <a:off x="2955636" y="3386886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62"/>
              <p:cNvCxnSpPr/>
              <p:nvPr/>
            </p:nvCxnSpPr>
            <p:spPr>
              <a:xfrm>
                <a:off x="2955636" y="343303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63"/>
              <p:cNvCxnSpPr/>
              <p:nvPr/>
            </p:nvCxnSpPr>
            <p:spPr>
              <a:xfrm>
                <a:off x="2955636" y="347921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64"/>
              <p:cNvCxnSpPr/>
              <p:nvPr/>
            </p:nvCxnSpPr>
            <p:spPr>
              <a:xfrm>
                <a:off x="2955636" y="352835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65"/>
              <p:cNvCxnSpPr/>
              <p:nvPr/>
            </p:nvCxnSpPr>
            <p:spPr>
              <a:xfrm>
                <a:off x="2955636" y="357453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66"/>
              <p:cNvCxnSpPr/>
              <p:nvPr/>
            </p:nvCxnSpPr>
            <p:spPr>
              <a:xfrm>
                <a:off x="2955636" y="3620683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67"/>
              <p:cNvCxnSpPr/>
              <p:nvPr/>
            </p:nvCxnSpPr>
            <p:spPr>
              <a:xfrm>
                <a:off x="2955636" y="3666864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68"/>
              <p:cNvCxnSpPr/>
              <p:nvPr/>
            </p:nvCxnSpPr>
            <p:spPr>
              <a:xfrm>
                <a:off x="2955636" y="370706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69"/>
              <p:cNvCxnSpPr/>
              <p:nvPr/>
            </p:nvCxnSpPr>
            <p:spPr>
              <a:xfrm>
                <a:off x="2955636" y="375324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70"/>
              <p:cNvCxnSpPr/>
              <p:nvPr/>
            </p:nvCxnSpPr>
            <p:spPr>
              <a:xfrm>
                <a:off x="2955636" y="3799393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71"/>
              <p:cNvCxnSpPr/>
              <p:nvPr/>
            </p:nvCxnSpPr>
            <p:spPr>
              <a:xfrm>
                <a:off x="2955636" y="3845574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72"/>
              <p:cNvCxnSpPr/>
              <p:nvPr/>
            </p:nvCxnSpPr>
            <p:spPr>
              <a:xfrm>
                <a:off x="2955636" y="3891727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73"/>
              <p:cNvCxnSpPr/>
              <p:nvPr/>
            </p:nvCxnSpPr>
            <p:spPr>
              <a:xfrm>
                <a:off x="2955636" y="393790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74"/>
              <p:cNvCxnSpPr/>
              <p:nvPr/>
            </p:nvCxnSpPr>
            <p:spPr>
              <a:xfrm>
                <a:off x="2955636" y="398406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75"/>
              <p:cNvCxnSpPr/>
              <p:nvPr/>
            </p:nvCxnSpPr>
            <p:spPr>
              <a:xfrm>
                <a:off x="2955636" y="403024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76"/>
              <p:cNvCxnSpPr/>
              <p:nvPr/>
            </p:nvCxnSpPr>
            <p:spPr>
              <a:xfrm>
                <a:off x="2955636" y="4070437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77"/>
              <p:cNvCxnSpPr/>
              <p:nvPr/>
            </p:nvCxnSpPr>
            <p:spPr>
              <a:xfrm>
                <a:off x="2955636" y="411661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78"/>
              <p:cNvCxnSpPr/>
              <p:nvPr/>
            </p:nvCxnSpPr>
            <p:spPr>
              <a:xfrm>
                <a:off x="2955636" y="416277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79"/>
              <p:cNvCxnSpPr/>
              <p:nvPr/>
            </p:nvCxnSpPr>
            <p:spPr>
              <a:xfrm>
                <a:off x="2955636" y="420895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oup 128"/>
            <p:cNvGrpSpPr/>
            <p:nvPr/>
          </p:nvGrpSpPr>
          <p:grpSpPr>
            <a:xfrm>
              <a:off x="6045200" y="5618081"/>
              <a:ext cx="101600" cy="1410333"/>
              <a:chOff x="2955636" y="2798618"/>
              <a:chExt cx="101600" cy="1410333"/>
            </a:xfrm>
            <a:effectLst>
              <a:outerShdw blurRad="25400" dist="25400" dir="2700000" algn="tl" rotWithShape="0">
                <a:prstClr val="black">
                  <a:alpha val="70000"/>
                </a:prstClr>
              </a:outerShdw>
            </a:effectLst>
          </p:grpSpPr>
          <p:cxnSp>
            <p:nvCxnSpPr>
              <p:cNvPr id="133" name="Straight Connector 129"/>
              <p:cNvCxnSpPr/>
              <p:nvPr/>
            </p:nvCxnSpPr>
            <p:spPr>
              <a:xfrm>
                <a:off x="2955636" y="279861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0"/>
              <p:cNvCxnSpPr/>
              <p:nvPr/>
            </p:nvCxnSpPr>
            <p:spPr>
              <a:xfrm>
                <a:off x="2955636" y="284479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1"/>
              <p:cNvCxnSpPr/>
              <p:nvPr/>
            </p:nvCxnSpPr>
            <p:spPr>
              <a:xfrm>
                <a:off x="2955636" y="289095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2"/>
              <p:cNvCxnSpPr/>
              <p:nvPr/>
            </p:nvCxnSpPr>
            <p:spPr>
              <a:xfrm>
                <a:off x="2955636" y="2937132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3"/>
              <p:cNvCxnSpPr/>
              <p:nvPr/>
            </p:nvCxnSpPr>
            <p:spPr>
              <a:xfrm>
                <a:off x="2955636" y="297732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4"/>
              <p:cNvCxnSpPr/>
              <p:nvPr/>
            </p:nvCxnSpPr>
            <p:spPr>
              <a:xfrm>
                <a:off x="2955636" y="302350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5"/>
              <p:cNvCxnSpPr/>
              <p:nvPr/>
            </p:nvCxnSpPr>
            <p:spPr>
              <a:xfrm>
                <a:off x="2955636" y="306966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6"/>
              <p:cNvCxnSpPr/>
              <p:nvPr/>
            </p:nvCxnSpPr>
            <p:spPr>
              <a:xfrm>
                <a:off x="2955636" y="3115842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37"/>
              <p:cNvCxnSpPr/>
              <p:nvPr/>
            </p:nvCxnSpPr>
            <p:spPr>
              <a:xfrm>
                <a:off x="2955636" y="3161995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38"/>
              <p:cNvCxnSpPr/>
              <p:nvPr/>
            </p:nvCxnSpPr>
            <p:spPr>
              <a:xfrm>
                <a:off x="2955636" y="3208176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39"/>
              <p:cNvCxnSpPr/>
              <p:nvPr/>
            </p:nvCxnSpPr>
            <p:spPr>
              <a:xfrm>
                <a:off x="2955636" y="325432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0"/>
              <p:cNvCxnSpPr/>
              <p:nvPr/>
            </p:nvCxnSpPr>
            <p:spPr>
              <a:xfrm>
                <a:off x="2955636" y="330050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1"/>
              <p:cNvCxnSpPr/>
              <p:nvPr/>
            </p:nvCxnSpPr>
            <p:spPr>
              <a:xfrm>
                <a:off x="2955636" y="3340705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2"/>
              <p:cNvCxnSpPr/>
              <p:nvPr/>
            </p:nvCxnSpPr>
            <p:spPr>
              <a:xfrm>
                <a:off x="2955636" y="3386886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3"/>
              <p:cNvCxnSpPr/>
              <p:nvPr/>
            </p:nvCxnSpPr>
            <p:spPr>
              <a:xfrm>
                <a:off x="2955636" y="343303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4"/>
              <p:cNvCxnSpPr/>
              <p:nvPr/>
            </p:nvCxnSpPr>
            <p:spPr>
              <a:xfrm>
                <a:off x="2955636" y="347921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5"/>
              <p:cNvCxnSpPr/>
              <p:nvPr/>
            </p:nvCxnSpPr>
            <p:spPr>
              <a:xfrm>
                <a:off x="2955636" y="352835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6"/>
              <p:cNvCxnSpPr/>
              <p:nvPr/>
            </p:nvCxnSpPr>
            <p:spPr>
              <a:xfrm>
                <a:off x="2955636" y="357453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47"/>
              <p:cNvCxnSpPr/>
              <p:nvPr/>
            </p:nvCxnSpPr>
            <p:spPr>
              <a:xfrm>
                <a:off x="2955636" y="3620683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48"/>
              <p:cNvCxnSpPr/>
              <p:nvPr/>
            </p:nvCxnSpPr>
            <p:spPr>
              <a:xfrm>
                <a:off x="2955636" y="3666864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49"/>
              <p:cNvCxnSpPr/>
              <p:nvPr/>
            </p:nvCxnSpPr>
            <p:spPr>
              <a:xfrm>
                <a:off x="2955636" y="370706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0"/>
              <p:cNvCxnSpPr/>
              <p:nvPr/>
            </p:nvCxnSpPr>
            <p:spPr>
              <a:xfrm>
                <a:off x="2955636" y="375324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1"/>
              <p:cNvCxnSpPr/>
              <p:nvPr/>
            </p:nvCxnSpPr>
            <p:spPr>
              <a:xfrm>
                <a:off x="2955636" y="3799393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2"/>
              <p:cNvCxnSpPr/>
              <p:nvPr/>
            </p:nvCxnSpPr>
            <p:spPr>
              <a:xfrm>
                <a:off x="2955636" y="3845574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3"/>
              <p:cNvCxnSpPr/>
              <p:nvPr/>
            </p:nvCxnSpPr>
            <p:spPr>
              <a:xfrm>
                <a:off x="2955636" y="3891727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4"/>
              <p:cNvCxnSpPr/>
              <p:nvPr/>
            </p:nvCxnSpPr>
            <p:spPr>
              <a:xfrm>
                <a:off x="2955636" y="393790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5"/>
              <p:cNvCxnSpPr/>
              <p:nvPr/>
            </p:nvCxnSpPr>
            <p:spPr>
              <a:xfrm>
                <a:off x="2955636" y="398406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6"/>
              <p:cNvCxnSpPr/>
              <p:nvPr/>
            </p:nvCxnSpPr>
            <p:spPr>
              <a:xfrm>
                <a:off x="2955636" y="403024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57"/>
              <p:cNvCxnSpPr/>
              <p:nvPr/>
            </p:nvCxnSpPr>
            <p:spPr>
              <a:xfrm>
                <a:off x="2955636" y="4070437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58"/>
              <p:cNvCxnSpPr/>
              <p:nvPr/>
            </p:nvCxnSpPr>
            <p:spPr>
              <a:xfrm>
                <a:off x="2955636" y="411661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59"/>
              <p:cNvCxnSpPr/>
              <p:nvPr/>
            </p:nvCxnSpPr>
            <p:spPr>
              <a:xfrm>
                <a:off x="2955636" y="416277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0"/>
              <p:cNvCxnSpPr/>
              <p:nvPr/>
            </p:nvCxnSpPr>
            <p:spPr>
              <a:xfrm>
                <a:off x="2955636" y="420895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7" name="Rectangle 161"/>
          <p:cNvSpPr/>
          <p:nvPr/>
        </p:nvSpPr>
        <p:spPr>
          <a:xfrm rot="2700000">
            <a:off x="6210407" y="5744455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椭圆 203"/>
          <p:cNvSpPr/>
          <p:nvPr/>
        </p:nvSpPr>
        <p:spPr>
          <a:xfrm>
            <a:off x="6842303" y="2168767"/>
            <a:ext cx="1561196" cy="1561196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椭圆 204"/>
          <p:cNvSpPr/>
          <p:nvPr/>
        </p:nvSpPr>
        <p:spPr>
          <a:xfrm>
            <a:off x="4145074" y="2734540"/>
            <a:ext cx="1234167" cy="1234167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椭圆 205"/>
          <p:cNvSpPr/>
          <p:nvPr/>
        </p:nvSpPr>
        <p:spPr>
          <a:xfrm>
            <a:off x="6842303" y="5163226"/>
            <a:ext cx="1234167" cy="1234167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7" name="椭圆 206"/>
          <p:cNvSpPr/>
          <p:nvPr/>
        </p:nvSpPr>
        <p:spPr>
          <a:xfrm>
            <a:off x="1203175" y="4336933"/>
            <a:ext cx="1869416" cy="1869416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矩形 207"/>
          <p:cNvSpPr/>
          <p:nvPr/>
        </p:nvSpPr>
        <p:spPr>
          <a:xfrm>
            <a:off x="2637584" y="2655671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9" name="矩形 47"/>
          <p:cNvSpPr>
            <a:spLocks noChangeArrowheads="1"/>
          </p:cNvSpPr>
          <p:nvPr/>
        </p:nvSpPr>
        <p:spPr bwMode="auto">
          <a:xfrm>
            <a:off x="1326768" y="3060461"/>
            <a:ext cx="2623978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在此录入上述图表的综合描述说明，在此录入上述图表的描述说明。</a:t>
            </a:r>
          </a:p>
        </p:txBody>
      </p:sp>
      <p:sp>
        <p:nvSpPr>
          <p:cNvPr id="210" name="矩形 209"/>
          <p:cNvSpPr/>
          <p:nvPr/>
        </p:nvSpPr>
        <p:spPr>
          <a:xfrm>
            <a:off x="3213645" y="4670808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1" name="矩形 47"/>
          <p:cNvSpPr>
            <a:spLocks noChangeArrowheads="1"/>
          </p:cNvSpPr>
          <p:nvPr/>
        </p:nvSpPr>
        <p:spPr bwMode="auto">
          <a:xfrm>
            <a:off x="3213645" y="5075598"/>
            <a:ext cx="2534858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在此录入上述图表的综合描述说明，在此录入上述图表的描述说明。</a:t>
            </a:r>
          </a:p>
        </p:txBody>
      </p:sp>
      <p:sp>
        <p:nvSpPr>
          <p:cNvPr id="212" name="矩形 211"/>
          <p:cNvSpPr/>
          <p:nvPr/>
        </p:nvSpPr>
        <p:spPr>
          <a:xfrm>
            <a:off x="8567952" y="2298251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3" name="矩形 47"/>
          <p:cNvSpPr>
            <a:spLocks noChangeArrowheads="1"/>
          </p:cNvSpPr>
          <p:nvPr/>
        </p:nvSpPr>
        <p:spPr bwMode="auto">
          <a:xfrm>
            <a:off x="8567952" y="2703041"/>
            <a:ext cx="2534858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在此录入上述图表的综合描述说明，在此录入上述图表的描述说明。</a:t>
            </a:r>
          </a:p>
        </p:txBody>
      </p:sp>
      <p:sp>
        <p:nvSpPr>
          <p:cNvPr id="214" name="矩形 213"/>
          <p:cNvSpPr/>
          <p:nvPr/>
        </p:nvSpPr>
        <p:spPr>
          <a:xfrm>
            <a:off x="8264361" y="513225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" name="矩形 47"/>
          <p:cNvSpPr>
            <a:spLocks noChangeArrowheads="1"/>
          </p:cNvSpPr>
          <p:nvPr/>
        </p:nvSpPr>
        <p:spPr bwMode="auto">
          <a:xfrm>
            <a:off x="8264361" y="5537040"/>
            <a:ext cx="2534858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在此录入上述图表的综合描述说明，在此录入上述图表的描述说明。</a:t>
            </a:r>
          </a:p>
        </p:txBody>
      </p:sp>
      <p:sp>
        <p:nvSpPr>
          <p:cNvPr id="124" name="矩形 3"/>
          <p:cNvSpPr>
            <a:spLocks noChangeArrowheads="1"/>
          </p:cNvSpPr>
          <p:nvPr/>
        </p:nvSpPr>
        <p:spPr bwMode="auto">
          <a:xfrm>
            <a:off x="1239145" y="503251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82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5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75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5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35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7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35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750"/>
                            </p:stCondLst>
                            <p:childTnLst>
                              <p:par>
                                <p:cTn id="8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8" dur="75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35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115" grpId="0"/>
      <p:bldP spid="116" grpId="0" animBg="1"/>
      <p:bldP spid="117" grpId="0"/>
      <p:bldP spid="118" grpId="0" animBg="1"/>
      <p:bldP spid="119" grpId="0" animBg="1"/>
      <p:bldP spid="126" grpId="0" animBg="1"/>
      <p:bldP spid="197" grpId="0" animBg="1"/>
      <p:bldP spid="204" grpId="0" animBg="1"/>
      <p:bldP spid="205" grpId="0" animBg="1"/>
      <p:bldP spid="206" grpId="0" animBg="1"/>
      <p:bldP spid="207" grpId="0" animBg="1"/>
      <p:bldP spid="208" grpId="0"/>
      <p:bldP spid="209" grpId="0"/>
      <p:bldP spid="210" grpId="0"/>
      <p:bldP spid="211" grpId="0"/>
      <p:bldP spid="212" grpId="0"/>
      <p:bldP spid="213" grpId="0"/>
      <p:bldP spid="214" grpId="0"/>
      <p:bldP spid="215" grpId="0"/>
      <p:bldP spid="1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/>
          <p:nvPr/>
        </p:nvSpPr>
        <p:spPr>
          <a:xfrm>
            <a:off x="5948262" y="-30846"/>
            <a:ext cx="295476" cy="6888845"/>
          </a:xfrm>
          <a:prstGeom prst="rect">
            <a:avLst/>
          </a:prstGeom>
          <a:solidFill>
            <a:srgbClr val="98C052">
              <a:alpha val="25000"/>
            </a:srgbClr>
          </a:solidFill>
          <a:ln>
            <a:solidFill>
              <a:srgbClr val="51931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44"/>
          <p:cNvGrpSpPr/>
          <p:nvPr/>
        </p:nvGrpSpPr>
        <p:grpSpPr>
          <a:xfrm>
            <a:off x="6045200" y="-56561"/>
            <a:ext cx="101600" cy="224891"/>
            <a:chOff x="2955636" y="3984060"/>
            <a:chExt cx="101600" cy="224891"/>
          </a:xfrm>
          <a:effectLst>
            <a:outerShdw blurRad="25400" dist="25400" dir="2700000" algn="tl" rotWithShape="0">
              <a:prstClr val="black">
                <a:alpha val="70000"/>
              </a:prstClr>
            </a:outerShdw>
          </a:effectLst>
        </p:grpSpPr>
        <p:cxnSp>
          <p:nvCxnSpPr>
            <p:cNvPr id="4" name="Straight Connector 38"/>
            <p:cNvCxnSpPr/>
            <p:nvPr/>
          </p:nvCxnSpPr>
          <p:spPr>
            <a:xfrm>
              <a:off x="2955636" y="398406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0"/>
            <p:cNvCxnSpPr/>
            <p:nvPr/>
          </p:nvCxnSpPr>
          <p:spPr>
            <a:xfrm>
              <a:off x="2955636" y="407043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41"/>
            <p:cNvCxnSpPr/>
            <p:nvPr/>
          </p:nvCxnSpPr>
          <p:spPr>
            <a:xfrm>
              <a:off x="2955636" y="411661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42"/>
            <p:cNvCxnSpPr/>
            <p:nvPr/>
          </p:nvCxnSpPr>
          <p:spPr>
            <a:xfrm>
              <a:off x="2955636" y="416277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43"/>
            <p:cNvCxnSpPr/>
            <p:nvPr/>
          </p:nvCxnSpPr>
          <p:spPr>
            <a:xfrm>
              <a:off x="2955636" y="420895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45"/>
          <p:cNvSpPr txBox="1"/>
          <p:nvPr/>
        </p:nvSpPr>
        <p:spPr>
          <a:xfrm>
            <a:off x="5884053" y="188610"/>
            <a:ext cx="441147" cy="230832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>
                <a:alpha val="8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id-ID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</a:p>
        </p:txBody>
      </p:sp>
      <p:sp>
        <p:nvSpPr>
          <p:cNvPr id="10" name="Rectangle 116"/>
          <p:cNvSpPr/>
          <p:nvPr/>
        </p:nvSpPr>
        <p:spPr>
          <a:xfrm rot="2700000">
            <a:off x="6210407" y="1685762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17"/>
          <p:cNvSpPr/>
          <p:nvPr/>
        </p:nvSpPr>
        <p:spPr>
          <a:xfrm rot="2700000">
            <a:off x="5909883" y="828083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24"/>
          <p:cNvSpPr/>
          <p:nvPr/>
        </p:nvSpPr>
        <p:spPr>
          <a:xfrm rot="2700000">
            <a:off x="5909883" y="2559129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"/>
          <p:cNvGrpSpPr/>
          <p:nvPr/>
        </p:nvGrpSpPr>
        <p:grpSpPr>
          <a:xfrm>
            <a:off x="6045200" y="479910"/>
            <a:ext cx="101600" cy="2870192"/>
            <a:chOff x="6045200" y="479910"/>
            <a:chExt cx="101600" cy="2870192"/>
          </a:xfrm>
        </p:grpSpPr>
        <p:grpSp>
          <p:nvGrpSpPr>
            <p:cNvPr id="14" name="Group 47"/>
            <p:cNvGrpSpPr/>
            <p:nvPr/>
          </p:nvGrpSpPr>
          <p:grpSpPr>
            <a:xfrm>
              <a:off x="6045200" y="479910"/>
              <a:ext cx="101600" cy="1410333"/>
              <a:chOff x="2955636" y="2798618"/>
              <a:chExt cx="101600" cy="1410333"/>
            </a:xfrm>
            <a:effectLst>
              <a:outerShdw blurRad="25400" dist="25400" dir="2700000" algn="tl" rotWithShape="0">
                <a:prstClr val="black">
                  <a:alpha val="70000"/>
                </a:prstClr>
              </a:outerShdw>
            </a:effectLst>
          </p:grpSpPr>
          <p:cxnSp>
            <p:nvCxnSpPr>
              <p:cNvPr id="48" name="Straight Connector 48"/>
              <p:cNvCxnSpPr/>
              <p:nvPr/>
            </p:nvCxnSpPr>
            <p:spPr>
              <a:xfrm>
                <a:off x="2955636" y="279861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9"/>
              <p:cNvCxnSpPr/>
              <p:nvPr/>
            </p:nvCxnSpPr>
            <p:spPr>
              <a:xfrm>
                <a:off x="2955636" y="284479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50"/>
              <p:cNvCxnSpPr/>
              <p:nvPr/>
            </p:nvCxnSpPr>
            <p:spPr>
              <a:xfrm>
                <a:off x="2955636" y="289095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1"/>
              <p:cNvCxnSpPr/>
              <p:nvPr/>
            </p:nvCxnSpPr>
            <p:spPr>
              <a:xfrm>
                <a:off x="2955636" y="2937132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2"/>
              <p:cNvCxnSpPr/>
              <p:nvPr/>
            </p:nvCxnSpPr>
            <p:spPr>
              <a:xfrm>
                <a:off x="2955636" y="297732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3"/>
              <p:cNvCxnSpPr/>
              <p:nvPr/>
            </p:nvCxnSpPr>
            <p:spPr>
              <a:xfrm>
                <a:off x="2955636" y="302350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4"/>
              <p:cNvCxnSpPr/>
              <p:nvPr/>
            </p:nvCxnSpPr>
            <p:spPr>
              <a:xfrm>
                <a:off x="2955636" y="306966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5"/>
              <p:cNvCxnSpPr/>
              <p:nvPr/>
            </p:nvCxnSpPr>
            <p:spPr>
              <a:xfrm>
                <a:off x="2955636" y="3115842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6"/>
              <p:cNvCxnSpPr/>
              <p:nvPr/>
            </p:nvCxnSpPr>
            <p:spPr>
              <a:xfrm>
                <a:off x="2955636" y="3161995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7"/>
              <p:cNvCxnSpPr/>
              <p:nvPr/>
            </p:nvCxnSpPr>
            <p:spPr>
              <a:xfrm>
                <a:off x="2955636" y="3208176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8"/>
              <p:cNvCxnSpPr/>
              <p:nvPr/>
            </p:nvCxnSpPr>
            <p:spPr>
              <a:xfrm>
                <a:off x="2955636" y="325432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9"/>
              <p:cNvCxnSpPr/>
              <p:nvPr/>
            </p:nvCxnSpPr>
            <p:spPr>
              <a:xfrm>
                <a:off x="2955636" y="330050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60"/>
              <p:cNvCxnSpPr/>
              <p:nvPr/>
            </p:nvCxnSpPr>
            <p:spPr>
              <a:xfrm>
                <a:off x="2955636" y="3340705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1"/>
              <p:cNvCxnSpPr/>
              <p:nvPr/>
            </p:nvCxnSpPr>
            <p:spPr>
              <a:xfrm>
                <a:off x="2955636" y="3386886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2"/>
              <p:cNvCxnSpPr/>
              <p:nvPr/>
            </p:nvCxnSpPr>
            <p:spPr>
              <a:xfrm>
                <a:off x="2955636" y="343303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3"/>
              <p:cNvCxnSpPr/>
              <p:nvPr/>
            </p:nvCxnSpPr>
            <p:spPr>
              <a:xfrm>
                <a:off x="2955636" y="347921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4"/>
              <p:cNvCxnSpPr/>
              <p:nvPr/>
            </p:nvCxnSpPr>
            <p:spPr>
              <a:xfrm>
                <a:off x="2955636" y="352835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5"/>
              <p:cNvCxnSpPr/>
              <p:nvPr/>
            </p:nvCxnSpPr>
            <p:spPr>
              <a:xfrm>
                <a:off x="2955636" y="357453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6"/>
              <p:cNvCxnSpPr/>
              <p:nvPr/>
            </p:nvCxnSpPr>
            <p:spPr>
              <a:xfrm>
                <a:off x="2955636" y="3620683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7"/>
              <p:cNvCxnSpPr/>
              <p:nvPr/>
            </p:nvCxnSpPr>
            <p:spPr>
              <a:xfrm>
                <a:off x="2955636" y="3666864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8"/>
              <p:cNvCxnSpPr/>
              <p:nvPr/>
            </p:nvCxnSpPr>
            <p:spPr>
              <a:xfrm>
                <a:off x="2955636" y="370706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9"/>
              <p:cNvCxnSpPr/>
              <p:nvPr/>
            </p:nvCxnSpPr>
            <p:spPr>
              <a:xfrm>
                <a:off x="2955636" y="375324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70"/>
              <p:cNvCxnSpPr/>
              <p:nvPr/>
            </p:nvCxnSpPr>
            <p:spPr>
              <a:xfrm>
                <a:off x="2955636" y="3799393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1"/>
              <p:cNvCxnSpPr/>
              <p:nvPr/>
            </p:nvCxnSpPr>
            <p:spPr>
              <a:xfrm>
                <a:off x="2955636" y="3845574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2"/>
              <p:cNvCxnSpPr/>
              <p:nvPr/>
            </p:nvCxnSpPr>
            <p:spPr>
              <a:xfrm>
                <a:off x="2955636" y="3891727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3"/>
              <p:cNvCxnSpPr/>
              <p:nvPr/>
            </p:nvCxnSpPr>
            <p:spPr>
              <a:xfrm>
                <a:off x="2955636" y="393790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4"/>
              <p:cNvCxnSpPr/>
              <p:nvPr/>
            </p:nvCxnSpPr>
            <p:spPr>
              <a:xfrm>
                <a:off x="2955636" y="398406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5"/>
              <p:cNvCxnSpPr/>
              <p:nvPr/>
            </p:nvCxnSpPr>
            <p:spPr>
              <a:xfrm>
                <a:off x="2955636" y="403024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6"/>
              <p:cNvCxnSpPr/>
              <p:nvPr/>
            </p:nvCxnSpPr>
            <p:spPr>
              <a:xfrm>
                <a:off x="2955636" y="4070437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7"/>
              <p:cNvCxnSpPr/>
              <p:nvPr/>
            </p:nvCxnSpPr>
            <p:spPr>
              <a:xfrm>
                <a:off x="2955636" y="411661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8"/>
              <p:cNvCxnSpPr/>
              <p:nvPr/>
            </p:nvCxnSpPr>
            <p:spPr>
              <a:xfrm>
                <a:off x="2955636" y="416277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9"/>
              <p:cNvCxnSpPr/>
              <p:nvPr/>
            </p:nvCxnSpPr>
            <p:spPr>
              <a:xfrm>
                <a:off x="2955636" y="420895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28"/>
            <p:cNvGrpSpPr/>
            <p:nvPr/>
          </p:nvGrpSpPr>
          <p:grpSpPr>
            <a:xfrm>
              <a:off x="6045200" y="1939769"/>
              <a:ext cx="101600" cy="1410333"/>
              <a:chOff x="2955636" y="2798618"/>
              <a:chExt cx="101600" cy="1410333"/>
            </a:xfrm>
            <a:effectLst>
              <a:outerShdw blurRad="25400" dist="25400" dir="2700000" algn="tl" rotWithShape="0">
                <a:prstClr val="black">
                  <a:alpha val="70000"/>
                </a:prstClr>
              </a:outerShdw>
            </a:effectLst>
          </p:grpSpPr>
          <p:cxnSp>
            <p:nvCxnSpPr>
              <p:cNvPr id="16" name="Straight Connector 129"/>
              <p:cNvCxnSpPr/>
              <p:nvPr/>
            </p:nvCxnSpPr>
            <p:spPr>
              <a:xfrm>
                <a:off x="2955636" y="279861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30"/>
              <p:cNvCxnSpPr/>
              <p:nvPr/>
            </p:nvCxnSpPr>
            <p:spPr>
              <a:xfrm>
                <a:off x="2955636" y="284479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31"/>
              <p:cNvCxnSpPr/>
              <p:nvPr/>
            </p:nvCxnSpPr>
            <p:spPr>
              <a:xfrm>
                <a:off x="2955636" y="289095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32"/>
              <p:cNvCxnSpPr/>
              <p:nvPr/>
            </p:nvCxnSpPr>
            <p:spPr>
              <a:xfrm>
                <a:off x="2955636" y="2937132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33"/>
              <p:cNvCxnSpPr/>
              <p:nvPr/>
            </p:nvCxnSpPr>
            <p:spPr>
              <a:xfrm>
                <a:off x="2955636" y="297732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134"/>
              <p:cNvCxnSpPr/>
              <p:nvPr/>
            </p:nvCxnSpPr>
            <p:spPr>
              <a:xfrm>
                <a:off x="2955636" y="302350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135"/>
              <p:cNvCxnSpPr/>
              <p:nvPr/>
            </p:nvCxnSpPr>
            <p:spPr>
              <a:xfrm>
                <a:off x="2955636" y="306966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136"/>
              <p:cNvCxnSpPr/>
              <p:nvPr/>
            </p:nvCxnSpPr>
            <p:spPr>
              <a:xfrm>
                <a:off x="2955636" y="3115842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137"/>
              <p:cNvCxnSpPr/>
              <p:nvPr/>
            </p:nvCxnSpPr>
            <p:spPr>
              <a:xfrm>
                <a:off x="2955636" y="3161995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138"/>
              <p:cNvCxnSpPr/>
              <p:nvPr/>
            </p:nvCxnSpPr>
            <p:spPr>
              <a:xfrm>
                <a:off x="2955636" y="3208176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139"/>
              <p:cNvCxnSpPr/>
              <p:nvPr/>
            </p:nvCxnSpPr>
            <p:spPr>
              <a:xfrm>
                <a:off x="2955636" y="325432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140"/>
              <p:cNvCxnSpPr/>
              <p:nvPr/>
            </p:nvCxnSpPr>
            <p:spPr>
              <a:xfrm>
                <a:off x="2955636" y="330050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141"/>
              <p:cNvCxnSpPr/>
              <p:nvPr/>
            </p:nvCxnSpPr>
            <p:spPr>
              <a:xfrm>
                <a:off x="2955636" y="3340705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142"/>
              <p:cNvCxnSpPr/>
              <p:nvPr/>
            </p:nvCxnSpPr>
            <p:spPr>
              <a:xfrm>
                <a:off x="2955636" y="3386886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143"/>
              <p:cNvCxnSpPr/>
              <p:nvPr/>
            </p:nvCxnSpPr>
            <p:spPr>
              <a:xfrm>
                <a:off x="2955636" y="343303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144"/>
              <p:cNvCxnSpPr/>
              <p:nvPr/>
            </p:nvCxnSpPr>
            <p:spPr>
              <a:xfrm>
                <a:off x="2955636" y="347921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145"/>
              <p:cNvCxnSpPr/>
              <p:nvPr/>
            </p:nvCxnSpPr>
            <p:spPr>
              <a:xfrm>
                <a:off x="2955636" y="352835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146"/>
              <p:cNvCxnSpPr/>
              <p:nvPr/>
            </p:nvCxnSpPr>
            <p:spPr>
              <a:xfrm>
                <a:off x="2955636" y="357453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147"/>
              <p:cNvCxnSpPr/>
              <p:nvPr/>
            </p:nvCxnSpPr>
            <p:spPr>
              <a:xfrm>
                <a:off x="2955636" y="3620683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148"/>
              <p:cNvCxnSpPr/>
              <p:nvPr/>
            </p:nvCxnSpPr>
            <p:spPr>
              <a:xfrm>
                <a:off x="2955636" y="3666864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149"/>
              <p:cNvCxnSpPr/>
              <p:nvPr/>
            </p:nvCxnSpPr>
            <p:spPr>
              <a:xfrm>
                <a:off x="2955636" y="370706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150"/>
              <p:cNvCxnSpPr/>
              <p:nvPr/>
            </p:nvCxnSpPr>
            <p:spPr>
              <a:xfrm>
                <a:off x="2955636" y="375324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151"/>
              <p:cNvCxnSpPr/>
              <p:nvPr/>
            </p:nvCxnSpPr>
            <p:spPr>
              <a:xfrm>
                <a:off x="2955636" y="3799393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152"/>
              <p:cNvCxnSpPr/>
              <p:nvPr/>
            </p:nvCxnSpPr>
            <p:spPr>
              <a:xfrm>
                <a:off x="2955636" y="3845574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153"/>
              <p:cNvCxnSpPr/>
              <p:nvPr/>
            </p:nvCxnSpPr>
            <p:spPr>
              <a:xfrm>
                <a:off x="2955636" y="3891727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154"/>
              <p:cNvCxnSpPr/>
              <p:nvPr/>
            </p:nvCxnSpPr>
            <p:spPr>
              <a:xfrm>
                <a:off x="2955636" y="393790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155"/>
              <p:cNvCxnSpPr/>
              <p:nvPr/>
            </p:nvCxnSpPr>
            <p:spPr>
              <a:xfrm>
                <a:off x="2955636" y="398406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156"/>
              <p:cNvCxnSpPr/>
              <p:nvPr/>
            </p:nvCxnSpPr>
            <p:spPr>
              <a:xfrm>
                <a:off x="2955636" y="403024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157"/>
              <p:cNvCxnSpPr/>
              <p:nvPr/>
            </p:nvCxnSpPr>
            <p:spPr>
              <a:xfrm>
                <a:off x="2955636" y="4070437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158"/>
              <p:cNvCxnSpPr/>
              <p:nvPr/>
            </p:nvCxnSpPr>
            <p:spPr>
              <a:xfrm>
                <a:off x="2955636" y="411661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159"/>
              <p:cNvCxnSpPr/>
              <p:nvPr/>
            </p:nvCxnSpPr>
            <p:spPr>
              <a:xfrm>
                <a:off x="2955636" y="416277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160"/>
              <p:cNvCxnSpPr/>
              <p:nvPr/>
            </p:nvCxnSpPr>
            <p:spPr>
              <a:xfrm>
                <a:off x="2955636" y="420895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0" name="Rectangle 161"/>
          <p:cNvSpPr/>
          <p:nvPr/>
        </p:nvSpPr>
        <p:spPr>
          <a:xfrm rot="2700000">
            <a:off x="6210407" y="3933666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165"/>
          <p:cNvSpPr txBox="1"/>
          <p:nvPr/>
        </p:nvSpPr>
        <p:spPr>
          <a:xfrm>
            <a:off x="5884053" y="3356008"/>
            <a:ext cx="441147" cy="230832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>
                <a:alpha val="8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id-ID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</a:p>
        </p:txBody>
      </p:sp>
      <p:grpSp>
        <p:nvGrpSpPr>
          <p:cNvPr id="82" name="Group 166"/>
          <p:cNvGrpSpPr/>
          <p:nvPr/>
        </p:nvGrpSpPr>
        <p:grpSpPr>
          <a:xfrm>
            <a:off x="6045200" y="3619709"/>
            <a:ext cx="101600" cy="1410333"/>
            <a:chOff x="2955636" y="2798618"/>
            <a:chExt cx="101600" cy="1410333"/>
          </a:xfrm>
          <a:effectLst>
            <a:outerShdw blurRad="25400" dist="25400" dir="2700000" algn="tl" rotWithShape="0">
              <a:prstClr val="black">
                <a:alpha val="70000"/>
              </a:prstClr>
            </a:outerShdw>
          </a:effectLst>
        </p:grpSpPr>
        <p:cxnSp>
          <p:nvCxnSpPr>
            <p:cNvPr id="83" name="Straight Connector 167"/>
            <p:cNvCxnSpPr/>
            <p:nvPr/>
          </p:nvCxnSpPr>
          <p:spPr>
            <a:xfrm>
              <a:off x="2955636" y="279861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168"/>
            <p:cNvCxnSpPr/>
            <p:nvPr/>
          </p:nvCxnSpPr>
          <p:spPr>
            <a:xfrm>
              <a:off x="2955636" y="284479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169"/>
            <p:cNvCxnSpPr/>
            <p:nvPr/>
          </p:nvCxnSpPr>
          <p:spPr>
            <a:xfrm>
              <a:off x="2955636" y="289095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170"/>
            <p:cNvCxnSpPr/>
            <p:nvPr/>
          </p:nvCxnSpPr>
          <p:spPr>
            <a:xfrm>
              <a:off x="2955636" y="2937132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171"/>
            <p:cNvCxnSpPr/>
            <p:nvPr/>
          </p:nvCxnSpPr>
          <p:spPr>
            <a:xfrm>
              <a:off x="2955636" y="297732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172"/>
            <p:cNvCxnSpPr/>
            <p:nvPr/>
          </p:nvCxnSpPr>
          <p:spPr>
            <a:xfrm>
              <a:off x="2955636" y="302350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173"/>
            <p:cNvCxnSpPr/>
            <p:nvPr/>
          </p:nvCxnSpPr>
          <p:spPr>
            <a:xfrm>
              <a:off x="2955636" y="306966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174"/>
            <p:cNvCxnSpPr/>
            <p:nvPr/>
          </p:nvCxnSpPr>
          <p:spPr>
            <a:xfrm>
              <a:off x="2955636" y="3115842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175"/>
            <p:cNvCxnSpPr/>
            <p:nvPr/>
          </p:nvCxnSpPr>
          <p:spPr>
            <a:xfrm>
              <a:off x="2955636" y="3161995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176"/>
            <p:cNvCxnSpPr/>
            <p:nvPr/>
          </p:nvCxnSpPr>
          <p:spPr>
            <a:xfrm>
              <a:off x="2955636" y="3208176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177"/>
            <p:cNvCxnSpPr/>
            <p:nvPr/>
          </p:nvCxnSpPr>
          <p:spPr>
            <a:xfrm>
              <a:off x="2955636" y="325432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178"/>
            <p:cNvCxnSpPr/>
            <p:nvPr/>
          </p:nvCxnSpPr>
          <p:spPr>
            <a:xfrm>
              <a:off x="2955636" y="330050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179"/>
            <p:cNvCxnSpPr/>
            <p:nvPr/>
          </p:nvCxnSpPr>
          <p:spPr>
            <a:xfrm>
              <a:off x="2955636" y="3340705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180"/>
            <p:cNvCxnSpPr/>
            <p:nvPr/>
          </p:nvCxnSpPr>
          <p:spPr>
            <a:xfrm>
              <a:off x="2955636" y="3386886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181"/>
            <p:cNvCxnSpPr/>
            <p:nvPr/>
          </p:nvCxnSpPr>
          <p:spPr>
            <a:xfrm>
              <a:off x="2955636" y="343303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182"/>
            <p:cNvCxnSpPr/>
            <p:nvPr/>
          </p:nvCxnSpPr>
          <p:spPr>
            <a:xfrm>
              <a:off x="2955636" y="347921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183"/>
            <p:cNvCxnSpPr/>
            <p:nvPr/>
          </p:nvCxnSpPr>
          <p:spPr>
            <a:xfrm>
              <a:off x="2955636" y="352835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184"/>
            <p:cNvCxnSpPr/>
            <p:nvPr/>
          </p:nvCxnSpPr>
          <p:spPr>
            <a:xfrm>
              <a:off x="2955636" y="357453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85"/>
            <p:cNvCxnSpPr/>
            <p:nvPr/>
          </p:nvCxnSpPr>
          <p:spPr>
            <a:xfrm>
              <a:off x="2955636" y="3620683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86"/>
            <p:cNvCxnSpPr/>
            <p:nvPr/>
          </p:nvCxnSpPr>
          <p:spPr>
            <a:xfrm>
              <a:off x="2955636" y="3666864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87"/>
            <p:cNvCxnSpPr/>
            <p:nvPr/>
          </p:nvCxnSpPr>
          <p:spPr>
            <a:xfrm>
              <a:off x="2955636" y="370706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88"/>
            <p:cNvCxnSpPr/>
            <p:nvPr/>
          </p:nvCxnSpPr>
          <p:spPr>
            <a:xfrm>
              <a:off x="2955636" y="375324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89"/>
            <p:cNvCxnSpPr/>
            <p:nvPr/>
          </p:nvCxnSpPr>
          <p:spPr>
            <a:xfrm>
              <a:off x="2955636" y="3799393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90"/>
            <p:cNvCxnSpPr/>
            <p:nvPr/>
          </p:nvCxnSpPr>
          <p:spPr>
            <a:xfrm>
              <a:off x="2955636" y="3845574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91"/>
            <p:cNvCxnSpPr/>
            <p:nvPr/>
          </p:nvCxnSpPr>
          <p:spPr>
            <a:xfrm>
              <a:off x="2955636" y="389172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92"/>
            <p:cNvCxnSpPr/>
            <p:nvPr/>
          </p:nvCxnSpPr>
          <p:spPr>
            <a:xfrm>
              <a:off x="2955636" y="393790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93"/>
            <p:cNvCxnSpPr/>
            <p:nvPr/>
          </p:nvCxnSpPr>
          <p:spPr>
            <a:xfrm>
              <a:off x="2955636" y="398406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94"/>
            <p:cNvCxnSpPr/>
            <p:nvPr/>
          </p:nvCxnSpPr>
          <p:spPr>
            <a:xfrm>
              <a:off x="2955636" y="403024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95"/>
            <p:cNvCxnSpPr/>
            <p:nvPr/>
          </p:nvCxnSpPr>
          <p:spPr>
            <a:xfrm>
              <a:off x="2955636" y="407043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96"/>
            <p:cNvCxnSpPr/>
            <p:nvPr/>
          </p:nvCxnSpPr>
          <p:spPr>
            <a:xfrm>
              <a:off x="2955636" y="411661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97"/>
            <p:cNvCxnSpPr/>
            <p:nvPr/>
          </p:nvCxnSpPr>
          <p:spPr>
            <a:xfrm>
              <a:off x="2955636" y="416277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98"/>
            <p:cNvCxnSpPr/>
            <p:nvPr/>
          </p:nvCxnSpPr>
          <p:spPr>
            <a:xfrm>
              <a:off x="2955636" y="420895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TextBox 199"/>
          <p:cNvSpPr txBox="1"/>
          <p:nvPr/>
        </p:nvSpPr>
        <p:spPr>
          <a:xfrm>
            <a:off x="5884053" y="5049488"/>
            <a:ext cx="441147" cy="230832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>
                <a:alpha val="8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id-ID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</a:p>
        </p:txBody>
      </p:sp>
      <p:grpSp>
        <p:nvGrpSpPr>
          <p:cNvPr id="116" name="Group 233"/>
          <p:cNvGrpSpPr/>
          <p:nvPr/>
        </p:nvGrpSpPr>
        <p:grpSpPr>
          <a:xfrm>
            <a:off x="6045200" y="5311129"/>
            <a:ext cx="101600" cy="1552192"/>
            <a:chOff x="6045200" y="479910"/>
            <a:chExt cx="101600" cy="1552192"/>
          </a:xfrm>
        </p:grpSpPr>
        <p:grpSp>
          <p:nvGrpSpPr>
            <p:cNvPr id="117" name="Group 234"/>
            <p:cNvGrpSpPr/>
            <p:nvPr/>
          </p:nvGrpSpPr>
          <p:grpSpPr>
            <a:xfrm>
              <a:off x="6045200" y="479910"/>
              <a:ext cx="101600" cy="1410333"/>
              <a:chOff x="2955636" y="2798618"/>
              <a:chExt cx="101600" cy="1410333"/>
            </a:xfrm>
            <a:effectLst>
              <a:outerShdw blurRad="25400" dist="25400" dir="2700000" algn="tl" rotWithShape="0">
                <a:prstClr val="black">
                  <a:alpha val="70000"/>
                </a:prstClr>
              </a:outerShdw>
            </a:effectLst>
          </p:grpSpPr>
          <p:cxnSp>
            <p:nvCxnSpPr>
              <p:cNvPr id="122" name="Straight Connector 268"/>
              <p:cNvCxnSpPr/>
              <p:nvPr/>
            </p:nvCxnSpPr>
            <p:spPr>
              <a:xfrm>
                <a:off x="2955636" y="279861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269"/>
              <p:cNvCxnSpPr/>
              <p:nvPr/>
            </p:nvCxnSpPr>
            <p:spPr>
              <a:xfrm>
                <a:off x="2955636" y="284479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270"/>
              <p:cNvCxnSpPr/>
              <p:nvPr/>
            </p:nvCxnSpPr>
            <p:spPr>
              <a:xfrm>
                <a:off x="2955636" y="289095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271"/>
              <p:cNvCxnSpPr/>
              <p:nvPr/>
            </p:nvCxnSpPr>
            <p:spPr>
              <a:xfrm>
                <a:off x="2955636" y="2937132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272"/>
              <p:cNvCxnSpPr/>
              <p:nvPr/>
            </p:nvCxnSpPr>
            <p:spPr>
              <a:xfrm>
                <a:off x="2955636" y="297732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273"/>
              <p:cNvCxnSpPr/>
              <p:nvPr/>
            </p:nvCxnSpPr>
            <p:spPr>
              <a:xfrm>
                <a:off x="2955636" y="302350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274"/>
              <p:cNvCxnSpPr/>
              <p:nvPr/>
            </p:nvCxnSpPr>
            <p:spPr>
              <a:xfrm>
                <a:off x="2955636" y="306966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275"/>
              <p:cNvCxnSpPr/>
              <p:nvPr/>
            </p:nvCxnSpPr>
            <p:spPr>
              <a:xfrm>
                <a:off x="2955636" y="3115842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276"/>
              <p:cNvCxnSpPr/>
              <p:nvPr/>
            </p:nvCxnSpPr>
            <p:spPr>
              <a:xfrm>
                <a:off x="2955636" y="3161995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277"/>
              <p:cNvCxnSpPr/>
              <p:nvPr/>
            </p:nvCxnSpPr>
            <p:spPr>
              <a:xfrm>
                <a:off x="2955636" y="3208176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278"/>
              <p:cNvCxnSpPr/>
              <p:nvPr/>
            </p:nvCxnSpPr>
            <p:spPr>
              <a:xfrm>
                <a:off x="2955636" y="325432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279"/>
              <p:cNvCxnSpPr/>
              <p:nvPr/>
            </p:nvCxnSpPr>
            <p:spPr>
              <a:xfrm>
                <a:off x="2955636" y="330050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280"/>
              <p:cNvCxnSpPr/>
              <p:nvPr/>
            </p:nvCxnSpPr>
            <p:spPr>
              <a:xfrm>
                <a:off x="2955636" y="3340705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281"/>
              <p:cNvCxnSpPr/>
              <p:nvPr/>
            </p:nvCxnSpPr>
            <p:spPr>
              <a:xfrm>
                <a:off x="2955636" y="3386886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282"/>
              <p:cNvCxnSpPr/>
              <p:nvPr/>
            </p:nvCxnSpPr>
            <p:spPr>
              <a:xfrm>
                <a:off x="2955636" y="343303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283"/>
              <p:cNvCxnSpPr/>
              <p:nvPr/>
            </p:nvCxnSpPr>
            <p:spPr>
              <a:xfrm>
                <a:off x="2955636" y="347921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284"/>
              <p:cNvCxnSpPr/>
              <p:nvPr/>
            </p:nvCxnSpPr>
            <p:spPr>
              <a:xfrm>
                <a:off x="2955636" y="352835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285"/>
              <p:cNvCxnSpPr/>
              <p:nvPr/>
            </p:nvCxnSpPr>
            <p:spPr>
              <a:xfrm>
                <a:off x="2955636" y="357453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286"/>
              <p:cNvCxnSpPr/>
              <p:nvPr/>
            </p:nvCxnSpPr>
            <p:spPr>
              <a:xfrm>
                <a:off x="2955636" y="3620683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287"/>
              <p:cNvCxnSpPr/>
              <p:nvPr/>
            </p:nvCxnSpPr>
            <p:spPr>
              <a:xfrm>
                <a:off x="2955636" y="3666864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288"/>
              <p:cNvCxnSpPr/>
              <p:nvPr/>
            </p:nvCxnSpPr>
            <p:spPr>
              <a:xfrm>
                <a:off x="2955636" y="370706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289"/>
              <p:cNvCxnSpPr/>
              <p:nvPr/>
            </p:nvCxnSpPr>
            <p:spPr>
              <a:xfrm>
                <a:off x="2955636" y="375324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290"/>
              <p:cNvCxnSpPr/>
              <p:nvPr/>
            </p:nvCxnSpPr>
            <p:spPr>
              <a:xfrm>
                <a:off x="2955636" y="3799393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291"/>
              <p:cNvCxnSpPr/>
              <p:nvPr/>
            </p:nvCxnSpPr>
            <p:spPr>
              <a:xfrm>
                <a:off x="2955636" y="3845574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292"/>
              <p:cNvCxnSpPr/>
              <p:nvPr/>
            </p:nvCxnSpPr>
            <p:spPr>
              <a:xfrm>
                <a:off x="2955636" y="3891727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293"/>
              <p:cNvCxnSpPr/>
              <p:nvPr/>
            </p:nvCxnSpPr>
            <p:spPr>
              <a:xfrm>
                <a:off x="2955636" y="393790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294"/>
              <p:cNvCxnSpPr/>
              <p:nvPr/>
            </p:nvCxnSpPr>
            <p:spPr>
              <a:xfrm>
                <a:off x="2955636" y="398406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295"/>
              <p:cNvCxnSpPr/>
              <p:nvPr/>
            </p:nvCxnSpPr>
            <p:spPr>
              <a:xfrm>
                <a:off x="2955636" y="403024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296"/>
              <p:cNvCxnSpPr/>
              <p:nvPr/>
            </p:nvCxnSpPr>
            <p:spPr>
              <a:xfrm>
                <a:off x="2955636" y="4070437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297"/>
              <p:cNvCxnSpPr/>
              <p:nvPr/>
            </p:nvCxnSpPr>
            <p:spPr>
              <a:xfrm>
                <a:off x="2955636" y="411661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298"/>
              <p:cNvCxnSpPr/>
              <p:nvPr/>
            </p:nvCxnSpPr>
            <p:spPr>
              <a:xfrm>
                <a:off x="2955636" y="4162770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299"/>
              <p:cNvCxnSpPr/>
              <p:nvPr/>
            </p:nvCxnSpPr>
            <p:spPr>
              <a:xfrm>
                <a:off x="2955636" y="420895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Group 235"/>
            <p:cNvGrpSpPr/>
            <p:nvPr/>
          </p:nvGrpSpPr>
          <p:grpSpPr>
            <a:xfrm>
              <a:off x="6045200" y="1939769"/>
              <a:ext cx="101600" cy="92333"/>
              <a:chOff x="2955636" y="2798618"/>
              <a:chExt cx="101600" cy="92333"/>
            </a:xfrm>
            <a:effectLst>
              <a:outerShdw blurRad="25400" dist="25400" dir="2700000" algn="tl" rotWithShape="0">
                <a:prstClr val="black">
                  <a:alpha val="70000"/>
                </a:prstClr>
              </a:outerShdw>
            </a:effectLst>
          </p:grpSpPr>
          <p:cxnSp>
            <p:nvCxnSpPr>
              <p:cNvPr id="119" name="Straight Connector 236"/>
              <p:cNvCxnSpPr/>
              <p:nvPr/>
            </p:nvCxnSpPr>
            <p:spPr>
              <a:xfrm>
                <a:off x="2955636" y="2798618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237"/>
              <p:cNvCxnSpPr/>
              <p:nvPr/>
            </p:nvCxnSpPr>
            <p:spPr>
              <a:xfrm>
                <a:off x="2955636" y="2844799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238"/>
              <p:cNvCxnSpPr/>
              <p:nvPr/>
            </p:nvCxnSpPr>
            <p:spPr>
              <a:xfrm>
                <a:off x="2955636" y="2890951"/>
                <a:ext cx="101600" cy="0"/>
              </a:xfrm>
              <a:prstGeom prst="line">
                <a:avLst/>
              </a:prstGeom>
              <a:ln w="9525">
                <a:solidFill>
                  <a:schemeClr val="bg1">
                    <a:alpha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4" name="Rectangle 300"/>
          <p:cNvSpPr/>
          <p:nvPr/>
        </p:nvSpPr>
        <p:spPr>
          <a:xfrm rot="2700000">
            <a:off x="5909883" y="4659070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Rectangle 301"/>
          <p:cNvSpPr/>
          <p:nvPr/>
        </p:nvSpPr>
        <p:spPr>
          <a:xfrm rot="2700000">
            <a:off x="6210407" y="5841051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椭圆 184"/>
          <p:cNvSpPr/>
          <p:nvPr/>
        </p:nvSpPr>
        <p:spPr>
          <a:xfrm>
            <a:off x="6504360" y="966159"/>
            <a:ext cx="1561878" cy="1561878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椭圆 185"/>
          <p:cNvSpPr/>
          <p:nvPr/>
        </p:nvSpPr>
        <p:spPr>
          <a:xfrm flipH="1">
            <a:off x="4413571" y="2052630"/>
            <a:ext cx="1234167" cy="1234167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7" name="椭圆 186"/>
          <p:cNvSpPr/>
          <p:nvPr/>
        </p:nvSpPr>
        <p:spPr>
          <a:xfrm>
            <a:off x="2331824" y="474817"/>
            <a:ext cx="1234167" cy="1234167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椭圆 187"/>
          <p:cNvSpPr/>
          <p:nvPr/>
        </p:nvSpPr>
        <p:spPr>
          <a:xfrm>
            <a:off x="1505869" y="3916238"/>
            <a:ext cx="1869416" cy="1869416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9" name="椭圆 188"/>
          <p:cNvSpPr/>
          <p:nvPr/>
        </p:nvSpPr>
        <p:spPr>
          <a:xfrm>
            <a:off x="6699590" y="5311129"/>
            <a:ext cx="1234167" cy="1234167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0" name="椭圆 189"/>
          <p:cNvSpPr/>
          <p:nvPr/>
        </p:nvSpPr>
        <p:spPr>
          <a:xfrm>
            <a:off x="8988528" y="3114445"/>
            <a:ext cx="1869416" cy="1869416"/>
          </a:xfrm>
          <a:prstGeom prst="ellipse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1" name="矩形 190"/>
          <p:cNvSpPr/>
          <p:nvPr/>
        </p:nvSpPr>
        <p:spPr>
          <a:xfrm>
            <a:off x="2909410" y="2086073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2" name="矩形 47"/>
          <p:cNvSpPr>
            <a:spLocks noChangeArrowheads="1"/>
          </p:cNvSpPr>
          <p:nvPr/>
        </p:nvSpPr>
        <p:spPr bwMode="auto">
          <a:xfrm>
            <a:off x="1598594" y="2490863"/>
            <a:ext cx="2623978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在此录入上述图表的综合描述说明，在此录入上述图表的描述说明。</a:t>
            </a:r>
          </a:p>
        </p:txBody>
      </p:sp>
      <p:sp>
        <p:nvSpPr>
          <p:cNvPr id="193" name="矩形 192"/>
          <p:cNvSpPr/>
          <p:nvPr/>
        </p:nvSpPr>
        <p:spPr>
          <a:xfrm>
            <a:off x="3646183" y="45447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" name="矩形 47"/>
          <p:cNvSpPr>
            <a:spLocks noChangeArrowheads="1"/>
          </p:cNvSpPr>
          <p:nvPr/>
        </p:nvSpPr>
        <p:spPr bwMode="auto">
          <a:xfrm>
            <a:off x="3646183" y="859264"/>
            <a:ext cx="2177112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在此录入上述图表的综合描述说明，在此录入上述图表的说明。</a:t>
            </a:r>
          </a:p>
        </p:txBody>
      </p:sp>
      <p:sp>
        <p:nvSpPr>
          <p:cNvPr id="195" name="矩形 194"/>
          <p:cNvSpPr/>
          <p:nvPr/>
        </p:nvSpPr>
        <p:spPr>
          <a:xfrm>
            <a:off x="8182912" y="1179122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47"/>
          <p:cNvSpPr>
            <a:spLocks noChangeArrowheads="1"/>
          </p:cNvSpPr>
          <p:nvPr/>
        </p:nvSpPr>
        <p:spPr bwMode="auto">
          <a:xfrm>
            <a:off x="8182912" y="1583912"/>
            <a:ext cx="2177112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在此录入上述图表的综合描述说明，在此录入上述图表的说明。</a:t>
            </a:r>
          </a:p>
        </p:txBody>
      </p:sp>
      <p:sp>
        <p:nvSpPr>
          <p:cNvPr id="197" name="矩形 196"/>
          <p:cNvSpPr/>
          <p:nvPr/>
        </p:nvSpPr>
        <p:spPr>
          <a:xfrm>
            <a:off x="7323547" y="3248379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8" name="矩形 47"/>
          <p:cNvSpPr>
            <a:spLocks noChangeArrowheads="1"/>
          </p:cNvSpPr>
          <p:nvPr/>
        </p:nvSpPr>
        <p:spPr bwMode="auto">
          <a:xfrm>
            <a:off x="6394093" y="3653169"/>
            <a:ext cx="2242616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在此录入上述图表的综合描述说明，在此录入上述图表的描述说明。</a:t>
            </a:r>
          </a:p>
        </p:txBody>
      </p:sp>
      <p:sp>
        <p:nvSpPr>
          <p:cNvPr id="199" name="矩形 198"/>
          <p:cNvSpPr/>
          <p:nvPr/>
        </p:nvSpPr>
        <p:spPr>
          <a:xfrm>
            <a:off x="3519987" y="4254129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0" name="矩形 47"/>
          <p:cNvSpPr>
            <a:spLocks noChangeArrowheads="1"/>
          </p:cNvSpPr>
          <p:nvPr/>
        </p:nvSpPr>
        <p:spPr bwMode="auto">
          <a:xfrm>
            <a:off x="3519987" y="4658919"/>
            <a:ext cx="2177112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在此录入上述图表的综合描述说明，在此录入上述图表的说明。</a:t>
            </a:r>
          </a:p>
        </p:txBody>
      </p:sp>
      <p:sp>
        <p:nvSpPr>
          <p:cNvPr id="201" name="矩形 200"/>
          <p:cNvSpPr/>
          <p:nvPr/>
        </p:nvSpPr>
        <p:spPr>
          <a:xfrm>
            <a:off x="8089680" y="535731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2" name="矩形 47"/>
          <p:cNvSpPr>
            <a:spLocks noChangeArrowheads="1"/>
          </p:cNvSpPr>
          <p:nvPr/>
        </p:nvSpPr>
        <p:spPr bwMode="auto">
          <a:xfrm>
            <a:off x="8089680" y="5762100"/>
            <a:ext cx="2177112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在此录入上述图表的综合描述说明，在此录入上述图表的说明。</a:t>
            </a:r>
          </a:p>
        </p:txBody>
      </p:sp>
    </p:spTree>
    <p:extLst>
      <p:ext uri="{BB962C8B-B14F-4D97-AF65-F5344CB8AC3E}">
        <p14:creationId xmlns:p14="http://schemas.microsoft.com/office/powerpoint/2010/main" val="10854858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75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5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750"/>
                            </p:stCondLst>
                            <p:childTnLst>
                              <p:par>
                                <p:cTn id="4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7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5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2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5" dur="7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25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3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7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0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0"/>
                            </p:stCondLst>
                            <p:childTnLst>
                              <p:par>
                                <p:cTn id="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35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750"/>
                            </p:stCondLst>
                            <p:childTnLst>
                              <p:par>
                                <p:cTn id="9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5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75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3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25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0" dur="7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25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35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80" grpId="0" animBg="1"/>
      <p:bldP spid="81" grpId="0"/>
      <p:bldP spid="115" grpId="0"/>
      <p:bldP spid="154" grpId="0" animBg="1"/>
      <p:bldP spid="155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/>
      <p:bldP spid="200" grpId="0"/>
      <p:bldP spid="201" grpId="0"/>
      <p:bldP spid="20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/>
          <p:nvPr/>
        </p:nvSpPr>
        <p:spPr>
          <a:xfrm>
            <a:off x="5948262" y="-30845"/>
            <a:ext cx="295476" cy="4676664"/>
          </a:xfrm>
          <a:prstGeom prst="rect">
            <a:avLst/>
          </a:prstGeom>
          <a:solidFill>
            <a:srgbClr val="98C052">
              <a:alpha val="25000"/>
            </a:srgbClr>
          </a:solidFill>
          <a:ln>
            <a:solidFill>
              <a:srgbClr val="51931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00"/>
          <p:cNvGrpSpPr/>
          <p:nvPr/>
        </p:nvGrpSpPr>
        <p:grpSpPr>
          <a:xfrm>
            <a:off x="6045200" y="-56561"/>
            <a:ext cx="101600" cy="224891"/>
            <a:chOff x="2955636" y="3984060"/>
            <a:chExt cx="101600" cy="224891"/>
          </a:xfrm>
          <a:effectLst>
            <a:outerShdw blurRad="25400" dist="25400" dir="2700000" algn="tl" rotWithShape="0">
              <a:prstClr val="black">
                <a:alpha val="70000"/>
              </a:prstClr>
            </a:outerShdw>
          </a:effectLst>
        </p:grpSpPr>
        <p:cxnSp>
          <p:nvCxnSpPr>
            <p:cNvPr id="4" name="Straight Connector 201"/>
            <p:cNvCxnSpPr/>
            <p:nvPr/>
          </p:nvCxnSpPr>
          <p:spPr>
            <a:xfrm>
              <a:off x="2955636" y="398406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202"/>
            <p:cNvCxnSpPr/>
            <p:nvPr/>
          </p:nvCxnSpPr>
          <p:spPr>
            <a:xfrm>
              <a:off x="2955636" y="407043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3"/>
            <p:cNvCxnSpPr/>
            <p:nvPr/>
          </p:nvCxnSpPr>
          <p:spPr>
            <a:xfrm>
              <a:off x="2955636" y="411661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204"/>
            <p:cNvCxnSpPr/>
            <p:nvPr/>
          </p:nvCxnSpPr>
          <p:spPr>
            <a:xfrm>
              <a:off x="2955636" y="416277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205"/>
            <p:cNvCxnSpPr/>
            <p:nvPr/>
          </p:nvCxnSpPr>
          <p:spPr>
            <a:xfrm>
              <a:off x="2955636" y="420895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206"/>
          <p:cNvSpPr txBox="1"/>
          <p:nvPr/>
        </p:nvSpPr>
        <p:spPr>
          <a:xfrm>
            <a:off x="5884053" y="188610"/>
            <a:ext cx="441146" cy="230832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>
                <a:alpha val="8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id-ID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2010</a:t>
            </a:r>
          </a:p>
        </p:txBody>
      </p:sp>
      <p:grpSp>
        <p:nvGrpSpPr>
          <p:cNvPr id="10" name="Group 207"/>
          <p:cNvGrpSpPr/>
          <p:nvPr/>
        </p:nvGrpSpPr>
        <p:grpSpPr>
          <a:xfrm>
            <a:off x="6045200" y="485902"/>
            <a:ext cx="101600" cy="1410333"/>
            <a:chOff x="2955636" y="2798618"/>
            <a:chExt cx="101600" cy="1410333"/>
          </a:xfrm>
          <a:effectLst>
            <a:outerShdw blurRad="25400" dist="25400" dir="2700000" algn="tl" rotWithShape="0">
              <a:prstClr val="black">
                <a:alpha val="70000"/>
              </a:prstClr>
            </a:outerShdw>
          </a:effectLst>
        </p:grpSpPr>
        <p:cxnSp>
          <p:nvCxnSpPr>
            <p:cNvPr id="11" name="Straight Connector 208"/>
            <p:cNvCxnSpPr/>
            <p:nvPr/>
          </p:nvCxnSpPr>
          <p:spPr>
            <a:xfrm>
              <a:off x="2955636" y="279861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209"/>
            <p:cNvCxnSpPr/>
            <p:nvPr/>
          </p:nvCxnSpPr>
          <p:spPr>
            <a:xfrm>
              <a:off x="2955636" y="284479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210"/>
            <p:cNvCxnSpPr/>
            <p:nvPr/>
          </p:nvCxnSpPr>
          <p:spPr>
            <a:xfrm>
              <a:off x="2955636" y="289095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211"/>
            <p:cNvCxnSpPr/>
            <p:nvPr/>
          </p:nvCxnSpPr>
          <p:spPr>
            <a:xfrm>
              <a:off x="2955636" y="2937132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212"/>
            <p:cNvCxnSpPr/>
            <p:nvPr/>
          </p:nvCxnSpPr>
          <p:spPr>
            <a:xfrm>
              <a:off x="2955636" y="297732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213"/>
            <p:cNvCxnSpPr/>
            <p:nvPr/>
          </p:nvCxnSpPr>
          <p:spPr>
            <a:xfrm>
              <a:off x="2955636" y="302350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214"/>
            <p:cNvCxnSpPr/>
            <p:nvPr/>
          </p:nvCxnSpPr>
          <p:spPr>
            <a:xfrm>
              <a:off x="2955636" y="306966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15"/>
            <p:cNvCxnSpPr/>
            <p:nvPr/>
          </p:nvCxnSpPr>
          <p:spPr>
            <a:xfrm>
              <a:off x="2955636" y="3115842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6"/>
            <p:cNvCxnSpPr/>
            <p:nvPr/>
          </p:nvCxnSpPr>
          <p:spPr>
            <a:xfrm>
              <a:off x="2955636" y="3161995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17"/>
            <p:cNvCxnSpPr/>
            <p:nvPr/>
          </p:nvCxnSpPr>
          <p:spPr>
            <a:xfrm>
              <a:off x="2955636" y="3208176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18"/>
            <p:cNvCxnSpPr/>
            <p:nvPr/>
          </p:nvCxnSpPr>
          <p:spPr>
            <a:xfrm>
              <a:off x="2955636" y="325432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9"/>
            <p:cNvCxnSpPr/>
            <p:nvPr/>
          </p:nvCxnSpPr>
          <p:spPr>
            <a:xfrm>
              <a:off x="2955636" y="330050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0"/>
            <p:cNvCxnSpPr/>
            <p:nvPr/>
          </p:nvCxnSpPr>
          <p:spPr>
            <a:xfrm>
              <a:off x="2955636" y="3340705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21"/>
            <p:cNvCxnSpPr/>
            <p:nvPr/>
          </p:nvCxnSpPr>
          <p:spPr>
            <a:xfrm>
              <a:off x="2955636" y="3386886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22"/>
            <p:cNvCxnSpPr/>
            <p:nvPr/>
          </p:nvCxnSpPr>
          <p:spPr>
            <a:xfrm>
              <a:off x="2955636" y="343303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23"/>
            <p:cNvCxnSpPr/>
            <p:nvPr/>
          </p:nvCxnSpPr>
          <p:spPr>
            <a:xfrm>
              <a:off x="2955636" y="347921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24"/>
            <p:cNvCxnSpPr/>
            <p:nvPr/>
          </p:nvCxnSpPr>
          <p:spPr>
            <a:xfrm>
              <a:off x="2955636" y="352835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25"/>
            <p:cNvCxnSpPr/>
            <p:nvPr/>
          </p:nvCxnSpPr>
          <p:spPr>
            <a:xfrm>
              <a:off x="2955636" y="357453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26"/>
            <p:cNvCxnSpPr/>
            <p:nvPr/>
          </p:nvCxnSpPr>
          <p:spPr>
            <a:xfrm>
              <a:off x="2955636" y="3620683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27"/>
            <p:cNvCxnSpPr/>
            <p:nvPr/>
          </p:nvCxnSpPr>
          <p:spPr>
            <a:xfrm>
              <a:off x="2955636" y="3666864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28"/>
            <p:cNvCxnSpPr/>
            <p:nvPr/>
          </p:nvCxnSpPr>
          <p:spPr>
            <a:xfrm>
              <a:off x="2955636" y="370706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29"/>
            <p:cNvCxnSpPr/>
            <p:nvPr/>
          </p:nvCxnSpPr>
          <p:spPr>
            <a:xfrm>
              <a:off x="2955636" y="375324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30"/>
            <p:cNvCxnSpPr/>
            <p:nvPr/>
          </p:nvCxnSpPr>
          <p:spPr>
            <a:xfrm>
              <a:off x="2955636" y="3799393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31"/>
            <p:cNvCxnSpPr/>
            <p:nvPr/>
          </p:nvCxnSpPr>
          <p:spPr>
            <a:xfrm>
              <a:off x="2955636" y="3845574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32"/>
            <p:cNvCxnSpPr/>
            <p:nvPr/>
          </p:nvCxnSpPr>
          <p:spPr>
            <a:xfrm>
              <a:off x="2955636" y="389172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39"/>
            <p:cNvCxnSpPr/>
            <p:nvPr/>
          </p:nvCxnSpPr>
          <p:spPr>
            <a:xfrm>
              <a:off x="2955636" y="393790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40"/>
            <p:cNvCxnSpPr/>
            <p:nvPr/>
          </p:nvCxnSpPr>
          <p:spPr>
            <a:xfrm>
              <a:off x="2955636" y="398406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41"/>
            <p:cNvCxnSpPr/>
            <p:nvPr/>
          </p:nvCxnSpPr>
          <p:spPr>
            <a:xfrm>
              <a:off x="2955636" y="403024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42"/>
            <p:cNvCxnSpPr/>
            <p:nvPr/>
          </p:nvCxnSpPr>
          <p:spPr>
            <a:xfrm>
              <a:off x="2955636" y="407043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43"/>
            <p:cNvCxnSpPr/>
            <p:nvPr/>
          </p:nvCxnSpPr>
          <p:spPr>
            <a:xfrm>
              <a:off x="2955636" y="411661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44"/>
            <p:cNvCxnSpPr/>
            <p:nvPr/>
          </p:nvCxnSpPr>
          <p:spPr>
            <a:xfrm>
              <a:off x="2955636" y="416277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45"/>
            <p:cNvCxnSpPr/>
            <p:nvPr/>
          </p:nvCxnSpPr>
          <p:spPr>
            <a:xfrm>
              <a:off x="2955636" y="420895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246"/>
          <p:cNvSpPr txBox="1"/>
          <p:nvPr/>
        </p:nvSpPr>
        <p:spPr>
          <a:xfrm>
            <a:off x="5877641" y="1905001"/>
            <a:ext cx="453971" cy="230832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>
                <a:alpha val="8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id-ID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2009</a:t>
            </a:r>
          </a:p>
        </p:txBody>
      </p:sp>
      <p:grpSp>
        <p:nvGrpSpPr>
          <p:cNvPr id="44" name="Group 247"/>
          <p:cNvGrpSpPr/>
          <p:nvPr/>
        </p:nvGrpSpPr>
        <p:grpSpPr>
          <a:xfrm>
            <a:off x="6045200" y="2152500"/>
            <a:ext cx="101600" cy="1410333"/>
            <a:chOff x="2955636" y="2798618"/>
            <a:chExt cx="101600" cy="1410333"/>
          </a:xfrm>
          <a:effectLst>
            <a:outerShdw blurRad="25400" dist="25400" dir="2700000" algn="tl" rotWithShape="0">
              <a:prstClr val="black">
                <a:alpha val="70000"/>
              </a:prstClr>
            </a:outerShdw>
          </a:effectLst>
        </p:grpSpPr>
        <p:cxnSp>
          <p:nvCxnSpPr>
            <p:cNvPr id="45" name="Straight Connector 248"/>
            <p:cNvCxnSpPr/>
            <p:nvPr/>
          </p:nvCxnSpPr>
          <p:spPr>
            <a:xfrm>
              <a:off x="2955636" y="279861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49"/>
            <p:cNvCxnSpPr/>
            <p:nvPr/>
          </p:nvCxnSpPr>
          <p:spPr>
            <a:xfrm>
              <a:off x="2955636" y="284479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50"/>
            <p:cNvCxnSpPr/>
            <p:nvPr/>
          </p:nvCxnSpPr>
          <p:spPr>
            <a:xfrm>
              <a:off x="2955636" y="289095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51"/>
            <p:cNvCxnSpPr/>
            <p:nvPr/>
          </p:nvCxnSpPr>
          <p:spPr>
            <a:xfrm>
              <a:off x="2955636" y="2937132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52"/>
            <p:cNvCxnSpPr/>
            <p:nvPr/>
          </p:nvCxnSpPr>
          <p:spPr>
            <a:xfrm>
              <a:off x="2955636" y="297732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53"/>
            <p:cNvCxnSpPr/>
            <p:nvPr/>
          </p:nvCxnSpPr>
          <p:spPr>
            <a:xfrm>
              <a:off x="2955636" y="302350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254"/>
            <p:cNvCxnSpPr/>
            <p:nvPr/>
          </p:nvCxnSpPr>
          <p:spPr>
            <a:xfrm>
              <a:off x="2955636" y="306966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55"/>
            <p:cNvCxnSpPr/>
            <p:nvPr/>
          </p:nvCxnSpPr>
          <p:spPr>
            <a:xfrm>
              <a:off x="2955636" y="3115842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256"/>
            <p:cNvCxnSpPr/>
            <p:nvPr/>
          </p:nvCxnSpPr>
          <p:spPr>
            <a:xfrm>
              <a:off x="2955636" y="3161995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257"/>
            <p:cNvCxnSpPr/>
            <p:nvPr/>
          </p:nvCxnSpPr>
          <p:spPr>
            <a:xfrm>
              <a:off x="2955636" y="3208176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58"/>
            <p:cNvCxnSpPr/>
            <p:nvPr/>
          </p:nvCxnSpPr>
          <p:spPr>
            <a:xfrm>
              <a:off x="2955636" y="325432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259"/>
            <p:cNvCxnSpPr/>
            <p:nvPr/>
          </p:nvCxnSpPr>
          <p:spPr>
            <a:xfrm>
              <a:off x="2955636" y="330050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260"/>
            <p:cNvCxnSpPr/>
            <p:nvPr/>
          </p:nvCxnSpPr>
          <p:spPr>
            <a:xfrm>
              <a:off x="2955636" y="3340705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261"/>
            <p:cNvCxnSpPr/>
            <p:nvPr/>
          </p:nvCxnSpPr>
          <p:spPr>
            <a:xfrm>
              <a:off x="2955636" y="3386886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62"/>
            <p:cNvCxnSpPr/>
            <p:nvPr/>
          </p:nvCxnSpPr>
          <p:spPr>
            <a:xfrm>
              <a:off x="2955636" y="343303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263"/>
            <p:cNvCxnSpPr/>
            <p:nvPr/>
          </p:nvCxnSpPr>
          <p:spPr>
            <a:xfrm>
              <a:off x="2955636" y="3479219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264"/>
            <p:cNvCxnSpPr/>
            <p:nvPr/>
          </p:nvCxnSpPr>
          <p:spPr>
            <a:xfrm>
              <a:off x="2955636" y="352835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265"/>
            <p:cNvCxnSpPr/>
            <p:nvPr/>
          </p:nvCxnSpPr>
          <p:spPr>
            <a:xfrm>
              <a:off x="2955636" y="357453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266"/>
            <p:cNvCxnSpPr/>
            <p:nvPr/>
          </p:nvCxnSpPr>
          <p:spPr>
            <a:xfrm>
              <a:off x="2955636" y="3620683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267"/>
            <p:cNvCxnSpPr/>
            <p:nvPr/>
          </p:nvCxnSpPr>
          <p:spPr>
            <a:xfrm>
              <a:off x="2955636" y="3666864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320"/>
            <p:cNvCxnSpPr/>
            <p:nvPr/>
          </p:nvCxnSpPr>
          <p:spPr>
            <a:xfrm>
              <a:off x="2955636" y="370706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321"/>
            <p:cNvCxnSpPr/>
            <p:nvPr/>
          </p:nvCxnSpPr>
          <p:spPr>
            <a:xfrm>
              <a:off x="2955636" y="375324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322"/>
            <p:cNvCxnSpPr/>
            <p:nvPr/>
          </p:nvCxnSpPr>
          <p:spPr>
            <a:xfrm>
              <a:off x="2955636" y="3799393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323"/>
            <p:cNvCxnSpPr/>
            <p:nvPr/>
          </p:nvCxnSpPr>
          <p:spPr>
            <a:xfrm>
              <a:off x="2955636" y="3845574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324"/>
            <p:cNvCxnSpPr/>
            <p:nvPr/>
          </p:nvCxnSpPr>
          <p:spPr>
            <a:xfrm>
              <a:off x="2955636" y="389172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325"/>
            <p:cNvCxnSpPr/>
            <p:nvPr/>
          </p:nvCxnSpPr>
          <p:spPr>
            <a:xfrm>
              <a:off x="2955636" y="393790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326"/>
            <p:cNvCxnSpPr/>
            <p:nvPr/>
          </p:nvCxnSpPr>
          <p:spPr>
            <a:xfrm>
              <a:off x="2955636" y="398406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327"/>
            <p:cNvCxnSpPr/>
            <p:nvPr/>
          </p:nvCxnSpPr>
          <p:spPr>
            <a:xfrm>
              <a:off x="2955636" y="403024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328"/>
            <p:cNvCxnSpPr/>
            <p:nvPr/>
          </p:nvCxnSpPr>
          <p:spPr>
            <a:xfrm>
              <a:off x="2955636" y="407043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329"/>
            <p:cNvCxnSpPr/>
            <p:nvPr/>
          </p:nvCxnSpPr>
          <p:spPr>
            <a:xfrm>
              <a:off x="2955636" y="411661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330"/>
            <p:cNvCxnSpPr/>
            <p:nvPr/>
          </p:nvCxnSpPr>
          <p:spPr>
            <a:xfrm>
              <a:off x="2955636" y="416277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331"/>
            <p:cNvCxnSpPr/>
            <p:nvPr/>
          </p:nvCxnSpPr>
          <p:spPr>
            <a:xfrm>
              <a:off x="2955636" y="420895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338"/>
          <p:cNvGrpSpPr/>
          <p:nvPr/>
        </p:nvGrpSpPr>
        <p:grpSpPr>
          <a:xfrm>
            <a:off x="6045200" y="3839779"/>
            <a:ext cx="101600" cy="224891"/>
            <a:chOff x="2955636" y="3984060"/>
            <a:chExt cx="101600" cy="224891"/>
          </a:xfrm>
          <a:effectLst>
            <a:outerShdw blurRad="25400" dist="25400" dir="2700000" algn="tl" rotWithShape="0">
              <a:prstClr val="black">
                <a:alpha val="70000"/>
              </a:prstClr>
            </a:outerShdw>
          </a:effectLst>
        </p:grpSpPr>
        <p:cxnSp>
          <p:nvCxnSpPr>
            <p:cNvPr id="78" name="Straight Connector 339"/>
            <p:cNvCxnSpPr/>
            <p:nvPr/>
          </p:nvCxnSpPr>
          <p:spPr>
            <a:xfrm>
              <a:off x="2955636" y="398406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340"/>
            <p:cNvCxnSpPr/>
            <p:nvPr/>
          </p:nvCxnSpPr>
          <p:spPr>
            <a:xfrm>
              <a:off x="2955636" y="407043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341"/>
            <p:cNvCxnSpPr/>
            <p:nvPr/>
          </p:nvCxnSpPr>
          <p:spPr>
            <a:xfrm>
              <a:off x="2955636" y="411661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342"/>
            <p:cNvCxnSpPr/>
            <p:nvPr/>
          </p:nvCxnSpPr>
          <p:spPr>
            <a:xfrm>
              <a:off x="2955636" y="416277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343"/>
            <p:cNvCxnSpPr/>
            <p:nvPr/>
          </p:nvCxnSpPr>
          <p:spPr>
            <a:xfrm>
              <a:off x="2955636" y="420895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351"/>
            <p:cNvCxnSpPr/>
            <p:nvPr/>
          </p:nvCxnSpPr>
          <p:spPr>
            <a:xfrm>
              <a:off x="2955636" y="403233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344"/>
          <p:cNvSpPr txBox="1"/>
          <p:nvPr/>
        </p:nvSpPr>
        <p:spPr>
          <a:xfrm>
            <a:off x="5876839" y="3585890"/>
            <a:ext cx="455574" cy="230832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>
                <a:alpha val="8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id-ID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2008</a:t>
            </a:r>
          </a:p>
        </p:txBody>
      </p:sp>
      <p:grpSp>
        <p:nvGrpSpPr>
          <p:cNvPr id="86" name="Group 353"/>
          <p:cNvGrpSpPr/>
          <p:nvPr/>
        </p:nvGrpSpPr>
        <p:grpSpPr>
          <a:xfrm>
            <a:off x="6045200" y="4347772"/>
            <a:ext cx="101600" cy="224891"/>
            <a:chOff x="2955636" y="3984060"/>
            <a:chExt cx="101600" cy="224891"/>
          </a:xfrm>
          <a:effectLst>
            <a:outerShdw blurRad="25400" dist="25400" dir="2700000" algn="tl" rotWithShape="0">
              <a:prstClr val="black">
                <a:alpha val="70000"/>
              </a:prstClr>
            </a:outerShdw>
          </a:effectLst>
        </p:grpSpPr>
        <p:cxnSp>
          <p:nvCxnSpPr>
            <p:cNvPr id="87" name="Straight Connector 354"/>
            <p:cNvCxnSpPr/>
            <p:nvPr/>
          </p:nvCxnSpPr>
          <p:spPr>
            <a:xfrm>
              <a:off x="2955636" y="398406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355"/>
            <p:cNvCxnSpPr/>
            <p:nvPr/>
          </p:nvCxnSpPr>
          <p:spPr>
            <a:xfrm>
              <a:off x="2955636" y="407043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356"/>
            <p:cNvCxnSpPr/>
            <p:nvPr/>
          </p:nvCxnSpPr>
          <p:spPr>
            <a:xfrm>
              <a:off x="2955636" y="411661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357"/>
            <p:cNvCxnSpPr/>
            <p:nvPr/>
          </p:nvCxnSpPr>
          <p:spPr>
            <a:xfrm>
              <a:off x="2955636" y="416277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358"/>
            <p:cNvCxnSpPr/>
            <p:nvPr/>
          </p:nvCxnSpPr>
          <p:spPr>
            <a:xfrm>
              <a:off x="2955636" y="420895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359"/>
            <p:cNvCxnSpPr/>
            <p:nvPr/>
          </p:nvCxnSpPr>
          <p:spPr>
            <a:xfrm>
              <a:off x="2955636" y="403233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Oval 360"/>
          <p:cNvSpPr/>
          <p:nvPr/>
        </p:nvSpPr>
        <p:spPr>
          <a:xfrm>
            <a:off x="5785691" y="4562803"/>
            <a:ext cx="620617" cy="62061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79375">
            <a:solidFill>
              <a:srgbClr val="98C052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4" name="TextBox 361"/>
          <p:cNvSpPr txBox="1"/>
          <p:nvPr/>
        </p:nvSpPr>
        <p:spPr>
          <a:xfrm>
            <a:off x="5771231" y="4741472"/>
            <a:ext cx="6495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</a:p>
        </p:txBody>
      </p:sp>
      <p:sp>
        <p:nvSpPr>
          <p:cNvPr id="95" name="Rectangle 362"/>
          <p:cNvSpPr/>
          <p:nvPr/>
        </p:nvSpPr>
        <p:spPr>
          <a:xfrm rot="2700000">
            <a:off x="6210407" y="1685762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ectangle 363"/>
          <p:cNvSpPr/>
          <p:nvPr/>
        </p:nvSpPr>
        <p:spPr>
          <a:xfrm rot="2700000">
            <a:off x="5909883" y="912748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tangle 364"/>
          <p:cNvSpPr/>
          <p:nvPr/>
        </p:nvSpPr>
        <p:spPr>
          <a:xfrm rot="2700000">
            <a:off x="5909883" y="3151789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Rectangle 365"/>
          <p:cNvSpPr/>
          <p:nvPr/>
        </p:nvSpPr>
        <p:spPr>
          <a:xfrm rot="2700000">
            <a:off x="6210407" y="3933666"/>
            <a:ext cx="71710" cy="717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" dist="254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6612961" y="952091"/>
            <a:ext cx="1561878" cy="1561878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 flipH="1">
            <a:off x="4269616" y="2687494"/>
            <a:ext cx="1234167" cy="1234167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2120137" y="601686"/>
            <a:ext cx="1234167" cy="1234167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9068993" y="3142581"/>
            <a:ext cx="1869416" cy="1869416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ap="rnd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矩形 116"/>
          <p:cNvSpPr/>
          <p:nvPr/>
        </p:nvSpPr>
        <p:spPr>
          <a:xfrm>
            <a:off x="2779523" y="272093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矩形 47"/>
          <p:cNvSpPr>
            <a:spLocks noChangeArrowheads="1"/>
          </p:cNvSpPr>
          <p:nvPr/>
        </p:nvSpPr>
        <p:spPr bwMode="auto">
          <a:xfrm>
            <a:off x="1468707" y="3125727"/>
            <a:ext cx="2623978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在此录入上述图表的综合描述说明，在此录入上述图表的描述说明。</a:t>
            </a:r>
          </a:p>
        </p:txBody>
      </p:sp>
      <p:sp>
        <p:nvSpPr>
          <p:cNvPr id="119" name="矩形 118"/>
          <p:cNvSpPr/>
          <p:nvPr/>
        </p:nvSpPr>
        <p:spPr>
          <a:xfrm>
            <a:off x="3448564" y="581343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0" name="矩形 47"/>
          <p:cNvSpPr>
            <a:spLocks noChangeArrowheads="1"/>
          </p:cNvSpPr>
          <p:nvPr/>
        </p:nvSpPr>
        <p:spPr bwMode="auto">
          <a:xfrm>
            <a:off x="3448564" y="986133"/>
            <a:ext cx="2177112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在此录入上述图表的综合描述说明，在此录入上述图表的说明。</a:t>
            </a:r>
          </a:p>
        </p:txBody>
      </p:sp>
      <p:sp>
        <p:nvSpPr>
          <p:cNvPr id="121" name="矩形 120"/>
          <p:cNvSpPr/>
          <p:nvPr/>
        </p:nvSpPr>
        <p:spPr>
          <a:xfrm>
            <a:off x="8263377" y="109471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" name="矩形 47"/>
          <p:cNvSpPr>
            <a:spLocks noChangeArrowheads="1"/>
          </p:cNvSpPr>
          <p:nvPr/>
        </p:nvSpPr>
        <p:spPr bwMode="auto">
          <a:xfrm>
            <a:off x="8263377" y="1499504"/>
            <a:ext cx="2177112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在此录入上述图表的综合描述说明，在此录入上述图表的说明。</a:t>
            </a:r>
          </a:p>
        </p:txBody>
      </p:sp>
      <p:sp>
        <p:nvSpPr>
          <p:cNvPr id="123" name="矩形 122"/>
          <p:cNvSpPr/>
          <p:nvPr/>
        </p:nvSpPr>
        <p:spPr>
          <a:xfrm>
            <a:off x="7404012" y="3374991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4" name="矩形 47"/>
          <p:cNvSpPr>
            <a:spLocks noChangeArrowheads="1"/>
          </p:cNvSpPr>
          <p:nvPr/>
        </p:nvSpPr>
        <p:spPr bwMode="auto">
          <a:xfrm>
            <a:off x="6474558" y="3779781"/>
            <a:ext cx="2242616" cy="8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8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在此录入上述图表的综合描述说明，在此录入上述图表的描述说明。</a:t>
            </a:r>
          </a:p>
        </p:txBody>
      </p:sp>
      <p:grpSp>
        <p:nvGrpSpPr>
          <p:cNvPr id="111" name="Group 338"/>
          <p:cNvGrpSpPr/>
          <p:nvPr/>
        </p:nvGrpSpPr>
        <p:grpSpPr>
          <a:xfrm>
            <a:off x="6045200" y="4069552"/>
            <a:ext cx="101600" cy="224891"/>
            <a:chOff x="2955636" y="3984060"/>
            <a:chExt cx="101600" cy="224891"/>
          </a:xfrm>
          <a:effectLst>
            <a:outerShdw blurRad="25400" dist="25400" dir="2700000" algn="tl" rotWithShape="0">
              <a:prstClr val="black">
                <a:alpha val="70000"/>
              </a:prstClr>
            </a:outerShdw>
          </a:effectLst>
        </p:grpSpPr>
        <p:cxnSp>
          <p:nvCxnSpPr>
            <p:cNvPr id="112" name="Straight Connector 339"/>
            <p:cNvCxnSpPr/>
            <p:nvPr/>
          </p:nvCxnSpPr>
          <p:spPr>
            <a:xfrm>
              <a:off x="2955636" y="398406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340"/>
            <p:cNvCxnSpPr/>
            <p:nvPr/>
          </p:nvCxnSpPr>
          <p:spPr>
            <a:xfrm>
              <a:off x="2955636" y="407043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341"/>
            <p:cNvCxnSpPr/>
            <p:nvPr/>
          </p:nvCxnSpPr>
          <p:spPr>
            <a:xfrm>
              <a:off x="2955636" y="4116618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342"/>
            <p:cNvCxnSpPr/>
            <p:nvPr/>
          </p:nvCxnSpPr>
          <p:spPr>
            <a:xfrm>
              <a:off x="2955636" y="4162770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343"/>
            <p:cNvCxnSpPr/>
            <p:nvPr/>
          </p:nvCxnSpPr>
          <p:spPr>
            <a:xfrm>
              <a:off x="2955636" y="4208951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351"/>
            <p:cNvCxnSpPr/>
            <p:nvPr/>
          </p:nvCxnSpPr>
          <p:spPr>
            <a:xfrm>
              <a:off x="2955636" y="4032337"/>
              <a:ext cx="101600" cy="0"/>
            </a:xfrm>
            <a:prstGeom prst="line">
              <a:avLst/>
            </a:prstGeom>
            <a:ln w="9525"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22331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50"/>
                            </p:stCondLst>
                            <p:childTnLst>
                              <p:par>
                                <p:cTn id="5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25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3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75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8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3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84" grpId="0"/>
      <p:bldP spid="93" grpId="0" animBg="1"/>
      <p:bldP spid="94" grpId="0"/>
      <p:bldP spid="95" grpId="0" animBg="1"/>
      <p:bldP spid="96" grpId="0" animBg="1"/>
      <p:bldP spid="97" grpId="0" animBg="1"/>
      <p:bldP spid="98" grpId="0" animBg="1"/>
      <p:bldP spid="113" grpId="0" animBg="1"/>
      <p:bldP spid="114" grpId="0" animBg="1"/>
      <p:bldP spid="115" grpId="0" animBg="1"/>
      <p:bldP spid="116" grpId="0" animBg="1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cfe325ac88af4cb1e315171a86c19382325f4f"/>
</p:tagLst>
</file>

<file path=ppt/theme/theme1.xml><?xml version="1.0" encoding="utf-8"?>
<a:theme xmlns:a="http://schemas.openxmlformats.org/drawingml/2006/main" name="Office 主题">
  <a:themeElements>
    <a:clrScheme name="自定义 183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3F3F3F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Lizzysu-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7525</TotalTime>
  <Words>4282</Words>
  <Application>Microsoft Office PowerPoint</Application>
  <PresentationFormat>宽屏</PresentationFormat>
  <Paragraphs>499</Paragraphs>
  <Slides>46</Slides>
  <Notes>39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46</vt:i4>
      </vt:variant>
    </vt:vector>
  </HeadingPairs>
  <TitlesOfParts>
    <vt:vector size="61" baseType="lpstr">
      <vt:lpstr>Arial Rounded MT Bold</vt:lpstr>
      <vt:lpstr>Arial Unicode MS</vt:lpstr>
      <vt:lpstr>Meiryo</vt:lpstr>
      <vt:lpstr>宋体</vt:lpstr>
      <vt:lpstr>微软雅黑</vt:lpstr>
      <vt:lpstr>Arial</vt:lpstr>
      <vt:lpstr>Calibri</vt:lpstr>
      <vt:lpstr>Calibri Light</vt:lpstr>
      <vt:lpstr>Impact</vt:lpstr>
      <vt:lpstr>Open Sans</vt:lpstr>
      <vt:lpstr>Times New Roman</vt:lpstr>
      <vt:lpstr>UKIJ Qolyazma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</cp:revision>
  <dcterms:created xsi:type="dcterms:W3CDTF">2014-10-29T09:18:14Z</dcterms:created>
  <dcterms:modified xsi:type="dcterms:W3CDTF">2020-08-11T10:06:30Z</dcterms:modified>
</cp:coreProperties>
</file>