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heme/themeOverride2.xml" ContentType="application/vnd.openxmlformats-officedocument.themeOverride+xml"/>
  <Override PartName="/ppt/theme/themeOverride3.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3" r:id="rId2"/>
  </p:sldMasterIdLst>
  <p:notesMasterIdLst>
    <p:notesMasterId r:id="rId31"/>
  </p:notesMasterIdLst>
  <p:sldIdLst>
    <p:sldId id="338" r:id="rId3"/>
    <p:sldId id="258" r:id="rId4"/>
    <p:sldId id="267" r:id="rId5"/>
    <p:sldId id="261" r:id="rId6"/>
    <p:sldId id="266" r:id="rId7"/>
    <p:sldId id="270" r:id="rId8"/>
    <p:sldId id="271" r:id="rId9"/>
    <p:sldId id="268" r:id="rId10"/>
    <p:sldId id="272" r:id="rId11"/>
    <p:sldId id="273" r:id="rId12"/>
    <p:sldId id="274" r:id="rId13"/>
    <p:sldId id="279" r:id="rId14"/>
    <p:sldId id="316" r:id="rId15"/>
    <p:sldId id="312" r:id="rId16"/>
    <p:sldId id="280" r:id="rId17"/>
    <p:sldId id="314" r:id="rId18"/>
    <p:sldId id="315" r:id="rId19"/>
    <p:sldId id="269" r:id="rId20"/>
    <p:sldId id="326" r:id="rId21"/>
    <p:sldId id="327" r:id="rId22"/>
    <p:sldId id="265" r:id="rId23"/>
    <p:sldId id="259" r:id="rId24"/>
    <p:sldId id="328" r:id="rId25"/>
    <p:sldId id="329" r:id="rId26"/>
    <p:sldId id="330" r:id="rId27"/>
    <p:sldId id="335" r:id="rId28"/>
    <p:sldId id="339" r:id="rId29"/>
    <p:sldId id="340"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0BB"/>
    <a:srgbClr val="25B2C7"/>
    <a:srgbClr val="227EBA"/>
    <a:srgbClr val="17557B"/>
    <a:srgbClr val="1D6D9F"/>
    <a:srgbClr val="25B3C7"/>
    <a:srgbClr val="2281BB"/>
    <a:srgbClr val="12A0EB"/>
    <a:srgbClr val="051937"/>
    <a:srgbClr val="7543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25" autoAdjust="0"/>
    <p:restoredTop sz="94660"/>
  </p:normalViewPr>
  <p:slideViewPr>
    <p:cSldViewPr snapToGrid="0">
      <p:cViewPr varScale="1">
        <p:scale>
          <a:sx n="113" d="100"/>
          <a:sy n="113" d="100"/>
        </p:scale>
        <p:origin x="540" y="96"/>
      </p:cViewPr>
      <p:guideLst/>
    </p:cSldViewPr>
  </p:slideViewPr>
  <p:notesTextViewPr>
    <p:cViewPr>
      <p:scale>
        <a:sx n="1" d="1"/>
        <a:sy n="1" d="1"/>
      </p:scale>
      <p:origin x="0" y="0"/>
    </p:cViewPr>
  </p:notesTextViewPr>
  <p:sorterViewPr>
    <p:cViewPr>
      <p:scale>
        <a:sx n="100" d="100"/>
        <a:sy n="100" d="100"/>
      </p:scale>
      <p:origin x="0" y="-613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3EBC86-E8F2-427E-A7C5-DF714B7234E1}"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1CC809-CEAB-4692-B6BA-F1437582C7E4}" type="slidenum">
              <a:rPr lang="zh-CN" altLang="en-US" smtClean="0"/>
              <a:t>‹#›</a:t>
            </a:fld>
            <a:endParaRPr lang="zh-CN" altLang="en-US"/>
          </a:p>
        </p:txBody>
      </p:sp>
    </p:spTree>
    <p:extLst>
      <p:ext uri="{BB962C8B-B14F-4D97-AF65-F5344CB8AC3E}">
        <p14:creationId xmlns:p14="http://schemas.microsoft.com/office/powerpoint/2010/main" val="2880254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17000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6" name="内容占位符 7">
            <a:extLst>
              <a:ext uri="{FF2B5EF4-FFF2-40B4-BE49-F238E27FC236}">
                <a16:creationId xmlns:a16="http://schemas.microsoft.com/office/drawing/2014/main" xmlns="" id="{9818A0C7-7D1C-4BE6-8A0A-2E207297C233}"/>
              </a:ext>
            </a:extLst>
          </p:cNvPr>
          <p:cNvSpPr>
            <a:spLocks noGrp="1"/>
          </p:cNvSpPr>
          <p:nvPr>
            <p:ph sz="quarter" idx="11"/>
          </p:nvPr>
        </p:nvSpPr>
        <p:spPr>
          <a:xfrm>
            <a:off x="365761" y="731519"/>
            <a:ext cx="2438400" cy="521073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图片占位符 12">
            <a:extLst>
              <a:ext uri="{FF2B5EF4-FFF2-40B4-BE49-F238E27FC236}">
                <a16:creationId xmlns:a16="http://schemas.microsoft.com/office/drawing/2014/main" xmlns="" id="{CF943798-915D-4305-A1E7-598A9A848241}"/>
              </a:ext>
            </a:extLst>
          </p:cNvPr>
          <p:cNvSpPr>
            <a:spLocks noGrp="1"/>
          </p:cNvSpPr>
          <p:nvPr>
            <p:ph type="pic" sz="quarter" idx="12"/>
          </p:nvPr>
        </p:nvSpPr>
        <p:spPr>
          <a:xfrm>
            <a:off x="3078163" y="731519"/>
            <a:ext cx="5424806" cy="2498725"/>
          </a:xfrm>
        </p:spPr>
        <p:txBody>
          <a:bodyPr/>
          <a:lstStyle/>
          <a:p>
            <a:endParaRPr lang="zh-CN" altLang="en-US" dirty="0"/>
          </a:p>
        </p:txBody>
      </p:sp>
      <p:sp>
        <p:nvSpPr>
          <p:cNvPr id="8" name="图片占位符 12">
            <a:extLst>
              <a:ext uri="{FF2B5EF4-FFF2-40B4-BE49-F238E27FC236}">
                <a16:creationId xmlns:a16="http://schemas.microsoft.com/office/drawing/2014/main" xmlns="" id="{322F578C-B13E-4067-A994-85363AC55E40}"/>
              </a:ext>
            </a:extLst>
          </p:cNvPr>
          <p:cNvSpPr>
            <a:spLocks noGrp="1"/>
          </p:cNvSpPr>
          <p:nvPr>
            <p:ph type="pic" sz="quarter" idx="13"/>
          </p:nvPr>
        </p:nvSpPr>
        <p:spPr>
          <a:xfrm>
            <a:off x="6064568" y="3443524"/>
            <a:ext cx="2438401" cy="2498726"/>
          </a:xfrm>
        </p:spPr>
        <p:txBody>
          <a:bodyPr/>
          <a:lstStyle/>
          <a:p>
            <a:endParaRPr lang="zh-CN" altLang="en-US"/>
          </a:p>
        </p:txBody>
      </p:sp>
      <p:sp>
        <p:nvSpPr>
          <p:cNvPr id="9" name="图片占位符 12">
            <a:extLst>
              <a:ext uri="{FF2B5EF4-FFF2-40B4-BE49-F238E27FC236}">
                <a16:creationId xmlns:a16="http://schemas.microsoft.com/office/drawing/2014/main" xmlns="" id="{5DA94B60-EC27-4E06-934A-F377CCEB3E05}"/>
              </a:ext>
            </a:extLst>
          </p:cNvPr>
          <p:cNvSpPr>
            <a:spLocks noGrp="1"/>
          </p:cNvSpPr>
          <p:nvPr>
            <p:ph type="pic" sz="quarter" idx="14"/>
          </p:nvPr>
        </p:nvSpPr>
        <p:spPr>
          <a:xfrm>
            <a:off x="8776972" y="731519"/>
            <a:ext cx="3049268" cy="5210731"/>
          </a:xfrm>
        </p:spPr>
        <p:txBody>
          <a:bodyPr/>
          <a:lstStyle/>
          <a:p>
            <a:endParaRPr lang="zh-CN" altLang="en-US" dirty="0"/>
          </a:p>
        </p:txBody>
      </p:sp>
      <p:sp>
        <p:nvSpPr>
          <p:cNvPr id="10" name="图片占位符 12">
            <a:extLst>
              <a:ext uri="{FF2B5EF4-FFF2-40B4-BE49-F238E27FC236}">
                <a16:creationId xmlns:a16="http://schemas.microsoft.com/office/drawing/2014/main" xmlns="" id="{D746B56B-3A74-40C6-AC3A-D1A7D1665357}"/>
              </a:ext>
            </a:extLst>
          </p:cNvPr>
          <p:cNvSpPr>
            <a:spLocks noGrp="1"/>
          </p:cNvSpPr>
          <p:nvPr>
            <p:ph type="pic" sz="quarter" idx="15"/>
          </p:nvPr>
        </p:nvSpPr>
        <p:spPr>
          <a:xfrm>
            <a:off x="3078163" y="3443524"/>
            <a:ext cx="2712403" cy="2498726"/>
          </a:xfrm>
        </p:spPr>
        <p:txBody>
          <a:bodyPr/>
          <a:lstStyle/>
          <a:p>
            <a:endParaRPr lang="zh-CN" altLang="en-US"/>
          </a:p>
        </p:txBody>
      </p:sp>
    </p:spTree>
    <p:extLst>
      <p:ext uri="{BB962C8B-B14F-4D97-AF65-F5344CB8AC3E}">
        <p14:creationId xmlns:p14="http://schemas.microsoft.com/office/powerpoint/2010/main" val="603203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42A05F32-3C58-4BD5-B640-723BC7819FE4}"/>
              </a:ext>
            </a:extLst>
          </p:cNvPr>
          <p:cNvSpPr>
            <a:spLocks noGrp="1"/>
          </p:cNvSpPr>
          <p:nvPr>
            <p:ph type="pic" sz="quarter" idx="10"/>
          </p:nvPr>
        </p:nvSpPr>
        <p:spPr>
          <a:xfrm>
            <a:off x="716280" y="2407920"/>
            <a:ext cx="6400800" cy="4008438"/>
          </a:xfrm>
        </p:spPr>
        <p:txBody>
          <a:bodyPr/>
          <a:lstStyle/>
          <a:p>
            <a:endParaRPr lang="zh-CN" altLang="en-US"/>
          </a:p>
        </p:txBody>
      </p:sp>
      <p:sp>
        <p:nvSpPr>
          <p:cNvPr id="9" name="文本占位符 8">
            <a:extLst>
              <a:ext uri="{FF2B5EF4-FFF2-40B4-BE49-F238E27FC236}">
                <a16:creationId xmlns:a16="http://schemas.microsoft.com/office/drawing/2014/main" xmlns="" id="{B066C452-DF34-4469-8EA4-94384B676D7A}"/>
              </a:ext>
            </a:extLst>
          </p:cNvPr>
          <p:cNvSpPr>
            <a:spLocks noGrp="1"/>
          </p:cNvSpPr>
          <p:nvPr>
            <p:ph type="body" sz="quarter" idx="11"/>
          </p:nvPr>
        </p:nvSpPr>
        <p:spPr>
          <a:xfrm>
            <a:off x="7528243" y="2407920"/>
            <a:ext cx="3749675" cy="40084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0" name="文本占位符 8">
            <a:extLst>
              <a:ext uri="{FF2B5EF4-FFF2-40B4-BE49-F238E27FC236}">
                <a16:creationId xmlns:a16="http://schemas.microsoft.com/office/drawing/2014/main" xmlns="" id="{538E65F3-070D-404F-AF40-DD5CF4378F57}"/>
              </a:ext>
            </a:extLst>
          </p:cNvPr>
          <p:cNvSpPr>
            <a:spLocks noGrp="1"/>
          </p:cNvSpPr>
          <p:nvPr>
            <p:ph type="body" sz="quarter" idx="12"/>
          </p:nvPr>
        </p:nvSpPr>
        <p:spPr>
          <a:xfrm>
            <a:off x="716280" y="495141"/>
            <a:ext cx="4648200" cy="137937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1" name="文本占位符 8">
            <a:extLst>
              <a:ext uri="{FF2B5EF4-FFF2-40B4-BE49-F238E27FC236}">
                <a16:creationId xmlns:a16="http://schemas.microsoft.com/office/drawing/2014/main" xmlns="" id="{33B15911-297B-44CE-B84B-40E15129F700}"/>
              </a:ext>
            </a:extLst>
          </p:cNvPr>
          <p:cNvSpPr>
            <a:spLocks noGrp="1"/>
          </p:cNvSpPr>
          <p:nvPr>
            <p:ph type="body" sz="quarter" idx="13"/>
          </p:nvPr>
        </p:nvSpPr>
        <p:spPr>
          <a:xfrm>
            <a:off x="6629718" y="533082"/>
            <a:ext cx="4648200" cy="137937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3543760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 id="{5D3DC67B-DF00-4A36-A84D-BE257FD32B81}"/>
              </a:ext>
            </a:extLst>
          </p:cNvPr>
          <p:cNvSpPr>
            <a:spLocks noGrp="1"/>
          </p:cNvSpPr>
          <p:nvPr>
            <p:ph type="pic" sz="quarter" idx="13"/>
          </p:nvPr>
        </p:nvSpPr>
        <p:spPr>
          <a:xfrm>
            <a:off x="1" y="1112202"/>
            <a:ext cx="5044440" cy="4313238"/>
          </a:xfrm>
          <a:solidFill>
            <a:schemeClr val="bg1"/>
          </a:solidFill>
        </p:spPr>
        <p:txBody>
          <a:bodyPr/>
          <a:lstStyle/>
          <a:p>
            <a:endParaRPr lang="zh-CN" altLang="en-US"/>
          </a:p>
        </p:txBody>
      </p:sp>
      <p:sp>
        <p:nvSpPr>
          <p:cNvPr id="10" name="图片占位符 9">
            <a:extLst>
              <a:ext uri="{FF2B5EF4-FFF2-40B4-BE49-F238E27FC236}">
                <a16:creationId xmlns:a16="http://schemas.microsoft.com/office/drawing/2014/main" xmlns="" id="{5C8542F5-2D9C-4743-9D58-C9F3571927AD}"/>
              </a:ext>
            </a:extLst>
          </p:cNvPr>
          <p:cNvSpPr>
            <a:spLocks noGrp="1"/>
          </p:cNvSpPr>
          <p:nvPr>
            <p:ph type="pic" sz="quarter" idx="15"/>
          </p:nvPr>
        </p:nvSpPr>
        <p:spPr>
          <a:xfrm>
            <a:off x="9006840" y="1112202"/>
            <a:ext cx="3185160" cy="4313238"/>
          </a:xfrm>
          <a:solidFill>
            <a:schemeClr val="bg1"/>
          </a:solidFill>
        </p:spPr>
        <p:txBody>
          <a:bodyPr/>
          <a:lstStyle/>
          <a:p>
            <a:endParaRPr lang="zh-CN" altLang="en-US"/>
          </a:p>
        </p:txBody>
      </p:sp>
    </p:spTree>
    <p:extLst>
      <p:ext uri="{BB962C8B-B14F-4D97-AF65-F5344CB8AC3E}">
        <p14:creationId xmlns:p14="http://schemas.microsoft.com/office/powerpoint/2010/main" val="2179129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空白">
    <p:spTree>
      <p:nvGrpSpPr>
        <p:cNvPr id="1" name=""/>
        <p:cNvGrpSpPr/>
        <p:nvPr/>
      </p:nvGrpSpPr>
      <p:grpSpPr>
        <a:xfrm>
          <a:off x="0" y="0"/>
          <a:ext cx="0" cy="0"/>
          <a:chOff x="0" y="0"/>
          <a:chExt cx="0" cy="0"/>
        </a:xfrm>
      </p:grpSpPr>
      <p:sp>
        <p:nvSpPr>
          <p:cNvPr id="4" name="图片占位符 5">
            <a:extLst>
              <a:ext uri="{FF2B5EF4-FFF2-40B4-BE49-F238E27FC236}">
                <a16:creationId xmlns:a16="http://schemas.microsoft.com/office/drawing/2014/main" xmlns="" id="{3619BF60-5492-4954-933A-8D9724391975}"/>
              </a:ext>
            </a:extLst>
          </p:cNvPr>
          <p:cNvSpPr>
            <a:spLocks noGrp="1"/>
          </p:cNvSpPr>
          <p:nvPr>
            <p:ph type="pic" sz="quarter" idx="14"/>
          </p:nvPr>
        </p:nvSpPr>
        <p:spPr>
          <a:xfrm>
            <a:off x="4220307" y="856957"/>
            <a:ext cx="3282460" cy="5144086"/>
          </a:xfrm>
          <a:solidFill>
            <a:schemeClr val="bg1"/>
          </a:solidFill>
        </p:spPr>
        <p:txBody>
          <a:bodyPr/>
          <a:lstStyle/>
          <a:p>
            <a:endParaRPr lang="zh-CN" altLang="en-US"/>
          </a:p>
        </p:txBody>
      </p:sp>
      <p:sp>
        <p:nvSpPr>
          <p:cNvPr id="5" name="图片占位符 5">
            <a:extLst>
              <a:ext uri="{FF2B5EF4-FFF2-40B4-BE49-F238E27FC236}">
                <a16:creationId xmlns:a16="http://schemas.microsoft.com/office/drawing/2014/main" xmlns="" id="{0393BD61-4048-4F2C-BDD7-9CE017026EBD}"/>
              </a:ext>
            </a:extLst>
          </p:cNvPr>
          <p:cNvSpPr>
            <a:spLocks noGrp="1"/>
          </p:cNvSpPr>
          <p:nvPr>
            <p:ph type="pic" sz="quarter" idx="15"/>
          </p:nvPr>
        </p:nvSpPr>
        <p:spPr>
          <a:xfrm>
            <a:off x="562707" y="856957"/>
            <a:ext cx="3282460" cy="5144086"/>
          </a:xfrm>
          <a:solidFill>
            <a:schemeClr val="bg1"/>
          </a:solidFill>
        </p:spPr>
        <p:txBody>
          <a:bodyPr/>
          <a:lstStyle/>
          <a:p>
            <a:endParaRPr lang="zh-CN" altLang="en-US"/>
          </a:p>
        </p:txBody>
      </p:sp>
    </p:spTree>
    <p:extLst>
      <p:ext uri="{BB962C8B-B14F-4D97-AF65-F5344CB8AC3E}">
        <p14:creationId xmlns:p14="http://schemas.microsoft.com/office/powerpoint/2010/main" val="2308452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10" name="内容占位符 9">
            <a:extLst>
              <a:ext uri="{FF2B5EF4-FFF2-40B4-BE49-F238E27FC236}">
                <a16:creationId xmlns:a16="http://schemas.microsoft.com/office/drawing/2014/main" xmlns="" id="{DF36A259-6FD2-4483-8A9E-47C935EFBE28}"/>
              </a:ext>
            </a:extLst>
          </p:cNvPr>
          <p:cNvSpPr>
            <a:spLocks noGrp="1"/>
          </p:cNvSpPr>
          <p:nvPr>
            <p:ph sz="quarter" idx="10"/>
          </p:nvPr>
        </p:nvSpPr>
        <p:spPr>
          <a:xfrm>
            <a:off x="0" y="-15240"/>
            <a:ext cx="3886200" cy="687324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图片占位符 11">
            <a:extLst>
              <a:ext uri="{FF2B5EF4-FFF2-40B4-BE49-F238E27FC236}">
                <a16:creationId xmlns:a16="http://schemas.microsoft.com/office/drawing/2014/main" xmlns="" id="{9C1B5497-F3A3-4C84-8D51-839B47B455AA}"/>
              </a:ext>
            </a:extLst>
          </p:cNvPr>
          <p:cNvSpPr>
            <a:spLocks noGrp="1"/>
          </p:cNvSpPr>
          <p:nvPr>
            <p:ph type="pic" sz="quarter" idx="11"/>
          </p:nvPr>
        </p:nvSpPr>
        <p:spPr>
          <a:xfrm>
            <a:off x="1723073" y="990918"/>
            <a:ext cx="4540568" cy="4540568"/>
          </a:xfrm>
          <a:prstGeom prst="ellipse">
            <a:avLst/>
          </a:prstGeom>
        </p:spPr>
        <p:txBody>
          <a:bodyPr/>
          <a:lstStyle/>
          <a:p>
            <a:endParaRPr lang="zh-CN" altLang="en-US"/>
          </a:p>
        </p:txBody>
      </p:sp>
      <p:sp>
        <p:nvSpPr>
          <p:cNvPr id="13" name="内容占位符 9">
            <a:extLst>
              <a:ext uri="{FF2B5EF4-FFF2-40B4-BE49-F238E27FC236}">
                <a16:creationId xmlns:a16="http://schemas.microsoft.com/office/drawing/2014/main" xmlns="" id="{161FB9B7-43F3-4E96-B4A6-F11E5F259B48}"/>
              </a:ext>
            </a:extLst>
          </p:cNvPr>
          <p:cNvSpPr>
            <a:spLocks noGrp="1"/>
          </p:cNvSpPr>
          <p:nvPr>
            <p:ph sz="quarter" idx="12"/>
          </p:nvPr>
        </p:nvSpPr>
        <p:spPr>
          <a:xfrm>
            <a:off x="7391400" y="2118360"/>
            <a:ext cx="3886200" cy="262128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26989495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空白">
    <p:spTree>
      <p:nvGrpSpPr>
        <p:cNvPr id="1" name=""/>
        <p:cNvGrpSpPr/>
        <p:nvPr/>
      </p:nvGrpSpPr>
      <p:grpSpPr>
        <a:xfrm>
          <a:off x="0" y="0"/>
          <a:ext cx="0" cy="0"/>
          <a:chOff x="0" y="0"/>
          <a:chExt cx="0" cy="0"/>
        </a:xfrm>
      </p:grpSpPr>
      <p:sp>
        <p:nvSpPr>
          <p:cNvPr id="5" name="图片占位符 5">
            <a:extLst>
              <a:ext uri="{FF2B5EF4-FFF2-40B4-BE49-F238E27FC236}">
                <a16:creationId xmlns:a16="http://schemas.microsoft.com/office/drawing/2014/main" xmlns="" id="{0393BD61-4048-4F2C-BDD7-9CE017026EBD}"/>
              </a:ext>
            </a:extLst>
          </p:cNvPr>
          <p:cNvSpPr>
            <a:spLocks noGrp="1"/>
          </p:cNvSpPr>
          <p:nvPr>
            <p:ph type="pic" sz="quarter" idx="15"/>
          </p:nvPr>
        </p:nvSpPr>
        <p:spPr>
          <a:xfrm>
            <a:off x="1055077" y="0"/>
            <a:ext cx="4783015" cy="3048000"/>
          </a:xfrm>
          <a:solidFill>
            <a:schemeClr val="bg1"/>
          </a:solidFill>
        </p:spPr>
        <p:txBody>
          <a:bodyPr/>
          <a:lstStyle/>
          <a:p>
            <a:endParaRPr lang="zh-CN" altLang="en-US"/>
          </a:p>
        </p:txBody>
      </p:sp>
      <p:sp>
        <p:nvSpPr>
          <p:cNvPr id="6" name="图片占位符 5">
            <a:extLst>
              <a:ext uri="{FF2B5EF4-FFF2-40B4-BE49-F238E27FC236}">
                <a16:creationId xmlns:a16="http://schemas.microsoft.com/office/drawing/2014/main" xmlns="" id="{D35F2AD7-C9D9-4CBB-ACB8-F31689AA5EFC}"/>
              </a:ext>
            </a:extLst>
          </p:cNvPr>
          <p:cNvSpPr>
            <a:spLocks noGrp="1"/>
          </p:cNvSpPr>
          <p:nvPr>
            <p:ph type="pic" sz="quarter" idx="16"/>
          </p:nvPr>
        </p:nvSpPr>
        <p:spPr>
          <a:xfrm>
            <a:off x="6096000" y="3810000"/>
            <a:ext cx="4783015" cy="3048000"/>
          </a:xfrm>
          <a:solidFill>
            <a:schemeClr val="bg1"/>
          </a:solidFill>
        </p:spPr>
        <p:txBody>
          <a:bodyPr/>
          <a:lstStyle/>
          <a:p>
            <a:endParaRPr lang="zh-CN" altLang="en-US" dirty="0"/>
          </a:p>
        </p:txBody>
      </p:sp>
    </p:spTree>
    <p:extLst>
      <p:ext uri="{BB962C8B-B14F-4D97-AF65-F5344CB8AC3E}">
        <p14:creationId xmlns:p14="http://schemas.microsoft.com/office/powerpoint/2010/main" val="179821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空白">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45041E4D-9CDD-430A-9EE8-91B66AF50130}"/>
              </a:ext>
            </a:extLst>
          </p:cNvPr>
          <p:cNvSpPr>
            <a:spLocks noGrp="1"/>
          </p:cNvSpPr>
          <p:nvPr>
            <p:ph type="pic" sz="quarter" idx="10"/>
          </p:nvPr>
        </p:nvSpPr>
        <p:spPr>
          <a:xfrm>
            <a:off x="5501640" y="350838"/>
            <a:ext cx="6248400" cy="3337241"/>
          </a:xfrm>
        </p:spPr>
        <p:txBody>
          <a:bodyPr/>
          <a:lstStyle/>
          <a:p>
            <a:endParaRPr lang="zh-CN" altLang="en-US"/>
          </a:p>
        </p:txBody>
      </p:sp>
      <p:sp>
        <p:nvSpPr>
          <p:cNvPr id="9" name="图片占位符 6">
            <a:extLst>
              <a:ext uri="{FF2B5EF4-FFF2-40B4-BE49-F238E27FC236}">
                <a16:creationId xmlns:a16="http://schemas.microsoft.com/office/drawing/2014/main" xmlns="" id="{E8C63587-48C6-4944-874F-009244731305}"/>
              </a:ext>
            </a:extLst>
          </p:cNvPr>
          <p:cNvSpPr>
            <a:spLocks noGrp="1"/>
          </p:cNvSpPr>
          <p:nvPr>
            <p:ph type="pic" sz="quarter" idx="11"/>
          </p:nvPr>
        </p:nvSpPr>
        <p:spPr>
          <a:xfrm>
            <a:off x="5501640" y="3855720"/>
            <a:ext cx="3154680" cy="2545079"/>
          </a:xfrm>
        </p:spPr>
        <p:txBody>
          <a:bodyPr/>
          <a:lstStyle/>
          <a:p>
            <a:endParaRPr lang="zh-CN" altLang="en-US"/>
          </a:p>
        </p:txBody>
      </p:sp>
      <p:sp>
        <p:nvSpPr>
          <p:cNvPr id="11" name="图片占位符 6">
            <a:extLst>
              <a:ext uri="{FF2B5EF4-FFF2-40B4-BE49-F238E27FC236}">
                <a16:creationId xmlns:a16="http://schemas.microsoft.com/office/drawing/2014/main" xmlns="" id="{2FB96B8B-58B1-4392-950F-07684B7872FC}"/>
              </a:ext>
            </a:extLst>
          </p:cNvPr>
          <p:cNvSpPr>
            <a:spLocks noGrp="1"/>
          </p:cNvSpPr>
          <p:nvPr>
            <p:ph type="pic" sz="quarter" idx="12"/>
          </p:nvPr>
        </p:nvSpPr>
        <p:spPr>
          <a:xfrm>
            <a:off x="8854440" y="3855720"/>
            <a:ext cx="2895600" cy="2545079"/>
          </a:xfrm>
        </p:spPr>
        <p:txBody>
          <a:bodyPr/>
          <a:lstStyle/>
          <a:p>
            <a:endParaRPr lang="zh-CN" altLang="en-US"/>
          </a:p>
        </p:txBody>
      </p:sp>
    </p:spTree>
    <p:extLst>
      <p:ext uri="{BB962C8B-B14F-4D97-AF65-F5344CB8AC3E}">
        <p14:creationId xmlns:p14="http://schemas.microsoft.com/office/powerpoint/2010/main" val="3467093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空白">
    <p:spTree>
      <p:nvGrpSpPr>
        <p:cNvPr id="1" name=""/>
        <p:cNvGrpSpPr/>
        <p:nvPr/>
      </p:nvGrpSpPr>
      <p:grpSpPr>
        <a:xfrm>
          <a:off x="0" y="0"/>
          <a:ext cx="0" cy="0"/>
          <a:chOff x="0" y="0"/>
          <a:chExt cx="0" cy="0"/>
        </a:xfrm>
      </p:grpSpPr>
      <p:sp>
        <p:nvSpPr>
          <p:cNvPr id="3" name="图片占位符 2">
            <a:extLst>
              <a:ext uri="{FF2B5EF4-FFF2-40B4-BE49-F238E27FC236}">
                <a16:creationId xmlns:a16="http://schemas.microsoft.com/office/drawing/2014/main" xmlns="" id="{E9EB3A07-D84B-45E2-B920-3B74BA1DA724}"/>
              </a:ext>
            </a:extLst>
          </p:cNvPr>
          <p:cNvSpPr>
            <a:spLocks noGrp="1"/>
          </p:cNvSpPr>
          <p:nvPr>
            <p:ph type="pic" sz="quarter" idx="10"/>
          </p:nvPr>
        </p:nvSpPr>
        <p:spPr>
          <a:xfrm>
            <a:off x="846365" y="716279"/>
            <a:ext cx="2780756" cy="2668967"/>
          </a:xfrm>
          <a:prstGeom prst="ellipse">
            <a:avLst/>
          </a:prstGeom>
          <a:ln>
            <a:noFill/>
          </a:ln>
        </p:spPr>
        <p:txBody>
          <a:bodyPr/>
          <a:lstStyle/>
          <a:p>
            <a:endParaRPr lang="zh-CN" altLang="en-US"/>
          </a:p>
        </p:txBody>
      </p:sp>
      <p:sp>
        <p:nvSpPr>
          <p:cNvPr id="8" name="图片占位符 2">
            <a:extLst>
              <a:ext uri="{FF2B5EF4-FFF2-40B4-BE49-F238E27FC236}">
                <a16:creationId xmlns:a16="http://schemas.microsoft.com/office/drawing/2014/main" xmlns="" id="{990C5163-D623-4493-B8AA-81CC3F0745E3}"/>
              </a:ext>
            </a:extLst>
          </p:cNvPr>
          <p:cNvSpPr>
            <a:spLocks noGrp="1"/>
          </p:cNvSpPr>
          <p:nvPr>
            <p:ph type="pic" sz="quarter" idx="11"/>
          </p:nvPr>
        </p:nvSpPr>
        <p:spPr>
          <a:xfrm>
            <a:off x="3940085" y="716279"/>
            <a:ext cx="2780756" cy="2668967"/>
          </a:xfrm>
          <a:prstGeom prst="ellipse">
            <a:avLst/>
          </a:prstGeom>
          <a:ln>
            <a:noFill/>
          </a:ln>
        </p:spPr>
        <p:txBody>
          <a:bodyPr/>
          <a:lstStyle/>
          <a:p>
            <a:endParaRPr lang="zh-CN" altLang="en-US"/>
          </a:p>
        </p:txBody>
      </p:sp>
      <p:sp>
        <p:nvSpPr>
          <p:cNvPr id="10" name="图片占位符 2">
            <a:extLst>
              <a:ext uri="{FF2B5EF4-FFF2-40B4-BE49-F238E27FC236}">
                <a16:creationId xmlns:a16="http://schemas.microsoft.com/office/drawing/2014/main" xmlns="" id="{3DD2EC3D-B52B-4539-BB4F-C4F03B1ACAC4}"/>
              </a:ext>
            </a:extLst>
          </p:cNvPr>
          <p:cNvSpPr>
            <a:spLocks noGrp="1"/>
          </p:cNvSpPr>
          <p:nvPr>
            <p:ph type="pic" sz="quarter" idx="12"/>
          </p:nvPr>
        </p:nvSpPr>
        <p:spPr>
          <a:xfrm>
            <a:off x="846365" y="3611879"/>
            <a:ext cx="2780756" cy="2668967"/>
          </a:xfrm>
          <a:prstGeom prst="ellipse">
            <a:avLst/>
          </a:prstGeom>
          <a:ln>
            <a:noFill/>
          </a:ln>
        </p:spPr>
        <p:txBody>
          <a:bodyPr/>
          <a:lstStyle/>
          <a:p>
            <a:endParaRPr lang="zh-CN" altLang="en-US"/>
          </a:p>
        </p:txBody>
      </p:sp>
      <p:sp>
        <p:nvSpPr>
          <p:cNvPr id="12" name="图片占位符 2">
            <a:extLst>
              <a:ext uri="{FF2B5EF4-FFF2-40B4-BE49-F238E27FC236}">
                <a16:creationId xmlns:a16="http://schemas.microsoft.com/office/drawing/2014/main" xmlns="" id="{DE37EB92-B1EC-4656-A5C0-7B7FFE73D8ED}"/>
              </a:ext>
            </a:extLst>
          </p:cNvPr>
          <p:cNvSpPr>
            <a:spLocks noGrp="1"/>
          </p:cNvSpPr>
          <p:nvPr>
            <p:ph type="pic" sz="quarter" idx="13"/>
          </p:nvPr>
        </p:nvSpPr>
        <p:spPr>
          <a:xfrm>
            <a:off x="3940085" y="3611879"/>
            <a:ext cx="2780756" cy="2668967"/>
          </a:xfrm>
          <a:prstGeom prst="ellipse">
            <a:avLst/>
          </a:prstGeom>
          <a:ln>
            <a:noFill/>
          </a:ln>
        </p:spPr>
        <p:txBody>
          <a:bodyPr/>
          <a:lstStyle/>
          <a:p>
            <a:endParaRPr lang="zh-CN" altLang="en-US"/>
          </a:p>
        </p:txBody>
      </p:sp>
    </p:spTree>
    <p:extLst>
      <p:ext uri="{BB962C8B-B14F-4D97-AF65-F5344CB8AC3E}">
        <p14:creationId xmlns:p14="http://schemas.microsoft.com/office/powerpoint/2010/main" val="13236293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446E7A7B-7DB8-49E8-AEF2-3BE9211E2A6D}"/>
              </a:ext>
            </a:extLst>
          </p:cNvPr>
          <p:cNvSpPr>
            <a:spLocks noGrp="1"/>
          </p:cNvSpPr>
          <p:nvPr>
            <p:ph type="pic" sz="quarter" idx="10"/>
          </p:nvPr>
        </p:nvSpPr>
        <p:spPr>
          <a:xfrm>
            <a:off x="441325" y="350203"/>
            <a:ext cx="3490913" cy="3763962"/>
          </a:xfrm>
        </p:spPr>
        <p:txBody>
          <a:bodyPr/>
          <a:lstStyle/>
          <a:p>
            <a:endParaRPr lang="zh-CN" altLang="en-US"/>
          </a:p>
        </p:txBody>
      </p:sp>
      <p:sp>
        <p:nvSpPr>
          <p:cNvPr id="8" name="图片占位符 6">
            <a:extLst>
              <a:ext uri="{FF2B5EF4-FFF2-40B4-BE49-F238E27FC236}">
                <a16:creationId xmlns:a16="http://schemas.microsoft.com/office/drawing/2014/main" xmlns="" id="{417B0121-1197-4204-AA3C-E41633AF0A20}"/>
              </a:ext>
            </a:extLst>
          </p:cNvPr>
          <p:cNvSpPr>
            <a:spLocks noGrp="1"/>
          </p:cNvSpPr>
          <p:nvPr>
            <p:ph type="pic" sz="quarter" idx="11"/>
          </p:nvPr>
        </p:nvSpPr>
        <p:spPr>
          <a:xfrm>
            <a:off x="441324" y="4297363"/>
            <a:ext cx="3490913" cy="2210434"/>
          </a:xfrm>
        </p:spPr>
        <p:txBody>
          <a:bodyPr/>
          <a:lstStyle/>
          <a:p>
            <a:endParaRPr lang="zh-CN" altLang="en-US"/>
          </a:p>
        </p:txBody>
      </p:sp>
      <p:sp>
        <p:nvSpPr>
          <p:cNvPr id="9" name="图片占位符 6">
            <a:extLst>
              <a:ext uri="{FF2B5EF4-FFF2-40B4-BE49-F238E27FC236}">
                <a16:creationId xmlns:a16="http://schemas.microsoft.com/office/drawing/2014/main" xmlns="" id="{D65922DC-26DB-42B9-B60E-996636801EA6}"/>
              </a:ext>
            </a:extLst>
          </p:cNvPr>
          <p:cNvSpPr>
            <a:spLocks noGrp="1"/>
          </p:cNvSpPr>
          <p:nvPr>
            <p:ph type="pic" sz="quarter" idx="12"/>
          </p:nvPr>
        </p:nvSpPr>
        <p:spPr>
          <a:xfrm>
            <a:off x="4159884" y="2971800"/>
            <a:ext cx="3490913" cy="3535997"/>
          </a:xfrm>
        </p:spPr>
        <p:txBody>
          <a:bodyPr/>
          <a:lstStyle/>
          <a:p>
            <a:endParaRPr lang="zh-CN" altLang="en-US"/>
          </a:p>
        </p:txBody>
      </p:sp>
      <p:sp>
        <p:nvSpPr>
          <p:cNvPr id="10" name="图片占位符 6">
            <a:extLst>
              <a:ext uri="{FF2B5EF4-FFF2-40B4-BE49-F238E27FC236}">
                <a16:creationId xmlns:a16="http://schemas.microsoft.com/office/drawing/2014/main" xmlns="" id="{92CF9D8D-503A-4622-BAB8-ADA65F5F4D45}"/>
              </a:ext>
            </a:extLst>
          </p:cNvPr>
          <p:cNvSpPr>
            <a:spLocks noGrp="1"/>
          </p:cNvSpPr>
          <p:nvPr>
            <p:ph type="pic" sz="quarter" idx="13"/>
          </p:nvPr>
        </p:nvSpPr>
        <p:spPr>
          <a:xfrm>
            <a:off x="4159883" y="350203"/>
            <a:ext cx="3490913" cy="2453957"/>
          </a:xfrm>
        </p:spPr>
        <p:txBody>
          <a:bodyPr/>
          <a:lstStyle/>
          <a:p>
            <a:endParaRPr lang="zh-CN" altLang="en-US"/>
          </a:p>
        </p:txBody>
      </p:sp>
    </p:spTree>
    <p:extLst>
      <p:ext uri="{BB962C8B-B14F-4D97-AF65-F5344CB8AC3E}">
        <p14:creationId xmlns:p14="http://schemas.microsoft.com/office/powerpoint/2010/main" val="486475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446E7A7B-7DB8-49E8-AEF2-3BE9211E2A6D}"/>
              </a:ext>
            </a:extLst>
          </p:cNvPr>
          <p:cNvSpPr>
            <a:spLocks noGrp="1"/>
          </p:cNvSpPr>
          <p:nvPr>
            <p:ph type="pic" sz="quarter" idx="10"/>
          </p:nvPr>
        </p:nvSpPr>
        <p:spPr>
          <a:xfrm>
            <a:off x="441325" y="350203"/>
            <a:ext cx="3490913" cy="6157594"/>
          </a:xfrm>
        </p:spPr>
        <p:txBody>
          <a:bodyPr/>
          <a:lstStyle/>
          <a:p>
            <a:endParaRPr lang="zh-CN" altLang="en-US"/>
          </a:p>
        </p:txBody>
      </p:sp>
      <p:sp>
        <p:nvSpPr>
          <p:cNvPr id="9" name="图片占位符 6">
            <a:extLst>
              <a:ext uri="{FF2B5EF4-FFF2-40B4-BE49-F238E27FC236}">
                <a16:creationId xmlns:a16="http://schemas.microsoft.com/office/drawing/2014/main" xmlns="" id="{D65922DC-26DB-42B9-B60E-996636801EA6}"/>
              </a:ext>
            </a:extLst>
          </p:cNvPr>
          <p:cNvSpPr>
            <a:spLocks noGrp="1"/>
          </p:cNvSpPr>
          <p:nvPr>
            <p:ph type="pic" sz="quarter" idx="12"/>
          </p:nvPr>
        </p:nvSpPr>
        <p:spPr>
          <a:xfrm>
            <a:off x="4159884" y="3093720"/>
            <a:ext cx="3963036" cy="3414077"/>
          </a:xfrm>
        </p:spPr>
        <p:txBody>
          <a:bodyPr/>
          <a:lstStyle/>
          <a:p>
            <a:endParaRPr lang="zh-CN" altLang="en-US"/>
          </a:p>
        </p:txBody>
      </p:sp>
      <p:sp>
        <p:nvSpPr>
          <p:cNvPr id="10" name="图片占位符 6">
            <a:extLst>
              <a:ext uri="{FF2B5EF4-FFF2-40B4-BE49-F238E27FC236}">
                <a16:creationId xmlns:a16="http://schemas.microsoft.com/office/drawing/2014/main" xmlns="" id="{92CF9D8D-503A-4622-BAB8-ADA65F5F4D45}"/>
              </a:ext>
            </a:extLst>
          </p:cNvPr>
          <p:cNvSpPr>
            <a:spLocks noGrp="1"/>
          </p:cNvSpPr>
          <p:nvPr>
            <p:ph type="pic" sz="quarter" idx="13"/>
          </p:nvPr>
        </p:nvSpPr>
        <p:spPr>
          <a:xfrm>
            <a:off x="4159883" y="350203"/>
            <a:ext cx="3963037" cy="2575877"/>
          </a:xfrm>
        </p:spPr>
        <p:txBody>
          <a:bodyPr/>
          <a:lstStyle/>
          <a:p>
            <a:endParaRPr lang="zh-CN" altLang="en-US"/>
          </a:p>
        </p:txBody>
      </p:sp>
    </p:spTree>
    <p:extLst>
      <p:ext uri="{BB962C8B-B14F-4D97-AF65-F5344CB8AC3E}">
        <p14:creationId xmlns:p14="http://schemas.microsoft.com/office/powerpoint/2010/main" val="1243462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CC43B144-5AC5-4341-9663-51E55961D93D}"/>
              </a:ext>
            </a:extLst>
          </p:cNvPr>
          <p:cNvSpPr>
            <a:spLocks noGrp="1"/>
          </p:cNvSpPr>
          <p:nvPr>
            <p:ph type="pic" sz="quarter" idx="10"/>
          </p:nvPr>
        </p:nvSpPr>
        <p:spPr>
          <a:xfrm>
            <a:off x="4480243" y="349250"/>
            <a:ext cx="3414712" cy="3079750"/>
          </a:xfrm>
        </p:spPr>
        <p:txBody>
          <a:bodyPr/>
          <a:lstStyle/>
          <a:p>
            <a:endParaRPr lang="zh-CN" altLang="en-US" dirty="0"/>
          </a:p>
        </p:txBody>
      </p:sp>
      <p:sp>
        <p:nvSpPr>
          <p:cNvPr id="8" name="图片占位符 6">
            <a:extLst>
              <a:ext uri="{FF2B5EF4-FFF2-40B4-BE49-F238E27FC236}">
                <a16:creationId xmlns:a16="http://schemas.microsoft.com/office/drawing/2014/main" xmlns="" id="{DE20125D-ECA5-43EF-A8A3-248C14FB31FC}"/>
              </a:ext>
            </a:extLst>
          </p:cNvPr>
          <p:cNvSpPr>
            <a:spLocks noGrp="1"/>
          </p:cNvSpPr>
          <p:nvPr>
            <p:ph type="pic" sz="quarter" idx="11"/>
          </p:nvPr>
        </p:nvSpPr>
        <p:spPr>
          <a:xfrm>
            <a:off x="1065531" y="3429000"/>
            <a:ext cx="3414712" cy="3079750"/>
          </a:xfrm>
        </p:spPr>
        <p:txBody>
          <a:bodyPr/>
          <a:lstStyle/>
          <a:p>
            <a:endParaRPr lang="zh-CN" altLang="en-US"/>
          </a:p>
        </p:txBody>
      </p:sp>
      <p:sp>
        <p:nvSpPr>
          <p:cNvPr id="9" name="图片占位符 6">
            <a:extLst>
              <a:ext uri="{FF2B5EF4-FFF2-40B4-BE49-F238E27FC236}">
                <a16:creationId xmlns:a16="http://schemas.microsoft.com/office/drawing/2014/main" xmlns="" id="{4CBE9C84-A963-4844-AE01-FD27813BF57C}"/>
              </a:ext>
            </a:extLst>
          </p:cNvPr>
          <p:cNvSpPr>
            <a:spLocks noGrp="1"/>
          </p:cNvSpPr>
          <p:nvPr>
            <p:ph type="pic" sz="quarter" idx="12"/>
          </p:nvPr>
        </p:nvSpPr>
        <p:spPr>
          <a:xfrm>
            <a:off x="7894955" y="3429000"/>
            <a:ext cx="3414712" cy="3079750"/>
          </a:xfrm>
        </p:spPr>
        <p:txBody>
          <a:bodyPr/>
          <a:lstStyle/>
          <a:p>
            <a:endParaRPr lang="zh-CN" altLang="en-US"/>
          </a:p>
        </p:txBody>
      </p:sp>
      <p:sp>
        <p:nvSpPr>
          <p:cNvPr id="11" name="文本占位符 10">
            <a:extLst>
              <a:ext uri="{FF2B5EF4-FFF2-40B4-BE49-F238E27FC236}">
                <a16:creationId xmlns:a16="http://schemas.microsoft.com/office/drawing/2014/main" xmlns="" id="{727B8308-7868-4368-9E45-B9528A1CABD8}"/>
              </a:ext>
            </a:extLst>
          </p:cNvPr>
          <p:cNvSpPr>
            <a:spLocks noGrp="1"/>
          </p:cNvSpPr>
          <p:nvPr>
            <p:ph type="body" sz="quarter" idx="13"/>
          </p:nvPr>
        </p:nvSpPr>
        <p:spPr>
          <a:xfrm>
            <a:off x="1252494" y="518160"/>
            <a:ext cx="3040150" cy="2741930"/>
          </a:xfrm>
          <a:ln>
            <a:solidFill>
              <a:schemeClr val="tx1"/>
            </a:solidFill>
          </a:ln>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文本占位符 10">
            <a:extLst>
              <a:ext uri="{FF2B5EF4-FFF2-40B4-BE49-F238E27FC236}">
                <a16:creationId xmlns:a16="http://schemas.microsoft.com/office/drawing/2014/main" xmlns="" id="{986C9CF1-B2BB-4097-8460-78A11314A4AB}"/>
              </a:ext>
            </a:extLst>
          </p:cNvPr>
          <p:cNvSpPr>
            <a:spLocks noGrp="1"/>
          </p:cNvSpPr>
          <p:nvPr>
            <p:ph type="body" sz="quarter" idx="14"/>
          </p:nvPr>
        </p:nvSpPr>
        <p:spPr>
          <a:xfrm>
            <a:off x="4671609" y="3613150"/>
            <a:ext cx="3040150" cy="2741930"/>
          </a:xfrm>
          <a:ln>
            <a:solidFill>
              <a:schemeClr val="tx1"/>
            </a:solidFill>
          </a:ln>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3" name="文本占位符 10">
            <a:extLst>
              <a:ext uri="{FF2B5EF4-FFF2-40B4-BE49-F238E27FC236}">
                <a16:creationId xmlns:a16="http://schemas.microsoft.com/office/drawing/2014/main" xmlns="" id="{F0FB93CC-8B44-49D0-AEB6-19E081F58E9B}"/>
              </a:ext>
            </a:extLst>
          </p:cNvPr>
          <p:cNvSpPr>
            <a:spLocks noGrp="1"/>
          </p:cNvSpPr>
          <p:nvPr>
            <p:ph type="body" sz="quarter" idx="15"/>
          </p:nvPr>
        </p:nvSpPr>
        <p:spPr>
          <a:xfrm>
            <a:off x="8082236" y="518160"/>
            <a:ext cx="3040150" cy="2741930"/>
          </a:xfrm>
          <a:ln>
            <a:solidFill>
              <a:schemeClr val="tx1"/>
            </a:solidFill>
          </a:ln>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1090440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CC43B144-5AC5-4341-9663-51E55961D93D}"/>
              </a:ext>
            </a:extLst>
          </p:cNvPr>
          <p:cNvSpPr>
            <a:spLocks noGrp="1"/>
          </p:cNvSpPr>
          <p:nvPr>
            <p:ph type="pic" sz="quarter" idx="10"/>
          </p:nvPr>
        </p:nvSpPr>
        <p:spPr>
          <a:xfrm>
            <a:off x="4480243" y="349250"/>
            <a:ext cx="3414712" cy="3079750"/>
          </a:xfrm>
          <a:ln>
            <a:solidFill>
              <a:schemeClr val="tx1"/>
            </a:solidFill>
          </a:ln>
        </p:spPr>
        <p:txBody>
          <a:bodyPr/>
          <a:lstStyle/>
          <a:p>
            <a:endParaRPr lang="zh-CN" altLang="en-US" dirty="0"/>
          </a:p>
        </p:txBody>
      </p:sp>
      <p:sp>
        <p:nvSpPr>
          <p:cNvPr id="8" name="图片占位符 6">
            <a:extLst>
              <a:ext uri="{FF2B5EF4-FFF2-40B4-BE49-F238E27FC236}">
                <a16:creationId xmlns:a16="http://schemas.microsoft.com/office/drawing/2014/main" xmlns="" id="{DE20125D-ECA5-43EF-A8A3-248C14FB31FC}"/>
              </a:ext>
            </a:extLst>
          </p:cNvPr>
          <p:cNvSpPr>
            <a:spLocks noGrp="1"/>
          </p:cNvSpPr>
          <p:nvPr>
            <p:ph type="pic" sz="quarter" idx="11"/>
          </p:nvPr>
        </p:nvSpPr>
        <p:spPr>
          <a:xfrm>
            <a:off x="1065531" y="3429000"/>
            <a:ext cx="3414712" cy="3079750"/>
          </a:xfrm>
          <a:ln>
            <a:solidFill>
              <a:schemeClr val="tx1"/>
            </a:solidFill>
          </a:ln>
        </p:spPr>
        <p:txBody>
          <a:bodyPr/>
          <a:lstStyle/>
          <a:p>
            <a:endParaRPr lang="zh-CN" altLang="en-US" dirty="0"/>
          </a:p>
        </p:txBody>
      </p:sp>
      <p:sp>
        <p:nvSpPr>
          <p:cNvPr id="9" name="图片占位符 6">
            <a:extLst>
              <a:ext uri="{FF2B5EF4-FFF2-40B4-BE49-F238E27FC236}">
                <a16:creationId xmlns:a16="http://schemas.microsoft.com/office/drawing/2014/main" xmlns="" id="{4CBE9C84-A963-4844-AE01-FD27813BF57C}"/>
              </a:ext>
            </a:extLst>
          </p:cNvPr>
          <p:cNvSpPr>
            <a:spLocks noGrp="1"/>
          </p:cNvSpPr>
          <p:nvPr>
            <p:ph type="pic" sz="quarter" idx="12"/>
          </p:nvPr>
        </p:nvSpPr>
        <p:spPr>
          <a:xfrm>
            <a:off x="7894955" y="3429000"/>
            <a:ext cx="3414712" cy="3079750"/>
          </a:xfrm>
          <a:ln>
            <a:solidFill>
              <a:schemeClr val="tx1"/>
            </a:solidFill>
          </a:ln>
        </p:spPr>
        <p:txBody>
          <a:bodyPr/>
          <a:lstStyle/>
          <a:p>
            <a:endParaRPr lang="zh-CN" altLang="en-US"/>
          </a:p>
        </p:txBody>
      </p:sp>
      <p:sp>
        <p:nvSpPr>
          <p:cNvPr id="11" name="文本占位符 10">
            <a:extLst>
              <a:ext uri="{FF2B5EF4-FFF2-40B4-BE49-F238E27FC236}">
                <a16:creationId xmlns:a16="http://schemas.microsoft.com/office/drawing/2014/main" xmlns="" id="{727B8308-7868-4368-9E45-B9528A1CABD8}"/>
              </a:ext>
            </a:extLst>
          </p:cNvPr>
          <p:cNvSpPr>
            <a:spLocks noGrp="1"/>
          </p:cNvSpPr>
          <p:nvPr>
            <p:ph type="body" sz="quarter" idx="13"/>
          </p:nvPr>
        </p:nvSpPr>
        <p:spPr>
          <a:xfrm>
            <a:off x="1065213" y="349250"/>
            <a:ext cx="3414712" cy="3079750"/>
          </a:xfrm>
          <a:ln>
            <a:solidFill>
              <a:schemeClr val="tx1"/>
            </a:solidFill>
          </a:ln>
        </p:spPr>
        <p:txBody>
          <a:bodyPr/>
          <a:lstStyle/>
          <a:p>
            <a:pPr lvl="0"/>
            <a:endParaRPr lang="zh-CN" altLang="en-US" dirty="0"/>
          </a:p>
        </p:txBody>
      </p:sp>
      <p:sp>
        <p:nvSpPr>
          <p:cNvPr id="12" name="文本占位符 10">
            <a:extLst>
              <a:ext uri="{FF2B5EF4-FFF2-40B4-BE49-F238E27FC236}">
                <a16:creationId xmlns:a16="http://schemas.microsoft.com/office/drawing/2014/main" xmlns="" id="{986C9CF1-B2BB-4097-8460-78A11314A4AB}"/>
              </a:ext>
            </a:extLst>
          </p:cNvPr>
          <p:cNvSpPr>
            <a:spLocks noGrp="1"/>
          </p:cNvSpPr>
          <p:nvPr>
            <p:ph type="body" sz="quarter" idx="14"/>
          </p:nvPr>
        </p:nvSpPr>
        <p:spPr>
          <a:xfrm>
            <a:off x="4479925" y="3440269"/>
            <a:ext cx="3423518" cy="3087692"/>
          </a:xfrm>
          <a:ln>
            <a:solidFill>
              <a:schemeClr val="tx1"/>
            </a:solidFill>
          </a:ln>
        </p:spPr>
        <p:txBody>
          <a:bodyPr/>
          <a:lstStyle/>
          <a:p>
            <a:pPr lvl="0"/>
            <a:endParaRPr lang="zh-CN" altLang="en-US" dirty="0"/>
          </a:p>
        </p:txBody>
      </p:sp>
      <p:sp>
        <p:nvSpPr>
          <p:cNvPr id="13" name="文本占位符 10">
            <a:extLst>
              <a:ext uri="{FF2B5EF4-FFF2-40B4-BE49-F238E27FC236}">
                <a16:creationId xmlns:a16="http://schemas.microsoft.com/office/drawing/2014/main" xmlns="" id="{F0FB93CC-8B44-49D0-AEB6-19E081F58E9B}"/>
              </a:ext>
            </a:extLst>
          </p:cNvPr>
          <p:cNvSpPr>
            <a:spLocks noGrp="1"/>
          </p:cNvSpPr>
          <p:nvPr>
            <p:ph type="body" sz="quarter" idx="15"/>
          </p:nvPr>
        </p:nvSpPr>
        <p:spPr>
          <a:xfrm>
            <a:off x="7903443" y="356905"/>
            <a:ext cx="3397736" cy="3064440"/>
          </a:xfrm>
          <a:ln>
            <a:solidFill>
              <a:schemeClr val="tx1"/>
            </a:solidFill>
          </a:ln>
        </p:spPr>
        <p:txBody>
          <a:bodyPr/>
          <a:lstStyle/>
          <a:p>
            <a:pPr lvl="0"/>
            <a:endParaRPr lang="zh-CN" altLang="en-US" dirty="0"/>
          </a:p>
        </p:txBody>
      </p:sp>
    </p:spTree>
    <p:extLst>
      <p:ext uri="{BB962C8B-B14F-4D97-AF65-F5344CB8AC3E}">
        <p14:creationId xmlns:p14="http://schemas.microsoft.com/office/powerpoint/2010/main" val="4214123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E3C11D2-D5BA-46AC-BC1E-76D9AB8BEFD0}"/>
              </a:ext>
            </a:extLst>
          </p:cNvPr>
          <p:cNvSpPr>
            <a:spLocks noGrp="1"/>
          </p:cNvSpPr>
          <p:nvPr>
            <p:ph type="pic" sz="quarter" idx="10"/>
          </p:nvPr>
        </p:nvSpPr>
        <p:spPr>
          <a:xfrm>
            <a:off x="523893" y="426720"/>
            <a:ext cx="4362098" cy="2320082"/>
          </a:xfrm>
        </p:spPr>
        <p:txBody>
          <a:bodyPr/>
          <a:lstStyle/>
          <a:p>
            <a:endParaRPr lang="zh-CN" altLang="en-US"/>
          </a:p>
        </p:txBody>
      </p:sp>
      <p:sp>
        <p:nvSpPr>
          <p:cNvPr id="8" name="图片占位符 6">
            <a:extLst>
              <a:ext uri="{FF2B5EF4-FFF2-40B4-BE49-F238E27FC236}">
                <a16:creationId xmlns:a16="http://schemas.microsoft.com/office/drawing/2014/main" xmlns="" id="{9C056F01-3B84-4D36-BF8F-B554A4D620DD}"/>
              </a:ext>
            </a:extLst>
          </p:cNvPr>
          <p:cNvSpPr>
            <a:spLocks noGrp="1"/>
          </p:cNvSpPr>
          <p:nvPr>
            <p:ph type="pic" sz="quarter" idx="11"/>
          </p:nvPr>
        </p:nvSpPr>
        <p:spPr>
          <a:xfrm>
            <a:off x="523892" y="2941320"/>
            <a:ext cx="4362100" cy="3489960"/>
          </a:xfrm>
        </p:spPr>
        <p:txBody>
          <a:bodyPr/>
          <a:lstStyle/>
          <a:p>
            <a:endParaRPr lang="zh-CN" altLang="en-US"/>
          </a:p>
        </p:txBody>
      </p:sp>
      <p:sp>
        <p:nvSpPr>
          <p:cNvPr id="9" name="图片占位符 6">
            <a:extLst>
              <a:ext uri="{FF2B5EF4-FFF2-40B4-BE49-F238E27FC236}">
                <a16:creationId xmlns:a16="http://schemas.microsoft.com/office/drawing/2014/main" xmlns="" id="{203487BE-DE3B-4CF8-91B6-313810F3BB51}"/>
              </a:ext>
            </a:extLst>
          </p:cNvPr>
          <p:cNvSpPr>
            <a:spLocks noGrp="1"/>
          </p:cNvSpPr>
          <p:nvPr>
            <p:ph type="pic" sz="quarter" idx="12"/>
          </p:nvPr>
        </p:nvSpPr>
        <p:spPr>
          <a:xfrm>
            <a:off x="5124960" y="426720"/>
            <a:ext cx="3363720" cy="1905000"/>
          </a:xfrm>
        </p:spPr>
        <p:txBody>
          <a:bodyPr/>
          <a:lstStyle/>
          <a:p>
            <a:endParaRPr lang="zh-CN" altLang="en-US" dirty="0"/>
          </a:p>
        </p:txBody>
      </p:sp>
      <p:sp>
        <p:nvSpPr>
          <p:cNvPr id="10" name="图片占位符 6">
            <a:extLst>
              <a:ext uri="{FF2B5EF4-FFF2-40B4-BE49-F238E27FC236}">
                <a16:creationId xmlns:a16="http://schemas.microsoft.com/office/drawing/2014/main" xmlns="" id="{7F76378E-8C2A-40A6-BB8B-2B489CC55CA4}"/>
              </a:ext>
            </a:extLst>
          </p:cNvPr>
          <p:cNvSpPr>
            <a:spLocks noGrp="1"/>
          </p:cNvSpPr>
          <p:nvPr>
            <p:ph type="pic" sz="quarter" idx="13"/>
          </p:nvPr>
        </p:nvSpPr>
        <p:spPr>
          <a:xfrm>
            <a:off x="5124960" y="2575560"/>
            <a:ext cx="3363720" cy="1905000"/>
          </a:xfrm>
        </p:spPr>
        <p:txBody>
          <a:bodyPr/>
          <a:lstStyle/>
          <a:p>
            <a:endParaRPr lang="zh-CN" altLang="en-US"/>
          </a:p>
        </p:txBody>
      </p:sp>
      <p:sp>
        <p:nvSpPr>
          <p:cNvPr id="11" name="图片占位符 6">
            <a:extLst>
              <a:ext uri="{FF2B5EF4-FFF2-40B4-BE49-F238E27FC236}">
                <a16:creationId xmlns:a16="http://schemas.microsoft.com/office/drawing/2014/main" xmlns="" id="{9039F567-A665-4476-A292-733AD58E4A96}"/>
              </a:ext>
            </a:extLst>
          </p:cNvPr>
          <p:cNvSpPr>
            <a:spLocks noGrp="1"/>
          </p:cNvSpPr>
          <p:nvPr>
            <p:ph type="pic" sz="quarter" idx="14"/>
          </p:nvPr>
        </p:nvSpPr>
        <p:spPr>
          <a:xfrm>
            <a:off x="5124960" y="4724400"/>
            <a:ext cx="3363720" cy="1706880"/>
          </a:xfrm>
        </p:spPr>
        <p:txBody>
          <a:bodyPr/>
          <a:lstStyle/>
          <a:p>
            <a:endParaRPr lang="zh-CN" altLang="en-US"/>
          </a:p>
        </p:txBody>
      </p:sp>
      <p:sp>
        <p:nvSpPr>
          <p:cNvPr id="12" name="图片占位符 6">
            <a:extLst>
              <a:ext uri="{FF2B5EF4-FFF2-40B4-BE49-F238E27FC236}">
                <a16:creationId xmlns:a16="http://schemas.microsoft.com/office/drawing/2014/main" xmlns="" id="{CC800CB5-5F00-4B53-B0FA-9040B2D3FB37}"/>
              </a:ext>
            </a:extLst>
          </p:cNvPr>
          <p:cNvSpPr>
            <a:spLocks noGrp="1"/>
          </p:cNvSpPr>
          <p:nvPr>
            <p:ph type="pic" sz="quarter" idx="15"/>
          </p:nvPr>
        </p:nvSpPr>
        <p:spPr>
          <a:xfrm>
            <a:off x="8727649" y="426720"/>
            <a:ext cx="2940458" cy="4053840"/>
          </a:xfrm>
        </p:spPr>
        <p:txBody>
          <a:bodyPr/>
          <a:lstStyle/>
          <a:p>
            <a:endParaRPr lang="zh-CN" altLang="en-US" dirty="0"/>
          </a:p>
        </p:txBody>
      </p:sp>
      <p:sp>
        <p:nvSpPr>
          <p:cNvPr id="13" name="图片占位符 6">
            <a:extLst>
              <a:ext uri="{FF2B5EF4-FFF2-40B4-BE49-F238E27FC236}">
                <a16:creationId xmlns:a16="http://schemas.microsoft.com/office/drawing/2014/main" xmlns="" id="{EB09BF5C-26E5-41BE-BFCD-FCD8F559DB33}"/>
              </a:ext>
            </a:extLst>
          </p:cNvPr>
          <p:cNvSpPr>
            <a:spLocks noGrp="1"/>
          </p:cNvSpPr>
          <p:nvPr>
            <p:ph type="pic" sz="quarter" idx="16"/>
          </p:nvPr>
        </p:nvSpPr>
        <p:spPr>
          <a:xfrm>
            <a:off x="8727648" y="4724400"/>
            <a:ext cx="2940458" cy="1706880"/>
          </a:xfrm>
        </p:spPr>
        <p:txBody>
          <a:bodyPr/>
          <a:lstStyle/>
          <a:p>
            <a:endParaRPr lang="zh-CN" altLang="en-US"/>
          </a:p>
        </p:txBody>
      </p:sp>
    </p:spTree>
    <p:extLst>
      <p:ext uri="{BB962C8B-B14F-4D97-AF65-F5344CB8AC3E}">
        <p14:creationId xmlns:p14="http://schemas.microsoft.com/office/powerpoint/2010/main" val="3064276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995C2BDA-D151-4F80-B2FE-3EF52E07459D}"/>
              </a:ext>
            </a:extLst>
          </p:cNvPr>
          <p:cNvSpPr/>
          <p:nvPr userDrawn="1"/>
        </p:nvSpPr>
        <p:spPr>
          <a:xfrm>
            <a:off x="2301240" y="1927860"/>
            <a:ext cx="4617720" cy="3002280"/>
          </a:xfrm>
          <a:prstGeom prst="rect">
            <a:avLst/>
          </a:prstGeom>
          <a:noFill/>
          <a:ln w="41275">
            <a:solidFill>
              <a:srgbClr val="FEC405"/>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l">
              <a:lnSpc>
                <a:spcPct val="150000"/>
              </a:lnSpc>
            </a:pPr>
            <a:endParaRPr lang="zh-CN" altLang="en-US" sz="2400" dirty="0">
              <a:solidFill>
                <a:schemeClr val="bg1"/>
              </a:solidFill>
              <a:latin typeface="思源黑体 CN Light" panose="020B0300000000000000" pitchFamily="34" charset="-122"/>
              <a:ea typeface="思源黑体 CN Light" panose="020B0300000000000000" pitchFamily="34" charset="-122"/>
              <a:sym typeface="微软雅黑" panose="020B0503020204020204" pitchFamily="34" charset="-122"/>
            </a:endParaRPr>
          </a:p>
        </p:txBody>
      </p:sp>
      <p:sp>
        <p:nvSpPr>
          <p:cNvPr id="7" name="图片占位符 6">
            <a:extLst>
              <a:ext uri="{FF2B5EF4-FFF2-40B4-BE49-F238E27FC236}">
                <a16:creationId xmlns:a16="http://schemas.microsoft.com/office/drawing/2014/main" xmlns="" id="{BE3C11D2-D5BA-46AC-BC1E-76D9AB8BEFD0}"/>
              </a:ext>
            </a:extLst>
          </p:cNvPr>
          <p:cNvSpPr>
            <a:spLocks noGrp="1"/>
          </p:cNvSpPr>
          <p:nvPr>
            <p:ph type="pic" sz="quarter" idx="10"/>
          </p:nvPr>
        </p:nvSpPr>
        <p:spPr>
          <a:xfrm>
            <a:off x="807720" y="426720"/>
            <a:ext cx="3459480" cy="3002280"/>
          </a:xfrm>
        </p:spPr>
        <p:txBody>
          <a:bodyPr/>
          <a:lstStyle/>
          <a:p>
            <a:endParaRPr lang="zh-CN" altLang="en-US"/>
          </a:p>
        </p:txBody>
      </p:sp>
      <p:sp>
        <p:nvSpPr>
          <p:cNvPr id="8" name="图片占位符 6">
            <a:extLst>
              <a:ext uri="{FF2B5EF4-FFF2-40B4-BE49-F238E27FC236}">
                <a16:creationId xmlns:a16="http://schemas.microsoft.com/office/drawing/2014/main" xmlns="" id="{9C056F01-3B84-4D36-BF8F-B554A4D620DD}"/>
              </a:ext>
            </a:extLst>
          </p:cNvPr>
          <p:cNvSpPr>
            <a:spLocks noGrp="1"/>
          </p:cNvSpPr>
          <p:nvPr>
            <p:ph type="pic" sz="quarter" idx="11"/>
          </p:nvPr>
        </p:nvSpPr>
        <p:spPr>
          <a:xfrm>
            <a:off x="4516772" y="3017520"/>
            <a:ext cx="3606148" cy="3276600"/>
          </a:xfrm>
        </p:spPr>
        <p:txBody>
          <a:bodyPr/>
          <a:lstStyle/>
          <a:p>
            <a:endParaRPr lang="zh-CN" altLang="en-US"/>
          </a:p>
        </p:txBody>
      </p:sp>
    </p:spTree>
    <p:extLst>
      <p:ext uri="{BB962C8B-B14F-4D97-AF65-F5344CB8AC3E}">
        <p14:creationId xmlns:p14="http://schemas.microsoft.com/office/powerpoint/2010/main" val="6004076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B39D0C2-9BC0-4C51-968C-7B4306002069}"/>
              </a:ext>
            </a:extLst>
          </p:cNvPr>
          <p:cNvSpPr>
            <a:spLocks noGrp="1"/>
          </p:cNvSpPr>
          <p:nvPr>
            <p:ph type="pic" sz="quarter" idx="10"/>
          </p:nvPr>
        </p:nvSpPr>
        <p:spPr>
          <a:xfrm>
            <a:off x="883603" y="624522"/>
            <a:ext cx="3382962" cy="4664075"/>
          </a:xfrm>
        </p:spPr>
        <p:txBody>
          <a:bodyPr/>
          <a:lstStyle/>
          <a:p>
            <a:endParaRPr lang="zh-CN" altLang="en-US"/>
          </a:p>
        </p:txBody>
      </p:sp>
      <p:sp>
        <p:nvSpPr>
          <p:cNvPr id="8" name="图片占位符 6">
            <a:extLst>
              <a:ext uri="{FF2B5EF4-FFF2-40B4-BE49-F238E27FC236}">
                <a16:creationId xmlns:a16="http://schemas.microsoft.com/office/drawing/2014/main" xmlns="" id="{BE05BA01-5F30-438F-94A8-2E10BDACA4ED}"/>
              </a:ext>
            </a:extLst>
          </p:cNvPr>
          <p:cNvSpPr>
            <a:spLocks noGrp="1"/>
          </p:cNvSpPr>
          <p:nvPr>
            <p:ph type="pic" sz="quarter" idx="11"/>
          </p:nvPr>
        </p:nvSpPr>
        <p:spPr>
          <a:xfrm>
            <a:off x="4449763" y="624522"/>
            <a:ext cx="3382962" cy="4664075"/>
          </a:xfrm>
        </p:spPr>
        <p:txBody>
          <a:bodyPr/>
          <a:lstStyle/>
          <a:p>
            <a:endParaRPr lang="zh-CN" altLang="en-US"/>
          </a:p>
        </p:txBody>
      </p:sp>
      <p:sp>
        <p:nvSpPr>
          <p:cNvPr id="9" name="图片占位符 6">
            <a:extLst>
              <a:ext uri="{FF2B5EF4-FFF2-40B4-BE49-F238E27FC236}">
                <a16:creationId xmlns:a16="http://schemas.microsoft.com/office/drawing/2014/main" xmlns="" id="{B4D5D4A9-459F-4839-9C80-3AC18C2720F9}"/>
              </a:ext>
            </a:extLst>
          </p:cNvPr>
          <p:cNvSpPr>
            <a:spLocks noGrp="1"/>
          </p:cNvSpPr>
          <p:nvPr>
            <p:ph type="pic" sz="quarter" idx="12"/>
          </p:nvPr>
        </p:nvSpPr>
        <p:spPr>
          <a:xfrm>
            <a:off x="8015923" y="624521"/>
            <a:ext cx="3382962" cy="4664075"/>
          </a:xfrm>
        </p:spPr>
        <p:txBody>
          <a:bodyPr/>
          <a:lstStyle/>
          <a:p>
            <a:endParaRPr lang="zh-CN" altLang="en-US"/>
          </a:p>
        </p:txBody>
      </p:sp>
    </p:spTree>
    <p:extLst>
      <p:ext uri="{BB962C8B-B14F-4D97-AF65-F5344CB8AC3E}">
        <p14:creationId xmlns:p14="http://schemas.microsoft.com/office/powerpoint/2010/main" val="42680127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B39D0C2-9BC0-4C51-968C-7B4306002069}"/>
              </a:ext>
            </a:extLst>
          </p:cNvPr>
          <p:cNvSpPr>
            <a:spLocks noGrp="1"/>
          </p:cNvSpPr>
          <p:nvPr>
            <p:ph type="pic" sz="quarter" idx="10"/>
          </p:nvPr>
        </p:nvSpPr>
        <p:spPr>
          <a:xfrm>
            <a:off x="457200" y="472281"/>
            <a:ext cx="3840480" cy="5913438"/>
          </a:xfrm>
        </p:spPr>
        <p:txBody>
          <a:bodyPr/>
          <a:lstStyle/>
          <a:p>
            <a:endParaRPr lang="zh-CN" altLang="en-US"/>
          </a:p>
        </p:txBody>
      </p:sp>
      <p:sp>
        <p:nvSpPr>
          <p:cNvPr id="8" name="图片占位符 6">
            <a:extLst>
              <a:ext uri="{FF2B5EF4-FFF2-40B4-BE49-F238E27FC236}">
                <a16:creationId xmlns:a16="http://schemas.microsoft.com/office/drawing/2014/main" xmlns="" id="{BE05BA01-5F30-438F-94A8-2E10BDACA4ED}"/>
              </a:ext>
            </a:extLst>
          </p:cNvPr>
          <p:cNvSpPr>
            <a:spLocks noGrp="1"/>
          </p:cNvSpPr>
          <p:nvPr>
            <p:ph type="pic" sz="quarter" idx="11"/>
          </p:nvPr>
        </p:nvSpPr>
        <p:spPr>
          <a:xfrm>
            <a:off x="4526279" y="472280"/>
            <a:ext cx="2987044" cy="2728119"/>
          </a:xfrm>
        </p:spPr>
        <p:txBody>
          <a:bodyPr/>
          <a:lstStyle/>
          <a:p>
            <a:endParaRPr lang="zh-CN" altLang="en-US"/>
          </a:p>
        </p:txBody>
      </p:sp>
      <p:sp>
        <p:nvSpPr>
          <p:cNvPr id="9" name="图片占位符 6">
            <a:extLst>
              <a:ext uri="{FF2B5EF4-FFF2-40B4-BE49-F238E27FC236}">
                <a16:creationId xmlns:a16="http://schemas.microsoft.com/office/drawing/2014/main" xmlns="" id="{B4D5D4A9-459F-4839-9C80-3AC18C2720F9}"/>
              </a:ext>
            </a:extLst>
          </p:cNvPr>
          <p:cNvSpPr>
            <a:spLocks noGrp="1"/>
          </p:cNvSpPr>
          <p:nvPr>
            <p:ph type="pic" sz="quarter" idx="12"/>
          </p:nvPr>
        </p:nvSpPr>
        <p:spPr>
          <a:xfrm>
            <a:off x="7741920" y="487203"/>
            <a:ext cx="3992879" cy="3901918"/>
          </a:xfrm>
        </p:spPr>
        <p:txBody>
          <a:bodyPr/>
          <a:lstStyle/>
          <a:p>
            <a:endParaRPr lang="zh-CN" altLang="en-US"/>
          </a:p>
        </p:txBody>
      </p:sp>
      <p:sp>
        <p:nvSpPr>
          <p:cNvPr id="5" name="图片占位符 6">
            <a:extLst>
              <a:ext uri="{FF2B5EF4-FFF2-40B4-BE49-F238E27FC236}">
                <a16:creationId xmlns:a16="http://schemas.microsoft.com/office/drawing/2014/main" xmlns="" id="{86A0CDC9-E86D-450F-9C11-5C20B64662FE}"/>
              </a:ext>
            </a:extLst>
          </p:cNvPr>
          <p:cNvSpPr>
            <a:spLocks noGrp="1"/>
          </p:cNvSpPr>
          <p:nvPr>
            <p:ph type="pic" sz="quarter" idx="13"/>
          </p:nvPr>
        </p:nvSpPr>
        <p:spPr>
          <a:xfrm>
            <a:off x="4526277" y="3429000"/>
            <a:ext cx="2987045" cy="2956719"/>
          </a:xfrm>
        </p:spPr>
        <p:txBody>
          <a:bodyPr/>
          <a:lstStyle/>
          <a:p>
            <a:endParaRPr lang="zh-CN" altLang="en-US"/>
          </a:p>
        </p:txBody>
      </p:sp>
    </p:spTree>
    <p:extLst>
      <p:ext uri="{BB962C8B-B14F-4D97-AF65-F5344CB8AC3E}">
        <p14:creationId xmlns:p14="http://schemas.microsoft.com/office/powerpoint/2010/main" val="30793065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B39D0C2-9BC0-4C51-968C-7B4306002069}"/>
              </a:ext>
            </a:extLst>
          </p:cNvPr>
          <p:cNvSpPr>
            <a:spLocks noGrp="1"/>
          </p:cNvSpPr>
          <p:nvPr>
            <p:ph type="pic" sz="quarter" idx="10"/>
          </p:nvPr>
        </p:nvSpPr>
        <p:spPr>
          <a:xfrm>
            <a:off x="457200" y="472281"/>
            <a:ext cx="3459480" cy="2728118"/>
          </a:xfrm>
        </p:spPr>
        <p:txBody>
          <a:bodyPr/>
          <a:lstStyle/>
          <a:p>
            <a:endParaRPr lang="zh-CN" altLang="en-US"/>
          </a:p>
        </p:txBody>
      </p:sp>
      <p:sp>
        <p:nvSpPr>
          <p:cNvPr id="9" name="图片占位符 6">
            <a:extLst>
              <a:ext uri="{FF2B5EF4-FFF2-40B4-BE49-F238E27FC236}">
                <a16:creationId xmlns:a16="http://schemas.microsoft.com/office/drawing/2014/main" xmlns="" id="{B4D5D4A9-459F-4839-9C80-3AC18C2720F9}"/>
              </a:ext>
            </a:extLst>
          </p:cNvPr>
          <p:cNvSpPr>
            <a:spLocks noGrp="1"/>
          </p:cNvSpPr>
          <p:nvPr>
            <p:ph type="pic" sz="quarter" idx="12"/>
          </p:nvPr>
        </p:nvSpPr>
        <p:spPr>
          <a:xfrm>
            <a:off x="8884920" y="2346880"/>
            <a:ext cx="2849878" cy="3901918"/>
          </a:xfrm>
        </p:spPr>
        <p:txBody>
          <a:bodyPr/>
          <a:lstStyle/>
          <a:p>
            <a:endParaRPr lang="zh-CN" altLang="en-US"/>
          </a:p>
        </p:txBody>
      </p:sp>
      <p:sp>
        <p:nvSpPr>
          <p:cNvPr id="5" name="图片占位符 6">
            <a:extLst>
              <a:ext uri="{FF2B5EF4-FFF2-40B4-BE49-F238E27FC236}">
                <a16:creationId xmlns:a16="http://schemas.microsoft.com/office/drawing/2014/main" xmlns="" id="{86A0CDC9-E86D-450F-9C11-5C20B64662FE}"/>
              </a:ext>
            </a:extLst>
          </p:cNvPr>
          <p:cNvSpPr>
            <a:spLocks noGrp="1"/>
          </p:cNvSpPr>
          <p:nvPr>
            <p:ph type="pic" sz="quarter" idx="13"/>
          </p:nvPr>
        </p:nvSpPr>
        <p:spPr>
          <a:xfrm>
            <a:off x="4206237" y="2346880"/>
            <a:ext cx="4389124" cy="3886358"/>
          </a:xfrm>
        </p:spPr>
        <p:txBody>
          <a:bodyPr/>
          <a:lstStyle/>
          <a:p>
            <a:endParaRPr lang="zh-CN" altLang="en-US"/>
          </a:p>
        </p:txBody>
      </p:sp>
      <p:sp>
        <p:nvSpPr>
          <p:cNvPr id="6" name="图片占位符 6">
            <a:extLst>
              <a:ext uri="{FF2B5EF4-FFF2-40B4-BE49-F238E27FC236}">
                <a16:creationId xmlns:a16="http://schemas.microsoft.com/office/drawing/2014/main" xmlns="" id="{4437A059-20E8-459E-BC18-702540F15B88}"/>
              </a:ext>
            </a:extLst>
          </p:cNvPr>
          <p:cNvSpPr>
            <a:spLocks noGrp="1"/>
          </p:cNvSpPr>
          <p:nvPr>
            <p:ph type="pic" sz="quarter" idx="14"/>
          </p:nvPr>
        </p:nvSpPr>
        <p:spPr>
          <a:xfrm>
            <a:off x="457200" y="3429000"/>
            <a:ext cx="3459480" cy="2728118"/>
          </a:xfrm>
        </p:spPr>
        <p:txBody>
          <a:bodyPr/>
          <a:lstStyle/>
          <a:p>
            <a:endParaRPr lang="zh-CN" altLang="en-US"/>
          </a:p>
        </p:txBody>
      </p:sp>
    </p:spTree>
    <p:extLst>
      <p:ext uri="{BB962C8B-B14F-4D97-AF65-F5344CB8AC3E}">
        <p14:creationId xmlns:p14="http://schemas.microsoft.com/office/powerpoint/2010/main" val="28235575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B39D0C2-9BC0-4C51-968C-7B4306002069}"/>
              </a:ext>
            </a:extLst>
          </p:cNvPr>
          <p:cNvSpPr>
            <a:spLocks noGrp="1"/>
          </p:cNvSpPr>
          <p:nvPr>
            <p:ph type="pic" sz="quarter" idx="10"/>
          </p:nvPr>
        </p:nvSpPr>
        <p:spPr>
          <a:xfrm>
            <a:off x="457200" y="472280"/>
            <a:ext cx="2849878" cy="5776517"/>
          </a:xfrm>
        </p:spPr>
        <p:txBody>
          <a:bodyPr/>
          <a:lstStyle/>
          <a:p>
            <a:endParaRPr lang="zh-CN" altLang="en-US"/>
          </a:p>
        </p:txBody>
      </p:sp>
      <p:sp>
        <p:nvSpPr>
          <p:cNvPr id="9" name="图片占位符 6">
            <a:extLst>
              <a:ext uri="{FF2B5EF4-FFF2-40B4-BE49-F238E27FC236}">
                <a16:creationId xmlns:a16="http://schemas.microsoft.com/office/drawing/2014/main" xmlns="" id="{B4D5D4A9-459F-4839-9C80-3AC18C2720F9}"/>
              </a:ext>
            </a:extLst>
          </p:cNvPr>
          <p:cNvSpPr>
            <a:spLocks noGrp="1"/>
          </p:cNvSpPr>
          <p:nvPr>
            <p:ph type="pic" sz="quarter" idx="12"/>
          </p:nvPr>
        </p:nvSpPr>
        <p:spPr>
          <a:xfrm>
            <a:off x="7787638" y="472280"/>
            <a:ext cx="3947160" cy="5776518"/>
          </a:xfrm>
        </p:spPr>
        <p:txBody>
          <a:bodyPr/>
          <a:lstStyle/>
          <a:p>
            <a:endParaRPr lang="zh-CN" altLang="en-US"/>
          </a:p>
        </p:txBody>
      </p:sp>
      <p:sp>
        <p:nvSpPr>
          <p:cNvPr id="5" name="图片占位符 6">
            <a:extLst>
              <a:ext uri="{FF2B5EF4-FFF2-40B4-BE49-F238E27FC236}">
                <a16:creationId xmlns:a16="http://schemas.microsoft.com/office/drawing/2014/main" xmlns="" id="{86A0CDC9-E86D-450F-9C11-5C20B64662FE}"/>
              </a:ext>
            </a:extLst>
          </p:cNvPr>
          <p:cNvSpPr>
            <a:spLocks noGrp="1"/>
          </p:cNvSpPr>
          <p:nvPr>
            <p:ph type="pic" sz="quarter" idx="13"/>
          </p:nvPr>
        </p:nvSpPr>
        <p:spPr>
          <a:xfrm>
            <a:off x="3505201" y="3200400"/>
            <a:ext cx="3947160" cy="3032838"/>
          </a:xfrm>
        </p:spPr>
        <p:txBody>
          <a:bodyPr/>
          <a:lstStyle/>
          <a:p>
            <a:endParaRPr lang="zh-CN" altLang="en-US"/>
          </a:p>
        </p:txBody>
      </p:sp>
    </p:spTree>
    <p:extLst>
      <p:ext uri="{BB962C8B-B14F-4D97-AF65-F5344CB8AC3E}">
        <p14:creationId xmlns:p14="http://schemas.microsoft.com/office/powerpoint/2010/main" val="41706633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901CA619-8CDC-4E4C-9775-EE77DA1EA0A9}"/>
              </a:ext>
            </a:extLst>
          </p:cNvPr>
          <p:cNvSpPr>
            <a:spLocks noGrp="1"/>
          </p:cNvSpPr>
          <p:nvPr>
            <p:ph type="pic" sz="quarter" idx="10"/>
          </p:nvPr>
        </p:nvSpPr>
        <p:spPr>
          <a:xfrm>
            <a:off x="5349240" y="610553"/>
            <a:ext cx="2956783" cy="2711768"/>
          </a:xfrm>
        </p:spPr>
        <p:txBody>
          <a:bodyPr/>
          <a:lstStyle/>
          <a:p>
            <a:endParaRPr lang="zh-CN" altLang="en-US"/>
          </a:p>
        </p:txBody>
      </p:sp>
      <p:sp>
        <p:nvSpPr>
          <p:cNvPr id="8" name="图片占位符 6">
            <a:extLst>
              <a:ext uri="{FF2B5EF4-FFF2-40B4-BE49-F238E27FC236}">
                <a16:creationId xmlns:a16="http://schemas.microsoft.com/office/drawing/2014/main" xmlns="" id="{9E9C76FB-CE46-4E62-8E3E-9FC9B0755B6B}"/>
              </a:ext>
            </a:extLst>
          </p:cNvPr>
          <p:cNvSpPr>
            <a:spLocks noGrp="1"/>
          </p:cNvSpPr>
          <p:nvPr>
            <p:ph type="pic" sz="quarter" idx="11"/>
          </p:nvPr>
        </p:nvSpPr>
        <p:spPr>
          <a:xfrm>
            <a:off x="8519160" y="610553"/>
            <a:ext cx="2956783" cy="2711768"/>
          </a:xfrm>
        </p:spPr>
        <p:txBody>
          <a:bodyPr/>
          <a:lstStyle/>
          <a:p>
            <a:endParaRPr lang="zh-CN" altLang="en-US"/>
          </a:p>
        </p:txBody>
      </p:sp>
      <p:sp>
        <p:nvSpPr>
          <p:cNvPr id="9" name="图片占位符 6">
            <a:extLst>
              <a:ext uri="{FF2B5EF4-FFF2-40B4-BE49-F238E27FC236}">
                <a16:creationId xmlns:a16="http://schemas.microsoft.com/office/drawing/2014/main" xmlns="" id="{C645F004-5786-47BB-95BA-12DED440F51E}"/>
              </a:ext>
            </a:extLst>
          </p:cNvPr>
          <p:cNvSpPr>
            <a:spLocks noGrp="1"/>
          </p:cNvSpPr>
          <p:nvPr>
            <p:ph type="pic" sz="quarter" idx="12"/>
          </p:nvPr>
        </p:nvSpPr>
        <p:spPr>
          <a:xfrm>
            <a:off x="5349240" y="3536633"/>
            <a:ext cx="2956783" cy="2711768"/>
          </a:xfrm>
        </p:spPr>
        <p:txBody>
          <a:bodyPr/>
          <a:lstStyle/>
          <a:p>
            <a:endParaRPr lang="zh-CN" altLang="en-US"/>
          </a:p>
        </p:txBody>
      </p:sp>
      <p:sp>
        <p:nvSpPr>
          <p:cNvPr id="10" name="图片占位符 6">
            <a:extLst>
              <a:ext uri="{FF2B5EF4-FFF2-40B4-BE49-F238E27FC236}">
                <a16:creationId xmlns:a16="http://schemas.microsoft.com/office/drawing/2014/main" xmlns="" id="{8947F58A-20CE-42D2-BE05-E77B827F3355}"/>
              </a:ext>
            </a:extLst>
          </p:cNvPr>
          <p:cNvSpPr>
            <a:spLocks noGrp="1"/>
          </p:cNvSpPr>
          <p:nvPr>
            <p:ph type="pic" sz="quarter" idx="13"/>
          </p:nvPr>
        </p:nvSpPr>
        <p:spPr>
          <a:xfrm>
            <a:off x="8519160" y="3536633"/>
            <a:ext cx="2956783" cy="2711768"/>
          </a:xfrm>
        </p:spPr>
        <p:txBody>
          <a:bodyPr/>
          <a:lstStyle/>
          <a:p>
            <a:endParaRPr lang="zh-CN" altLang="en-US"/>
          </a:p>
        </p:txBody>
      </p:sp>
    </p:spTree>
    <p:extLst>
      <p:ext uri="{BB962C8B-B14F-4D97-AF65-F5344CB8AC3E}">
        <p14:creationId xmlns:p14="http://schemas.microsoft.com/office/powerpoint/2010/main" val="21262564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8" name="图片占位符 6">
            <a:extLst>
              <a:ext uri="{FF2B5EF4-FFF2-40B4-BE49-F238E27FC236}">
                <a16:creationId xmlns:a16="http://schemas.microsoft.com/office/drawing/2014/main" xmlns="" id="{9E9C76FB-CE46-4E62-8E3E-9FC9B0755B6B}"/>
              </a:ext>
            </a:extLst>
          </p:cNvPr>
          <p:cNvSpPr>
            <a:spLocks noGrp="1"/>
          </p:cNvSpPr>
          <p:nvPr>
            <p:ph type="pic" sz="quarter" idx="11"/>
          </p:nvPr>
        </p:nvSpPr>
        <p:spPr>
          <a:xfrm>
            <a:off x="716057" y="824864"/>
            <a:ext cx="1097503" cy="5073016"/>
          </a:xfrm>
        </p:spPr>
        <p:txBody>
          <a:bodyPr/>
          <a:lstStyle/>
          <a:p>
            <a:endParaRPr lang="zh-CN" altLang="en-US"/>
          </a:p>
        </p:txBody>
      </p:sp>
      <p:sp>
        <p:nvSpPr>
          <p:cNvPr id="6" name="图片占位符 6">
            <a:extLst>
              <a:ext uri="{FF2B5EF4-FFF2-40B4-BE49-F238E27FC236}">
                <a16:creationId xmlns:a16="http://schemas.microsoft.com/office/drawing/2014/main" xmlns="" id="{E4E4FFA6-A66C-4A72-BE9F-454D1B206742}"/>
              </a:ext>
            </a:extLst>
          </p:cNvPr>
          <p:cNvSpPr>
            <a:spLocks noGrp="1"/>
          </p:cNvSpPr>
          <p:nvPr>
            <p:ph type="pic" sz="quarter" idx="14"/>
          </p:nvPr>
        </p:nvSpPr>
        <p:spPr>
          <a:xfrm>
            <a:off x="2026697" y="367664"/>
            <a:ext cx="1097503" cy="5073016"/>
          </a:xfrm>
        </p:spPr>
        <p:txBody>
          <a:bodyPr/>
          <a:lstStyle/>
          <a:p>
            <a:endParaRPr lang="zh-CN" altLang="en-US"/>
          </a:p>
        </p:txBody>
      </p:sp>
      <p:sp>
        <p:nvSpPr>
          <p:cNvPr id="11" name="图片占位符 6">
            <a:extLst>
              <a:ext uri="{FF2B5EF4-FFF2-40B4-BE49-F238E27FC236}">
                <a16:creationId xmlns:a16="http://schemas.microsoft.com/office/drawing/2014/main" xmlns="" id="{E7443425-35A4-4F00-9D21-188959FEE1C2}"/>
              </a:ext>
            </a:extLst>
          </p:cNvPr>
          <p:cNvSpPr>
            <a:spLocks noGrp="1"/>
          </p:cNvSpPr>
          <p:nvPr>
            <p:ph type="pic" sz="quarter" idx="15"/>
          </p:nvPr>
        </p:nvSpPr>
        <p:spPr>
          <a:xfrm>
            <a:off x="3337337" y="1464944"/>
            <a:ext cx="1097503" cy="5073016"/>
          </a:xfrm>
        </p:spPr>
        <p:txBody>
          <a:bodyPr/>
          <a:lstStyle/>
          <a:p>
            <a:endParaRPr lang="zh-CN" altLang="en-US"/>
          </a:p>
        </p:txBody>
      </p:sp>
      <p:sp>
        <p:nvSpPr>
          <p:cNvPr id="12" name="图片占位符 6">
            <a:extLst>
              <a:ext uri="{FF2B5EF4-FFF2-40B4-BE49-F238E27FC236}">
                <a16:creationId xmlns:a16="http://schemas.microsoft.com/office/drawing/2014/main" xmlns="" id="{05D7FFAD-DFA5-4E55-81CE-8F7BAFB7C212}"/>
              </a:ext>
            </a:extLst>
          </p:cNvPr>
          <p:cNvSpPr>
            <a:spLocks noGrp="1"/>
          </p:cNvSpPr>
          <p:nvPr>
            <p:ph type="pic" sz="quarter" idx="16"/>
          </p:nvPr>
        </p:nvSpPr>
        <p:spPr>
          <a:xfrm>
            <a:off x="4617608" y="1000125"/>
            <a:ext cx="1097503" cy="5073016"/>
          </a:xfrm>
        </p:spPr>
        <p:txBody>
          <a:bodyPr/>
          <a:lstStyle/>
          <a:p>
            <a:endParaRPr lang="zh-CN" altLang="en-US"/>
          </a:p>
        </p:txBody>
      </p:sp>
    </p:spTree>
    <p:extLst>
      <p:ext uri="{BB962C8B-B14F-4D97-AF65-F5344CB8AC3E}">
        <p14:creationId xmlns:p14="http://schemas.microsoft.com/office/powerpoint/2010/main" val="3482963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9" name="图片占位符 2">
            <a:extLst>
              <a:ext uri="{FF2B5EF4-FFF2-40B4-BE49-F238E27FC236}">
                <a16:creationId xmlns:a16="http://schemas.microsoft.com/office/drawing/2014/main" xmlns="" id="{97B0D35E-39B2-44CD-BA83-BDB5AA1C8367}"/>
              </a:ext>
            </a:extLst>
          </p:cNvPr>
          <p:cNvSpPr>
            <a:spLocks noGrp="1"/>
          </p:cNvSpPr>
          <p:nvPr>
            <p:ph type="pic" sz="quarter" idx="11"/>
          </p:nvPr>
        </p:nvSpPr>
        <p:spPr>
          <a:xfrm rot="2780108">
            <a:off x="1328871" y="2167229"/>
            <a:ext cx="2249222" cy="2249222"/>
          </a:xfrm>
        </p:spPr>
        <p:txBody>
          <a:bodyPr/>
          <a:lstStyle/>
          <a:p>
            <a:endParaRPr lang="zh-CN" altLang="en-US"/>
          </a:p>
        </p:txBody>
      </p:sp>
      <p:sp>
        <p:nvSpPr>
          <p:cNvPr id="3" name="图片占位符 2">
            <a:extLst>
              <a:ext uri="{FF2B5EF4-FFF2-40B4-BE49-F238E27FC236}">
                <a16:creationId xmlns:a16="http://schemas.microsoft.com/office/drawing/2014/main" xmlns="" id="{D04D6496-6205-4F9A-BAC4-6462ABB0CD9B}"/>
              </a:ext>
            </a:extLst>
          </p:cNvPr>
          <p:cNvSpPr>
            <a:spLocks noGrp="1"/>
          </p:cNvSpPr>
          <p:nvPr>
            <p:ph type="pic" sz="quarter" idx="10"/>
          </p:nvPr>
        </p:nvSpPr>
        <p:spPr>
          <a:xfrm rot="2780108">
            <a:off x="3468572" y="1624689"/>
            <a:ext cx="3334302" cy="3334302"/>
          </a:xfrm>
        </p:spPr>
        <p:txBody>
          <a:bodyPr/>
          <a:lstStyle/>
          <a:p>
            <a:endParaRPr lang="zh-CN" altLang="en-US"/>
          </a:p>
        </p:txBody>
      </p:sp>
    </p:spTree>
    <p:extLst>
      <p:ext uri="{BB962C8B-B14F-4D97-AF65-F5344CB8AC3E}">
        <p14:creationId xmlns:p14="http://schemas.microsoft.com/office/powerpoint/2010/main" val="25667833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4" name="图片占位符 3">
            <a:extLst>
              <a:ext uri="{FF2B5EF4-FFF2-40B4-BE49-F238E27FC236}">
                <a16:creationId xmlns:a16="http://schemas.microsoft.com/office/drawing/2014/main" xmlns="" id="{5BE0BC2F-9A8F-4EEF-B3C4-A8CCA7A7E8BA}"/>
              </a:ext>
            </a:extLst>
          </p:cNvPr>
          <p:cNvSpPr>
            <a:spLocks noGrp="1"/>
          </p:cNvSpPr>
          <p:nvPr>
            <p:ph type="pic" sz="quarter" idx="10"/>
          </p:nvPr>
        </p:nvSpPr>
        <p:spPr>
          <a:xfrm>
            <a:off x="884238" y="1920240"/>
            <a:ext cx="3306762" cy="4022725"/>
          </a:xfrm>
        </p:spPr>
        <p:txBody>
          <a:bodyPr/>
          <a:lstStyle/>
          <a:p>
            <a:endParaRPr lang="zh-CN" altLang="en-US"/>
          </a:p>
        </p:txBody>
      </p:sp>
      <p:sp>
        <p:nvSpPr>
          <p:cNvPr id="6" name="图片占位符 3">
            <a:extLst>
              <a:ext uri="{FF2B5EF4-FFF2-40B4-BE49-F238E27FC236}">
                <a16:creationId xmlns:a16="http://schemas.microsoft.com/office/drawing/2014/main" xmlns="" id="{7CF3898D-D895-4A76-A339-664011C77CFD}"/>
              </a:ext>
            </a:extLst>
          </p:cNvPr>
          <p:cNvSpPr>
            <a:spLocks noGrp="1"/>
          </p:cNvSpPr>
          <p:nvPr>
            <p:ph type="pic" sz="quarter" idx="11"/>
          </p:nvPr>
        </p:nvSpPr>
        <p:spPr>
          <a:xfrm>
            <a:off x="4618038" y="1920240"/>
            <a:ext cx="3306762" cy="4022725"/>
          </a:xfrm>
        </p:spPr>
        <p:txBody>
          <a:bodyPr/>
          <a:lstStyle/>
          <a:p>
            <a:endParaRPr lang="zh-CN" altLang="en-US"/>
          </a:p>
        </p:txBody>
      </p:sp>
      <p:sp>
        <p:nvSpPr>
          <p:cNvPr id="7" name="图片占位符 3">
            <a:extLst>
              <a:ext uri="{FF2B5EF4-FFF2-40B4-BE49-F238E27FC236}">
                <a16:creationId xmlns:a16="http://schemas.microsoft.com/office/drawing/2014/main" xmlns="" id="{4ABBB9E7-E51F-47C7-B6D1-756D027D2D30}"/>
              </a:ext>
            </a:extLst>
          </p:cNvPr>
          <p:cNvSpPr>
            <a:spLocks noGrp="1"/>
          </p:cNvSpPr>
          <p:nvPr>
            <p:ph type="pic" sz="quarter" idx="12"/>
          </p:nvPr>
        </p:nvSpPr>
        <p:spPr>
          <a:xfrm>
            <a:off x="8351838" y="1920240"/>
            <a:ext cx="3306762" cy="4022725"/>
          </a:xfrm>
        </p:spPr>
        <p:txBody>
          <a:bodyPr/>
          <a:lstStyle/>
          <a:p>
            <a:endParaRPr lang="zh-CN" altLang="en-US"/>
          </a:p>
        </p:txBody>
      </p:sp>
    </p:spTree>
    <p:extLst>
      <p:ext uri="{BB962C8B-B14F-4D97-AF65-F5344CB8AC3E}">
        <p14:creationId xmlns:p14="http://schemas.microsoft.com/office/powerpoint/2010/main" val="1508890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9" name="图片占位符 8">
            <a:extLst>
              <a:ext uri="{FF2B5EF4-FFF2-40B4-BE49-F238E27FC236}">
                <a16:creationId xmlns:a16="http://schemas.microsoft.com/office/drawing/2014/main" xmlns="" id="{F7E2256E-0DD7-4E55-AD32-7BD23AF85C74}"/>
              </a:ext>
            </a:extLst>
          </p:cNvPr>
          <p:cNvSpPr>
            <a:spLocks noGrp="1"/>
          </p:cNvSpPr>
          <p:nvPr>
            <p:ph type="pic" sz="quarter" idx="10"/>
          </p:nvPr>
        </p:nvSpPr>
        <p:spPr>
          <a:xfrm>
            <a:off x="3428841" y="2057399"/>
            <a:ext cx="2667159" cy="2499519"/>
          </a:xfrm>
        </p:spPr>
        <p:txBody>
          <a:bodyPr/>
          <a:lstStyle/>
          <a:p>
            <a:endParaRPr lang="zh-CN" altLang="en-US"/>
          </a:p>
        </p:txBody>
      </p:sp>
      <p:sp>
        <p:nvSpPr>
          <p:cNvPr id="10" name="图片占位符 8">
            <a:extLst>
              <a:ext uri="{FF2B5EF4-FFF2-40B4-BE49-F238E27FC236}">
                <a16:creationId xmlns:a16="http://schemas.microsoft.com/office/drawing/2014/main" xmlns="" id="{70EEEFA1-6AA7-4663-88B8-60E65E457140}"/>
              </a:ext>
            </a:extLst>
          </p:cNvPr>
          <p:cNvSpPr>
            <a:spLocks noGrp="1"/>
          </p:cNvSpPr>
          <p:nvPr>
            <p:ph type="pic" sz="quarter" idx="11"/>
          </p:nvPr>
        </p:nvSpPr>
        <p:spPr>
          <a:xfrm>
            <a:off x="6096000" y="2057399"/>
            <a:ext cx="2667159" cy="2499519"/>
          </a:xfrm>
        </p:spPr>
        <p:txBody>
          <a:bodyPr/>
          <a:lstStyle/>
          <a:p>
            <a:endParaRPr lang="zh-CN" altLang="en-US"/>
          </a:p>
        </p:txBody>
      </p:sp>
      <p:sp>
        <p:nvSpPr>
          <p:cNvPr id="11" name="图片占位符 8">
            <a:extLst>
              <a:ext uri="{FF2B5EF4-FFF2-40B4-BE49-F238E27FC236}">
                <a16:creationId xmlns:a16="http://schemas.microsoft.com/office/drawing/2014/main" xmlns="" id="{4A5CDD20-203A-4885-BF3B-9A5B245D66BD}"/>
              </a:ext>
            </a:extLst>
          </p:cNvPr>
          <p:cNvSpPr>
            <a:spLocks noGrp="1"/>
          </p:cNvSpPr>
          <p:nvPr>
            <p:ph type="pic" sz="quarter" idx="12"/>
          </p:nvPr>
        </p:nvSpPr>
        <p:spPr>
          <a:xfrm>
            <a:off x="8763159" y="2057399"/>
            <a:ext cx="2667159" cy="2499519"/>
          </a:xfrm>
        </p:spPr>
        <p:txBody>
          <a:bodyPr/>
          <a:lstStyle/>
          <a:p>
            <a:endParaRPr lang="zh-CN" altLang="en-US"/>
          </a:p>
        </p:txBody>
      </p:sp>
    </p:spTree>
    <p:extLst>
      <p:ext uri="{BB962C8B-B14F-4D97-AF65-F5344CB8AC3E}">
        <p14:creationId xmlns:p14="http://schemas.microsoft.com/office/powerpoint/2010/main" val="22439452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247D61C-8F6C-4F9D-9C07-2C6B9A7B0BA9}"/>
              </a:ext>
            </a:extLst>
          </p:cNvPr>
          <p:cNvSpPr>
            <a:spLocks noGrp="1"/>
          </p:cNvSpPr>
          <p:nvPr>
            <p:ph type="pic" sz="quarter" idx="10"/>
          </p:nvPr>
        </p:nvSpPr>
        <p:spPr>
          <a:xfrm>
            <a:off x="747078" y="830262"/>
            <a:ext cx="3429000" cy="5197475"/>
          </a:xfrm>
        </p:spPr>
        <p:txBody>
          <a:bodyPr/>
          <a:lstStyle/>
          <a:p>
            <a:endParaRPr lang="zh-CN" altLang="en-US"/>
          </a:p>
        </p:txBody>
      </p:sp>
      <p:sp>
        <p:nvSpPr>
          <p:cNvPr id="8" name="图片占位符 6">
            <a:extLst>
              <a:ext uri="{FF2B5EF4-FFF2-40B4-BE49-F238E27FC236}">
                <a16:creationId xmlns:a16="http://schemas.microsoft.com/office/drawing/2014/main" xmlns="" id="{A1FD0B91-620F-4E20-A52A-30379F2AACCD}"/>
              </a:ext>
            </a:extLst>
          </p:cNvPr>
          <p:cNvSpPr>
            <a:spLocks noGrp="1"/>
          </p:cNvSpPr>
          <p:nvPr>
            <p:ph type="pic" sz="quarter" idx="11"/>
          </p:nvPr>
        </p:nvSpPr>
        <p:spPr>
          <a:xfrm>
            <a:off x="4586924" y="830262"/>
            <a:ext cx="3063556" cy="2415858"/>
          </a:xfrm>
        </p:spPr>
        <p:txBody>
          <a:bodyPr/>
          <a:lstStyle/>
          <a:p>
            <a:endParaRPr lang="zh-CN" altLang="en-US"/>
          </a:p>
        </p:txBody>
      </p:sp>
      <p:sp>
        <p:nvSpPr>
          <p:cNvPr id="9" name="图片占位符 6">
            <a:extLst>
              <a:ext uri="{FF2B5EF4-FFF2-40B4-BE49-F238E27FC236}">
                <a16:creationId xmlns:a16="http://schemas.microsoft.com/office/drawing/2014/main" xmlns="" id="{CB330FCD-2C8F-4BBE-B9F8-341A0C97994E}"/>
              </a:ext>
            </a:extLst>
          </p:cNvPr>
          <p:cNvSpPr>
            <a:spLocks noGrp="1"/>
          </p:cNvSpPr>
          <p:nvPr>
            <p:ph type="pic" sz="quarter" idx="12"/>
          </p:nvPr>
        </p:nvSpPr>
        <p:spPr>
          <a:xfrm>
            <a:off x="4586924" y="3611880"/>
            <a:ext cx="3063556" cy="2415858"/>
          </a:xfrm>
        </p:spPr>
        <p:txBody>
          <a:bodyPr/>
          <a:lstStyle/>
          <a:p>
            <a:endParaRPr lang="zh-CN" altLang="en-US"/>
          </a:p>
        </p:txBody>
      </p:sp>
    </p:spTree>
    <p:extLst>
      <p:ext uri="{BB962C8B-B14F-4D97-AF65-F5344CB8AC3E}">
        <p14:creationId xmlns:p14="http://schemas.microsoft.com/office/powerpoint/2010/main" val="11051926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6" name="Picture Placeholder 17">
            <a:extLst>
              <a:ext uri="{FF2B5EF4-FFF2-40B4-BE49-F238E27FC236}">
                <a16:creationId xmlns:a16="http://schemas.microsoft.com/office/drawing/2014/main" xmlns="" id="{51D85C73-FA04-4E9C-8A2E-BBADF925886D}"/>
              </a:ext>
            </a:extLst>
          </p:cNvPr>
          <p:cNvSpPr>
            <a:spLocks noGrp="1"/>
          </p:cNvSpPr>
          <p:nvPr>
            <p:ph type="pic" sz="quarter" idx="23" hasCustomPrompt="1"/>
          </p:nvPr>
        </p:nvSpPr>
        <p:spPr>
          <a:xfrm flipH="1">
            <a:off x="3504840" y="647645"/>
            <a:ext cx="2530200" cy="3518294"/>
          </a:xfrm>
          <a:solidFill>
            <a:schemeClr val="bg1"/>
          </a:solidFill>
          <a:ln>
            <a:noFill/>
          </a:ln>
          <a:effectLst/>
        </p:spPr>
        <p:txBody>
          <a:bodyPr lIns="180000" rIns="180000"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
        <p:nvSpPr>
          <p:cNvPr id="7" name="Picture Placeholder 17">
            <a:extLst>
              <a:ext uri="{FF2B5EF4-FFF2-40B4-BE49-F238E27FC236}">
                <a16:creationId xmlns:a16="http://schemas.microsoft.com/office/drawing/2014/main" xmlns="" id="{FCE59B5E-E9EA-455E-95A3-8C74B3678009}"/>
              </a:ext>
            </a:extLst>
          </p:cNvPr>
          <p:cNvSpPr>
            <a:spLocks noGrp="1"/>
          </p:cNvSpPr>
          <p:nvPr>
            <p:ph type="pic" sz="quarter" idx="27" hasCustomPrompt="1"/>
          </p:nvPr>
        </p:nvSpPr>
        <p:spPr>
          <a:xfrm flipH="1">
            <a:off x="3504840" y="4388896"/>
            <a:ext cx="2530200" cy="1821460"/>
          </a:xfrm>
          <a:solidFill>
            <a:schemeClr val="bg1"/>
          </a:solidFill>
          <a:ln>
            <a:noFill/>
          </a:ln>
          <a:effectLst/>
        </p:spPr>
        <p:txBody>
          <a:bodyPr lIns="180000" rIns="180000"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
        <p:nvSpPr>
          <p:cNvPr id="8" name="Picture Placeholder 17">
            <a:extLst>
              <a:ext uri="{FF2B5EF4-FFF2-40B4-BE49-F238E27FC236}">
                <a16:creationId xmlns:a16="http://schemas.microsoft.com/office/drawing/2014/main" xmlns="" id="{5EA70E46-7FD5-46DB-A581-E4304E610E62}"/>
              </a:ext>
            </a:extLst>
          </p:cNvPr>
          <p:cNvSpPr>
            <a:spLocks noGrp="1" noChangeAspect="1"/>
          </p:cNvSpPr>
          <p:nvPr>
            <p:ph type="pic" sz="quarter" idx="29" hasCustomPrompt="1"/>
          </p:nvPr>
        </p:nvSpPr>
        <p:spPr>
          <a:xfrm flipH="1">
            <a:off x="6348720" y="3432894"/>
            <a:ext cx="2530202" cy="2777462"/>
          </a:xfrm>
          <a:solidFill>
            <a:schemeClr val="bg1"/>
          </a:solidFill>
          <a:ln>
            <a:noFill/>
          </a:ln>
          <a:effectLst/>
        </p:spPr>
        <p:txBody>
          <a:bodyPr lIns="180000" rIns="180000" anchor="ctr"/>
          <a:lstStyle>
            <a:lvl1pPr marL="0" indent="0" algn="ctr">
              <a:buNone/>
              <a:defRPr sz="11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
        <p:nvSpPr>
          <p:cNvPr id="9" name="Picture Placeholder 17">
            <a:extLst>
              <a:ext uri="{FF2B5EF4-FFF2-40B4-BE49-F238E27FC236}">
                <a16:creationId xmlns:a16="http://schemas.microsoft.com/office/drawing/2014/main" xmlns="" id="{9A558672-F4D8-46DE-AAFF-E87074EB2779}"/>
              </a:ext>
            </a:extLst>
          </p:cNvPr>
          <p:cNvSpPr>
            <a:spLocks noGrp="1"/>
          </p:cNvSpPr>
          <p:nvPr>
            <p:ph type="pic" sz="quarter" idx="31" hasCustomPrompt="1"/>
          </p:nvPr>
        </p:nvSpPr>
        <p:spPr>
          <a:xfrm flipH="1">
            <a:off x="660960" y="650235"/>
            <a:ext cx="2530200" cy="1821460"/>
          </a:xfrm>
          <a:solidFill>
            <a:schemeClr val="bg1"/>
          </a:solidFill>
          <a:ln>
            <a:noFill/>
          </a:ln>
          <a:effectLst/>
        </p:spPr>
        <p:txBody>
          <a:bodyPr lIns="180000" rIns="180000" anchor="ctr"/>
          <a:lstStyle>
            <a:lvl1pPr marL="0" indent="0" algn="ctr">
              <a:buNone/>
              <a:defRPr sz="11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
        <p:nvSpPr>
          <p:cNvPr id="10" name="Picture Placeholder 17">
            <a:extLst>
              <a:ext uri="{FF2B5EF4-FFF2-40B4-BE49-F238E27FC236}">
                <a16:creationId xmlns:a16="http://schemas.microsoft.com/office/drawing/2014/main" xmlns="" id="{1F989365-40B4-47F1-9153-66F0095C9079}"/>
              </a:ext>
            </a:extLst>
          </p:cNvPr>
          <p:cNvSpPr>
            <a:spLocks noGrp="1"/>
          </p:cNvSpPr>
          <p:nvPr>
            <p:ph type="pic" sz="quarter" idx="32" hasCustomPrompt="1"/>
          </p:nvPr>
        </p:nvSpPr>
        <p:spPr>
          <a:xfrm flipH="1">
            <a:off x="6348720" y="647644"/>
            <a:ext cx="2530200" cy="2571889"/>
          </a:xfrm>
          <a:solidFill>
            <a:schemeClr val="bg1"/>
          </a:solidFill>
          <a:ln>
            <a:noFill/>
          </a:ln>
          <a:effectLst/>
        </p:spPr>
        <p:txBody>
          <a:bodyPr lIns="180000" rIns="180000"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
        <p:nvSpPr>
          <p:cNvPr id="11" name="Picture Placeholder 17">
            <a:extLst>
              <a:ext uri="{FF2B5EF4-FFF2-40B4-BE49-F238E27FC236}">
                <a16:creationId xmlns:a16="http://schemas.microsoft.com/office/drawing/2014/main" xmlns="" id="{4185B2F9-C0E2-4744-9252-5AB46D304217}"/>
              </a:ext>
            </a:extLst>
          </p:cNvPr>
          <p:cNvSpPr>
            <a:spLocks noGrp="1"/>
          </p:cNvSpPr>
          <p:nvPr>
            <p:ph type="pic" sz="quarter" idx="33" hasCustomPrompt="1"/>
          </p:nvPr>
        </p:nvSpPr>
        <p:spPr>
          <a:xfrm flipH="1">
            <a:off x="660960" y="2692062"/>
            <a:ext cx="2530200" cy="3518294"/>
          </a:xfrm>
          <a:solidFill>
            <a:schemeClr val="bg1"/>
          </a:solidFill>
          <a:ln>
            <a:noFill/>
          </a:ln>
          <a:effectLst/>
        </p:spPr>
        <p:txBody>
          <a:bodyPr lIns="0" rIns="0" anchor="ctr"/>
          <a:lstStyle>
            <a:lvl1pPr marL="0" indent="0" algn="ctr">
              <a:buNone/>
              <a:defRPr sz="1100" i="1">
                <a:solidFill>
                  <a:schemeClr val="bg1"/>
                </a:solidFill>
                <a:latin typeface="Times New Roman" panose="02020603050405020304" pitchFamily="18" charset="0"/>
                <a:cs typeface="Times New Roman" panose="02020603050405020304" pitchFamily="18" charset="0"/>
              </a:defRPr>
            </a:lvl1pPr>
          </a:lstStyle>
          <a:p>
            <a:r>
              <a:rPr lang="en-US" noProof="0" dirty="0"/>
              <a:t>Pic</a:t>
            </a:r>
          </a:p>
        </p:txBody>
      </p:sp>
      <p:sp>
        <p:nvSpPr>
          <p:cNvPr id="12" name="Picture Placeholder 17">
            <a:extLst>
              <a:ext uri="{FF2B5EF4-FFF2-40B4-BE49-F238E27FC236}">
                <a16:creationId xmlns:a16="http://schemas.microsoft.com/office/drawing/2014/main" xmlns="" id="{75BA241D-DD42-476B-B01F-64BAD8BC9980}"/>
              </a:ext>
            </a:extLst>
          </p:cNvPr>
          <p:cNvSpPr>
            <a:spLocks noGrp="1"/>
          </p:cNvSpPr>
          <p:nvPr>
            <p:ph type="pic" sz="quarter" idx="34" hasCustomPrompt="1"/>
          </p:nvPr>
        </p:nvSpPr>
        <p:spPr>
          <a:xfrm flipH="1">
            <a:off x="9076680" y="647644"/>
            <a:ext cx="2530200" cy="5562712"/>
          </a:xfrm>
          <a:solidFill>
            <a:schemeClr val="bg1"/>
          </a:solidFill>
          <a:ln>
            <a:noFill/>
          </a:ln>
          <a:effectLst/>
        </p:spPr>
        <p:txBody>
          <a:bodyPr lIns="180000" rIns="180000"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Photo or Drag &amp; Drop your Photo</a:t>
            </a:r>
          </a:p>
        </p:txBody>
      </p:sp>
    </p:spTree>
    <p:extLst>
      <p:ext uri="{BB962C8B-B14F-4D97-AF65-F5344CB8AC3E}">
        <p14:creationId xmlns:p14="http://schemas.microsoft.com/office/powerpoint/2010/main" val="7210490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E3E1D16B-89A7-4878-B7CC-11F1CCFE99C7}"/>
              </a:ext>
            </a:extLst>
          </p:cNvPr>
          <p:cNvSpPr>
            <a:spLocks noGrp="1"/>
          </p:cNvSpPr>
          <p:nvPr>
            <p:ph type="pic" sz="quarter" idx="10"/>
          </p:nvPr>
        </p:nvSpPr>
        <p:spPr>
          <a:xfrm>
            <a:off x="432122" y="405113"/>
            <a:ext cx="2522999" cy="2337544"/>
          </a:xfrm>
        </p:spPr>
        <p:txBody>
          <a:bodyPr/>
          <a:lstStyle/>
          <a:p>
            <a:endParaRPr lang="zh-CN" altLang="en-US"/>
          </a:p>
        </p:txBody>
      </p:sp>
      <p:sp>
        <p:nvSpPr>
          <p:cNvPr id="8" name="图片占位符 6">
            <a:extLst>
              <a:ext uri="{FF2B5EF4-FFF2-40B4-BE49-F238E27FC236}">
                <a16:creationId xmlns:a16="http://schemas.microsoft.com/office/drawing/2014/main" xmlns="" id="{D786FB47-F1FD-4590-B33B-DC950776E47B}"/>
              </a:ext>
            </a:extLst>
          </p:cNvPr>
          <p:cNvSpPr>
            <a:spLocks noGrp="1"/>
          </p:cNvSpPr>
          <p:nvPr>
            <p:ph type="pic" sz="quarter" idx="11"/>
          </p:nvPr>
        </p:nvSpPr>
        <p:spPr>
          <a:xfrm>
            <a:off x="3163748" y="405113"/>
            <a:ext cx="2522999" cy="2337544"/>
          </a:xfrm>
        </p:spPr>
        <p:txBody>
          <a:bodyPr/>
          <a:lstStyle/>
          <a:p>
            <a:endParaRPr lang="zh-CN" altLang="en-US"/>
          </a:p>
        </p:txBody>
      </p:sp>
      <p:sp>
        <p:nvSpPr>
          <p:cNvPr id="9" name="图片占位符 6">
            <a:extLst>
              <a:ext uri="{FF2B5EF4-FFF2-40B4-BE49-F238E27FC236}">
                <a16:creationId xmlns:a16="http://schemas.microsoft.com/office/drawing/2014/main" xmlns="" id="{0193C872-8F4F-4DC0-BE09-D2CDDA2EE16C}"/>
              </a:ext>
            </a:extLst>
          </p:cNvPr>
          <p:cNvSpPr>
            <a:spLocks noGrp="1"/>
          </p:cNvSpPr>
          <p:nvPr>
            <p:ph type="pic" sz="quarter" idx="12"/>
          </p:nvPr>
        </p:nvSpPr>
        <p:spPr>
          <a:xfrm>
            <a:off x="432122" y="2928393"/>
            <a:ext cx="5254625" cy="3524493"/>
          </a:xfrm>
        </p:spPr>
        <p:txBody>
          <a:bodyPr/>
          <a:lstStyle/>
          <a:p>
            <a:endParaRPr lang="zh-CN" altLang="en-US"/>
          </a:p>
        </p:txBody>
      </p:sp>
      <p:sp>
        <p:nvSpPr>
          <p:cNvPr id="10" name="图片占位符 6">
            <a:extLst>
              <a:ext uri="{FF2B5EF4-FFF2-40B4-BE49-F238E27FC236}">
                <a16:creationId xmlns:a16="http://schemas.microsoft.com/office/drawing/2014/main" xmlns="" id="{048F62D5-BCBC-4F7D-8113-5B7651BE09ED}"/>
              </a:ext>
            </a:extLst>
          </p:cNvPr>
          <p:cNvSpPr>
            <a:spLocks noGrp="1"/>
          </p:cNvSpPr>
          <p:nvPr>
            <p:ph type="pic" sz="quarter" idx="13"/>
          </p:nvPr>
        </p:nvSpPr>
        <p:spPr>
          <a:xfrm>
            <a:off x="8854632" y="394082"/>
            <a:ext cx="2905246" cy="6006719"/>
          </a:xfrm>
        </p:spPr>
        <p:txBody>
          <a:bodyPr/>
          <a:lstStyle/>
          <a:p>
            <a:endParaRPr lang="zh-CN" altLang="en-US"/>
          </a:p>
        </p:txBody>
      </p:sp>
    </p:spTree>
    <p:extLst>
      <p:ext uri="{BB962C8B-B14F-4D97-AF65-F5344CB8AC3E}">
        <p14:creationId xmlns:p14="http://schemas.microsoft.com/office/powerpoint/2010/main" val="16822820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4EE6B36-2126-47DA-AA23-43CF3EA6EEDD}"/>
              </a:ext>
            </a:extLst>
          </p:cNvPr>
          <p:cNvSpPr>
            <a:spLocks noGrp="1"/>
          </p:cNvSpPr>
          <p:nvPr>
            <p:ph type="pic" sz="quarter" idx="10"/>
          </p:nvPr>
        </p:nvSpPr>
        <p:spPr>
          <a:xfrm>
            <a:off x="648182" y="542196"/>
            <a:ext cx="3692866" cy="2886803"/>
          </a:xfrm>
        </p:spPr>
        <p:txBody>
          <a:bodyPr/>
          <a:lstStyle/>
          <a:p>
            <a:endParaRPr lang="zh-CN" altLang="en-US"/>
          </a:p>
        </p:txBody>
      </p:sp>
      <p:sp>
        <p:nvSpPr>
          <p:cNvPr id="8" name="图片占位符 6">
            <a:extLst>
              <a:ext uri="{FF2B5EF4-FFF2-40B4-BE49-F238E27FC236}">
                <a16:creationId xmlns:a16="http://schemas.microsoft.com/office/drawing/2014/main" xmlns="" id="{C9625355-43E6-43A0-A5CE-A3A60663B556}"/>
              </a:ext>
            </a:extLst>
          </p:cNvPr>
          <p:cNvSpPr>
            <a:spLocks noGrp="1"/>
          </p:cNvSpPr>
          <p:nvPr>
            <p:ph type="pic" sz="quarter" idx="11"/>
          </p:nvPr>
        </p:nvSpPr>
        <p:spPr>
          <a:xfrm>
            <a:off x="4510268" y="542197"/>
            <a:ext cx="3024851" cy="1828418"/>
          </a:xfrm>
        </p:spPr>
        <p:txBody>
          <a:bodyPr/>
          <a:lstStyle/>
          <a:p>
            <a:endParaRPr lang="zh-CN" altLang="en-US"/>
          </a:p>
        </p:txBody>
      </p:sp>
      <p:sp>
        <p:nvSpPr>
          <p:cNvPr id="9" name="图片占位符 6">
            <a:extLst>
              <a:ext uri="{FF2B5EF4-FFF2-40B4-BE49-F238E27FC236}">
                <a16:creationId xmlns:a16="http://schemas.microsoft.com/office/drawing/2014/main" xmlns="" id="{C68FFF2A-FACC-426B-8F5E-E530977ABE42}"/>
              </a:ext>
            </a:extLst>
          </p:cNvPr>
          <p:cNvSpPr>
            <a:spLocks noGrp="1"/>
          </p:cNvSpPr>
          <p:nvPr>
            <p:ph type="pic" sz="quarter" idx="12"/>
          </p:nvPr>
        </p:nvSpPr>
        <p:spPr>
          <a:xfrm>
            <a:off x="4510267" y="2509300"/>
            <a:ext cx="3024851" cy="1828418"/>
          </a:xfrm>
        </p:spPr>
        <p:txBody>
          <a:bodyPr/>
          <a:lstStyle/>
          <a:p>
            <a:endParaRPr lang="zh-CN" altLang="en-US"/>
          </a:p>
        </p:txBody>
      </p:sp>
      <p:sp>
        <p:nvSpPr>
          <p:cNvPr id="10" name="图片占位符 6">
            <a:extLst>
              <a:ext uri="{FF2B5EF4-FFF2-40B4-BE49-F238E27FC236}">
                <a16:creationId xmlns:a16="http://schemas.microsoft.com/office/drawing/2014/main" xmlns="" id="{6CB9BAE0-B659-4425-8A88-233D072B33BC}"/>
              </a:ext>
            </a:extLst>
          </p:cNvPr>
          <p:cNvSpPr>
            <a:spLocks noGrp="1"/>
          </p:cNvSpPr>
          <p:nvPr>
            <p:ph type="pic" sz="quarter" idx="13"/>
          </p:nvPr>
        </p:nvSpPr>
        <p:spPr>
          <a:xfrm>
            <a:off x="4510267" y="4487385"/>
            <a:ext cx="3024851" cy="1828418"/>
          </a:xfrm>
        </p:spPr>
        <p:txBody>
          <a:bodyPr/>
          <a:lstStyle/>
          <a:p>
            <a:endParaRPr lang="zh-CN" altLang="en-US"/>
          </a:p>
        </p:txBody>
      </p:sp>
      <p:sp>
        <p:nvSpPr>
          <p:cNvPr id="11" name="图片占位符 6">
            <a:extLst>
              <a:ext uri="{FF2B5EF4-FFF2-40B4-BE49-F238E27FC236}">
                <a16:creationId xmlns:a16="http://schemas.microsoft.com/office/drawing/2014/main" xmlns="" id="{EEDF80E4-C041-44CE-949A-D04515490264}"/>
              </a:ext>
            </a:extLst>
          </p:cNvPr>
          <p:cNvSpPr>
            <a:spLocks noGrp="1"/>
          </p:cNvSpPr>
          <p:nvPr>
            <p:ph type="pic" sz="quarter" idx="14"/>
          </p:nvPr>
        </p:nvSpPr>
        <p:spPr>
          <a:xfrm>
            <a:off x="7704338" y="542197"/>
            <a:ext cx="3839480" cy="5773606"/>
          </a:xfrm>
        </p:spPr>
        <p:txBody>
          <a:bodyPr/>
          <a:lstStyle/>
          <a:p>
            <a:endParaRPr lang="zh-CN" altLang="en-US"/>
          </a:p>
        </p:txBody>
      </p:sp>
    </p:spTree>
    <p:extLst>
      <p:ext uri="{BB962C8B-B14F-4D97-AF65-F5344CB8AC3E}">
        <p14:creationId xmlns:p14="http://schemas.microsoft.com/office/powerpoint/2010/main" val="20181138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B4EE6B36-2126-47DA-AA23-43CF3EA6EEDD}"/>
              </a:ext>
            </a:extLst>
          </p:cNvPr>
          <p:cNvSpPr>
            <a:spLocks noGrp="1"/>
          </p:cNvSpPr>
          <p:nvPr>
            <p:ph type="pic" sz="quarter" idx="10"/>
          </p:nvPr>
        </p:nvSpPr>
        <p:spPr>
          <a:xfrm>
            <a:off x="567159" y="207609"/>
            <a:ext cx="1805651" cy="1610695"/>
          </a:xfrm>
        </p:spPr>
        <p:txBody>
          <a:bodyPr/>
          <a:lstStyle/>
          <a:p>
            <a:endParaRPr lang="zh-CN" altLang="en-US"/>
          </a:p>
        </p:txBody>
      </p:sp>
      <p:sp>
        <p:nvSpPr>
          <p:cNvPr id="12" name="图片占位符 6">
            <a:extLst>
              <a:ext uri="{FF2B5EF4-FFF2-40B4-BE49-F238E27FC236}">
                <a16:creationId xmlns:a16="http://schemas.microsoft.com/office/drawing/2014/main" xmlns="" id="{F2018A5E-A599-4933-AB67-9CEDF607607E}"/>
              </a:ext>
            </a:extLst>
          </p:cNvPr>
          <p:cNvSpPr>
            <a:spLocks noGrp="1"/>
          </p:cNvSpPr>
          <p:nvPr>
            <p:ph type="pic" sz="quarter" idx="11"/>
          </p:nvPr>
        </p:nvSpPr>
        <p:spPr>
          <a:xfrm>
            <a:off x="2372811" y="207610"/>
            <a:ext cx="1805652" cy="3221390"/>
          </a:xfrm>
        </p:spPr>
        <p:txBody>
          <a:bodyPr/>
          <a:lstStyle/>
          <a:p>
            <a:endParaRPr lang="zh-CN" altLang="en-US"/>
          </a:p>
        </p:txBody>
      </p:sp>
      <p:sp>
        <p:nvSpPr>
          <p:cNvPr id="14" name="图片占位符 6">
            <a:extLst>
              <a:ext uri="{FF2B5EF4-FFF2-40B4-BE49-F238E27FC236}">
                <a16:creationId xmlns:a16="http://schemas.microsoft.com/office/drawing/2014/main" xmlns="" id="{D4E01EDE-6731-4D23-AD06-B7F807A55009}"/>
              </a:ext>
            </a:extLst>
          </p:cNvPr>
          <p:cNvSpPr>
            <a:spLocks noGrp="1"/>
          </p:cNvSpPr>
          <p:nvPr>
            <p:ph type="pic" sz="quarter" idx="12"/>
          </p:nvPr>
        </p:nvSpPr>
        <p:spPr>
          <a:xfrm>
            <a:off x="567158" y="3399717"/>
            <a:ext cx="1805651" cy="1610695"/>
          </a:xfrm>
        </p:spPr>
        <p:txBody>
          <a:bodyPr/>
          <a:lstStyle/>
          <a:p>
            <a:endParaRPr lang="zh-CN" altLang="en-US"/>
          </a:p>
        </p:txBody>
      </p:sp>
      <p:sp>
        <p:nvSpPr>
          <p:cNvPr id="15" name="图片占位符 6">
            <a:extLst>
              <a:ext uri="{FF2B5EF4-FFF2-40B4-BE49-F238E27FC236}">
                <a16:creationId xmlns:a16="http://schemas.microsoft.com/office/drawing/2014/main" xmlns="" id="{72A8F389-1AF7-4700-ADA7-DE432E0BB8BD}"/>
              </a:ext>
            </a:extLst>
          </p:cNvPr>
          <p:cNvSpPr>
            <a:spLocks noGrp="1"/>
          </p:cNvSpPr>
          <p:nvPr>
            <p:ph type="pic" sz="quarter" idx="13"/>
          </p:nvPr>
        </p:nvSpPr>
        <p:spPr>
          <a:xfrm>
            <a:off x="567157" y="5010412"/>
            <a:ext cx="1805651" cy="1610695"/>
          </a:xfrm>
        </p:spPr>
        <p:txBody>
          <a:bodyPr/>
          <a:lstStyle/>
          <a:p>
            <a:endParaRPr lang="zh-CN" altLang="en-US"/>
          </a:p>
        </p:txBody>
      </p:sp>
      <p:sp>
        <p:nvSpPr>
          <p:cNvPr id="16" name="图片占位符 6">
            <a:extLst>
              <a:ext uri="{FF2B5EF4-FFF2-40B4-BE49-F238E27FC236}">
                <a16:creationId xmlns:a16="http://schemas.microsoft.com/office/drawing/2014/main" xmlns="" id="{702B69A2-A6AF-4B88-AC69-0CD785E9C1D3}"/>
              </a:ext>
            </a:extLst>
          </p:cNvPr>
          <p:cNvSpPr>
            <a:spLocks noGrp="1"/>
          </p:cNvSpPr>
          <p:nvPr>
            <p:ph type="pic" sz="quarter" idx="14"/>
          </p:nvPr>
        </p:nvSpPr>
        <p:spPr>
          <a:xfrm>
            <a:off x="4178463" y="3399717"/>
            <a:ext cx="1805651" cy="1610695"/>
          </a:xfrm>
        </p:spPr>
        <p:txBody>
          <a:bodyPr/>
          <a:lstStyle/>
          <a:p>
            <a:endParaRPr lang="zh-CN" altLang="en-US"/>
          </a:p>
        </p:txBody>
      </p:sp>
      <p:sp>
        <p:nvSpPr>
          <p:cNvPr id="17" name="图片占位符 6">
            <a:extLst>
              <a:ext uri="{FF2B5EF4-FFF2-40B4-BE49-F238E27FC236}">
                <a16:creationId xmlns:a16="http://schemas.microsoft.com/office/drawing/2014/main" xmlns="" id="{D7734F89-93E3-4A79-90D5-CDD70FAE666A}"/>
              </a:ext>
            </a:extLst>
          </p:cNvPr>
          <p:cNvSpPr>
            <a:spLocks noGrp="1"/>
          </p:cNvSpPr>
          <p:nvPr>
            <p:ph type="pic" sz="quarter" idx="15"/>
          </p:nvPr>
        </p:nvSpPr>
        <p:spPr>
          <a:xfrm>
            <a:off x="5984115" y="1789022"/>
            <a:ext cx="1805651" cy="3221389"/>
          </a:xfrm>
        </p:spPr>
        <p:txBody>
          <a:bodyPr/>
          <a:lstStyle/>
          <a:p>
            <a:endParaRPr lang="zh-CN" altLang="en-US"/>
          </a:p>
        </p:txBody>
      </p:sp>
      <p:sp>
        <p:nvSpPr>
          <p:cNvPr id="2" name="矩形 1">
            <a:extLst>
              <a:ext uri="{FF2B5EF4-FFF2-40B4-BE49-F238E27FC236}">
                <a16:creationId xmlns:a16="http://schemas.microsoft.com/office/drawing/2014/main" xmlns="" id="{00C4EF3C-1722-4B7B-B51C-E657C92BCA71}"/>
              </a:ext>
            </a:extLst>
          </p:cNvPr>
          <p:cNvSpPr/>
          <p:nvPr userDrawn="1"/>
        </p:nvSpPr>
        <p:spPr>
          <a:xfrm>
            <a:off x="2372808" y="207608"/>
            <a:ext cx="1805651" cy="3221392"/>
          </a:xfrm>
          <a:prstGeom prst="rect">
            <a:avLst/>
          </a:prstGeom>
          <a:solidFill>
            <a:srgbClr val="B14149">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xmlns="" id="{9E5EAC9F-5ABC-49BF-ABB8-4956DFB1B6A8}"/>
              </a:ext>
            </a:extLst>
          </p:cNvPr>
          <p:cNvSpPr/>
          <p:nvPr userDrawn="1"/>
        </p:nvSpPr>
        <p:spPr>
          <a:xfrm>
            <a:off x="5984108" y="1789019"/>
            <a:ext cx="1805651" cy="3221392"/>
          </a:xfrm>
          <a:prstGeom prst="rect">
            <a:avLst/>
          </a:prstGeom>
          <a:solidFill>
            <a:srgbClr val="B14149">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BF8459FE-A74A-4EB9-ABAA-A429BA2D9AF4}"/>
              </a:ext>
            </a:extLst>
          </p:cNvPr>
          <p:cNvSpPr/>
          <p:nvPr userDrawn="1"/>
        </p:nvSpPr>
        <p:spPr>
          <a:xfrm>
            <a:off x="567150" y="3399715"/>
            <a:ext cx="1805651" cy="1639980"/>
          </a:xfrm>
          <a:prstGeom prst="rect">
            <a:avLst/>
          </a:prstGeom>
          <a:solidFill>
            <a:srgbClr val="B14149">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70083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A5436B6B-16D7-4D7D-86CC-329BB0CD2CFC}"/>
              </a:ext>
            </a:extLst>
          </p:cNvPr>
          <p:cNvSpPr>
            <a:spLocks noGrp="1"/>
          </p:cNvSpPr>
          <p:nvPr>
            <p:ph type="pic" sz="quarter" idx="10"/>
          </p:nvPr>
        </p:nvSpPr>
        <p:spPr>
          <a:xfrm>
            <a:off x="647700" y="949325"/>
            <a:ext cx="6783247" cy="3530600"/>
          </a:xfrm>
        </p:spPr>
        <p:txBody>
          <a:bodyPr/>
          <a:lstStyle/>
          <a:p>
            <a:endParaRPr lang="zh-CN" altLang="en-US"/>
          </a:p>
        </p:txBody>
      </p:sp>
      <p:sp>
        <p:nvSpPr>
          <p:cNvPr id="8" name="图片占位符 6">
            <a:extLst>
              <a:ext uri="{FF2B5EF4-FFF2-40B4-BE49-F238E27FC236}">
                <a16:creationId xmlns:a16="http://schemas.microsoft.com/office/drawing/2014/main" xmlns="" id="{B1D499E1-DB7E-47A2-B338-6CF33291AE56}"/>
              </a:ext>
            </a:extLst>
          </p:cNvPr>
          <p:cNvSpPr>
            <a:spLocks noGrp="1"/>
          </p:cNvSpPr>
          <p:nvPr>
            <p:ph type="pic" sz="quarter" idx="11"/>
          </p:nvPr>
        </p:nvSpPr>
        <p:spPr>
          <a:xfrm>
            <a:off x="7697166" y="949326"/>
            <a:ext cx="3847134" cy="1655703"/>
          </a:xfrm>
        </p:spPr>
        <p:txBody>
          <a:bodyPr/>
          <a:lstStyle/>
          <a:p>
            <a:endParaRPr lang="zh-CN" altLang="en-US"/>
          </a:p>
        </p:txBody>
      </p:sp>
      <p:sp>
        <p:nvSpPr>
          <p:cNvPr id="9" name="图片占位符 6">
            <a:extLst>
              <a:ext uri="{FF2B5EF4-FFF2-40B4-BE49-F238E27FC236}">
                <a16:creationId xmlns:a16="http://schemas.microsoft.com/office/drawing/2014/main" xmlns="" id="{BF109BF0-3F2E-49B2-94CB-CEDF7B7D069B}"/>
              </a:ext>
            </a:extLst>
          </p:cNvPr>
          <p:cNvSpPr>
            <a:spLocks noGrp="1"/>
          </p:cNvSpPr>
          <p:nvPr>
            <p:ph type="pic" sz="quarter" idx="12"/>
          </p:nvPr>
        </p:nvSpPr>
        <p:spPr>
          <a:xfrm>
            <a:off x="7697166" y="2824223"/>
            <a:ext cx="3847133" cy="1655703"/>
          </a:xfrm>
        </p:spPr>
        <p:txBody>
          <a:bodyPr/>
          <a:lstStyle/>
          <a:p>
            <a:endParaRPr lang="zh-CN" altLang="en-US"/>
          </a:p>
        </p:txBody>
      </p:sp>
    </p:spTree>
    <p:extLst>
      <p:ext uri="{BB962C8B-B14F-4D97-AF65-F5344CB8AC3E}">
        <p14:creationId xmlns:p14="http://schemas.microsoft.com/office/powerpoint/2010/main" val="27170877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A5436B6B-16D7-4D7D-86CC-329BB0CD2CFC}"/>
              </a:ext>
            </a:extLst>
          </p:cNvPr>
          <p:cNvSpPr>
            <a:spLocks noGrp="1"/>
          </p:cNvSpPr>
          <p:nvPr>
            <p:ph type="pic" sz="quarter" idx="10"/>
          </p:nvPr>
        </p:nvSpPr>
        <p:spPr>
          <a:xfrm>
            <a:off x="0" y="0"/>
            <a:ext cx="12192000" cy="6858000"/>
          </a:xfrm>
        </p:spPr>
        <p:txBody>
          <a:bodyPr/>
          <a:lstStyle/>
          <a:p>
            <a:endParaRPr lang="zh-CN" altLang="en-US"/>
          </a:p>
        </p:txBody>
      </p:sp>
      <p:sp>
        <p:nvSpPr>
          <p:cNvPr id="2" name="矩形 1">
            <a:extLst>
              <a:ext uri="{FF2B5EF4-FFF2-40B4-BE49-F238E27FC236}">
                <a16:creationId xmlns:a16="http://schemas.microsoft.com/office/drawing/2014/main" xmlns="" id="{0379CB56-29B2-4AFF-AAFD-3715FA7B422F}"/>
              </a:ext>
            </a:extLst>
          </p:cNvPr>
          <p:cNvSpPr/>
          <p:nvPr userDrawn="1"/>
        </p:nvSpPr>
        <p:spPr>
          <a:xfrm>
            <a:off x="1354239" y="999763"/>
            <a:ext cx="9684152" cy="4858474"/>
          </a:xfrm>
          <a:prstGeom prst="rect">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图片占位符 3">
            <a:extLst>
              <a:ext uri="{FF2B5EF4-FFF2-40B4-BE49-F238E27FC236}">
                <a16:creationId xmlns:a16="http://schemas.microsoft.com/office/drawing/2014/main" xmlns="" id="{B95CCC6F-6FD4-4F0F-8F8F-A0DB3EB6EBD5}"/>
              </a:ext>
            </a:extLst>
          </p:cNvPr>
          <p:cNvSpPr>
            <a:spLocks noGrp="1"/>
          </p:cNvSpPr>
          <p:nvPr>
            <p:ph type="pic" sz="quarter" idx="11"/>
          </p:nvPr>
        </p:nvSpPr>
        <p:spPr>
          <a:xfrm>
            <a:off x="1991428" y="1543905"/>
            <a:ext cx="3633868" cy="3770190"/>
          </a:xfrm>
        </p:spPr>
        <p:txBody>
          <a:bodyPr/>
          <a:lstStyle/>
          <a:p>
            <a:endParaRPr lang="zh-CN" altLang="en-US"/>
          </a:p>
        </p:txBody>
      </p:sp>
    </p:spTree>
    <p:extLst>
      <p:ext uri="{BB962C8B-B14F-4D97-AF65-F5344CB8AC3E}">
        <p14:creationId xmlns:p14="http://schemas.microsoft.com/office/powerpoint/2010/main" val="345583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7074207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6">
            <a:extLst>
              <a:ext uri="{FF2B5EF4-FFF2-40B4-BE49-F238E27FC236}">
                <a16:creationId xmlns:a16="http://schemas.microsoft.com/office/drawing/2014/main" xmlns="" id="{4E00ABF6-2C61-4C20-9269-A8B1CA5C898F}"/>
              </a:ext>
            </a:extLst>
          </p:cNvPr>
          <p:cNvSpPr>
            <a:spLocks noGrp="1"/>
          </p:cNvSpPr>
          <p:nvPr>
            <p:ph type="pic" sz="quarter" idx="10"/>
          </p:nvPr>
        </p:nvSpPr>
        <p:spPr>
          <a:xfrm>
            <a:off x="0" y="0"/>
            <a:ext cx="12192000" cy="6858000"/>
          </a:xfrm>
        </p:spPr>
        <p:txBody>
          <a:bodyPr/>
          <a:lstStyle/>
          <a:p>
            <a:endParaRPr lang="zh-CN" altLang="en-US"/>
          </a:p>
        </p:txBody>
      </p:sp>
      <p:sp>
        <p:nvSpPr>
          <p:cNvPr id="8" name="图片占位符 7">
            <a:extLst>
              <a:ext uri="{FF2B5EF4-FFF2-40B4-BE49-F238E27FC236}">
                <a16:creationId xmlns:a16="http://schemas.microsoft.com/office/drawing/2014/main" xmlns="" id="{F28089A1-2BF0-4159-85A5-5072CB4D24A8}"/>
              </a:ext>
            </a:extLst>
          </p:cNvPr>
          <p:cNvSpPr>
            <a:spLocks noGrp="1"/>
          </p:cNvSpPr>
          <p:nvPr>
            <p:ph type="pic" sz="quarter" idx="11"/>
          </p:nvPr>
        </p:nvSpPr>
        <p:spPr>
          <a:xfrm>
            <a:off x="949325" y="1620838"/>
            <a:ext cx="6516688" cy="3159125"/>
          </a:xfrm>
        </p:spPr>
        <p:txBody>
          <a:bodyPr/>
          <a:lstStyle/>
          <a:p>
            <a:endParaRPr lang="zh-CN" altLang="en-US"/>
          </a:p>
        </p:txBody>
      </p:sp>
      <p:sp>
        <p:nvSpPr>
          <p:cNvPr id="9" name="矩形 8">
            <a:extLst>
              <a:ext uri="{FF2B5EF4-FFF2-40B4-BE49-F238E27FC236}">
                <a16:creationId xmlns:a16="http://schemas.microsoft.com/office/drawing/2014/main" xmlns="" id="{604A4244-8E5C-4967-AF7D-895F16139585}"/>
              </a:ext>
            </a:extLst>
          </p:cNvPr>
          <p:cNvSpPr/>
          <p:nvPr userDrawn="1"/>
        </p:nvSpPr>
        <p:spPr>
          <a:xfrm>
            <a:off x="7466013" y="1620838"/>
            <a:ext cx="3634109" cy="3159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552016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8">
            <a:extLst>
              <a:ext uri="{FF2B5EF4-FFF2-40B4-BE49-F238E27FC236}">
                <a16:creationId xmlns:a16="http://schemas.microsoft.com/office/drawing/2014/main" xmlns="" id="{B9874E30-2014-442E-9CE5-402CD06FC7CB}"/>
              </a:ext>
            </a:extLst>
          </p:cNvPr>
          <p:cNvSpPr>
            <a:spLocks noGrp="1"/>
          </p:cNvSpPr>
          <p:nvPr>
            <p:ph type="pic" sz="quarter" idx="10"/>
          </p:nvPr>
        </p:nvSpPr>
        <p:spPr>
          <a:xfrm>
            <a:off x="589584" y="616603"/>
            <a:ext cx="4294188" cy="2742697"/>
          </a:xfrm>
        </p:spPr>
        <p:txBody>
          <a:bodyPr/>
          <a:lstStyle/>
          <a:p>
            <a:endParaRPr lang="zh-CN" altLang="en-US"/>
          </a:p>
        </p:txBody>
      </p:sp>
      <p:sp>
        <p:nvSpPr>
          <p:cNvPr id="10" name="图片占位符 8">
            <a:extLst>
              <a:ext uri="{FF2B5EF4-FFF2-40B4-BE49-F238E27FC236}">
                <a16:creationId xmlns:a16="http://schemas.microsoft.com/office/drawing/2014/main" xmlns="" id="{54B9BCF1-D771-4504-BBF4-864805FF9512}"/>
              </a:ext>
            </a:extLst>
          </p:cNvPr>
          <p:cNvSpPr>
            <a:spLocks noGrp="1"/>
          </p:cNvSpPr>
          <p:nvPr>
            <p:ph type="pic" sz="quarter" idx="11"/>
          </p:nvPr>
        </p:nvSpPr>
        <p:spPr>
          <a:xfrm>
            <a:off x="5034262" y="616603"/>
            <a:ext cx="2975418" cy="2742697"/>
          </a:xfrm>
        </p:spPr>
        <p:txBody>
          <a:bodyPr/>
          <a:lstStyle/>
          <a:p>
            <a:endParaRPr lang="zh-CN" altLang="en-US"/>
          </a:p>
        </p:txBody>
      </p:sp>
      <p:sp>
        <p:nvSpPr>
          <p:cNvPr id="11" name="图片占位符 8">
            <a:extLst>
              <a:ext uri="{FF2B5EF4-FFF2-40B4-BE49-F238E27FC236}">
                <a16:creationId xmlns:a16="http://schemas.microsoft.com/office/drawing/2014/main" xmlns="" id="{5527FB41-16E3-4B7D-942B-646266E12ACE}"/>
              </a:ext>
            </a:extLst>
          </p:cNvPr>
          <p:cNvSpPr>
            <a:spLocks noGrp="1"/>
          </p:cNvSpPr>
          <p:nvPr>
            <p:ph type="pic" sz="quarter" idx="12"/>
          </p:nvPr>
        </p:nvSpPr>
        <p:spPr>
          <a:xfrm>
            <a:off x="5034262" y="3498700"/>
            <a:ext cx="2975418" cy="2742697"/>
          </a:xfrm>
        </p:spPr>
        <p:txBody>
          <a:bodyPr/>
          <a:lstStyle/>
          <a:p>
            <a:endParaRPr lang="zh-CN" altLang="en-US"/>
          </a:p>
        </p:txBody>
      </p:sp>
      <p:sp>
        <p:nvSpPr>
          <p:cNvPr id="12" name="图片占位符 8">
            <a:extLst>
              <a:ext uri="{FF2B5EF4-FFF2-40B4-BE49-F238E27FC236}">
                <a16:creationId xmlns:a16="http://schemas.microsoft.com/office/drawing/2014/main" xmlns="" id="{1A093CDE-2A76-4B8E-AFAE-F3BCC3091AC1}"/>
              </a:ext>
            </a:extLst>
          </p:cNvPr>
          <p:cNvSpPr>
            <a:spLocks noGrp="1"/>
          </p:cNvSpPr>
          <p:nvPr>
            <p:ph type="pic" sz="quarter" idx="13"/>
          </p:nvPr>
        </p:nvSpPr>
        <p:spPr>
          <a:xfrm>
            <a:off x="8160170" y="616602"/>
            <a:ext cx="3333490" cy="5624795"/>
          </a:xfrm>
        </p:spPr>
        <p:txBody>
          <a:bodyPr/>
          <a:lstStyle/>
          <a:p>
            <a:endParaRPr lang="zh-CN" altLang="en-US"/>
          </a:p>
        </p:txBody>
      </p:sp>
    </p:spTree>
    <p:extLst>
      <p:ext uri="{BB962C8B-B14F-4D97-AF65-F5344CB8AC3E}">
        <p14:creationId xmlns:p14="http://schemas.microsoft.com/office/powerpoint/2010/main" val="19525799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0" name="图片占位符 8">
            <a:extLst>
              <a:ext uri="{FF2B5EF4-FFF2-40B4-BE49-F238E27FC236}">
                <a16:creationId xmlns:a16="http://schemas.microsoft.com/office/drawing/2014/main" xmlns="" id="{54B9BCF1-D771-4504-BBF4-864805FF9512}"/>
              </a:ext>
            </a:extLst>
          </p:cNvPr>
          <p:cNvSpPr>
            <a:spLocks noGrp="1"/>
          </p:cNvSpPr>
          <p:nvPr>
            <p:ph type="pic" sz="quarter" idx="11"/>
          </p:nvPr>
        </p:nvSpPr>
        <p:spPr>
          <a:xfrm>
            <a:off x="4849067" y="616603"/>
            <a:ext cx="2975418" cy="2639027"/>
          </a:xfrm>
        </p:spPr>
        <p:txBody>
          <a:bodyPr/>
          <a:lstStyle/>
          <a:p>
            <a:endParaRPr lang="zh-CN" altLang="en-US"/>
          </a:p>
        </p:txBody>
      </p:sp>
      <p:sp>
        <p:nvSpPr>
          <p:cNvPr id="11" name="图片占位符 8">
            <a:extLst>
              <a:ext uri="{FF2B5EF4-FFF2-40B4-BE49-F238E27FC236}">
                <a16:creationId xmlns:a16="http://schemas.microsoft.com/office/drawing/2014/main" xmlns="" id="{5527FB41-16E3-4B7D-942B-646266E12ACE}"/>
              </a:ext>
            </a:extLst>
          </p:cNvPr>
          <p:cNvSpPr>
            <a:spLocks noGrp="1"/>
          </p:cNvSpPr>
          <p:nvPr>
            <p:ph type="pic" sz="quarter" idx="12"/>
          </p:nvPr>
        </p:nvSpPr>
        <p:spPr>
          <a:xfrm>
            <a:off x="4849067" y="3599727"/>
            <a:ext cx="2975418" cy="2641670"/>
          </a:xfrm>
        </p:spPr>
        <p:txBody>
          <a:bodyPr/>
          <a:lstStyle/>
          <a:p>
            <a:endParaRPr lang="zh-CN" altLang="en-US"/>
          </a:p>
        </p:txBody>
      </p:sp>
      <p:sp>
        <p:nvSpPr>
          <p:cNvPr id="12" name="图片占位符 8">
            <a:extLst>
              <a:ext uri="{FF2B5EF4-FFF2-40B4-BE49-F238E27FC236}">
                <a16:creationId xmlns:a16="http://schemas.microsoft.com/office/drawing/2014/main" xmlns="" id="{1A093CDE-2A76-4B8E-AFAE-F3BCC3091AC1}"/>
              </a:ext>
            </a:extLst>
          </p:cNvPr>
          <p:cNvSpPr>
            <a:spLocks noGrp="1"/>
          </p:cNvSpPr>
          <p:nvPr>
            <p:ph type="pic" sz="quarter" idx="13"/>
          </p:nvPr>
        </p:nvSpPr>
        <p:spPr>
          <a:xfrm>
            <a:off x="8160170" y="616602"/>
            <a:ext cx="3333490" cy="5624795"/>
          </a:xfrm>
        </p:spPr>
        <p:txBody>
          <a:bodyPr/>
          <a:lstStyle/>
          <a:p>
            <a:endParaRPr lang="zh-CN" altLang="en-US"/>
          </a:p>
        </p:txBody>
      </p:sp>
      <p:sp>
        <p:nvSpPr>
          <p:cNvPr id="6" name="图片占位符 8">
            <a:extLst>
              <a:ext uri="{FF2B5EF4-FFF2-40B4-BE49-F238E27FC236}">
                <a16:creationId xmlns:a16="http://schemas.microsoft.com/office/drawing/2014/main" xmlns="" id="{5192C662-B31B-432D-AB57-11A5DBAFDA57}"/>
              </a:ext>
            </a:extLst>
          </p:cNvPr>
          <p:cNvSpPr>
            <a:spLocks noGrp="1"/>
          </p:cNvSpPr>
          <p:nvPr>
            <p:ph type="pic" sz="quarter" idx="14"/>
          </p:nvPr>
        </p:nvSpPr>
        <p:spPr>
          <a:xfrm>
            <a:off x="1537964" y="619246"/>
            <a:ext cx="2975418" cy="2639027"/>
          </a:xfrm>
        </p:spPr>
        <p:txBody>
          <a:bodyPr/>
          <a:lstStyle/>
          <a:p>
            <a:endParaRPr lang="zh-CN" altLang="en-US"/>
          </a:p>
        </p:txBody>
      </p:sp>
      <p:sp>
        <p:nvSpPr>
          <p:cNvPr id="7" name="图片占位符 8">
            <a:extLst>
              <a:ext uri="{FF2B5EF4-FFF2-40B4-BE49-F238E27FC236}">
                <a16:creationId xmlns:a16="http://schemas.microsoft.com/office/drawing/2014/main" xmlns="" id="{7F7F9563-055B-4D1A-AD92-4D51678690BC}"/>
              </a:ext>
            </a:extLst>
          </p:cNvPr>
          <p:cNvSpPr>
            <a:spLocks noGrp="1"/>
          </p:cNvSpPr>
          <p:nvPr>
            <p:ph type="pic" sz="quarter" idx="15"/>
          </p:nvPr>
        </p:nvSpPr>
        <p:spPr>
          <a:xfrm>
            <a:off x="1537964" y="3599727"/>
            <a:ext cx="2975418" cy="2644313"/>
          </a:xfrm>
        </p:spPr>
        <p:txBody>
          <a:bodyPr/>
          <a:lstStyle/>
          <a:p>
            <a:endParaRPr lang="zh-CN" altLang="en-US"/>
          </a:p>
        </p:txBody>
      </p:sp>
    </p:spTree>
    <p:extLst>
      <p:ext uri="{BB962C8B-B14F-4D97-AF65-F5344CB8AC3E}">
        <p14:creationId xmlns:p14="http://schemas.microsoft.com/office/powerpoint/2010/main" val="7315648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0" name="图片占位符 8">
            <a:extLst>
              <a:ext uri="{FF2B5EF4-FFF2-40B4-BE49-F238E27FC236}">
                <a16:creationId xmlns:a16="http://schemas.microsoft.com/office/drawing/2014/main" xmlns="" id="{54B9BCF1-D771-4504-BBF4-864805FF9512}"/>
              </a:ext>
            </a:extLst>
          </p:cNvPr>
          <p:cNvSpPr>
            <a:spLocks noGrp="1"/>
          </p:cNvSpPr>
          <p:nvPr>
            <p:ph type="pic" sz="quarter" idx="11"/>
          </p:nvPr>
        </p:nvSpPr>
        <p:spPr>
          <a:xfrm>
            <a:off x="4849067" y="616603"/>
            <a:ext cx="2975418" cy="1950335"/>
          </a:xfrm>
        </p:spPr>
        <p:txBody>
          <a:bodyPr/>
          <a:lstStyle/>
          <a:p>
            <a:endParaRPr lang="zh-CN" altLang="en-US"/>
          </a:p>
        </p:txBody>
      </p:sp>
      <p:sp>
        <p:nvSpPr>
          <p:cNvPr id="11" name="图片占位符 8">
            <a:extLst>
              <a:ext uri="{FF2B5EF4-FFF2-40B4-BE49-F238E27FC236}">
                <a16:creationId xmlns:a16="http://schemas.microsoft.com/office/drawing/2014/main" xmlns="" id="{5527FB41-16E3-4B7D-942B-646266E12ACE}"/>
              </a:ext>
            </a:extLst>
          </p:cNvPr>
          <p:cNvSpPr>
            <a:spLocks noGrp="1"/>
          </p:cNvSpPr>
          <p:nvPr>
            <p:ph type="pic" sz="quarter" idx="12"/>
          </p:nvPr>
        </p:nvSpPr>
        <p:spPr>
          <a:xfrm>
            <a:off x="4849067" y="4291061"/>
            <a:ext cx="2975418" cy="1950336"/>
          </a:xfrm>
        </p:spPr>
        <p:txBody>
          <a:bodyPr/>
          <a:lstStyle/>
          <a:p>
            <a:endParaRPr lang="zh-CN" altLang="en-US"/>
          </a:p>
        </p:txBody>
      </p:sp>
      <p:sp>
        <p:nvSpPr>
          <p:cNvPr id="12" name="图片占位符 8">
            <a:extLst>
              <a:ext uri="{FF2B5EF4-FFF2-40B4-BE49-F238E27FC236}">
                <a16:creationId xmlns:a16="http://schemas.microsoft.com/office/drawing/2014/main" xmlns="" id="{1A093CDE-2A76-4B8E-AFAE-F3BCC3091AC1}"/>
              </a:ext>
            </a:extLst>
          </p:cNvPr>
          <p:cNvSpPr>
            <a:spLocks noGrp="1"/>
          </p:cNvSpPr>
          <p:nvPr>
            <p:ph type="pic" sz="quarter" idx="13"/>
          </p:nvPr>
        </p:nvSpPr>
        <p:spPr>
          <a:xfrm>
            <a:off x="8160170" y="616602"/>
            <a:ext cx="3333490" cy="5624795"/>
          </a:xfrm>
        </p:spPr>
        <p:txBody>
          <a:bodyPr/>
          <a:lstStyle/>
          <a:p>
            <a:endParaRPr lang="zh-CN" altLang="en-US"/>
          </a:p>
        </p:txBody>
      </p:sp>
      <p:sp>
        <p:nvSpPr>
          <p:cNvPr id="6" name="图片占位符 8">
            <a:extLst>
              <a:ext uri="{FF2B5EF4-FFF2-40B4-BE49-F238E27FC236}">
                <a16:creationId xmlns:a16="http://schemas.microsoft.com/office/drawing/2014/main" xmlns="" id="{5192C662-B31B-432D-AB57-11A5DBAFDA57}"/>
              </a:ext>
            </a:extLst>
          </p:cNvPr>
          <p:cNvSpPr>
            <a:spLocks noGrp="1"/>
          </p:cNvSpPr>
          <p:nvPr>
            <p:ph type="pic" sz="quarter" idx="14"/>
          </p:nvPr>
        </p:nvSpPr>
        <p:spPr>
          <a:xfrm>
            <a:off x="1537964" y="619247"/>
            <a:ext cx="2975418" cy="1950334"/>
          </a:xfrm>
        </p:spPr>
        <p:txBody>
          <a:bodyPr/>
          <a:lstStyle/>
          <a:p>
            <a:endParaRPr lang="zh-CN" altLang="en-US"/>
          </a:p>
        </p:txBody>
      </p:sp>
      <p:sp>
        <p:nvSpPr>
          <p:cNvPr id="7" name="图片占位符 8">
            <a:extLst>
              <a:ext uri="{FF2B5EF4-FFF2-40B4-BE49-F238E27FC236}">
                <a16:creationId xmlns:a16="http://schemas.microsoft.com/office/drawing/2014/main" xmlns="" id="{7F7F9563-055B-4D1A-AD92-4D51678690BC}"/>
              </a:ext>
            </a:extLst>
          </p:cNvPr>
          <p:cNvSpPr>
            <a:spLocks noGrp="1"/>
          </p:cNvSpPr>
          <p:nvPr>
            <p:ph type="pic" sz="quarter" idx="15"/>
          </p:nvPr>
        </p:nvSpPr>
        <p:spPr>
          <a:xfrm>
            <a:off x="1537964" y="2789499"/>
            <a:ext cx="2975418" cy="3454541"/>
          </a:xfrm>
        </p:spPr>
        <p:txBody>
          <a:bodyPr/>
          <a:lstStyle/>
          <a:p>
            <a:endParaRPr lang="zh-CN" altLang="en-US"/>
          </a:p>
        </p:txBody>
      </p:sp>
    </p:spTree>
    <p:extLst>
      <p:ext uri="{BB962C8B-B14F-4D97-AF65-F5344CB8AC3E}">
        <p14:creationId xmlns:p14="http://schemas.microsoft.com/office/powerpoint/2010/main" val="30149303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10" name="图片占位符 8">
            <a:extLst>
              <a:ext uri="{FF2B5EF4-FFF2-40B4-BE49-F238E27FC236}">
                <a16:creationId xmlns:a16="http://schemas.microsoft.com/office/drawing/2014/main" xmlns="" id="{54B9BCF1-D771-4504-BBF4-864805FF9512}"/>
              </a:ext>
            </a:extLst>
          </p:cNvPr>
          <p:cNvSpPr>
            <a:spLocks noGrp="1"/>
          </p:cNvSpPr>
          <p:nvPr>
            <p:ph type="pic" sz="quarter" idx="11"/>
          </p:nvPr>
        </p:nvSpPr>
        <p:spPr>
          <a:xfrm>
            <a:off x="5289630" y="1388962"/>
            <a:ext cx="3368250" cy="4305782"/>
          </a:xfrm>
        </p:spPr>
        <p:txBody>
          <a:bodyPr/>
          <a:lstStyle/>
          <a:p>
            <a:endParaRPr lang="zh-CN" altLang="en-US"/>
          </a:p>
        </p:txBody>
      </p:sp>
      <p:sp>
        <p:nvSpPr>
          <p:cNvPr id="12" name="图片占位符 8">
            <a:extLst>
              <a:ext uri="{FF2B5EF4-FFF2-40B4-BE49-F238E27FC236}">
                <a16:creationId xmlns:a16="http://schemas.microsoft.com/office/drawing/2014/main" xmlns="" id="{1A093CDE-2A76-4B8E-AFAE-F3BCC3091AC1}"/>
              </a:ext>
            </a:extLst>
          </p:cNvPr>
          <p:cNvSpPr>
            <a:spLocks noGrp="1"/>
          </p:cNvSpPr>
          <p:nvPr>
            <p:ph type="pic" sz="quarter" idx="13"/>
          </p:nvPr>
        </p:nvSpPr>
        <p:spPr>
          <a:xfrm>
            <a:off x="7349924" y="706056"/>
            <a:ext cx="4143736" cy="5535341"/>
          </a:xfrm>
        </p:spPr>
        <p:txBody>
          <a:bodyPr/>
          <a:lstStyle/>
          <a:p>
            <a:endParaRPr lang="zh-CN" altLang="en-US"/>
          </a:p>
        </p:txBody>
      </p:sp>
    </p:spTree>
    <p:extLst>
      <p:ext uri="{BB962C8B-B14F-4D97-AF65-F5344CB8AC3E}">
        <p14:creationId xmlns:p14="http://schemas.microsoft.com/office/powerpoint/2010/main" val="22683967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6">
            <a:extLst>
              <a:ext uri="{FF2B5EF4-FFF2-40B4-BE49-F238E27FC236}">
                <a16:creationId xmlns:a16="http://schemas.microsoft.com/office/drawing/2014/main" xmlns="" id="{11D99511-1E3D-4393-9661-63EFF07B29FD}"/>
              </a:ext>
            </a:extLst>
          </p:cNvPr>
          <p:cNvSpPr>
            <a:spLocks noGrp="1"/>
          </p:cNvSpPr>
          <p:nvPr>
            <p:ph type="pic" sz="quarter" idx="13"/>
          </p:nvPr>
        </p:nvSpPr>
        <p:spPr>
          <a:xfrm>
            <a:off x="729083" y="4292549"/>
            <a:ext cx="3414873" cy="2166937"/>
          </a:xfrm>
        </p:spPr>
        <p:txBody>
          <a:bodyPr/>
          <a:lstStyle/>
          <a:p>
            <a:endParaRPr lang="zh-CN" altLang="en-US"/>
          </a:p>
        </p:txBody>
      </p:sp>
      <p:sp>
        <p:nvSpPr>
          <p:cNvPr id="11" name="图片占位符 6">
            <a:extLst>
              <a:ext uri="{FF2B5EF4-FFF2-40B4-BE49-F238E27FC236}">
                <a16:creationId xmlns:a16="http://schemas.microsoft.com/office/drawing/2014/main" xmlns="" id="{1D82248D-29F8-48C2-9ADC-E7F9BCEF31D0}"/>
              </a:ext>
            </a:extLst>
          </p:cNvPr>
          <p:cNvSpPr>
            <a:spLocks noGrp="1"/>
          </p:cNvSpPr>
          <p:nvPr>
            <p:ph type="pic" sz="quarter" idx="14"/>
          </p:nvPr>
        </p:nvSpPr>
        <p:spPr>
          <a:xfrm>
            <a:off x="4375571" y="4292549"/>
            <a:ext cx="3414873" cy="2166937"/>
          </a:xfrm>
        </p:spPr>
        <p:txBody>
          <a:bodyPr/>
          <a:lstStyle/>
          <a:p>
            <a:endParaRPr lang="zh-CN" altLang="en-US"/>
          </a:p>
        </p:txBody>
      </p:sp>
      <p:sp>
        <p:nvSpPr>
          <p:cNvPr id="12" name="图片占位符 6">
            <a:extLst>
              <a:ext uri="{FF2B5EF4-FFF2-40B4-BE49-F238E27FC236}">
                <a16:creationId xmlns:a16="http://schemas.microsoft.com/office/drawing/2014/main" xmlns="" id="{2D81AC08-6C71-4913-8DA5-21B51EF34DAE}"/>
              </a:ext>
            </a:extLst>
          </p:cNvPr>
          <p:cNvSpPr>
            <a:spLocks noGrp="1"/>
          </p:cNvSpPr>
          <p:nvPr>
            <p:ph type="pic" sz="quarter" idx="15"/>
          </p:nvPr>
        </p:nvSpPr>
        <p:spPr>
          <a:xfrm>
            <a:off x="8022059" y="4292548"/>
            <a:ext cx="3414873" cy="2166937"/>
          </a:xfrm>
        </p:spPr>
        <p:txBody>
          <a:bodyPr/>
          <a:lstStyle/>
          <a:p>
            <a:endParaRPr lang="zh-CN" altLang="en-US"/>
          </a:p>
        </p:txBody>
      </p:sp>
      <p:sp>
        <p:nvSpPr>
          <p:cNvPr id="13" name="图片占位符 6">
            <a:extLst>
              <a:ext uri="{FF2B5EF4-FFF2-40B4-BE49-F238E27FC236}">
                <a16:creationId xmlns:a16="http://schemas.microsoft.com/office/drawing/2014/main" xmlns="" id="{1CBB1E72-9809-4CDA-814A-E209A6943BC5}"/>
              </a:ext>
            </a:extLst>
          </p:cNvPr>
          <p:cNvSpPr>
            <a:spLocks noGrp="1"/>
          </p:cNvSpPr>
          <p:nvPr>
            <p:ph type="pic" sz="quarter" idx="16"/>
          </p:nvPr>
        </p:nvSpPr>
        <p:spPr>
          <a:xfrm>
            <a:off x="729083" y="1944970"/>
            <a:ext cx="3414873" cy="2166937"/>
          </a:xfrm>
        </p:spPr>
        <p:txBody>
          <a:bodyPr/>
          <a:lstStyle/>
          <a:p>
            <a:endParaRPr lang="zh-CN" altLang="en-US"/>
          </a:p>
        </p:txBody>
      </p:sp>
      <p:sp>
        <p:nvSpPr>
          <p:cNvPr id="14" name="图片占位符 6">
            <a:extLst>
              <a:ext uri="{FF2B5EF4-FFF2-40B4-BE49-F238E27FC236}">
                <a16:creationId xmlns:a16="http://schemas.microsoft.com/office/drawing/2014/main" xmlns="" id="{EB9EA450-6615-4440-A205-CEDC7754F2E8}"/>
              </a:ext>
            </a:extLst>
          </p:cNvPr>
          <p:cNvSpPr>
            <a:spLocks noGrp="1"/>
          </p:cNvSpPr>
          <p:nvPr>
            <p:ph type="pic" sz="quarter" idx="17"/>
          </p:nvPr>
        </p:nvSpPr>
        <p:spPr>
          <a:xfrm>
            <a:off x="4375571" y="1944970"/>
            <a:ext cx="3414873" cy="2166937"/>
          </a:xfrm>
        </p:spPr>
        <p:txBody>
          <a:bodyPr/>
          <a:lstStyle/>
          <a:p>
            <a:endParaRPr lang="zh-CN" altLang="en-US"/>
          </a:p>
        </p:txBody>
      </p:sp>
      <p:sp>
        <p:nvSpPr>
          <p:cNvPr id="15" name="图片占位符 6">
            <a:extLst>
              <a:ext uri="{FF2B5EF4-FFF2-40B4-BE49-F238E27FC236}">
                <a16:creationId xmlns:a16="http://schemas.microsoft.com/office/drawing/2014/main" xmlns="" id="{CA86271C-8FE0-486C-9C11-0532562F2BA2}"/>
              </a:ext>
            </a:extLst>
          </p:cNvPr>
          <p:cNvSpPr>
            <a:spLocks noGrp="1"/>
          </p:cNvSpPr>
          <p:nvPr>
            <p:ph type="pic" sz="quarter" idx="18"/>
          </p:nvPr>
        </p:nvSpPr>
        <p:spPr>
          <a:xfrm>
            <a:off x="8022059" y="1944969"/>
            <a:ext cx="3414873" cy="2166937"/>
          </a:xfrm>
        </p:spPr>
        <p:txBody>
          <a:bodyPr/>
          <a:lstStyle/>
          <a:p>
            <a:endParaRPr lang="zh-CN" altLang="en-US"/>
          </a:p>
        </p:txBody>
      </p:sp>
    </p:spTree>
    <p:extLst>
      <p:ext uri="{BB962C8B-B14F-4D97-AF65-F5344CB8AC3E}">
        <p14:creationId xmlns:p14="http://schemas.microsoft.com/office/powerpoint/2010/main" val="226015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nodePh="1">
                                  <p:stCondLst>
                                    <p:cond delay="0"/>
                                  </p:stCondLst>
                                  <p:endCondLst>
                                    <p:cond evt="begin" delay="0">
                                      <p:tn val="10"/>
                                    </p:cond>
                                  </p:end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nodePh="1">
                                  <p:stCondLst>
                                    <p:cond delay="0"/>
                                  </p:stCondLst>
                                  <p:endCondLst>
                                    <p:cond evt="begin" delay="0">
                                      <p:tn val="15"/>
                                    </p:cond>
                                  </p:end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nodePh="1">
                                  <p:stCondLst>
                                    <p:cond delay="0"/>
                                  </p:stCondLst>
                                  <p:endCondLst>
                                    <p:cond evt="begin" delay="0">
                                      <p:tn val="20"/>
                                    </p:cond>
                                  </p:end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nodePh="1">
                                  <p:stCondLst>
                                    <p:cond delay="0"/>
                                  </p:stCondLst>
                                  <p:endCondLst>
                                    <p:cond evt="begin" delay="0">
                                      <p:tn val="25"/>
                                    </p:cond>
                                  </p:end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nodePh="1">
                                  <p:stCondLst>
                                    <p:cond delay="0"/>
                                  </p:stCondLst>
                                  <p:endCondLst>
                                    <p:cond evt="begin" delay="0">
                                      <p:tn val="30"/>
                                    </p:cond>
                                  </p:end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837748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8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7C02DC03-BBD3-48F3-9CA3-FE25F7EB0024}"/>
              </a:ext>
            </a:extLst>
          </p:cNvPr>
          <p:cNvSpPr>
            <a:spLocks noGrp="1"/>
          </p:cNvSpPr>
          <p:nvPr>
            <p:ph type="pic" sz="quarter" idx="10"/>
          </p:nvPr>
        </p:nvSpPr>
        <p:spPr>
          <a:xfrm>
            <a:off x="2656115" y="827314"/>
            <a:ext cx="8599488" cy="3690938"/>
          </a:xfrm>
        </p:spPr>
        <p:txBody>
          <a:bodyPr/>
          <a:lstStyle/>
          <a:p>
            <a:endParaRPr lang="zh-CN" altLang="en-US"/>
          </a:p>
        </p:txBody>
      </p:sp>
    </p:spTree>
    <p:extLst>
      <p:ext uri="{BB962C8B-B14F-4D97-AF65-F5344CB8AC3E}">
        <p14:creationId xmlns:p14="http://schemas.microsoft.com/office/powerpoint/2010/main" val="16609976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
        <p:nvSpPr>
          <p:cNvPr id="3" name="图片占位符 2">
            <a:extLst>
              <a:ext uri="{FF2B5EF4-FFF2-40B4-BE49-F238E27FC236}">
                <a16:creationId xmlns:a16="http://schemas.microsoft.com/office/drawing/2014/main" xmlns="" id="{C1AA550F-E2CF-4C46-AF0F-2C63DB672B68}"/>
              </a:ext>
            </a:extLst>
          </p:cNvPr>
          <p:cNvSpPr>
            <a:spLocks noGrp="1"/>
          </p:cNvSpPr>
          <p:nvPr>
            <p:ph type="pic" sz="quarter" idx="10"/>
          </p:nvPr>
        </p:nvSpPr>
        <p:spPr>
          <a:xfrm>
            <a:off x="3192086" y="-182880"/>
            <a:ext cx="5621075" cy="5452110"/>
          </a:xfrm>
          <a:prstGeom prst="ellipse">
            <a:avLst/>
          </a:prstGeom>
        </p:spPr>
        <p:txBody>
          <a:bodyPr/>
          <a:lstStyle/>
          <a:p>
            <a:endParaRPr lang="zh-CN" altLang="en-US"/>
          </a:p>
        </p:txBody>
      </p:sp>
    </p:spTree>
    <p:extLst>
      <p:ext uri="{BB962C8B-B14F-4D97-AF65-F5344CB8AC3E}">
        <p14:creationId xmlns:p14="http://schemas.microsoft.com/office/powerpoint/2010/main" val="32245903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 id="{357A036D-9548-41EC-B472-8DBEF73ED5A7}"/>
              </a:ext>
            </a:extLst>
          </p:cNvPr>
          <p:cNvSpPr>
            <a:spLocks noGrp="1"/>
          </p:cNvSpPr>
          <p:nvPr>
            <p:ph type="pic" sz="quarter" idx="10"/>
          </p:nvPr>
        </p:nvSpPr>
        <p:spPr>
          <a:xfrm>
            <a:off x="881063" y="1662113"/>
            <a:ext cx="10291762" cy="2894012"/>
          </a:xfrm>
        </p:spPr>
        <p:txBody>
          <a:bodyPr/>
          <a:lstStyle/>
          <a:p>
            <a:endParaRPr lang="zh-CN" altLang="en-US"/>
          </a:p>
        </p:txBody>
      </p:sp>
    </p:spTree>
    <p:extLst>
      <p:ext uri="{BB962C8B-B14F-4D97-AF65-F5344CB8AC3E}">
        <p14:creationId xmlns:p14="http://schemas.microsoft.com/office/powerpoint/2010/main" val="3747590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1_自定义版式">
    <p:spTree>
      <p:nvGrpSpPr>
        <p:cNvPr id="1" name=""/>
        <p:cNvGrpSpPr/>
        <p:nvPr/>
      </p:nvGrpSpPr>
      <p:grpSpPr>
        <a:xfrm>
          <a:off x="0" y="0"/>
          <a:ext cx="0" cy="0"/>
          <a:chOff x="0" y="0"/>
          <a:chExt cx="0" cy="0"/>
        </a:xfrm>
      </p:grpSpPr>
      <p:sp>
        <p:nvSpPr>
          <p:cNvPr id="8" name="图片占位符 7">
            <a:extLst>
              <a:ext uri="{FF2B5EF4-FFF2-40B4-BE49-F238E27FC236}">
                <a16:creationId xmlns:a16="http://schemas.microsoft.com/office/drawing/2014/main" xmlns="" id="{08054ED2-1F6C-4DF5-8D50-BF661B8F9EED}"/>
              </a:ext>
            </a:extLst>
          </p:cNvPr>
          <p:cNvSpPr>
            <a:spLocks noGrp="1"/>
          </p:cNvSpPr>
          <p:nvPr>
            <p:ph type="pic" sz="quarter" idx="10"/>
          </p:nvPr>
        </p:nvSpPr>
        <p:spPr>
          <a:xfrm>
            <a:off x="6867093" y="1"/>
            <a:ext cx="4156075" cy="1771098"/>
          </a:xfrm>
        </p:spPr>
        <p:txBody>
          <a:bodyPr/>
          <a:lstStyle/>
          <a:p>
            <a:endParaRPr lang="zh-CN" altLang="en-US"/>
          </a:p>
        </p:txBody>
      </p:sp>
      <p:sp>
        <p:nvSpPr>
          <p:cNvPr id="9" name="图片占位符 7">
            <a:extLst>
              <a:ext uri="{FF2B5EF4-FFF2-40B4-BE49-F238E27FC236}">
                <a16:creationId xmlns:a16="http://schemas.microsoft.com/office/drawing/2014/main" xmlns="" id="{E0BEB5CA-E686-4151-937F-0E890C981400}"/>
              </a:ext>
            </a:extLst>
          </p:cNvPr>
          <p:cNvSpPr>
            <a:spLocks noGrp="1"/>
          </p:cNvSpPr>
          <p:nvPr>
            <p:ph type="pic" sz="quarter" idx="11"/>
          </p:nvPr>
        </p:nvSpPr>
        <p:spPr>
          <a:xfrm>
            <a:off x="6867093" y="1771099"/>
            <a:ext cx="4156075" cy="1720490"/>
          </a:xfrm>
        </p:spPr>
        <p:txBody>
          <a:bodyPr/>
          <a:lstStyle/>
          <a:p>
            <a:endParaRPr lang="zh-CN" altLang="en-US"/>
          </a:p>
        </p:txBody>
      </p:sp>
      <p:sp>
        <p:nvSpPr>
          <p:cNvPr id="10" name="图片占位符 7">
            <a:extLst>
              <a:ext uri="{FF2B5EF4-FFF2-40B4-BE49-F238E27FC236}">
                <a16:creationId xmlns:a16="http://schemas.microsoft.com/office/drawing/2014/main" xmlns="" id="{4F541C64-B5F0-4DD3-B3E6-2E84246A6C90}"/>
              </a:ext>
            </a:extLst>
          </p:cNvPr>
          <p:cNvSpPr>
            <a:spLocks noGrp="1"/>
          </p:cNvSpPr>
          <p:nvPr>
            <p:ph type="pic" sz="quarter" idx="12"/>
          </p:nvPr>
        </p:nvSpPr>
        <p:spPr>
          <a:xfrm>
            <a:off x="6867093" y="3491589"/>
            <a:ext cx="4156075" cy="1645920"/>
          </a:xfrm>
        </p:spPr>
        <p:txBody>
          <a:bodyPr/>
          <a:lstStyle/>
          <a:p>
            <a:endParaRPr lang="zh-CN" altLang="en-US"/>
          </a:p>
        </p:txBody>
      </p:sp>
      <p:sp>
        <p:nvSpPr>
          <p:cNvPr id="11" name="图片占位符 7">
            <a:extLst>
              <a:ext uri="{FF2B5EF4-FFF2-40B4-BE49-F238E27FC236}">
                <a16:creationId xmlns:a16="http://schemas.microsoft.com/office/drawing/2014/main" xmlns="" id="{D0EE548F-9601-4F02-81B2-81839C7C20FF}"/>
              </a:ext>
            </a:extLst>
          </p:cNvPr>
          <p:cNvSpPr>
            <a:spLocks noGrp="1"/>
          </p:cNvSpPr>
          <p:nvPr>
            <p:ph type="pic" sz="quarter" idx="13"/>
          </p:nvPr>
        </p:nvSpPr>
        <p:spPr>
          <a:xfrm>
            <a:off x="6867093" y="5137508"/>
            <a:ext cx="4156075" cy="1720491"/>
          </a:xfrm>
        </p:spPr>
        <p:txBody>
          <a:bodyPr/>
          <a:lstStyle/>
          <a:p>
            <a:endParaRPr lang="zh-CN" altLang="en-US"/>
          </a:p>
        </p:txBody>
      </p:sp>
    </p:spTree>
    <p:extLst>
      <p:ext uri="{BB962C8B-B14F-4D97-AF65-F5344CB8AC3E}">
        <p14:creationId xmlns:p14="http://schemas.microsoft.com/office/powerpoint/2010/main" val="42834091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6_自定义版式">
    <p:spTree>
      <p:nvGrpSpPr>
        <p:cNvPr id="1" name=""/>
        <p:cNvGrpSpPr/>
        <p:nvPr/>
      </p:nvGrpSpPr>
      <p:grpSpPr>
        <a:xfrm>
          <a:off x="0" y="0"/>
          <a:ext cx="0" cy="0"/>
          <a:chOff x="0" y="0"/>
          <a:chExt cx="0" cy="0"/>
        </a:xfrm>
      </p:grpSpPr>
      <p:sp>
        <p:nvSpPr>
          <p:cNvPr id="7" name="图片占位符 6">
            <a:extLst>
              <a:ext uri="{FF2B5EF4-FFF2-40B4-BE49-F238E27FC236}">
                <a16:creationId xmlns:a16="http://schemas.microsoft.com/office/drawing/2014/main" xmlns="" id="{3701A3FC-B3AB-4D70-AD77-BE9DFF568AE5}"/>
              </a:ext>
            </a:extLst>
          </p:cNvPr>
          <p:cNvSpPr>
            <a:spLocks noGrp="1"/>
          </p:cNvSpPr>
          <p:nvPr>
            <p:ph type="pic" sz="quarter" idx="10"/>
          </p:nvPr>
        </p:nvSpPr>
        <p:spPr>
          <a:xfrm>
            <a:off x="6986954" y="508801"/>
            <a:ext cx="4548312" cy="1724868"/>
          </a:xfrm>
        </p:spPr>
        <p:txBody>
          <a:bodyPr/>
          <a:lstStyle/>
          <a:p>
            <a:endParaRPr lang="zh-CN" altLang="en-US"/>
          </a:p>
        </p:txBody>
      </p:sp>
      <p:sp>
        <p:nvSpPr>
          <p:cNvPr id="8" name="图片占位符 6">
            <a:extLst>
              <a:ext uri="{FF2B5EF4-FFF2-40B4-BE49-F238E27FC236}">
                <a16:creationId xmlns:a16="http://schemas.microsoft.com/office/drawing/2014/main" xmlns="" id="{7F1E98C9-9D08-4094-BFBE-98E4D1150867}"/>
              </a:ext>
            </a:extLst>
          </p:cNvPr>
          <p:cNvSpPr>
            <a:spLocks noGrp="1"/>
          </p:cNvSpPr>
          <p:nvPr>
            <p:ph type="pic" sz="quarter" idx="11"/>
          </p:nvPr>
        </p:nvSpPr>
        <p:spPr>
          <a:xfrm>
            <a:off x="6986954" y="2548616"/>
            <a:ext cx="4548312" cy="1724868"/>
          </a:xfrm>
        </p:spPr>
        <p:txBody>
          <a:bodyPr/>
          <a:lstStyle/>
          <a:p>
            <a:endParaRPr lang="zh-CN" altLang="en-US"/>
          </a:p>
        </p:txBody>
      </p:sp>
      <p:sp>
        <p:nvSpPr>
          <p:cNvPr id="9" name="图片占位符 6">
            <a:extLst>
              <a:ext uri="{FF2B5EF4-FFF2-40B4-BE49-F238E27FC236}">
                <a16:creationId xmlns:a16="http://schemas.microsoft.com/office/drawing/2014/main" xmlns="" id="{C30DB5C1-E6D4-43BF-8C7F-48E6C3742A3A}"/>
              </a:ext>
            </a:extLst>
          </p:cNvPr>
          <p:cNvSpPr>
            <a:spLocks noGrp="1"/>
          </p:cNvSpPr>
          <p:nvPr>
            <p:ph type="pic" sz="quarter" idx="12"/>
          </p:nvPr>
        </p:nvSpPr>
        <p:spPr>
          <a:xfrm>
            <a:off x="6986954" y="4588431"/>
            <a:ext cx="4548312" cy="1724868"/>
          </a:xfrm>
        </p:spPr>
        <p:txBody>
          <a:bodyPr/>
          <a:lstStyle/>
          <a:p>
            <a:endParaRPr lang="zh-CN" altLang="en-US"/>
          </a:p>
        </p:txBody>
      </p:sp>
    </p:spTree>
    <p:extLst>
      <p:ext uri="{BB962C8B-B14F-4D97-AF65-F5344CB8AC3E}">
        <p14:creationId xmlns:p14="http://schemas.microsoft.com/office/powerpoint/2010/main" val="1492522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9194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3354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8386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821211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78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p:txBody>
          <a:bodyPr/>
          <a:lstStyle/>
          <a:p>
            <a:fld id="{0DA2CC75-8280-4D50-8556-C2874ADEF926}" type="datetimeFigureOut">
              <a:rPr lang="zh-CN" altLang="en-US" smtClean="0"/>
              <a:t>2020/8/16</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5454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176258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8261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666238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1462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042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5009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18" name="图片占位符 17">
            <a:extLst>
              <a:ext uri="{FF2B5EF4-FFF2-40B4-BE49-F238E27FC236}">
                <a16:creationId xmlns:a16="http://schemas.microsoft.com/office/drawing/2014/main" xmlns="" id="{26973A76-549D-4E65-A860-5D857736E41C}"/>
              </a:ext>
            </a:extLst>
          </p:cNvPr>
          <p:cNvSpPr>
            <a:spLocks noGrp="1"/>
          </p:cNvSpPr>
          <p:nvPr>
            <p:ph type="pic" sz="quarter" idx="10"/>
          </p:nvPr>
        </p:nvSpPr>
        <p:spPr>
          <a:xfrm>
            <a:off x="7284720" y="502285"/>
            <a:ext cx="4283075" cy="2576513"/>
          </a:xfrm>
        </p:spPr>
        <p:txBody>
          <a:bodyPr/>
          <a:lstStyle/>
          <a:p>
            <a:endParaRPr lang="zh-CN" altLang="en-US"/>
          </a:p>
        </p:txBody>
      </p:sp>
      <p:sp>
        <p:nvSpPr>
          <p:cNvPr id="19" name="图片占位符 17">
            <a:extLst>
              <a:ext uri="{FF2B5EF4-FFF2-40B4-BE49-F238E27FC236}">
                <a16:creationId xmlns:a16="http://schemas.microsoft.com/office/drawing/2014/main" xmlns="" id="{E28737EC-5586-4B9B-95A2-04C990DE4F85}"/>
              </a:ext>
            </a:extLst>
          </p:cNvPr>
          <p:cNvSpPr>
            <a:spLocks noGrp="1"/>
          </p:cNvSpPr>
          <p:nvPr>
            <p:ph type="pic" sz="quarter" idx="11"/>
          </p:nvPr>
        </p:nvSpPr>
        <p:spPr>
          <a:xfrm>
            <a:off x="883603" y="3779838"/>
            <a:ext cx="4283075" cy="2576513"/>
          </a:xfrm>
        </p:spPr>
        <p:txBody>
          <a:bodyPr/>
          <a:lstStyle/>
          <a:p>
            <a:endParaRPr lang="zh-CN" altLang="en-US"/>
          </a:p>
        </p:txBody>
      </p:sp>
      <p:sp>
        <p:nvSpPr>
          <p:cNvPr id="21" name="文本占位符 20">
            <a:extLst>
              <a:ext uri="{FF2B5EF4-FFF2-40B4-BE49-F238E27FC236}">
                <a16:creationId xmlns:a16="http://schemas.microsoft.com/office/drawing/2014/main" xmlns="" id="{E598EF4F-4D7B-4972-8F51-17FF269E7E84}"/>
              </a:ext>
            </a:extLst>
          </p:cNvPr>
          <p:cNvSpPr>
            <a:spLocks noGrp="1"/>
          </p:cNvSpPr>
          <p:nvPr>
            <p:ph type="body" sz="quarter" idx="12"/>
          </p:nvPr>
        </p:nvSpPr>
        <p:spPr>
          <a:xfrm>
            <a:off x="884238" y="472122"/>
            <a:ext cx="6003925" cy="2606041"/>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22" name="文本占位符 20">
            <a:extLst>
              <a:ext uri="{FF2B5EF4-FFF2-40B4-BE49-F238E27FC236}">
                <a16:creationId xmlns:a16="http://schemas.microsoft.com/office/drawing/2014/main" xmlns="" id="{2AB402AB-A998-4CC6-A98A-D0AE6EB9D69D}"/>
              </a:ext>
            </a:extLst>
          </p:cNvPr>
          <p:cNvSpPr>
            <a:spLocks noGrp="1"/>
          </p:cNvSpPr>
          <p:nvPr>
            <p:ph type="body" sz="quarter" idx="13"/>
          </p:nvPr>
        </p:nvSpPr>
        <p:spPr>
          <a:xfrm>
            <a:off x="5563870" y="3779837"/>
            <a:ext cx="6003925" cy="2606041"/>
          </a:xfrm>
        </p:spPr>
        <p:txBody>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Tree>
    <p:extLst>
      <p:ext uri="{BB962C8B-B14F-4D97-AF65-F5344CB8AC3E}">
        <p14:creationId xmlns:p14="http://schemas.microsoft.com/office/powerpoint/2010/main" val="646335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12" name="图片占位符 8">
            <a:extLst>
              <a:ext uri="{FF2B5EF4-FFF2-40B4-BE49-F238E27FC236}">
                <a16:creationId xmlns:a16="http://schemas.microsoft.com/office/drawing/2014/main" xmlns="" id="{53F5ACE9-D004-45E4-84FB-8DE1D849A95B}"/>
              </a:ext>
            </a:extLst>
          </p:cNvPr>
          <p:cNvSpPr>
            <a:spLocks noGrp="1"/>
          </p:cNvSpPr>
          <p:nvPr>
            <p:ph type="pic" sz="quarter" idx="13"/>
          </p:nvPr>
        </p:nvSpPr>
        <p:spPr>
          <a:xfrm>
            <a:off x="6324600" y="594360"/>
            <a:ext cx="5136516" cy="4984753"/>
          </a:xfrm>
        </p:spPr>
        <p:txBody>
          <a:bodyPr/>
          <a:lstStyle/>
          <a:p>
            <a:endParaRPr lang="zh-CN" altLang="en-US"/>
          </a:p>
        </p:txBody>
      </p:sp>
      <p:sp>
        <p:nvSpPr>
          <p:cNvPr id="9" name="图片占位符 8">
            <a:extLst>
              <a:ext uri="{FF2B5EF4-FFF2-40B4-BE49-F238E27FC236}">
                <a16:creationId xmlns:a16="http://schemas.microsoft.com/office/drawing/2014/main" xmlns="" id="{2D304249-7170-43D2-8DCD-0AA78EF252D3}"/>
              </a:ext>
            </a:extLst>
          </p:cNvPr>
          <p:cNvSpPr>
            <a:spLocks noGrp="1"/>
          </p:cNvSpPr>
          <p:nvPr>
            <p:ph type="pic" sz="quarter" idx="10"/>
          </p:nvPr>
        </p:nvSpPr>
        <p:spPr>
          <a:xfrm>
            <a:off x="1081405" y="3535680"/>
            <a:ext cx="2835275" cy="2835275"/>
          </a:xfrm>
        </p:spPr>
        <p:txBody>
          <a:bodyPr/>
          <a:lstStyle/>
          <a:p>
            <a:endParaRPr lang="zh-CN" altLang="en-US"/>
          </a:p>
        </p:txBody>
      </p:sp>
      <p:sp>
        <p:nvSpPr>
          <p:cNvPr id="10" name="图片占位符 8">
            <a:extLst>
              <a:ext uri="{FF2B5EF4-FFF2-40B4-BE49-F238E27FC236}">
                <a16:creationId xmlns:a16="http://schemas.microsoft.com/office/drawing/2014/main" xmlns="" id="{0F45E73F-9F2E-4049-9A4C-6194B021C71C}"/>
              </a:ext>
            </a:extLst>
          </p:cNvPr>
          <p:cNvSpPr>
            <a:spLocks noGrp="1"/>
          </p:cNvSpPr>
          <p:nvPr>
            <p:ph type="pic" sz="quarter" idx="11"/>
          </p:nvPr>
        </p:nvSpPr>
        <p:spPr>
          <a:xfrm>
            <a:off x="4159885" y="3535680"/>
            <a:ext cx="2835275" cy="2835275"/>
          </a:xfrm>
        </p:spPr>
        <p:txBody>
          <a:bodyPr/>
          <a:lstStyle/>
          <a:p>
            <a:endParaRPr lang="zh-CN" altLang="en-US"/>
          </a:p>
        </p:txBody>
      </p:sp>
      <p:sp>
        <p:nvSpPr>
          <p:cNvPr id="11" name="图片占位符 8">
            <a:extLst>
              <a:ext uri="{FF2B5EF4-FFF2-40B4-BE49-F238E27FC236}">
                <a16:creationId xmlns:a16="http://schemas.microsoft.com/office/drawing/2014/main" xmlns="" id="{F95CA85F-293D-49AC-9953-664F5667308E}"/>
              </a:ext>
            </a:extLst>
          </p:cNvPr>
          <p:cNvSpPr>
            <a:spLocks noGrp="1"/>
          </p:cNvSpPr>
          <p:nvPr>
            <p:ph type="pic" sz="quarter" idx="12"/>
          </p:nvPr>
        </p:nvSpPr>
        <p:spPr>
          <a:xfrm>
            <a:off x="7238365" y="3535680"/>
            <a:ext cx="2835275" cy="2835275"/>
          </a:xfrm>
        </p:spPr>
        <p:txBody>
          <a:bodyPr/>
          <a:lstStyle/>
          <a:p>
            <a:endParaRPr lang="zh-CN" altLang="en-US"/>
          </a:p>
        </p:txBody>
      </p:sp>
    </p:spTree>
    <p:extLst>
      <p:ext uri="{BB962C8B-B14F-4D97-AF65-F5344CB8AC3E}">
        <p14:creationId xmlns:p14="http://schemas.microsoft.com/office/powerpoint/2010/main" val="52915378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2.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2020/8/16</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94" r:id="rId7"/>
    <p:sldLayoutId id="2147483655" r:id="rId8"/>
    <p:sldLayoutId id="2147483697" r:id="rId9"/>
    <p:sldLayoutId id="2147483693" r:id="rId10"/>
    <p:sldLayoutId id="2147483695" r:id="rId11"/>
    <p:sldLayoutId id="2147483660" r:id="rId12"/>
    <p:sldLayoutId id="2147483661" r:id="rId13"/>
    <p:sldLayoutId id="2147483696"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6" r:id="rId38"/>
    <p:sldLayoutId id="2147483687" r:id="rId39"/>
    <p:sldLayoutId id="2147483688" r:id="rId40"/>
    <p:sldLayoutId id="2147483689" r:id="rId41"/>
    <p:sldLayoutId id="2147483690" r:id="rId42"/>
    <p:sldLayoutId id="2147483691" r:id="rId43"/>
    <p:sldLayoutId id="2147483692" r:id="rId44"/>
    <p:sldLayoutId id="2147483685" r:id="rId45"/>
    <p:sldLayoutId id="2147483656" r:id="rId46"/>
    <p:sldLayoutId id="2147483657" r:id="rId47"/>
    <p:sldLayoutId id="2147483658" r:id="rId48"/>
    <p:sldLayoutId id="2147483659" r:id="rId49"/>
    <p:sldLayoutId id="2147483698" r:id="rId50"/>
    <p:sldLayoutId id="2147483699" r:id="rId51"/>
    <p:sldLayoutId id="2147483700" r:id="rId52"/>
    <p:sldLayoutId id="2147483701" r:id="rId53"/>
    <p:sldLayoutId id="2147483702" r:id="rId5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18599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slideLayout" Target="../slideLayouts/slideLayout50.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53.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0.xml"/><Relationship Id="rId2" Type="http://schemas.openxmlformats.org/officeDocument/2006/relationships/tags" Target="../tags/tag2.xml"/><Relationship Id="rId1" Type="http://schemas.openxmlformats.org/officeDocument/2006/relationships/themeOverride" Target="../theme/themeOverride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4.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Layout" Target="../slideLayouts/slideLayout52.xml"/><Relationship Id="rId1" Type="http://schemas.openxmlformats.org/officeDocument/2006/relationships/tags" Target="../tags/tag8.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slideLayout" Target="../slideLayouts/slideLayout44.xml"/><Relationship Id="rId1" Type="http://schemas.openxmlformats.org/officeDocument/2006/relationships/tags" Target="../tags/tag9.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slideLayout" Target="../slideLayouts/slideLayout44.xml"/><Relationship Id="rId1" Type="http://schemas.openxmlformats.org/officeDocument/2006/relationships/tags" Target="../tags/tag10.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slideLayout" Target="../slideLayouts/slideLayout52.xml"/><Relationship Id="rId1" Type="http://schemas.openxmlformats.org/officeDocument/2006/relationships/tags" Target="../tags/tag1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6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50.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8.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50.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8.xml"/><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50.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a16="http://schemas.microsoft.com/office/drawing/2014/main" xmlns="" id="{5AC2553A-197B-4A54-B330-D6C57CD2E530}"/>
              </a:ext>
            </a:extLst>
          </p:cNvPr>
          <p:cNvSpPr/>
          <p:nvPr>
            <p:custDataLst>
              <p:tags r:id="rId1"/>
            </p:custDataLst>
          </p:nvPr>
        </p:nvSpPr>
        <p:spPr>
          <a:xfrm>
            <a:off x="6327809" y="1883794"/>
            <a:ext cx="4596130" cy="1323439"/>
          </a:xfrm>
          <a:prstGeom prst="rect">
            <a:avLst/>
          </a:prstGeom>
        </p:spPr>
        <p:txBody>
          <a:bodyPr wrap="none">
            <a:spAutoFit/>
          </a:bodyPr>
          <a:lstStyle/>
          <a:p>
            <a:r>
              <a:rPr lang="zh-CN" altLang="en-US" sz="8000" spc="600" dirty="0">
                <a:latin typeface="思源黑体 CN Bold" panose="020B0800000000000000" pitchFamily="34" charset="-122"/>
                <a:ea typeface="思源黑体 CN Bold" panose="020B0800000000000000" pitchFamily="34" charset="-122"/>
              </a:rPr>
              <a:t>电影之旅</a:t>
            </a:r>
            <a:endParaRPr lang="en-US" altLang="zh-CN" sz="8000" spc="600" dirty="0">
              <a:latin typeface="思源黑体 CN Bold" panose="020B0800000000000000" pitchFamily="34" charset="-122"/>
              <a:ea typeface="思源黑体 CN Bold" panose="020B0800000000000000" pitchFamily="34" charset="-122"/>
            </a:endParaRPr>
          </a:p>
        </p:txBody>
      </p:sp>
      <p:sp>
        <p:nvSpPr>
          <p:cNvPr id="32" name="文本框 31">
            <a:extLst>
              <a:ext uri="{FF2B5EF4-FFF2-40B4-BE49-F238E27FC236}">
                <a16:creationId xmlns:a16="http://schemas.microsoft.com/office/drawing/2014/main" xmlns="" id="{83D6396B-0D7A-4199-A512-015F7E9EE45F}"/>
              </a:ext>
            </a:extLst>
          </p:cNvPr>
          <p:cNvSpPr txBox="1"/>
          <p:nvPr/>
        </p:nvSpPr>
        <p:spPr>
          <a:xfrm>
            <a:off x="6450084" y="3785756"/>
            <a:ext cx="4854693" cy="1335302"/>
          </a:xfrm>
          <a:prstGeom prst="rect">
            <a:avLst/>
          </a:prstGeom>
          <a:noFill/>
        </p:spPr>
        <p:txBody>
          <a:bodyPr wrap="square" rtlCol="0">
            <a:spAutoFit/>
          </a:bodyPr>
          <a:lstStyle/>
          <a:p>
            <a:pPr>
              <a:lnSpc>
                <a:spcPct val="150000"/>
              </a:lnSpc>
            </a:pP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grpSp>
        <p:nvGrpSpPr>
          <p:cNvPr id="33" name="组合 32">
            <a:extLst>
              <a:ext uri="{FF2B5EF4-FFF2-40B4-BE49-F238E27FC236}">
                <a16:creationId xmlns:a16="http://schemas.microsoft.com/office/drawing/2014/main" xmlns="" id="{75774223-DCF0-46AA-B207-DC6C04244377}"/>
              </a:ext>
            </a:extLst>
          </p:cNvPr>
          <p:cNvGrpSpPr/>
          <p:nvPr/>
        </p:nvGrpSpPr>
        <p:grpSpPr>
          <a:xfrm>
            <a:off x="6591134" y="5409245"/>
            <a:ext cx="2536414" cy="424739"/>
            <a:chOff x="5041080" y="4903980"/>
            <a:chExt cx="2536414" cy="424739"/>
          </a:xfrm>
        </p:grpSpPr>
        <p:sp>
          <p:nvSpPr>
            <p:cNvPr id="34" name="矩形 33">
              <a:extLst>
                <a:ext uri="{FF2B5EF4-FFF2-40B4-BE49-F238E27FC236}">
                  <a16:creationId xmlns:a16="http://schemas.microsoft.com/office/drawing/2014/main" xmlns="" id="{B69E3FDA-4E83-48EF-ABFC-98A0B94FA734}"/>
                </a:ext>
              </a:extLst>
            </p:cNvPr>
            <p:cNvSpPr/>
            <p:nvPr/>
          </p:nvSpPr>
          <p:spPr>
            <a:xfrm>
              <a:off x="5041080" y="4903980"/>
              <a:ext cx="1054920" cy="424739"/>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6">
                      <a:lumMod val="50000"/>
                    </a:schemeClr>
                  </a:solidFill>
                  <a:latin typeface="思源宋体 CN SemiBold" panose="02020600000000000000" pitchFamily="18" charset="-122"/>
                  <a:ea typeface="思源宋体 CN SemiBold" panose="02020600000000000000" pitchFamily="18" charset="-122"/>
                </a:rPr>
                <a:t>汇报人</a:t>
              </a:r>
            </a:p>
          </p:txBody>
        </p:sp>
        <p:sp>
          <p:nvSpPr>
            <p:cNvPr id="35" name="矩形 34">
              <a:extLst>
                <a:ext uri="{FF2B5EF4-FFF2-40B4-BE49-F238E27FC236}">
                  <a16:creationId xmlns:a16="http://schemas.microsoft.com/office/drawing/2014/main" xmlns="" id="{675A7381-8BC8-43E5-B29F-5F1CBDA0BB14}"/>
                </a:ext>
              </a:extLst>
            </p:cNvPr>
            <p:cNvSpPr/>
            <p:nvPr/>
          </p:nvSpPr>
          <p:spPr>
            <a:xfrm>
              <a:off x="6096000" y="4903980"/>
              <a:ext cx="1481494" cy="424739"/>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思源宋体 CN SemiBold" panose="02020600000000000000" pitchFamily="18" charset="-122"/>
                  <a:ea typeface="思源宋体 CN SemiBold" panose="02020600000000000000" pitchFamily="18" charset="-122"/>
                </a:rPr>
                <a:t>优</a:t>
              </a:r>
              <a:r>
                <a:rPr lang="zh-CN" altLang="en-US" sz="2000" dirty="0" smtClean="0">
                  <a:solidFill>
                    <a:schemeClr val="bg1"/>
                  </a:solidFill>
                  <a:latin typeface="思源宋体 CN SemiBold" panose="02020600000000000000" pitchFamily="18" charset="-122"/>
                  <a:ea typeface="思源宋体 CN SemiBold" panose="02020600000000000000" pitchFamily="18" charset="-122"/>
                </a:rPr>
                <a:t>品</a:t>
              </a:r>
              <a:r>
                <a:rPr lang="en-US" altLang="zh-CN" sz="2000" dirty="0" smtClean="0">
                  <a:solidFill>
                    <a:schemeClr val="bg1"/>
                  </a:solidFill>
                  <a:latin typeface="思源宋体 CN SemiBold" panose="02020600000000000000" pitchFamily="18" charset="-122"/>
                  <a:ea typeface="思源宋体 CN SemiBold" panose="02020600000000000000" pitchFamily="18" charset="-122"/>
                </a:rPr>
                <a:t>PPT</a:t>
              </a:r>
              <a:endParaRPr lang="zh-CN" altLang="en-US" sz="2000" dirty="0">
                <a:solidFill>
                  <a:schemeClr val="bg1"/>
                </a:solidFill>
                <a:latin typeface="思源宋体 CN SemiBold" panose="02020600000000000000" pitchFamily="18" charset="-122"/>
                <a:ea typeface="思源宋体 CN SemiBold" panose="02020600000000000000" pitchFamily="18" charset="-122"/>
              </a:endParaRPr>
            </a:p>
          </p:txBody>
        </p:sp>
      </p:grpSp>
      <p:sp>
        <p:nvSpPr>
          <p:cNvPr id="36" name="文本框 35">
            <a:extLst>
              <a:ext uri="{FF2B5EF4-FFF2-40B4-BE49-F238E27FC236}">
                <a16:creationId xmlns:a16="http://schemas.microsoft.com/office/drawing/2014/main" xmlns="" id="{BB9989F0-6BAC-4071-9357-E8C0809B0214}"/>
              </a:ext>
            </a:extLst>
          </p:cNvPr>
          <p:cNvSpPr txBox="1"/>
          <p:nvPr/>
        </p:nvSpPr>
        <p:spPr>
          <a:xfrm>
            <a:off x="6450084" y="3129968"/>
            <a:ext cx="4351581" cy="439029"/>
          </a:xfrm>
          <a:prstGeom prst="rect">
            <a:avLst/>
          </a:prstGeom>
          <a:noFill/>
        </p:spPr>
        <p:txBody>
          <a:bodyPr vert="horz" wrap="square" rtlCol="0">
            <a:noAutofit/>
          </a:bodyPr>
          <a:lstStyle>
            <a:defPPr>
              <a:defRPr lang="zh-CN"/>
            </a:defPPr>
            <a:lvl1pPr algn="ctr">
              <a:defRPr sz="2400" spc="600">
                <a:solidFill>
                  <a:schemeClr val="accent6">
                    <a:lumMod val="50000"/>
                  </a:schemeClr>
                </a:solidFill>
                <a:latin typeface="Arial Narrow" panose="020B0606020202030204" pitchFamily="34" charset="0"/>
                <a:ea typeface="思源黑体 CN ExtraLight" panose="020B0200000000000000" pitchFamily="34" charset="-122"/>
              </a:defRPr>
            </a:lvl1pPr>
          </a:lstStyle>
          <a:p>
            <a:pPr algn="dist"/>
            <a:r>
              <a:rPr lang="en-US" altLang="zh-CN" sz="3200" dirty="0"/>
              <a:t>A MOVIE TRIP</a:t>
            </a:r>
            <a:endParaRPr lang="zh-CN" altLang="en-US" sz="3200" dirty="0"/>
          </a:p>
        </p:txBody>
      </p:sp>
      <p:sp>
        <p:nvSpPr>
          <p:cNvPr id="37" name="矩形 36">
            <a:extLst>
              <a:ext uri="{FF2B5EF4-FFF2-40B4-BE49-F238E27FC236}">
                <a16:creationId xmlns:a16="http://schemas.microsoft.com/office/drawing/2014/main" xmlns="" id="{1AEF5AA0-F3C8-4D90-A158-FF2FE7007064}"/>
              </a:ext>
            </a:extLst>
          </p:cNvPr>
          <p:cNvSpPr/>
          <p:nvPr/>
        </p:nvSpPr>
        <p:spPr>
          <a:xfrm>
            <a:off x="487043" y="402694"/>
            <a:ext cx="11217914" cy="6052612"/>
          </a:xfrm>
          <a:prstGeom prst="rect">
            <a:avLst/>
          </a:prstGeom>
          <a:noFill/>
          <a:ln w="38100">
            <a:solidFill>
              <a:schemeClr val="accent6">
                <a:lumMod val="50000"/>
              </a:schemeClr>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2" name="矩形 1">
            <a:extLst>
              <a:ext uri="{FF2B5EF4-FFF2-40B4-BE49-F238E27FC236}">
                <a16:creationId xmlns:a16="http://schemas.microsoft.com/office/drawing/2014/main" xmlns="" id="{2ED09AC9-399D-4E0F-96C5-5DC9860AF03F}"/>
              </a:ext>
            </a:extLst>
          </p:cNvPr>
          <p:cNvSpPr/>
          <p:nvPr/>
        </p:nvSpPr>
        <p:spPr>
          <a:xfrm>
            <a:off x="6532746" y="1597063"/>
            <a:ext cx="1746727" cy="157777"/>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12" name="图片 11">
            <a:extLst>
              <a:ext uri="{FF2B5EF4-FFF2-40B4-BE49-F238E27FC236}">
                <a16:creationId xmlns:a16="http://schemas.microsoft.com/office/drawing/2014/main" xmlns="" id="{A3097323-EFE0-4119-958D-0850B865C9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469" y="0"/>
            <a:ext cx="4852416" cy="6858000"/>
          </a:xfrm>
          <a:prstGeom prst="rect">
            <a:avLst/>
          </a:prstGeom>
        </p:spPr>
      </p:pic>
    </p:spTree>
    <p:extLst>
      <p:ext uri="{BB962C8B-B14F-4D97-AF65-F5344CB8AC3E}">
        <p14:creationId xmlns:p14="http://schemas.microsoft.com/office/powerpoint/2010/main" val="155311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10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1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randombar(horizontal)">
                                      <p:cBhvr>
                                        <p:cTn id="30" dur="10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1000"/>
                                        <p:tgtEl>
                                          <p:spTgt spid="32"/>
                                        </p:tgtEl>
                                      </p:cBhvr>
                                    </p:animEffect>
                                    <p:anim calcmode="lin" valueType="num">
                                      <p:cBhvr>
                                        <p:cTn id="36" dur="1000" fill="hold"/>
                                        <p:tgtEl>
                                          <p:spTgt spid="32"/>
                                        </p:tgtEl>
                                        <p:attrNameLst>
                                          <p:attrName>ppt_x</p:attrName>
                                        </p:attrNameLst>
                                      </p:cBhvr>
                                      <p:tavLst>
                                        <p:tav tm="0">
                                          <p:val>
                                            <p:strVal val="#ppt_x"/>
                                          </p:val>
                                        </p:tav>
                                        <p:tav tm="100000">
                                          <p:val>
                                            <p:strVal val="#ppt_x"/>
                                          </p:val>
                                        </p:tav>
                                      </p:tavLst>
                                    </p:anim>
                                    <p:anim calcmode="lin" valueType="num">
                                      <p:cBhvr>
                                        <p:cTn id="3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randombar(horizontal)">
                                      <p:cBhvr>
                                        <p:cTn id="4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p:bldP spid="37" grpId="0" animBg="1"/>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7536701C-6FC9-41C0-BCAB-F27BDDC714F4}"/>
              </a:ext>
            </a:extLst>
          </p:cNvPr>
          <p:cNvSpPr/>
          <p:nvPr/>
        </p:nvSpPr>
        <p:spPr>
          <a:xfrm>
            <a:off x="929639" y="0"/>
            <a:ext cx="3185162" cy="68580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7" name="图片占位符 6">
            <a:extLst>
              <a:ext uri="{FF2B5EF4-FFF2-40B4-BE49-F238E27FC236}">
                <a16:creationId xmlns:a16="http://schemas.microsoft.com/office/drawing/2014/main" xmlns="" id="{9016CBD7-241A-435E-A8E1-947C71485F1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0" y="1275365"/>
            <a:ext cx="5044440" cy="4307269"/>
          </a:xfrm>
        </p:spPr>
      </p:pic>
      <p:pic>
        <p:nvPicPr>
          <p:cNvPr id="9" name="图片占位符 8">
            <a:extLst>
              <a:ext uri="{FF2B5EF4-FFF2-40B4-BE49-F238E27FC236}">
                <a16:creationId xmlns:a16="http://schemas.microsoft.com/office/drawing/2014/main" xmlns="" id="{459DCDDE-3F1F-4403-94BE-FF7E28F8369F}"/>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tretch>
            <a:fillRect/>
          </a:stretch>
        </p:blipFill>
        <p:spPr>
          <a:xfrm>
            <a:off x="9437632" y="1274865"/>
            <a:ext cx="2754368" cy="4308270"/>
          </a:xfrm>
        </p:spPr>
      </p:pic>
      <p:sp>
        <p:nvSpPr>
          <p:cNvPr id="4" name="文本框 3">
            <a:extLst>
              <a:ext uri="{FF2B5EF4-FFF2-40B4-BE49-F238E27FC236}">
                <a16:creationId xmlns:a16="http://schemas.microsoft.com/office/drawing/2014/main" xmlns="" id="{2BC5D874-6208-4E4D-9E09-7300D5BD97B3}"/>
              </a:ext>
            </a:extLst>
          </p:cNvPr>
          <p:cNvSpPr txBox="1"/>
          <p:nvPr/>
        </p:nvSpPr>
        <p:spPr>
          <a:xfrm>
            <a:off x="5352773" y="1318101"/>
            <a:ext cx="3223272" cy="1200329"/>
          </a:xfrm>
          <a:prstGeom prst="rect">
            <a:avLst/>
          </a:prstGeom>
          <a:noFill/>
        </p:spPr>
        <p:txBody>
          <a:bodyPr wrap="square" rtlCol="0">
            <a:spAutoFit/>
          </a:bodyPr>
          <a:lstStyle/>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sym typeface=""/>
              </a:rPr>
              <a:t>MAGIC FILM </a:t>
            </a:r>
          </a:p>
          <a:p>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sym typeface=""/>
              </a:rPr>
              <a:t>魔幻电影</a:t>
            </a:r>
          </a:p>
        </p:txBody>
      </p:sp>
      <p:sp>
        <p:nvSpPr>
          <p:cNvPr id="5" name="文本框 4">
            <a:extLst>
              <a:ext uri="{FF2B5EF4-FFF2-40B4-BE49-F238E27FC236}">
                <a16:creationId xmlns:a16="http://schemas.microsoft.com/office/drawing/2014/main" xmlns="" id="{C4C41E23-F7AA-4E2B-B2DE-8DD7FB5606AC}"/>
              </a:ext>
            </a:extLst>
          </p:cNvPr>
          <p:cNvSpPr txBox="1"/>
          <p:nvPr/>
        </p:nvSpPr>
        <p:spPr>
          <a:xfrm>
            <a:off x="5352773" y="2541245"/>
            <a:ext cx="3345732" cy="3008324"/>
          </a:xfrm>
          <a:prstGeom prst="rect">
            <a:avLst/>
          </a:prstGeom>
          <a:noFill/>
        </p:spPr>
        <p:txBody>
          <a:bodyPr wrap="square" rtlCol="0">
            <a:spAutoFit/>
          </a:bodyPr>
          <a:lstStyle/>
          <a:p>
            <a:pPr>
              <a:lnSpc>
                <a:spcPct val="150000"/>
              </a:lnSpc>
            </a:pPr>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600" dirty="0">
                <a:latin typeface="思源黑体 CN ExtraLight" panose="020B0200000000000000" pitchFamily="34" charset="-122"/>
                <a:ea typeface="思源黑体 CN ExtraLight" panose="020B0200000000000000" pitchFamily="34" charset="-122"/>
              </a:rPr>
              <a:t>,</a:t>
            </a:r>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600" dirty="0">
                <a:latin typeface="思源黑体 CN ExtraLight" panose="020B0200000000000000" pitchFamily="34" charset="-122"/>
                <a:ea typeface="思源黑体 CN ExtraLight" panose="020B0200000000000000" pitchFamily="34" charset="-122"/>
              </a:rPr>
              <a:t>,</a:t>
            </a:r>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a:t>
            </a:r>
            <a:r>
              <a:rPr lang="en-US" altLang="zh-CN" sz="1600" dirty="0">
                <a:latin typeface="思源黑体 CN ExtraLight" panose="020B0200000000000000" pitchFamily="34" charset="-122"/>
                <a:ea typeface="思源黑体 CN ExtraLight" panose="020B0200000000000000" pitchFamily="34" charset="-122"/>
              </a:rPr>
              <a:t>,</a:t>
            </a:r>
            <a:r>
              <a:rPr lang="zh-CN" altLang="en-US" sz="1600" dirty="0">
                <a:latin typeface="思源黑体 CN ExtraLight" panose="020B0200000000000000" pitchFamily="34" charset="-122"/>
                <a:ea typeface="思源黑体 CN ExtraLight" panose="020B0200000000000000" pitchFamily="34" charset="-122"/>
              </a:rPr>
              <a:t>在此输入您的文本内容和介绍</a:t>
            </a:r>
          </a:p>
        </p:txBody>
      </p:sp>
    </p:spTree>
    <p:extLst>
      <p:ext uri="{BB962C8B-B14F-4D97-AF65-F5344CB8AC3E}">
        <p14:creationId xmlns:p14="http://schemas.microsoft.com/office/powerpoint/2010/main" val="3249376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750"/>
                                        <p:tgtEl>
                                          <p:spTgt spid="4"/>
                                        </p:tgtEl>
                                      </p:cBhvr>
                                    </p:animEffect>
                                    <p:anim calcmode="lin" valueType="num">
                                      <p:cBhvr>
                                        <p:cTn id="26" dur="750" fill="hold"/>
                                        <p:tgtEl>
                                          <p:spTgt spid="4"/>
                                        </p:tgtEl>
                                        <p:attrNameLst>
                                          <p:attrName>ppt_x</p:attrName>
                                        </p:attrNameLst>
                                      </p:cBhvr>
                                      <p:tavLst>
                                        <p:tav tm="0">
                                          <p:val>
                                            <p:strVal val="#ppt_x"/>
                                          </p:val>
                                        </p:tav>
                                        <p:tav tm="100000">
                                          <p:val>
                                            <p:strVal val="#ppt_x"/>
                                          </p:val>
                                        </p:tav>
                                      </p:tavLst>
                                    </p:anim>
                                    <p:anim calcmode="lin" valueType="num">
                                      <p:cBhvr>
                                        <p:cTn id="27" dur="750" fill="hold"/>
                                        <p:tgtEl>
                                          <p:spTgt spid="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750"/>
                                        <p:tgtEl>
                                          <p:spTgt spid="5"/>
                                        </p:tgtEl>
                                      </p:cBhvr>
                                    </p:animEffect>
                                    <p:anim calcmode="lin" valueType="num">
                                      <p:cBhvr>
                                        <p:cTn id="31" dur="750" fill="hold"/>
                                        <p:tgtEl>
                                          <p:spTgt spid="5"/>
                                        </p:tgtEl>
                                        <p:attrNameLst>
                                          <p:attrName>ppt_x</p:attrName>
                                        </p:attrNameLst>
                                      </p:cBhvr>
                                      <p:tavLst>
                                        <p:tav tm="0">
                                          <p:val>
                                            <p:strVal val="#ppt_x"/>
                                          </p:val>
                                        </p:tav>
                                        <p:tav tm="100000">
                                          <p:val>
                                            <p:strVal val="#ppt_x"/>
                                          </p:val>
                                        </p:tav>
                                      </p:tavLst>
                                    </p:anim>
                                    <p:anim calcmode="lin" valueType="num">
                                      <p:cBhvr>
                                        <p:cTn id="32"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59442F04-AC8B-4307-9E82-1827AA7B04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0" y="0"/>
            <a:ext cx="4572000" cy="6858000"/>
          </a:xfrm>
          <a:prstGeom prst="rect">
            <a:avLst/>
          </a:prstGeom>
        </p:spPr>
      </p:pic>
      <p:sp>
        <p:nvSpPr>
          <p:cNvPr id="4" name="矩形 3">
            <a:extLst>
              <a:ext uri="{FF2B5EF4-FFF2-40B4-BE49-F238E27FC236}">
                <a16:creationId xmlns:a16="http://schemas.microsoft.com/office/drawing/2014/main" xmlns="" id="{E233E7CD-AEF7-48CE-BE47-292DAE32DB19}"/>
              </a:ext>
            </a:extLst>
          </p:cNvPr>
          <p:cNvSpPr/>
          <p:nvPr/>
        </p:nvSpPr>
        <p:spPr>
          <a:xfrm>
            <a:off x="4572001" y="5280907"/>
            <a:ext cx="4572000" cy="72131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a:extLst>
              <a:ext uri="{FF2B5EF4-FFF2-40B4-BE49-F238E27FC236}">
                <a16:creationId xmlns:a16="http://schemas.microsoft.com/office/drawing/2014/main" xmlns="" id="{20F854D3-77E3-406E-B8D5-715E37AAD824}"/>
              </a:ext>
            </a:extLst>
          </p:cNvPr>
          <p:cNvSpPr/>
          <p:nvPr/>
        </p:nvSpPr>
        <p:spPr>
          <a:xfrm>
            <a:off x="561599" y="2809994"/>
            <a:ext cx="5940805" cy="1890646"/>
          </a:xfrm>
          <a:prstGeom prst="rect">
            <a:avLst/>
          </a:prstGeom>
        </p:spPr>
        <p:txBody>
          <a:bodyPr wrap="square">
            <a:spAutoFit/>
          </a:bodyPr>
          <a:lstStyle/>
          <a:p>
            <a:pPr>
              <a:lnSpc>
                <a:spcPct val="150000"/>
              </a:lnSpc>
            </a:pP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提到科幻片，人们往往会想到其中最著名的“</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Star Wars”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系列和“</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Star Trek”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系列。作为一个科幻电影</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 “Avatar”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是一个讲述种族爱情，生存战争的科幻电影</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由著名导演</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James Cameron</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执导。</a:t>
            </a:r>
            <a:endPar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endParaRPr>
          </a:p>
        </p:txBody>
      </p:sp>
      <p:sp>
        <p:nvSpPr>
          <p:cNvPr id="8" name="文本框 7">
            <a:extLst>
              <a:ext uri="{FF2B5EF4-FFF2-40B4-BE49-F238E27FC236}">
                <a16:creationId xmlns:a16="http://schemas.microsoft.com/office/drawing/2014/main" xmlns="" id="{AD9D4930-68F5-4AD3-AB71-AFD2AA49B0FB}"/>
              </a:ext>
            </a:extLst>
          </p:cNvPr>
          <p:cNvSpPr txBox="1"/>
          <p:nvPr/>
        </p:nvSpPr>
        <p:spPr>
          <a:xfrm>
            <a:off x="390315" y="1969696"/>
            <a:ext cx="6858817" cy="719505"/>
          </a:xfrm>
          <a:prstGeom prst="rect">
            <a:avLst/>
          </a:prstGeom>
          <a:noFill/>
          <a:ln w="28575">
            <a:noFill/>
          </a:ln>
        </p:spPr>
        <p:txBody>
          <a:bodyPr vert="horz" wrap="square" rtlCol="0" anchor="ctr" anchorCtr="1">
            <a:noAutofit/>
          </a:bodyPr>
          <a:lstStyle/>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SCIENCE FICTION EPIC </a:t>
            </a:r>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rPr>
              <a:t>科幻片</a:t>
            </a:r>
          </a:p>
        </p:txBody>
      </p:sp>
    </p:spTree>
    <p:extLst>
      <p:ext uri="{BB962C8B-B14F-4D97-AF65-F5344CB8AC3E}">
        <p14:creationId xmlns:p14="http://schemas.microsoft.com/office/powerpoint/2010/main" val="35262249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ppt_x</p:attrName>
                                        </p:attrNameLst>
                                      </p:cBhvr>
                                      <p:tavLst>
                                        <p:tav tm="0">
                                          <p:val>
                                            <p:strVal val="#ppt_x"/>
                                          </p:val>
                                        </p:tav>
                                        <p:tav tm="100000">
                                          <p:val>
                                            <p:strVal val="#ppt_x"/>
                                          </p:val>
                                        </p:tav>
                                      </p:tavLst>
                                    </p:anim>
                                    <p:anim calcmode="lin" valueType="num">
                                      <p:cBhvr>
                                        <p:cTn id="26"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2695D3D-5915-4C77-BC5F-5195C5D6E857}"/>
              </a:ext>
            </a:extLst>
          </p:cNvPr>
          <p:cNvSpPr/>
          <p:nvPr/>
        </p:nvSpPr>
        <p:spPr>
          <a:xfrm>
            <a:off x="0" y="0"/>
            <a:ext cx="4379306"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3" name="图片 2">
            <a:extLst>
              <a:ext uri="{FF2B5EF4-FFF2-40B4-BE49-F238E27FC236}">
                <a16:creationId xmlns:a16="http://schemas.microsoft.com/office/drawing/2014/main" xmlns="" id="{76CD7C04-876A-43B1-B5D4-46EC4F3B72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169" y="529488"/>
            <a:ext cx="6392299" cy="5843865"/>
          </a:xfrm>
          <a:prstGeom prst="rect">
            <a:avLst/>
          </a:prstGeom>
        </p:spPr>
      </p:pic>
      <p:sp>
        <p:nvSpPr>
          <p:cNvPr id="5" name="矩形 4">
            <a:extLst>
              <a:ext uri="{FF2B5EF4-FFF2-40B4-BE49-F238E27FC236}">
                <a16:creationId xmlns:a16="http://schemas.microsoft.com/office/drawing/2014/main" xmlns="" id="{0FEDF4B1-51DE-4923-8915-3603B6345C62}"/>
              </a:ext>
            </a:extLst>
          </p:cNvPr>
          <p:cNvSpPr/>
          <p:nvPr/>
        </p:nvSpPr>
        <p:spPr>
          <a:xfrm>
            <a:off x="7587949" y="3169121"/>
            <a:ext cx="3839308" cy="3275640"/>
          </a:xfrm>
          <a:prstGeom prst="rect">
            <a:avLst/>
          </a:prstGeom>
        </p:spPr>
        <p:txBody>
          <a:bodyPr wrap="square">
            <a:spAutoFit/>
          </a:bodyPr>
          <a:lstStyle/>
          <a:p>
            <a:pPr>
              <a:lnSpc>
                <a:spcPct val="150000"/>
              </a:lnSpc>
            </a:pP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这种片子里面经常充斥这外星人入侵，史前怪兽的攻击</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自然灾难和快速肆意蔓延的病毒。而这些种种最后将带来人类的灭亡。在观影之余，导演也一般希望观众可以有所触动，从而对地球更多的保护。</a:t>
            </a:r>
          </a:p>
        </p:txBody>
      </p:sp>
      <p:sp>
        <p:nvSpPr>
          <p:cNvPr id="6" name="文本框 5">
            <a:extLst>
              <a:ext uri="{FF2B5EF4-FFF2-40B4-BE49-F238E27FC236}">
                <a16:creationId xmlns:a16="http://schemas.microsoft.com/office/drawing/2014/main" xmlns="" id="{EE77D037-0A2A-4E50-8F78-FCCB5F29F411}"/>
              </a:ext>
            </a:extLst>
          </p:cNvPr>
          <p:cNvSpPr txBox="1"/>
          <p:nvPr/>
        </p:nvSpPr>
        <p:spPr>
          <a:xfrm>
            <a:off x="7362092" y="1196636"/>
            <a:ext cx="3839308" cy="1428329"/>
          </a:xfrm>
          <a:prstGeom prst="rect">
            <a:avLst/>
          </a:prstGeom>
          <a:noFill/>
          <a:ln w="28575">
            <a:noFill/>
          </a:ln>
        </p:spPr>
        <p:txBody>
          <a:bodyPr vert="horz" wrap="square" rtlCol="0" anchor="ctr" anchorCtr="1">
            <a:noAutofit/>
          </a:bodyPr>
          <a:lstStyle/>
          <a:p>
            <a:pPr lvl="0"/>
            <a:r>
              <a:rPr lang="en-US" altLang="zh-CN" sz="3600" dirty="0">
                <a:solidFill>
                  <a:srgbClr val="000000"/>
                </a:solidFill>
                <a:latin typeface="Eras Demi ITC" panose="020B0805030504020804" pitchFamily="34" charset="0"/>
                <a:ea typeface="思源黑体 CN Bold" panose="020B0800000000000000" pitchFamily="34" charset="-122"/>
              </a:rPr>
              <a:t>SCI-FICTION </a:t>
            </a:r>
          </a:p>
          <a:p>
            <a:pPr lvl="0"/>
            <a:r>
              <a:rPr lang="en-US" altLang="zh-CN" sz="3600" dirty="0">
                <a:solidFill>
                  <a:srgbClr val="000000"/>
                </a:solidFill>
                <a:latin typeface="Eras Demi ITC" panose="020B0805030504020804" pitchFamily="34" charset="0"/>
                <a:ea typeface="思源黑体 CN Bold" panose="020B0800000000000000" pitchFamily="34" charset="-122"/>
              </a:rPr>
              <a:t>DISASTER FILM </a:t>
            </a:r>
          </a:p>
          <a:p>
            <a:pPr lvl="0"/>
            <a:r>
              <a:rPr lang="zh-CN" altLang="en-US" sz="3600" dirty="0">
                <a:solidFill>
                  <a:srgbClr val="000000"/>
                </a:solidFill>
                <a:latin typeface="Eras Demi ITC" panose="020B0805030504020804" pitchFamily="34" charset="0"/>
                <a:ea typeface="思源黑体 CN Bold" panose="020B0800000000000000" pitchFamily="34" charset="-122"/>
              </a:rPr>
              <a:t>末日类型片</a:t>
            </a:r>
          </a:p>
        </p:txBody>
      </p:sp>
      <p:sp>
        <p:nvSpPr>
          <p:cNvPr id="7" name="矩形 6">
            <a:extLst>
              <a:ext uri="{FF2B5EF4-FFF2-40B4-BE49-F238E27FC236}">
                <a16:creationId xmlns:a16="http://schemas.microsoft.com/office/drawing/2014/main" xmlns="" id="{426CCC6F-0A43-45C4-A420-2D4F86FD3952}"/>
              </a:ext>
            </a:extLst>
          </p:cNvPr>
          <p:cNvSpPr/>
          <p:nvPr/>
        </p:nvSpPr>
        <p:spPr>
          <a:xfrm flipV="1">
            <a:off x="7709623" y="2849769"/>
            <a:ext cx="1710990" cy="11224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endParaRPr>
          </a:p>
        </p:txBody>
      </p:sp>
    </p:spTree>
    <p:extLst>
      <p:ext uri="{BB962C8B-B14F-4D97-AF65-F5344CB8AC3E}">
        <p14:creationId xmlns:p14="http://schemas.microsoft.com/office/powerpoint/2010/main" val="5180432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750"/>
                                        <p:tgtEl>
                                          <p:spTgt spid="5"/>
                                        </p:tgtEl>
                                      </p:cBhvr>
                                    </p:animEffect>
                                    <p:anim calcmode="lin" valueType="num">
                                      <p:cBhvr>
                                        <p:cTn id="30" dur="750" fill="hold"/>
                                        <p:tgtEl>
                                          <p:spTgt spid="5"/>
                                        </p:tgtEl>
                                        <p:attrNameLst>
                                          <p:attrName>ppt_x</p:attrName>
                                        </p:attrNameLst>
                                      </p:cBhvr>
                                      <p:tavLst>
                                        <p:tav tm="0">
                                          <p:val>
                                            <p:strVal val="#ppt_x"/>
                                          </p:val>
                                        </p:tav>
                                        <p:tav tm="100000">
                                          <p:val>
                                            <p:strVal val="#ppt_x"/>
                                          </p:val>
                                        </p:tav>
                                      </p:tavLst>
                                    </p:anim>
                                    <p:anim calcmode="lin" valueType="num">
                                      <p:cBhvr>
                                        <p:cTn id="31"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a:extLst>
              <a:ext uri="{FF2B5EF4-FFF2-40B4-BE49-F238E27FC236}">
                <a16:creationId xmlns:a16="http://schemas.microsoft.com/office/drawing/2014/main" xmlns="" id="{F1954986-6D0A-4553-A277-9921DAD234E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4729035" y="0"/>
            <a:ext cx="7461504" cy="6858000"/>
          </a:xfrm>
        </p:spPr>
      </p:pic>
      <p:sp>
        <p:nvSpPr>
          <p:cNvPr id="3" name="矩形 2">
            <a:extLst>
              <a:ext uri="{FF2B5EF4-FFF2-40B4-BE49-F238E27FC236}">
                <a16:creationId xmlns:a16="http://schemas.microsoft.com/office/drawing/2014/main" xmlns="" id="{511BEC4A-ACE7-4C67-99A5-83AFD0054E68}"/>
              </a:ext>
            </a:extLst>
          </p:cNvPr>
          <p:cNvSpPr/>
          <p:nvPr/>
        </p:nvSpPr>
        <p:spPr>
          <a:xfrm>
            <a:off x="0" y="1927860"/>
            <a:ext cx="7570124" cy="300228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a:extLst>
              <a:ext uri="{FF2B5EF4-FFF2-40B4-BE49-F238E27FC236}">
                <a16:creationId xmlns:a16="http://schemas.microsoft.com/office/drawing/2014/main" xmlns="" id="{958D1C69-D254-490A-BC8A-0465D335C6F9}"/>
              </a:ext>
            </a:extLst>
          </p:cNvPr>
          <p:cNvSpPr txBox="1"/>
          <p:nvPr/>
        </p:nvSpPr>
        <p:spPr>
          <a:xfrm>
            <a:off x="626809" y="2351782"/>
            <a:ext cx="6837616" cy="1077218"/>
          </a:xfrm>
          <a:prstGeom prst="rect">
            <a:avLst/>
          </a:prstGeom>
          <a:noFill/>
        </p:spPr>
        <p:txBody>
          <a:bodyPr wrap="square" rtlCol="0">
            <a:spAutoFit/>
          </a:bodyPr>
          <a:lstStyle/>
          <a:p>
            <a:r>
              <a:rPr lang="en-US" altLang="zh-CN" sz="3200" dirty="0">
                <a:solidFill>
                  <a:schemeClr val="bg1"/>
                </a:solidFill>
                <a:latin typeface="思源黑体 CN Bold" panose="020B0800000000000000" pitchFamily="34" charset="-122"/>
                <a:ea typeface="思源黑体 CN Bold" panose="020B0800000000000000" pitchFamily="34" charset="-122"/>
                <a:sym typeface=""/>
              </a:rPr>
              <a:t>Sci-fi Adventure Film </a:t>
            </a:r>
          </a:p>
          <a:p>
            <a:r>
              <a:rPr lang="zh-CN" altLang="en-US" sz="3200" dirty="0">
                <a:solidFill>
                  <a:schemeClr val="bg1"/>
                </a:solidFill>
                <a:latin typeface="思源黑体 CN Bold" panose="020B0800000000000000" pitchFamily="34" charset="-122"/>
                <a:ea typeface="思源黑体 CN Bold" panose="020B0800000000000000" pitchFamily="34" charset="-122"/>
                <a:sym typeface=""/>
              </a:rPr>
              <a:t>科幻冒险电影</a:t>
            </a:r>
          </a:p>
        </p:txBody>
      </p:sp>
      <p:sp>
        <p:nvSpPr>
          <p:cNvPr id="5" name="文本框 4">
            <a:extLst>
              <a:ext uri="{FF2B5EF4-FFF2-40B4-BE49-F238E27FC236}">
                <a16:creationId xmlns:a16="http://schemas.microsoft.com/office/drawing/2014/main" xmlns="" id="{145F544F-5060-4113-9E71-F9D41F513235}"/>
              </a:ext>
            </a:extLst>
          </p:cNvPr>
          <p:cNvSpPr txBox="1"/>
          <p:nvPr/>
        </p:nvSpPr>
        <p:spPr>
          <a:xfrm>
            <a:off x="626809" y="3546124"/>
            <a:ext cx="6107309" cy="1027974"/>
          </a:xfrm>
          <a:prstGeom prst="rect">
            <a:avLst/>
          </a:prstGeom>
          <a:noFill/>
        </p:spPr>
        <p:txBody>
          <a:bodyPr wrap="square" rtlCol="0">
            <a:spAutoFit/>
          </a:bodyPr>
          <a:lstStyle/>
          <a:p>
            <a:pPr>
              <a:lnSpc>
                <a:spcPct val="150000"/>
              </a:lnSpc>
            </a:pPr>
            <a:r>
              <a:rPr lang="zh-CN" altLang="en-US" sz="1400" dirty="0">
                <a:solidFill>
                  <a:schemeClr val="bg1"/>
                </a:solidFill>
                <a:latin typeface="思源黑体 CN ExtraLight" panose="020B0200000000000000" pitchFamily="34" charset="-122"/>
                <a:ea typeface="思源黑体 CN ExtraLight" panose="020B0200000000000000" pitchFamily="34" charset="-122"/>
              </a:rPr>
              <a:t>科幻冒险电影一般讲述了一个探险或者一段充满危机的旅程</a:t>
            </a:r>
            <a:r>
              <a:rPr lang="en-US" altLang="zh-CN" sz="1400" dirty="0">
                <a:solidFill>
                  <a:schemeClr val="bg1"/>
                </a:solidFill>
                <a:latin typeface="思源黑体 CN ExtraLight" panose="020B0200000000000000" pitchFamily="34" charset="-122"/>
                <a:ea typeface="思源黑体 CN ExtraLight" panose="020B0200000000000000" pitchFamily="34" charset="-122"/>
              </a:rPr>
              <a:t>,  </a:t>
            </a:r>
            <a:r>
              <a:rPr lang="zh-CN" altLang="en-US" sz="1400" dirty="0">
                <a:solidFill>
                  <a:schemeClr val="bg1"/>
                </a:solidFill>
                <a:latin typeface="思源黑体 CN ExtraLight" panose="020B0200000000000000" pitchFamily="34" charset="-122"/>
                <a:ea typeface="思源黑体 CN ExtraLight" panose="020B0200000000000000" pitchFamily="34" charset="-122"/>
              </a:rPr>
              <a:t>人们通常也会很享观看冒险中发生的一切，例如“</a:t>
            </a:r>
            <a:r>
              <a:rPr lang="en-US" altLang="zh-CN" sz="1400" dirty="0">
                <a:solidFill>
                  <a:schemeClr val="bg1"/>
                </a:solidFill>
                <a:latin typeface="思源黑体 CN ExtraLight" panose="020B0200000000000000" pitchFamily="34" charset="-122"/>
                <a:ea typeface="思源黑体 CN ExtraLight" panose="020B0200000000000000" pitchFamily="34" charset="-122"/>
              </a:rPr>
              <a:t>Jurassic Park”,</a:t>
            </a:r>
            <a:r>
              <a:rPr lang="zh-CN" altLang="en-US" sz="1400" dirty="0">
                <a:solidFill>
                  <a:schemeClr val="bg1"/>
                </a:solidFill>
                <a:latin typeface="思源黑体 CN ExtraLight" panose="020B0200000000000000" pitchFamily="34" charset="-122"/>
                <a:ea typeface="思源黑体 CN ExtraLight" panose="020B0200000000000000" pitchFamily="34" charset="-122"/>
              </a:rPr>
              <a:t>和“</a:t>
            </a:r>
            <a:r>
              <a:rPr lang="en-US" altLang="zh-CN" sz="1400" dirty="0">
                <a:solidFill>
                  <a:schemeClr val="bg1"/>
                </a:solidFill>
                <a:latin typeface="思源黑体 CN ExtraLight" panose="020B0200000000000000" pitchFamily="34" charset="-122"/>
                <a:ea typeface="思源黑体 CN ExtraLight" panose="020B0200000000000000" pitchFamily="34" charset="-122"/>
              </a:rPr>
              <a:t>The Journey To The Center ”</a:t>
            </a:r>
            <a:r>
              <a:rPr lang="zh-CN" altLang="en-US" sz="1400" dirty="0">
                <a:solidFill>
                  <a:schemeClr val="bg1"/>
                </a:solidFill>
                <a:latin typeface="思源黑体 CN ExtraLight" panose="020B0200000000000000" pitchFamily="34" charset="-122"/>
                <a:ea typeface="思源黑体 CN ExtraLight" panose="020B0200000000000000" pitchFamily="34" charset="-122"/>
              </a:rPr>
              <a:t>。</a:t>
            </a:r>
          </a:p>
        </p:txBody>
      </p:sp>
    </p:spTree>
    <p:extLst>
      <p:ext uri="{BB962C8B-B14F-4D97-AF65-F5344CB8AC3E}">
        <p14:creationId xmlns:p14="http://schemas.microsoft.com/office/powerpoint/2010/main" val="3866527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anim calcmode="lin" valueType="num">
                                      <p:cBhvr>
                                        <p:cTn id="20" dur="750" fill="hold"/>
                                        <p:tgtEl>
                                          <p:spTgt spid="4"/>
                                        </p:tgtEl>
                                        <p:attrNameLst>
                                          <p:attrName>ppt_x</p:attrName>
                                        </p:attrNameLst>
                                      </p:cBhvr>
                                      <p:tavLst>
                                        <p:tav tm="0">
                                          <p:val>
                                            <p:strVal val="#ppt_x"/>
                                          </p:val>
                                        </p:tav>
                                        <p:tav tm="100000">
                                          <p:val>
                                            <p:strVal val="#ppt_x"/>
                                          </p:val>
                                        </p:tav>
                                      </p:tavLst>
                                    </p:anim>
                                    <p:anim calcmode="lin" valueType="num">
                                      <p:cBhvr>
                                        <p:cTn id="21" dur="75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anim calcmode="lin" valueType="num">
                                      <p:cBhvr>
                                        <p:cTn id="25" dur="750" fill="hold"/>
                                        <p:tgtEl>
                                          <p:spTgt spid="5"/>
                                        </p:tgtEl>
                                        <p:attrNameLst>
                                          <p:attrName>ppt_x</p:attrName>
                                        </p:attrNameLst>
                                      </p:cBhvr>
                                      <p:tavLst>
                                        <p:tav tm="0">
                                          <p:val>
                                            <p:strVal val="#ppt_x"/>
                                          </p:val>
                                        </p:tav>
                                        <p:tav tm="100000">
                                          <p:val>
                                            <p:strVal val="#ppt_x"/>
                                          </p:val>
                                        </p:tav>
                                      </p:tavLst>
                                    </p:anim>
                                    <p:anim calcmode="lin" valueType="num">
                                      <p:cBhvr>
                                        <p:cTn id="26"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8398FDEA-04EB-4046-97BA-5DA840AB01BB}"/>
              </a:ext>
            </a:extLst>
          </p:cNvPr>
          <p:cNvSpPr/>
          <p:nvPr/>
        </p:nvSpPr>
        <p:spPr>
          <a:xfrm>
            <a:off x="-2169689" y="-692990"/>
            <a:ext cx="8114868" cy="8114870"/>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9" name="图片占位符 8">
            <a:extLst>
              <a:ext uri="{FF2B5EF4-FFF2-40B4-BE49-F238E27FC236}">
                <a16:creationId xmlns:a16="http://schemas.microsoft.com/office/drawing/2014/main" xmlns="" id="{3F706E3A-12BD-4D9E-967B-9085399B7FED}"/>
              </a:ext>
            </a:extLst>
          </p:cNvPr>
          <p:cNvPicPr>
            <a:picLocks noGrp="1" noChangeAspect="1"/>
          </p:cNvPicPr>
          <p:nvPr>
            <p:ph type="pic" sz="quarter" idx="10"/>
          </p:nvPr>
        </p:nvPicPr>
        <p:blipFill>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3953" r="13953"/>
          <a:stretch>
            <a:fillRect/>
          </a:stretch>
        </p:blipFill>
        <p:spPr>
          <a:xfrm>
            <a:off x="-1696393" y="128217"/>
            <a:ext cx="7298538" cy="7232002"/>
          </a:xfrm>
        </p:spPr>
      </p:pic>
      <p:sp>
        <p:nvSpPr>
          <p:cNvPr id="5" name="文本框 4">
            <a:extLst>
              <a:ext uri="{FF2B5EF4-FFF2-40B4-BE49-F238E27FC236}">
                <a16:creationId xmlns:a16="http://schemas.microsoft.com/office/drawing/2014/main" xmlns="" id="{45D552F9-3910-45D5-AC6A-CAF4F46C6F0C}"/>
              </a:ext>
            </a:extLst>
          </p:cNvPr>
          <p:cNvSpPr txBox="1"/>
          <p:nvPr/>
        </p:nvSpPr>
        <p:spPr>
          <a:xfrm>
            <a:off x="6418476" y="2514600"/>
            <a:ext cx="4285398" cy="1077218"/>
          </a:xfrm>
          <a:prstGeom prst="rect">
            <a:avLst/>
          </a:prstGeom>
          <a:noFill/>
        </p:spPr>
        <p:txBody>
          <a:bodyPr wrap="square" rtlCol="0">
            <a:spAutoFit/>
          </a:bodyPr>
          <a:lstStyle/>
          <a:p>
            <a:r>
              <a:rPr lang="en-US" altLang="zh-CN"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SCI-FI ACTION FILM </a:t>
            </a:r>
          </a:p>
          <a:p>
            <a:r>
              <a:rPr lang="zh-CN" altLang="en-US"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科幻动作电影</a:t>
            </a:r>
          </a:p>
        </p:txBody>
      </p:sp>
      <p:sp>
        <p:nvSpPr>
          <p:cNvPr id="6" name="文本框 5">
            <a:extLst>
              <a:ext uri="{FF2B5EF4-FFF2-40B4-BE49-F238E27FC236}">
                <a16:creationId xmlns:a16="http://schemas.microsoft.com/office/drawing/2014/main" xmlns="" id="{47BA9C49-857E-4CBF-A312-4AF1A5F5BF9A}"/>
              </a:ext>
            </a:extLst>
          </p:cNvPr>
          <p:cNvSpPr txBox="1"/>
          <p:nvPr/>
        </p:nvSpPr>
        <p:spPr>
          <a:xfrm>
            <a:off x="6418475" y="3709109"/>
            <a:ext cx="5087725" cy="1295291"/>
          </a:xfrm>
          <a:prstGeom prst="rect">
            <a:avLst/>
          </a:prstGeom>
          <a:noFill/>
        </p:spPr>
        <p:txBody>
          <a:bodyPr wrap="square" rtlCol="0">
            <a:spAutoFit/>
          </a:bodyPr>
          <a:lstStyle/>
          <a:p>
            <a:pPr>
              <a:lnSpc>
                <a:spcPct val="150000"/>
              </a:lnSpc>
            </a:pPr>
            <a:r>
              <a:rPr lang="zh-CN" altLang="en-US" dirty="0">
                <a:latin typeface="思源黑体 CN ExtraLight" panose="020B0200000000000000" pitchFamily="34" charset="-122"/>
                <a:ea typeface="思源黑体 CN ExtraLight" panose="020B0200000000000000" pitchFamily="34" charset="-122"/>
              </a:rPr>
              <a:t>提到科幻动作片，人们往往会想到漫威和</a:t>
            </a:r>
            <a:r>
              <a:rPr lang="en-US" altLang="zh-CN" dirty="0">
                <a:latin typeface="思源黑体 CN ExtraLight" panose="020B0200000000000000" pitchFamily="34" charset="-122"/>
                <a:ea typeface="思源黑体 CN ExtraLight" panose="020B0200000000000000" pitchFamily="34" charset="-122"/>
              </a:rPr>
              <a:t>DC</a:t>
            </a:r>
            <a:r>
              <a:rPr lang="zh-CN" altLang="en-US" dirty="0">
                <a:latin typeface="思源黑体 CN ExtraLight" panose="020B0200000000000000" pitchFamily="34" charset="-122"/>
                <a:ea typeface="思源黑体 CN ExtraLight" panose="020B0200000000000000" pitchFamily="34" charset="-122"/>
              </a:rPr>
              <a:t>。超人，蜘蛛侠，美国队长，奇异博士，绿灯侠，黑寡妇等等都很有名。</a:t>
            </a:r>
          </a:p>
        </p:txBody>
      </p:sp>
    </p:spTree>
    <p:extLst>
      <p:ext uri="{BB962C8B-B14F-4D97-AF65-F5344CB8AC3E}">
        <p14:creationId xmlns:p14="http://schemas.microsoft.com/office/powerpoint/2010/main" val="19761628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750"/>
                                        <p:tgtEl>
                                          <p:spTgt spid="5"/>
                                        </p:tgtEl>
                                      </p:cBhvr>
                                    </p:animEffect>
                                    <p:anim calcmode="lin" valueType="num">
                                      <p:cBhvr>
                                        <p:cTn id="19" dur="750" fill="hold"/>
                                        <p:tgtEl>
                                          <p:spTgt spid="5"/>
                                        </p:tgtEl>
                                        <p:attrNameLst>
                                          <p:attrName>ppt_x</p:attrName>
                                        </p:attrNameLst>
                                      </p:cBhvr>
                                      <p:tavLst>
                                        <p:tav tm="0">
                                          <p:val>
                                            <p:strVal val="#ppt_x"/>
                                          </p:val>
                                        </p:tav>
                                        <p:tav tm="100000">
                                          <p:val>
                                            <p:strVal val="#ppt_x"/>
                                          </p:val>
                                        </p:tav>
                                      </p:tavLst>
                                    </p:anim>
                                    <p:anim calcmode="lin" valueType="num">
                                      <p:cBhvr>
                                        <p:cTn id="20" dur="75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4DB4375A-E066-40A2-AC69-FAC9FA931E5C}"/>
              </a:ext>
            </a:extLst>
          </p:cNvPr>
          <p:cNvSpPr/>
          <p:nvPr/>
        </p:nvSpPr>
        <p:spPr>
          <a:xfrm>
            <a:off x="0" y="3071446"/>
            <a:ext cx="12192000" cy="378655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a:extLst>
              <a:ext uri="{FF2B5EF4-FFF2-40B4-BE49-F238E27FC236}">
                <a16:creationId xmlns:a16="http://schemas.microsoft.com/office/drawing/2014/main" xmlns="" id="{CB801453-73EA-48EF-854F-253F0A34A652}"/>
              </a:ext>
            </a:extLst>
          </p:cNvPr>
          <p:cNvSpPr/>
          <p:nvPr/>
        </p:nvSpPr>
        <p:spPr>
          <a:xfrm>
            <a:off x="6518030" y="539261"/>
            <a:ext cx="5064368" cy="5064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5" name="图片 4">
            <a:extLst>
              <a:ext uri="{FF2B5EF4-FFF2-40B4-BE49-F238E27FC236}">
                <a16:creationId xmlns:a16="http://schemas.microsoft.com/office/drawing/2014/main" xmlns="" id="{9497F16C-1743-4D21-9867-7B6158D50A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848" y="539260"/>
            <a:ext cx="5064368" cy="5064368"/>
          </a:xfrm>
          <a:prstGeom prst="rect">
            <a:avLst/>
          </a:prstGeom>
        </p:spPr>
      </p:pic>
      <p:sp>
        <p:nvSpPr>
          <p:cNvPr id="10" name="矩形 9">
            <a:extLst>
              <a:ext uri="{FF2B5EF4-FFF2-40B4-BE49-F238E27FC236}">
                <a16:creationId xmlns:a16="http://schemas.microsoft.com/office/drawing/2014/main" xmlns="" id="{1EC5440C-B210-4019-A8FE-EE8B36577C70}"/>
              </a:ext>
            </a:extLst>
          </p:cNvPr>
          <p:cNvSpPr/>
          <p:nvPr/>
        </p:nvSpPr>
        <p:spPr>
          <a:xfrm>
            <a:off x="7029610" y="2410920"/>
            <a:ext cx="4041207" cy="2813975"/>
          </a:xfrm>
          <a:prstGeom prst="rect">
            <a:avLst/>
          </a:prstGeom>
        </p:spPr>
        <p:txBody>
          <a:bodyPr wrap="square">
            <a:spAutoFit/>
          </a:bodyPr>
          <a:lstStyle/>
          <a:p>
            <a:pPr>
              <a:lnSpc>
                <a:spcPct val="150000"/>
              </a:lnSpc>
            </a:pP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喜剧里</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 </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那些英雄普遍是滑稽，搞笑并且在无意识之间对社会上一些丑恶不堪的事实发出抨击。喜剧里面的人物一般与常人的思维模式并不一样，且容易缺乏常识，所以会造成很多喜剧效果。</a:t>
            </a:r>
          </a:p>
        </p:txBody>
      </p:sp>
      <p:sp>
        <p:nvSpPr>
          <p:cNvPr id="11" name="文本框 10">
            <a:extLst>
              <a:ext uri="{FF2B5EF4-FFF2-40B4-BE49-F238E27FC236}">
                <a16:creationId xmlns:a16="http://schemas.microsoft.com/office/drawing/2014/main" xmlns="" id="{4732B005-D03D-44F0-B928-4CA87BBEA82B}"/>
              </a:ext>
            </a:extLst>
          </p:cNvPr>
          <p:cNvSpPr txBox="1"/>
          <p:nvPr/>
        </p:nvSpPr>
        <p:spPr>
          <a:xfrm>
            <a:off x="6518030" y="1156550"/>
            <a:ext cx="4041207" cy="1187352"/>
          </a:xfrm>
          <a:prstGeom prst="rect">
            <a:avLst/>
          </a:prstGeom>
          <a:noFill/>
          <a:ln w="28575">
            <a:noFill/>
          </a:ln>
        </p:spPr>
        <p:txBody>
          <a:bodyPr vert="horz" wrap="square" rtlCol="0" anchor="ctr" anchorCtr="1">
            <a:noAutofit/>
          </a:bodyPr>
          <a:lstStyle/>
          <a:p>
            <a:r>
              <a:rPr lang="en-US" altLang="zh-CN" sz="3600" dirty="0">
                <a:solidFill>
                  <a:schemeClr val="accent6">
                    <a:lumMod val="50000"/>
                  </a:schemeClr>
                </a:solidFill>
                <a:latin typeface="Eras Demi ITC" panose="020B0805030504020804" pitchFamily="34" charset="0"/>
                <a:ea typeface="思源黑体 CN Bold" panose="020B0800000000000000" pitchFamily="34" charset="-122"/>
              </a:rPr>
              <a:t>COMEDY FILM</a:t>
            </a:r>
          </a:p>
          <a:p>
            <a:r>
              <a:rPr lang="zh-CN" altLang="en-US" sz="3600" dirty="0">
                <a:solidFill>
                  <a:schemeClr val="accent6">
                    <a:lumMod val="50000"/>
                  </a:schemeClr>
                </a:solidFill>
                <a:latin typeface="Eras Demi ITC" panose="020B0805030504020804" pitchFamily="34" charset="0"/>
                <a:ea typeface="思源黑体 CN Bold" panose="020B0800000000000000" pitchFamily="34" charset="-122"/>
              </a:rPr>
              <a:t>喜剧片 </a:t>
            </a:r>
          </a:p>
        </p:txBody>
      </p:sp>
    </p:spTree>
    <p:extLst>
      <p:ext uri="{BB962C8B-B14F-4D97-AF65-F5344CB8AC3E}">
        <p14:creationId xmlns:p14="http://schemas.microsoft.com/office/powerpoint/2010/main" val="16253972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a:extLst>
              <a:ext uri="{FF2B5EF4-FFF2-40B4-BE49-F238E27FC236}">
                <a16:creationId xmlns:a16="http://schemas.microsoft.com/office/drawing/2014/main" xmlns="" id="{97A6520E-D035-478E-9E90-D1B23136DDB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5414" y="0"/>
            <a:ext cx="12181172" cy="3429000"/>
          </a:xfrm>
        </p:spPr>
      </p:pic>
      <p:sp>
        <p:nvSpPr>
          <p:cNvPr id="3" name="矩形 2">
            <a:extLst>
              <a:ext uri="{FF2B5EF4-FFF2-40B4-BE49-F238E27FC236}">
                <a16:creationId xmlns:a16="http://schemas.microsoft.com/office/drawing/2014/main" xmlns="" id="{833950C8-3E2B-4EFA-A562-9579914B16DB}"/>
              </a:ext>
            </a:extLst>
          </p:cNvPr>
          <p:cNvSpPr/>
          <p:nvPr/>
        </p:nvSpPr>
        <p:spPr>
          <a:xfrm>
            <a:off x="10025149" y="1673054"/>
            <a:ext cx="465512" cy="300920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a:extLst>
              <a:ext uri="{FF2B5EF4-FFF2-40B4-BE49-F238E27FC236}">
                <a16:creationId xmlns:a16="http://schemas.microsoft.com/office/drawing/2014/main" xmlns="" id="{4896824C-F64A-49EE-AE28-45CD8FDD74F0}"/>
              </a:ext>
            </a:extLst>
          </p:cNvPr>
          <p:cNvSpPr txBox="1"/>
          <p:nvPr/>
        </p:nvSpPr>
        <p:spPr>
          <a:xfrm>
            <a:off x="893221" y="4517279"/>
            <a:ext cx="4640071" cy="584775"/>
          </a:xfrm>
          <a:prstGeom prst="rect">
            <a:avLst/>
          </a:prstGeom>
          <a:noFill/>
        </p:spPr>
        <p:txBody>
          <a:bodyPr wrap="square" rtlCol="0">
            <a:spAutoFit/>
          </a:bodyPr>
          <a:lstStyle/>
          <a:p>
            <a:r>
              <a:rPr lang="en-US" altLang="zh-CN"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CARTOON FILM</a:t>
            </a:r>
            <a:r>
              <a:rPr lang="zh-CN" altLang="en-US"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动画片</a:t>
            </a:r>
          </a:p>
        </p:txBody>
      </p:sp>
      <p:sp>
        <p:nvSpPr>
          <p:cNvPr id="5" name="文本框 4">
            <a:extLst>
              <a:ext uri="{FF2B5EF4-FFF2-40B4-BE49-F238E27FC236}">
                <a16:creationId xmlns:a16="http://schemas.microsoft.com/office/drawing/2014/main" xmlns="" id="{BAAB768F-4EDE-4909-A4F7-9D99189F3A12}"/>
              </a:ext>
            </a:extLst>
          </p:cNvPr>
          <p:cNvSpPr txBox="1"/>
          <p:nvPr/>
        </p:nvSpPr>
        <p:spPr>
          <a:xfrm>
            <a:off x="893219" y="5227346"/>
            <a:ext cx="10179334" cy="792333"/>
          </a:xfrm>
          <a:prstGeom prst="rect">
            <a:avLst/>
          </a:prstGeom>
          <a:noFill/>
        </p:spPr>
        <p:txBody>
          <a:bodyPr wrap="square" rtlCol="0">
            <a:spAutoFit/>
          </a:bodyPr>
          <a:lstStyle/>
          <a:p>
            <a:pPr>
              <a:lnSpc>
                <a:spcPct val="150000"/>
              </a:lnSpc>
            </a:pPr>
            <a:r>
              <a:rPr lang="zh-CN" altLang="en-US" sz="1600" dirty="0">
                <a:latin typeface="思源黑体 CN ExtraLight" panose="020B0200000000000000" pitchFamily="34" charset="-122"/>
                <a:ea typeface="思源黑体 CN ExtraLight" panose="020B0200000000000000" pitchFamily="34" charset="-122"/>
              </a:rPr>
              <a:t>现在迪士尼等公司的动画片越来越火，而动画片也不再是小朋友的专属，观看动画片的观众普遍更多为</a:t>
            </a:r>
            <a:r>
              <a:rPr lang="en-US" altLang="zh-CN" sz="1600" dirty="0">
                <a:latin typeface="思源黑体 CN ExtraLight" panose="020B0200000000000000" pitchFamily="34" charset="-122"/>
                <a:ea typeface="思源黑体 CN ExtraLight" panose="020B0200000000000000" pitchFamily="34" charset="-122"/>
              </a:rPr>
              <a:t>18</a:t>
            </a:r>
            <a:r>
              <a:rPr lang="zh-CN" altLang="en-US" sz="1600" dirty="0">
                <a:latin typeface="思源黑体 CN ExtraLight" panose="020B0200000000000000" pitchFamily="34" charset="-122"/>
                <a:ea typeface="思源黑体 CN ExtraLight" panose="020B0200000000000000" pitchFamily="34" charset="-122"/>
              </a:rPr>
              <a:t>岁左右的青年</a:t>
            </a:r>
            <a:r>
              <a:rPr lang="en-US" altLang="zh-CN" sz="1600" dirty="0">
                <a:latin typeface="思源黑体 CN ExtraLight" panose="020B0200000000000000" pitchFamily="34" charset="-122"/>
                <a:ea typeface="思源黑体 CN ExtraLight" panose="020B0200000000000000" pitchFamily="34" charset="-122"/>
              </a:rPr>
              <a:t>.</a:t>
            </a:r>
            <a:r>
              <a:rPr lang="zh-CN" altLang="en-US" sz="1600" dirty="0">
                <a:latin typeface="思源黑体 CN ExtraLight" panose="020B0200000000000000" pitchFamily="34" charset="-122"/>
                <a:ea typeface="思源黑体 CN ExtraLight" panose="020B0200000000000000" pitchFamily="34" charset="-122"/>
              </a:rPr>
              <a:t>动画的制作也越来越精良，让我们有理由相信，在将来动画片的受众年龄还可以更普遍。</a:t>
            </a:r>
          </a:p>
        </p:txBody>
      </p:sp>
    </p:spTree>
    <p:extLst>
      <p:ext uri="{BB962C8B-B14F-4D97-AF65-F5344CB8AC3E}">
        <p14:creationId xmlns:p14="http://schemas.microsoft.com/office/powerpoint/2010/main" val="30451069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a16="http://schemas.microsoft.com/office/drawing/2014/main" xmlns="" id="{750A33FE-72DF-4B59-AEA3-13F63D332FF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3275013" y="562"/>
            <a:ext cx="8916987" cy="6856876"/>
          </a:xfrm>
        </p:spPr>
      </p:pic>
      <p:sp>
        <p:nvSpPr>
          <p:cNvPr id="7" name="文本框 6">
            <a:extLst>
              <a:ext uri="{FF2B5EF4-FFF2-40B4-BE49-F238E27FC236}">
                <a16:creationId xmlns:a16="http://schemas.microsoft.com/office/drawing/2014/main" xmlns="" id="{C3B7C3C0-ABC1-461D-8D29-0D89C05BA7AF}"/>
              </a:ext>
            </a:extLst>
          </p:cNvPr>
          <p:cNvSpPr txBox="1"/>
          <p:nvPr/>
        </p:nvSpPr>
        <p:spPr>
          <a:xfrm>
            <a:off x="427708" y="996861"/>
            <a:ext cx="2066110" cy="2062103"/>
          </a:xfrm>
          <a:prstGeom prst="rect">
            <a:avLst/>
          </a:prstGeom>
          <a:noFill/>
        </p:spPr>
        <p:txBody>
          <a:bodyPr wrap="square" rtlCol="0">
            <a:spAutoFit/>
          </a:bodyPr>
          <a:lstStyle/>
          <a:p>
            <a:r>
              <a:rPr lang="en-US" altLang="zh-CN"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AFFECTIONAL FILM</a:t>
            </a:r>
          </a:p>
          <a:p>
            <a:r>
              <a:rPr lang="zh-CN" altLang="en-US" sz="3200" dirty="0">
                <a:solidFill>
                  <a:schemeClr val="accent6">
                    <a:lumMod val="50000"/>
                  </a:schemeClr>
                </a:solidFill>
                <a:latin typeface="思源黑体 CN Bold" panose="020B0800000000000000" pitchFamily="34" charset="-122"/>
                <a:ea typeface="思源黑体 CN Bold" panose="020B0800000000000000" pitchFamily="34" charset="-122"/>
                <a:sym typeface=""/>
              </a:rPr>
              <a:t>爱情片</a:t>
            </a:r>
          </a:p>
        </p:txBody>
      </p:sp>
      <p:sp>
        <p:nvSpPr>
          <p:cNvPr id="8" name="文本框 7">
            <a:extLst>
              <a:ext uri="{FF2B5EF4-FFF2-40B4-BE49-F238E27FC236}">
                <a16:creationId xmlns:a16="http://schemas.microsoft.com/office/drawing/2014/main" xmlns="" id="{85DCA8F2-131A-4155-B68E-FFBDCFD8058B}"/>
              </a:ext>
            </a:extLst>
          </p:cNvPr>
          <p:cNvSpPr txBox="1"/>
          <p:nvPr/>
        </p:nvSpPr>
        <p:spPr>
          <a:xfrm>
            <a:off x="427708" y="3217338"/>
            <a:ext cx="2614751" cy="2643801"/>
          </a:xfrm>
          <a:prstGeom prst="rect">
            <a:avLst/>
          </a:prstGeom>
          <a:noFill/>
        </p:spPr>
        <p:txBody>
          <a:bodyPr wrap="square" rtlCol="0">
            <a:spAutoFit/>
          </a:bodyPr>
          <a:lstStyle/>
          <a:p>
            <a:pPr>
              <a:lnSpc>
                <a:spcPct val="150000"/>
              </a:lnSpc>
            </a:pPr>
            <a:r>
              <a:rPr lang="zh-CN" altLang="en-US" sz="1400" dirty="0">
                <a:latin typeface="思源黑体 CN ExtraLight" panose="020B0200000000000000" pitchFamily="34" charset="-122"/>
                <a:ea typeface="思源黑体 CN ExtraLight" panose="020B0200000000000000" pitchFamily="34" charset="-122"/>
              </a:rPr>
              <a:t>爱情片顾名思义讲述的是一个关于爱的故事，在片子里面男女主人公会克服重重困难，包括误解，他人的阻止，天灾人祸等等因素最后成功的在一起，获得一个幸福的结局，又或者没有在一起，留给观众一个悲伤的结局。 </a:t>
            </a:r>
          </a:p>
        </p:txBody>
      </p:sp>
    </p:spTree>
    <p:extLst>
      <p:ext uri="{BB962C8B-B14F-4D97-AF65-F5344CB8AC3E}">
        <p14:creationId xmlns:p14="http://schemas.microsoft.com/office/powerpoint/2010/main" val="5824202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anim calcmode="lin" valueType="num">
                                      <p:cBhvr>
                                        <p:cTn id="14" dur="750" fill="hold"/>
                                        <p:tgtEl>
                                          <p:spTgt spid="7"/>
                                        </p:tgtEl>
                                        <p:attrNameLst>
                                          <p:attrName>ppt_x</p:attrName>
                                        </p:attrNameLst>
                                      </p:cBhvr>
                                      <p:tavLst>
                                        <p:tav tm="0">
                                          <p:val>
                                            <p:strVal val="#ppt_x"/>
                                          </p:val>
                                        </p:tav>
                                        <p:tav tm="100000">
                                          <p:val>
                                            <p:strVal val="#ppt_x"/>
                                          </p:val>
                                        </p:tav>
                                      </p:tavLst>
                                    </p:anim>
                                    <p:anim calcmode="lin" valueType="num">
                                      <p:cBhvr>
                                        <p:cTn id="15" dur="75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750"/>
                                        <p:tgtEl>
                                          <p:spTgt spid="8"/>
                                        </p:tgtEl>
                                      </p:cBhvr>
                                    </p:animEffect>
                                    <p:anim calcmode="lin" valueType="num">
                                      <p:cBhvr>
                                        <p:cTn id="19" dur="750" fill="hold"/>
                                        <p:tgtEl>
                                          <p:spTgt spid="8"/>
                                        </p:tgtEl>
                                        <p:attrNameLst>
                                          <p:attrName>ppt_x</p:attrName>
                                        </p:attrNameLst>
                                      </p:cBhvr>
                                      <p:tavLst>
                                        <p:tav tm="0">
                                          <p:val>
                                            <p:strVal val="#ppt_x"/>
                                          </p:val>
                                        </p:tav>
                                        <p:tav tm="100000">
                                          <p:val>
                                            <p:strVal val="#ppt_x"/>
                                          </p:val>
                                        </p:tav>
                                      </p:tavLst>
                                    </p:anim>
                                    <p:anim calcmode="lin" valueType="num">
                                      <p:cBhvr>
                                        <p:cTn id="2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C4CBA216-8224-4759-ACF0-48049732D6EF}"/>
              </a:ext>
            </a:extLst>
          </p:cNvPr>
          <p:cNvSpPr txBox="1"/>
          <p:nvPr>
            <p:custDataLst>
              <p:tags r:id="rId1"/>
            </p:custDataLst>
          </p:nvPr>
        </p:nvSpPr>
        <p:spPr>
          <a:xfrm>
            <a:off x="6026794" y="3013501"/>
            <a:ext cx="5525751" cy="830997"/>
          </a:xfrm>
          <a:prstGeom prst="rect">
            <a:avLst/>
          </a:prstGeom>
          <a:noFill/>
        </p:spPr>
        <p:txBody>
          <a:bodyPr wrap="square" rtlCol="0">
            <a:spAutoFit/>
          </a:bodyPr>
          <a:lstStyle/>
          <a:p>
            <a:pPr algn="ctr"/>
            <a:r>
              <a:rPr lang="zh-CN" altLang="en-US" sz="4800" spc="300" dirty="0">
                <a:solidFill>
                  <a:schemeClr val="accent6">
                    <a:lumMod val="50000"/>
                  </a:schemeClr>
                </a:solidFill>
                <a:latin typeface="思源黑体 CN Bold" panose="020B0800000000000000" pitchFamily="34" charset="-122"/>
                <a:ea typeface="思源黑体 CN Bold" panose="020B0800000000000000" pitchFamily="34" charset="-122"/>
                <a:sym typeface=""/>
              </a:rPr>
              <a:t>中外经典电影介绍 </a:t>
            </a:r>
          </a:p>
        </p:txBody>
      </p:sp>
      <p:sp>
        <p:nvSpPr>
          <p:cNvPr id="8" name="文本框 7">
            <a:extLst>
              <a:ext uri="{FF2B5EF4-FFF2-40B4-BE49-F238E27FC236}">
                <a16:creationId xmlns:a16="http://schemas.microsoft.com/office/drawing/2014/main" xmlns="" id="{13CE46E6-B7FC-4E43-BC7B-9C0002EE8011}"/>
              </a:ext>
            </a:extLst>
          </p:cNvPr>
          <p:cNvSpPr txBox="1"/>
          <p:nvPr/>
        </p:nvSpPr>
        <p:spPr>
          <a:xfrm>
            <a:off x="7744351" y="648666"/>
            <a:ext cx="2090637" cy="2215991"/>
          </a:xfrm>
          <a:prstGeom prst="rect">
            <a:avLst/>
          </a:prstGeom>
          <a:noFill/>
        </p:spPr>
        <p:txBody>
          <a:bodyPr wrap="none" rtlCol="0">
            <a:spAutoFit/>
          </a:bodyPr>
          <a:lstStyle/>
          <a:p>
            <a:pPr algn="ctr"/>
            <a:r>
              <a:rPr lang="en-US" altLang="zh-CN" sz="13800" spc="-300" dirty="0">
                <a:solidFill>
                  <a:schemeClr val="accent6">
                    <a:lumMod val="50000"/>
                  </a:schemeClr>
                </a:solidFill>
                <a:latin typeface="Bahnschrift SemiBold" panose="020B0502040204020203" pitchFamily="34" charset="0"/>
                <a:ea typeface="Microsoft YaHei UI Light" panose="020B0502040204020203" pitchFamily="34" charset="-122"/>
              </a:rPr>
              <a:t>04</a:t>
            </a:r>
            <a:endParaRPr lang="zh-CN" altLang="en-US" sz="13800" spc="-300" dirty="0">
              <a:solidFill>
                <a:schemeClr val="accent6">
                  <a:lumMod val="50000"/>
                </a:schemeClr>
              </a:solidFill>
              <a:latin typeface="Bahnschrift SemiBold" panose="020B0502040204020203" pitchFamily="34" charset="0"/>
              <a:ea typeface="Microsoft YaHei UI Light" panose="020B0502040204020203" pitchFamily="34" charset="-122"/>
            </a:endParaRPr>
          </a:p>
        </p:txBody>
      </p:sp>
      <p:pic>
        <p:nvPicPr>
          <p:cNvPr id="3" name="图片 2">
            <a:extLst>
              <a:ext uri="{FF2B5EF4-FFF2-40B4-BE49-F238E27FC236}">
                <a16:creationId xmlns:a16="http://schemas.microsoft.com/office/drawing/2014/main" xmlns="" id="{390452BD-EA26-40E4-937E-C323DE8B5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455" y="358711"/>
            <a:ext cx="4914901" cy="6140577"/>
          </a:xfrm>
          <a:prstGeom prst="rect">
            <a:avLst/>
          </a:prstGeom>
        </p:spPr>
      </p:pic>
      <p:sp>
        <p:nvSpPr>
          <p:cNvPr id="4" name="矩形 3">
            <a:extLst>
              <a:ext uri="{FF2B5EF4-FFF2-40B4-BE49-F238E27FC236}">
                <a16:creationId xmlns:a16="http://schemas.microsoft.com/office/drawing/2014/main" xmlns="" id="{56A5954D-0BB2-4B24-BFAC-A81C6F0F9F1D}"/>
              </a:ext>
            </a:extLst>
          </p:cNvPr>
          <p:cNvSpPr/>
          <p:nvPr/>
        </p:nvSpPr>
        <p:spPr>
          <a:xfrm>
            <a:off x="7903048" y="2688216"/>
            <a:ext cx="1773242" cy="5063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p>
        </p:txBody>
      </p:sp>
      <p:sp>
        <p:nvSpPr>
          <p:cNvPr id="7" name="文本框 6">
            <a:extLst>
              <a:ext uri="{FF2B5EF4-FFF2-40B4-BE49-F238E27FC236}">
                <a16:creationId xmlns:a16="http://schemas.microsoft.com/office/drawing/2014/main" xmlns="" id="{7D835917-91F0-44C6-AA3B-A7FF61C69203}"/>
              </a:ext>
            </a:extLst>
          </p:cNvPr>
          <p:cNvSpPr txBox="1"/>
          <p:nvPr/>
        </p:nvSpPr>
        <p:spPr>
          <a:xfrm>
            <a:off x="6332218" y="4421816"/>
            <a:ext cx="4914901" cy="1448282"/>
          </a:xfrm>
          <a:prstGeom prst="rect">
            <a:avLst/>
          </a:prstGeom>
          <a:noFill/>
        </p:spPr>
        <p:txBody>
          <a:bodyPr wrap="square" rtlCol="0">
            <a:spAutoFit/>
          </a:bodyPr>
          <a:lstStyle/>
          <a:p>
            <a:pPr algn="ctr">
              <a:lnSpc>
                <a:spcPct val="150000"/>
              </a:lnSpc>
            </a:pPr>
            <a:r>
              <a:rPr lang="zh-CN" altLang="en-US" sz="12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200" dirty="0">
                <a:latin typeface="思源黑体 CN ExtraLight" panose="020B0200000000000000" pitchFamily="34" charset="-122"/>
                <a:ea typeface="思源黑体 CN ExtraLight" panose="020B0200000000000000" pitchFamily="34" charset="-122"/>
              </a:rPr>
              <a:t>,</a:t>
            </a:r>
            <a:r>
              <a:rPr lang="zh-CN" altLang="en-US" sz="12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200" dirty="0">
                <a:latin typeface="思源黑体 CN ExtraLight" panose="020B0200000000000000" pitchFamily="34" charset="-122"/>
                <a:ea typeface="思源黑体 CN ExtraLight" panose="020B0200000000000000" pitchFamily="34" charset="-122"/>
              </a:rPr>
              <a:t>,</a:t>
            </a:r>
            <a:r>
              <a:rPr lang="zh-CN" altLang="en-US" sz="12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2" name="文本框 1">
            <a:extLst>
              <a:ext uri="{FF2B5EF4-FFF2-40B4-BE49-F238E27FC236}">
                <a16:creationId xmlns:a16="http://schemas.microsoft.com/office/drawing/2014/main" xmlns="" id="{2A3A55EC-9C2F-4119-9D32-A128C6FFC96C}"/>
              </a:ext>
            </a:extLst>
          </p:cNvPr>
          <p:cNvSpPr txBox="1"/>
          <p:nvPr/>
        </p:nvSpPr>
        <p:spPr>
          <a:xfrm>
            <a:off x="6217919" y="3838810"/>
            <a:ext cx="5143500" cy="329438"/>
          </a:xfrm>
          <a:prstGeom prst="rect">
            <a:avLst/>
          </a:prstGeom>
          <a:noFill/>
        </p:spPr>
        <p:txBody>
          <a:bodyPr vert="horz" wrap="square" rtlCol="0">
            <a:noAutofit/>
          </a:bodyPr>
          <a:lstStyle>
            <a:defPPr>
              <a:defRPr lang="zh-CN"/>
            </a:defPPr>
            <a:lvl1pPr algn="ctr">
              <a:defRPr sz="2400" spc="600">
                <a:solidFill>
                  <a:schemeClr val="accent6">
                    <a:lumMod val="50000"/>
                  </a:schemeClr>
                </a:solidFill>
                <a:latin typeface="Arial Narrow" panose="020B0606020202030204" pitchFamily="34" charset="0"/>
                <a:ea typeface="思源黑体 CN ExtraLight" panose="020B0200000000000000" pitchFamily="34" charset="-122"/>
              </a:defRPr>
            </a:lvl1pPr>
          </a:lstStyle>
          <a:p>
            <a:pPr algn="dist"/>
            <a:r>
              <a:rPr lang="en-US" altLang="zh-CN" sz="1400" spc="0" dirty="0"/>
              <a:t>INTRODUCTION TO CHINESE AND FOREIGN CLASSICAL MOVIES</a:t>
            </a:r>
            <a:endParaRPr lang="zh-CN" altLang="en-US" sz="1400" spc="0" dirty="0"/>
          </a:p>
        </p:txBody>
      </p:sp>
    </p:spTree>
    <p:extLst>
      <p:ext uri="{BB962C8B-B14F-4D97-AF65-F5344CB8AC3E}">
        <p14:creationId xmlns:p14="http://schemas.microsoft.com/office/powerpoint/2010/main" val="888235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anim calcmode="lin" valueType="num">
                                      <p:cBhvr>
                                        <p:cTn id="24" dur="750" fill="hold"/>
                                        <p:tgtEl>
                                          <p:spTgt spid="5"/>
                                        </p:tgtEl>
                                        <p:attrNameLst>
                                          <p:attrName>ppt_x</p:attrName>
                                        </p:attrNameLst>
                                      </p:cBhvr>
                                      <p:tavLst>
                                        <p:tav tm="0">
                                          <p:val>
                                            <p:strVal val="#ppt_x"/>
                                          </p:val>
                                        </p:tav>
                                        <p:tav tm="100000">
                                          <p:val>
                                            <p:strVal val="#ppt_x"/>
                                          </p:val>
                                        </p:tav>
                                      </p:tavLst>
                                    </p:anim>
                                    <p:anim calcmode="lin" valueType="num">
                                      <p:cBhvr>
                                        <p:cTn id="25"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randombar(horizontal)">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4" grpId="0" animBg="1"/>
      <p:bldP spid="7"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a16="http://schemas.microsoft.com/office/drawing/2014/main" xmlns="" id="{AAC79907-FF5E-4C1C-9C41-D0283A8E771B}"/>
              </a:ext>
            </a:extLst>
          </p:cNvPr>
          <p:cNvSpPr/>
          <p:nvPr/>
        </p:nvSpPr>
        <p:spPr>
          <a:xfrm>
            <a:off x="-37611" y="0"/>
            <a:ext cx="4773734" cy="68580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10" name="图片占位符 9">
            <a:extLst>
              <a:ext uri="{FF2B5EF4-FFF2-40B4-BE49-F238E27FC236}">
                <a16:creationId xmlns:a16="http://schemas.microsoft.com/office/drawing/2014/main" xmlns="" id="{3C62ADFB-296B-48B1-89CD-DF5E5BA22CBC}"/>
              </a:ext>
            </a:extLst>
          </p:cNvPr>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9809" r="19809"/>
          <a:stretch>
            <a:fillRect/>
          </a:stretch>
        </p:blipFill>
        <p:spPr>
          <a:xfrm>
            <a:off x="538041" y="387279"/>
            <a:ext cx="2809875" cy="3408363"/>
          </a:xfrm>
        </p:spPr>
      </p:pic>
      <p:pic>
        <p:nvPicPr>
          <p:cNvPr id="12" name="图片占位符 11">
            <a:extLst>
              <a:ext uri="{FF2B5EF4-FFF2-40B4-BE49-F238E27FC236}">
                <a16:creationId xmlns:a16="http://schemas.microsoft.com/office/drawing/2014/main" xmlns="" id="{726ADACD-2EDD-4D52-BBBB-9467452DE09B}"/>
              </a:ext>
            </a:extLst>
          </p:cNvPr>
          <p:cNvPicPr>
            <a:picLocks noGrp="1" noChangeAspect="1"/>
          </p:cNvPicPr>
          <p:nvPr>
            <p:ph type="pic" sz="quarter" idx="11"/>
          </p:nvPr>
        </p:nvPicPr>
        <p:blipFill>
          <a:blip r:embed="rId3">
            <a:grayscl/>
            <a:extLst>
              <a:ext uri="{28A0092B-C50C-407E-A947-70E740481C1C}">
                <a14:useLocalDpi xmlns:a14="http://schemas.microsoft.com/office/drawing/2010/main" val="0"/>
              </a:ext>
            </a:extLst>
          </a:blip>
          <a:srcRect l="18001" r="18001"/>
          <a:stretch>
            <a:fillRect/>
          </a:stretch>
        </p:blipFill>
        <p:spPr>
          <a:xfrm>
            <a:off x="3563816" y="387279"/>
            <a:ext cx="2527300" cy="2892425"/>
          </a:xfrm>
        </p:spPr>
      </p:pic>
      <p:pic>
        <p:nvPicPr>
          <p:cNvPr id="16" name="图片占位符 15">
            <a:extLst>
              <a:ext uri="{FF2B5EF4-FFF2-40B4-BE49-F238E27FC236}">
                <a16:creationId xmlns:a16="http://schemas.microsoft.com/office/drawing/2014/main" xmlns="" id="{D301DC24-2F3E-4ECA-B04A-4C73FB833D27}"/>
              </a:ext>
            </a:extLst>
          </p:cNvPr>
          <p:cNvPicPr>
            <a:picLocks noGrp="1" noChangeAspect="1"/>
          </p:cNvPicPr>
          <p:nvPr>
            <p:ph type="pic" sz="quarter" idx="12"/>
          </p:nvPr>
        </p:nvPicPr>
        <p:blipFill>
          <a:blip r:embed="rId3">
            <a:grayscl/>
            <a:extLst>
              <a:ext uri="{28A0092B-C50C-407E-A947-70E740481C1C}">
                <a14:useLocalDpi xmlns:a14="http://schemas.microsoft.com/office/drawing/2010/main" val="0"/>
              </a:ext>
            </a:extLst>
          </a:blip>
          <a:srcRect l="16987" r="16987"/>
          <a:stretch>
            <a:fillRect/>
          </a:stretch>
        </p:blipFill>
        <p:spPr>
          <a:xfrm>
            <a:off x="3563816" y="3584504"/>
            <a:ext cx="2527300" cy="2803525"/>
          </a:xfrm>
        </p:spPr>
      </p:pic>
      <p:pic>
        <p:nvPicPr>
          <p:cNvPr id="14" name="图片占位符 13">
            <a:extLst>
              <a:ext uri="{FF2B5EF4-FFF2-40B4-BE49-F238E27FC236}">
                <a16:creationId xmlns:a16="http://schemas.microsoft.com/office/drawing/2014/main" xmlns="" id="{31EED5D9-2C38-4E7C-9937-BB28420B851E}"/>
              </a:ext>
            </a:extLst>
          </p:cNvPr>
          <p:cNvPicPr>
            <a:picLocks noGrp="1" noChangeAspect="1"/>
          </p:cNvPicPr>
          <p:nvPr>
            <p:ph type="pic" sz="quarter" idx="13"/>
          </p:nvPr>
        </p:nvPicPr>
        <p:blipFill>
          <a:blip r:embed="rId3">
            <a:grayscl/>
            <a:extLst>
              <a:ext uri="{28A0092B-C50C-407E-A947-70E740481C1C}">
                <a14:useLocalDpi xmlns:a14="http://schemas.microsoft.com/office/drawing/2010/main" val="0"/>
              </a:ext>
            </a:extLst>
          </a:blip>
          <a:srcRect l="5694" r="5694"/>
          <a:stretch>
            <a:fillRect/>
          </a:stretch>
        </p:blipFill>
        <p:spPr>
          <a:xfrm>
            <a:off x="538041" y="4065517"/>
            <a:ext cx="2809875" cy="2322512"/>
          </a:xfrm>
        </p:spPr>
      </p:pic>
      <p:sp>
        <p:nvSpPr>
          <p:cNvPr id="6" name="文本框 5">
            <a:extLst>
              <a:ext uri="{FF2B5EF4-FFF2-40B4-BE49-F238E27FC236}">
                <a16:creationId xmlns:a16="http://schemas.microsoft.com/office/drawing/2014/main" xmlns="" id="{A65A1176-D83F-41F9-B9A3-0D1739E3497F}"/>
              </a:ext>
            </a:extLst>
          </p:cNvPr>
          <p:cNvSpPr txBox="1"/>
          <p:nvPr>
            <p:custDataLst>
              <p:tags r:id="rId1"/>
            </p:custDataLst>
          </p:nvPr>
        </p:nvSpPr>
        <p:spPr>
          <a:xfrm>
            <a:off x="6100886" y="2220618"/>
            <a:ext cx="5335211" cy="1052878"/>
          </a:xfrm>
          <a:prstGeom prst="rect">
            <a:avLst/>
          </a:prstGeom>
          <a:noFill/>
        </p:spPr>
        <p:txBody>
          <a:bodyPr wrap="none" rtlCol="0">
            <a:noAutofit/>
          </a:bodyPr>
          <a:lstStyle/>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rPr>
              <a:t>阿甘正传</a:t>
            </a:r>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a:t>
            </a:r>
          </a:p>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《FORREST GUMP》</a:t>
            </a: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7" name="文本框 6">
            <a:extLst>
              <a:ext uri="{FF2B5EF4-FFF2-40B4-BE49-F238E27FC236}">
                <a16:creationId xmlns:a16="http://schemas.microsoft.com/office/drawing/2014/main" xmlns="" id="{473D098C-4793-4FA8-A706-B49582BCC3CD}"/>
              </a:ext>
            </a:extLst>
          </p:cNvPr>
          <p:cNvSpPr txBox="1"/>
          <p:nvPr/>
        </p:nvSpPr>
        <p:spPr>
          <a:xfrm>
            <a:off x="6316786" y="3479942"/>
            <a:ext cx="5503951" cy="2892426"/>
          </a:xfrm>
          <a:prstGeom prst="rect">
            <a:avLst/>
          </a:prstGeom>
          <a:noFill/>
        </p:spPr>
        <p:txBody>
          <a:bodyPr wrap="square" rtlCol="0">
            <a:noAutofit/>
          </a:bodyPr>
          <a:lstStyle/>
          <a:p>
            <a:pPr>
              <a:lnSpc>
                <a:spcPct val="150000"/>
              </a:lnSpc>
            </a:pPr>
            <a:r>
              <a:rPr lang="zh-CN" altLang="en-US" sz="1400" dirty="0">
                <a:latin typeface="思源黑体 CN ExtraLight" panose="020B0200000000000000" pitchFamily="34" charset="-122"/>
                <a:ea typeface="思源黑体 CN ExtraLight" panose="020B0200000000000000" pitchFamily="34" charset="-122"/>
              </a:rPr>
              <a:t>这部电影视美国百部经典名片之一，“反智电影”的代表作，充满着好莱坞电影回归的保守主义精神。它向人们展现历史与个人的约定，以小人物的经历透视美国政治社会史的史诗片。可以说</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阿甘正传</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是权威级的美国电影。故事讲叙一个叫阿甘的人，于二战结束后不久出生在美国南方阿拉巴马州一个闭塞的小镇，他先天弱智，智商只有</a:t>
            </a:r>
            <a:r>
              <a:rPr lang="en-US" altLang="zh-CN" sz="1400" dirty="0">
                <a:latin typeface="思源黑体 CN ExtraLight" panose="020B0200000000000000" pitchFamily="34" charset="-122"/>
                <a:ea typeface="思源黑体 CN ExtraLight" panose="020B0200000000000000" pitchFamily="34" charset="-122"/>
              </a:rPr>
              <a:t>75</a:t>
            </a:r>
            <a:r>
              <a:rPr lang="zh-CN" altLang="en-US" sz="1400" dirty="0">
                <a:latin typeface="思源黑体 CN ExtraLight" panose="020B0200000000000000" pitchFamily="34" charset="-122"/>
                <a:ea typeface="思源黑体 CN ExtraLight" panose="020B0200000000000000" pitchFamily="34" charset="-122"/>
              </a:rPr>
              <a:t>，然而他的妈妈是一个性格坚强的女性，她常常鼓励阿甘“傻人有傻福”，要他自强不息。 阿甘像普通孩子一样上学，并且认识了一生的朋友和至爱。在珍妮和妈妈的爱护下，阿甘凭着上帝赐予的“飞毛腿”开始了一生不停的奔跑</a:t>
            </a:r>
            <a:r>
              <a:rPr lang="en-US" altLang="zh-CN" sz="1400" dirty="0">
                <a:latin typeface="思源黑体 CN ExtraLight" panose="020B0200000000000000" pitchFamily="34" charset="-122"/>
                <a:ea typeface="思源黑体 CN ExtraLight" panose="020B0200000000000000" pitchFamily="34" charset="-122"/>
              </a:rPr>
              <a:t>……</a:t>
            </a:r>
          </a:p>
        </p:txBody>
      </p:sp>
    </p:spTree>
    <p:extLst>
      <p:ext uri="{BB962C8B-B14F-4D97-AF65-F5344CB8AC3E}">
        <p14:creationId xmlns:p14="http://schemas.microsoft.com/office/powerpoint/2010/main" val="2631652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ppt_x</p:attrName>
                                        </p:attrNameLst>
                                      </p:cBhvr>
                                      <p:tavLst>
                                        <p:tav tm="0">
                                          <p:val>
                                            <p:strVal val="#ppt_x"/>
                                          </p:val>
                                        </p:tav>
                                        <p:tav tm="100000">
                                          <p:val>
                                            <p:strVal val="#ppt_x"/>
                                          </p:val>
                                        </p:tav>
                                      </p:tavLst>
                                    </p:anim>
                                    <p:anim calcmode="lin" valueType="num">
                                      <p:cBhvr>
                                        <p:cTn id="36"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39FFC233-566A-42FF-904F-EF3492DBC3BB}"/>
              </a:ext>
            </a:extLst>
          </p:cNvPr>
          <p:cNvSpPr/>
          <p:nvPr/>
        </p:nvSpPr>
        <p:spPr>
          <a:xfrm>
            <a:off x="3890700" y="0"/>
            <a:ext cx="975359"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
              <a:sym typeface=""/>
            </a:endParaRPr>
          </a:p>
        </p:txBody>
      </p:sp>
      <p:sp>
        <p:nvSpPr>
          <p:cNvPr id="7" name="文本框 6">
            <a:extLst>
              <a:ext uri="{FF2B5EF4-FFF2-40B4-BE49-F238E27FC236}">
                <a16:creationId xmlns:a16="http://schemas.microsoft.com/office/drawing/2014/main" xmlns="" id="{266CFC4F-BEE1-4AF0-BD2C-496BF6BEE77F}"/>
              </a:ext>
            </a:extLst>
          </p:cNvPr>
          <p:cNvSpPr txBox="1"/>
          <p:nvPr/>
        </p:nvSpPr>
        <p:spPr>
          <a:xfrm>
            <a:off x="5498519" y="3063240"/>
            <a:ext cx="1826141" cy="400110"/>
          </a:xfrm>
          <a:prstGeom prst="rect">
            <a:avLst/>
          </a:prstGeom>
          <a:noFill/>
        </p:spPr>
        <p:txBody>
          <a:bodyPr wrap="square" rtlCol="0">
            <a:spAutoFit/>
          </a:bodyPr>
          <a:lstStyle/>
          <a:p>
            <a:r>
              <a:rPr lang="en-US" altLang="zh-CN"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01 </a:t>
            </a:r>
            <a:r>
              <a:rPr lang="zh-CN" altLang="en-US"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什么是电影</a:t>
            </a:r>
          </a:p>
        </p:txBody>
      </p:sp>
      <p:sp>
        <p:nvSpPr>
          <p:cNvPr id="8" name="文本框 7">
            <a:extLst>
              <a:ext uri="{FF2B5EF4-FFF2-40B4-BE49-F238E27FC236}">
                <a16:creationId xmlns:a16="http://schemas.microsoft.com/office/drawing/2014/main" xmlns="" id="{B8A53920-712E-445A-8E9D-9AA4AA84A8DD}"/>
              </a:ext>
            </a:extLst>
          </p:cNvPr>
          <p:cNvSpPr txBox="1"/>
          <p:nvPr/>
        </p:nvSpPr>
        <p:spPr>
          <a:xfrm>
            <a:off x="5498519" y="3524012"/>
            <a:ext cx="2865120" cy="830997"/>
          </a:xfrm>
          <a:prstGeom prst="rect">
            <a:avLst/>
          </a:prstGeom>
          <a:noFill/>
        </p:spPr>
        <p:txBody>
          <a:bodyPr wrap="square" rtlCol="0">
            <a:spAutoFit/>
          </a:bodyPr>
          <a:lstStyle/>
          <a:p>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9" name="文本框 8">
            <a:extLst>
              <a:ext uri="{FF2B5EF4-FFF2-40B4-BE49-F238E27FC236}">
                <a16:creationId xmlns:a16="http://schemas.microsoft.com/office/drawing/2014/main" xmlns="" id="{41F5D959-365E-41D9-98EE-59C06E7F71B0}"/>
              </a:ext>
            </a:extLst>
          </p:cNvPr>
          <p:cNvSpPr txBox="1"/>
          <p:nvPr/>
        </p:nvSpPr>
        <p:spPr>
          <a:xfrm>
            <a:off x="8744639" y="3063240"/>
            <a:ext cx="2595582" cy="707886"/>
          </a:xfrm>
          <a:prstGeom prst="rect">
            <a:avLst/>
          </a:prstGeom>
          <a:noFill/>
        </p:spPr>
        <p:txBody>
          <a:bodyPr wrap="square" rtlCol="0">
            <a:spAutoFit/>
          </a:bodyPr>
          <a:lstStyle/>
          <a:p>
            <a:r>
              <a:rPr lang="en-US" altLang="zh-CN"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02 </a:t>
            </a:r>
            <a:r>
              <a:rPr lang="zh-CN" altLang="en-US"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著名电影节与奖项</a:t>
            </a:r>
          </a:p>
          <a:p>
            <a:endParaRPr lang="zh-CN" altLang="en-US" sz="2000" dirty="0">
              <a:solidFill>
                <a:schemeClr val="accent6">
                  <a:lumMod val="50000"/>
                </a:schemeClr>
              </a:solidFill>
              <a:latin typeface="思源黑体 CN Bold" panose="020B0800000000000000" pitchFamily="34" charset="-122"/>
              <a:ea typeface="思源黑体 CN Bold" panose="020B0800000000000000" pitchFamily="34" charset="-122"/>
              <a:sym typeface=""/>
            </a:endParaRPr>
          </a:p>
        </p:txBody>
      </p:sp>
      <p:sp>
        <p:nvSpPr>
          <p:cNvPr id="10" name="文本框 9">
            <a:extLst>
              <a:ext uri="{FF2B5EF4-FFF2-40B4-BE49-F238E27FC236}">
                <a16:creationId xmlns:a16="http://schemas.microsoft.com/office/drawing/2014/main" xmlns="" id="{5AC3C782-9020-4E87-97E7-3CE324E1FDAD}"/>
              </a:ext>
            </a:extLst>
          </p:cNvPr>
          <p:cNvSpPr txBox="1"/>
          <p:nvPr/>
        </p:nvSpPr>
        <p:spPr>
          <a:xfrm>
            <a:off x="8744639" y="3524012"/>
            <a:ext cx="2865120" cy="830997"/>
          </a:xfrm>
          <a:prstGeom prst="rect">
            <a:avLst/>
          </a:prstGeom>
          <a:noFill/>
        </p:spPr>
        <p:txBody>
          <a:bodyPr wrap="square" rtlCol="0">
            <a:spAutoFit/>
          </a:bodyPr>
          <a:lstStyle/>
          <a:p>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11" name="文本框 10">
            <a:extLst>
              <a:ext uri="{FF2B5EF4-FFF2-40B4-BE49-F238E27FC236}">
                <a16:creationId xmlns:a16="http://schemas.microsoft.com/office/drawing/2014/main" xmlns="" id="{CD146CD1-77B6-427B-A0AD-3159F9580ECC}"/>
              </a:ext>
            </a:extLst>
          </p:cNvPr>
          <p:cNvSpPr txBox="1"/>
          <p:nvPr/>
        </p:nvSpPr>
        <p:spPr>
          <a:xfrm>
            <a:off x="5498519" y="4785360"/>
            <a:ext cx="1826141" cy="400110"/>
          </a:xfrm>
          <a:prstGeom prst="rect">
            <a:avLst/>
          </a:prstGeom>
          <a:noFill/>
        </p:spPr>
        <p:txBody>
          <a:bodyPr wrap="square" rtlCol="0">
            <a:spAutoFit/>
          </a:bodyPr>
          <a:lstStyle/>
          <a:p>
            <a:r>
              <a:rPr lang="en-US" altLang="zh-CN"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04</a:t>
            </a:r>
            <a:r>
              <a:rPr lang="zh-CN" altLang="en-US"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电影的种类 </a:t>
            </a:r>
          </a:p>
        </p:txBody>
      </p:sp>
      <p:sp>
        <p:nvSpPr>
          <p:cNvPr id="12" name="文本框 11">
            <a:extLst>
              <a:ext uri="{FF2B5EF4-FFF2-40B4-BE49-F238E27FC236}">
                <a16:creationId xmlns:a16="http://schemas.microsoft.com/office/drawing/2014/main" xmlns="" id="{E13C6F48-209E-4B5F-A2D9-996614CDA49D}"/>
              </a:ext>
            </a:extLst>
          </p:cNvPr>
          <p:cNvSpPr txBox="1"/>
          <p:nvPr/>
        </p:nvSpPr>
        <p:spPr>
          <a:xfrm>
            <a:off x="5498519" y="5246132"/>
            <a:ext cx="2865120" cy="830997"/>
          </a:xfrm>
          <a:prstGeom prst="rect">
            <a:avLst/>
          </a:prstGeom>
          <a:noFill/>
        </p:spPr>
        <p:txBody>
          <a:bodyPr wrap="square" rtlCol="0">
            <a:spAutoFit/>
          </a:bodyPr>
          <a:lstStyle/>
          <a:p>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13" name="文本框 12">
            <a:extLst>
              <a:ext uri="{FF2B5EF4-FFF2-40B4-BE49-F238E27FC236}">
                <a16:creationId xmlns:a16="http://schemas.microsoft.com/office/drawing/2014/main" xmlns="" id="{533A37F7-0B66-450E-8C35-D08EE8DC6D37}"/>
              </a:ext>
            </a:extLst>
          </p:cNvPr>
          <p:cNvSpPr txBox="1"/>
          <p:nvPr/>
        </p:nvSpPr>
        <p:spPr>
          <a:xfrm>
            <a:off x="8744639" y="4788932"/>
            <a:ext cx="2653290" cy="400110"/>
          </a:xfrm>
          <a:prstGeom prst="rect">
            <a:avLst/>
          </a:prstGeom>
          <a:noFill/>
        </p:spPr>
        <p:txBody>
          <a:bodyPr wrap="square" rtlCol="0">
            <a:spAutoFit/>
          </a:bodyPr>
          <a:lstStyle/>
          <a:p>
            <a:r>
              <a:rPr lang="en-US" altLang="zh-CN"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04 </a:t>
            </a:r>
            <a:r>
              <a:rPr lang="zh-CN" altLang="en-US" sz="2000" dirty="0">
                <a:solidFill>
                  <a:schemeClr val="accent6">
                    <a:lumMod val="50000"/>
                  </a:schemeClr>
                </a:solidFill>
                <a:latin typeface="思源黑体 CN Bold" panose="020B0800000000000000" pitchFamily="34" charset="-122"/>
                <a:ea typeface="思源黑体 CN Bold" panose="020B0800000000000000" pitchFamily="34" charset="-122"/>
                <a:sym typeface=""/>
              </a:rPr>
              <a:t>中外经典电影介绍 </a:t>
            </a:r>
          </a:p>
        </p:txBody>
      </p:sp>
      <p:sp>
        <p:nvSpPr>
          <p:cNvPr id="14" name="文本框 13">
            <a:extLst>
              <a:ext uri="{FF2B5EF4-FFF2-40B4-BE49-F238E27FC236}">
                <a16:creationId xmlns:a16="http://schemas.microsoft.com/office/drawing/2014/main" xmlns="" id="{D6D496A1-8185-413C-AC1F-9FD2820CC1FF}"/>
              </a:ext>
            </a:extLst>
          </p:cNvPr>
          <p:cNvSpPr txBox="1"/>
          <p:nvPr/>
        </p:nvSpPr>
        <p:spPr>
          <a:xfrm>
            <a:off x="8744639" y="5249704"/>
            <a:ext cx="2865120" cy="830997"/>
          </a:xfrm>
          <a:prstGeom prst="rect">
            <a:avLst/>
          </a:prstGeom>
          <a:noFill/>
        </p:spPr>
        <p:txBody>
          <a:bodyPr wrap="square" rtlCol="0">
            <a:spAutoFit/>
          </a:bodyPr>
          <a:lstStyle/>
          <a:p>
            <a:r>
              <a:rPr lang="zh-CN" altLang="en-US" sz="16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15" name="文本框 14">
            <a:extLst>
              <a:ext uri="{FF2B5EF4-FFF2-40B4-BE49-F238E27FC236}">
                <a16:creationId xmlns:a16="http://schemas.microsoft.com/office/drawing/2014/main" xmlns="" id="{DEEAE22D-F55D-4CA3-AB2B-B5B3F351AD47}"/>
              </a:ext>
            </a:extLst>
          </p:cNvPr>
          <p:cNvSpPr txBox="1"/>
          <p:nvPr>
            <p:custDataLst>
              <p:tags r:id="rId2"/>
            </p:custDataLst>
          </p:nvPr>
        </p:nvSpPr>
        <p:spPr>
          <a:xfrm>
            <a:off x="5449678" y="1878748"/>
            <a:ext cx="4456156" cy="769441"/>
          </a:xfrm>
          <a:prstGeom prst="rect">
            <a:avLst/>
          </a:prstGeom>
          <a:noFill/>
        </p:spPr>
        <p:txBody>
          <a:bodyPr wrap="none" rtlCol="0">
            <a:spAutoFit/>
          </a:bodyPr>
          <a:lstStyle/>
          <a:p>
            <a:r>
              <a:rPr lang="zh-CN" altLang="en-US" sz="4400" dirty="0">
                <a:solidFill>
                  <a:schemeClr val="accent6">
                    <a:lumMod val="50000"/>
                  </a:schemeClr>
                </a:solidFill>
                <a:latin typeface="思源黑体 CN Bold" panose="020B0800000000000000" pitchFamily="34" charset="-122"/>
                <a:ea typeface="思源黑体 CN Bold" panose="020B0800000000000000" pitchFamily="34" charset="-122"/>
              </a:rPr>
              <a:t>目录 </a:t>
            </a:r>
            <a:r>
              <a:rPr lang="en-US" altLang="zh-CN" sz="4400" dirty="0">
                <a:solidFill>
                  <a:schemeClr val="accent6">
                    <a:lumMod val="50000"/>
                  </a:schemeClr>
                </a:solidFill>
                <a:latin typeface="思源黑体 CN Bold" panose="020B0800000000000000" pitchFamily="34" charset="-122"/>
                <a:ea typeface="思源黑体 CN Bold" panose="020B0800000000000000" pitchFamily="34" charset="-122"/>
              </a:rPr>
              <a:t>CONTENTS</a:t>
            </a:r>
            <a:endParaRPr lang="zh-CN" altLang="en-US" sz="44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17" name="矩形 16">
            <a:extLst>
              <a:ext uri="{FF2B5EF4-FFF2-40B4-BE49-F238E27FC236}">
                <a16:creationId xmlns:a16="http://schemas.microsoft.com/office/drawing/2014/main" xmlns="" id="{6AAF76B6-D386-4EEB-88FC-051288D77980}"/>
              </a:ext>
            </a:extLst>
          </p:cNvPr>
          <p:cNvSpPr/>
          <p:nvPr/>
        </p:nvSpPr>
        <p:spPr>
          <a:xfrm>
            <a:off x="4256459" y="533278"/>
            <a:ext cx="24384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4" name="图片占位符 3">
            <a:extLst>
              <a:ext uri="{FF2B5EF4-FFF2-40B4-BE49-F238E27FC236}">
                <a16:creationId xmlns:a16="http://schemas.microsoft.com/office/drawing/2014/main" xmlns="" id="{7CEC1CB1-1BC9-4C95-8FC0-65FFC9012276}"/>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690" y="0"/>
            <a:ext cx="3962400" cy="6858000"/>
          </a:xfrm>
        </p:spPr>
      </p:pic>
      <p:sp>
        <p:nvSpPr>
          <p:cNvPr id="5" name="文本框 4">
            <a:extLst>
              <a:ext uri="{FF2B5EF4-FFF2-40B4-BE49-F238E27FC236}">
                <a16:creationId xmlns:a16="http://schemas.microsoft.com/office/drawing/2014/main" xmlns="" id="{C309A63A-A0DE-4609-91D9-1DB8902DF85A}"/>
              </a:ext>
            </a:extLst>
          </p:cNvPr>
          <p:cNvSpPr txBox="1"/>
          <p:nvPr/>
        </p:nvSpPr>
        <p:spPr>
          <a:xfrm>
            <a:off x="4178324" y="1039330"/>
            <a:ext cx="400110" cy="4885399"/>
          </a:xfrm>
          <a:prstGeom prst="rect">
            <a:avLst/>
          </a:prstGeom>
          <a:noFill/>
        </p:spPr>
        <p:txBody>
          <a:bodyPr vert="eaVert" wrap="square" rtlCol="0">
            <a:spAutoFit/>
          </a:bodyPr>
          <a:lstStyle>
            <a:defPPr>
              <a:defRPr lang="zh-CN"/>
            </a:defPPr>
            <a:lvl1pPr>
              <a:defRPr sz="1600">
                <a:latin typeface="思源黑体 CN ExtraLight" panose="020B0200000000000000" pitchFamily="34" charset="-122"/>
                <a:ea typeface="思源黑体 CN ExtraLight" panose="020B0200000000000000" pitchFamily="34" charset="-122"/>
              </a:defRPr>
            </a:lvl1pPr>
          </a:lstStyle>
          <a:p>
            <a:r>
              <a:rPr lang="en-US" altLang="zh-CN" sz="1400" spc="300" dirty="0">
                <a:solidFill>
                  <a:schemeClr val="bg1"/>
                </a:solidFill>
              </a:rPr>
              <a:t>THERE'S AN INTRODUCTION TO THE FILM.</a:t>
            </a:r>
            <a:endParaRPr lang="zh-CN" altLang="en-US" sz="1400" spc="300" dirty="0">
              <a:solidFill>
                <a:schemeClr val="bg1"/>
              </a:solidFill>
            </a:endParaRPr>
          </a:p>
        </p:txBody>
      </p:sp>
    </p:spTree>
    <p:extLst>
      <p:ext uri="{BB962C8B-B14F-4D97-AF65-F5344CB8AC3E}">
        <p14:creationId xmlns:p14="http://schemas.microsoft.com/office/powerpoint/2010/main" val="22751849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ppt_x</p:attrName>
                                        </p:attrNameLst>
                                      </p:cBhvr>
                                      <p:tavLst>
                                        <p:tav tm="0">
                                          <p:val>
                                            <p:strVal val="#ppt_x"/>
                                          </p:val>
                                        </p:tav>
                                        <p:tav tm="100000">
                                          <p:val>
                                            <p:strVal val="#ppt_x"/>
                                          </p:val>
                                        </p:tav>
                                      </p:tavLst>
                                    </p:anim>
                                    <p:anim calcmode="lin" valueType="num">
                                      <p:cBhvr>
                                        <p:cTn id="36" dur="75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750"/>
                                        <p:tgtEl>
                                          <p:spTgt spid="8"/>
                                        </p:tgtEl>
                                      </p:cBhvr>
                                    </p:animEffect>
                                    <p:anim calcmode="lin" valueType="num">
                                      <p:cBhvr>
                                        <p:cTn id="40" dur="750" fill="hold"/>
                                        <p:tgtEl>
                                          <p:spTgt spid="8"/>
                                        </p:tgtEl>
                                        <p:attrNameLst>
                                          <p:attrName>ppt_x</p:attrName>
                                        </p:attrNameLst>
                                      </p:cBhvr>
                                      <p:tavLst>
                                        <p:tav tm="0">
                                          <p:val>
                                            <p:strVal val="#ppt_x"/>
                                          </p:val>
                                        </p:tav>
                                        <p:tav tm="100000">
                                          <p:val>
                                            <p:strVal val="#ppt_x"/>
                                          </p:val>
                                        </p:tav>
                                      </p:tavLst>
                                    </p:anim>
                                    <p:anim calcmode="lin" valueType="num">
                                      <p:cBhvr>
                                        <p:cTn id="41"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ppt_x</p:attrName>
                                        </p:attrNameLst>
                                      </p:cBhvr>
                                      <p:tavLst>
                                        <p:tav tm="0">
                                          <p:val>
                                            <p:strVal val="#ppt_x"/>
                                          </p:val>
                                        </p:tav>
                                        <p:tav tm="100000">
                                          <p:val>
                                            <p:strVal val="#ppt_x"/>
                                          </p:val>
                                        </p:tav>
                                      </p:tavLst>
                                    </p:anim>
                                    <p:anim calcmode="lin" valueType="num">
                                      <p:cBhvr>
                                        <p:cTn id="48" dur="75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750"/>
                                        <p:tgtEl>
                                          <p:spTgt spid="10"/>
                                        </p:tgtEl>
                                      </p:cBhvr>
                                    </p:animEffect>
                                    <p:anim calcmode="lin" valueType="num">
                                      <p:cBhvr>
                                        <p:cTn id="52" dur="750" fill="hold"/>
                                        <p:tgtEl>
                                          <p:spTgt spid="10"/>
                                        </p:tgtEl>
                                        <p:attrNameLst>
                                          <p:attrName>ppt_x</p:attrName>
                                        </p:attrNameLst>
                                      </p:cBhvr>
                                      <p:tavLst>
                                        <p:tav tm="0">
                                          <p:val>
                                            <p:strVal val="#ppt_x"/>
                                          </p:val>
                                        </p:tav>
                                        <p:tav tm="100000">
                                          <p:val>
                                            <p:strVal val="#ppt_x"/>
                                          </p:val>
                                        </p:tav>
                                      </p:tavLst>
                                    </p:anim>
                                    <p:anim calcmode="lin" valueType="num">
                                      <p:cBhvr>
                                        <p:cTn id="53"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750"/>
                                        <p:tgtEl>
                                          <p:spTgt spid="11"/>
                                        </p:tgtEl>
                                      </p:cBhvr>
                                    </p:animEffect>
                                    <p:anim calcmode="lin" valueType="num">
                                      <p:cBhvr>
                                        <p:cTn id="59" dur="750" fill="hold"/>
                                        <p:tgtEl>
                                          <p:spTgt spid="11"/>
                                        </p:tgtEl>
                                        <p:attrNameLst>
                                          <p:attrName>ppt_x</p:attrName>
                                        </p:attrNameLst>
                                      </p:cBhvr>
                                      <p:tavLst>
                                        <p:tav tm="0">
                                          <p:val>
                                            <p:strVal val="#ppt_x"/>
                                          </p:val>
                                        </p:tav>
                                        <p:tav tm="100000">
                                          <p:val>
                                            <p:strVal val="#ppt_x"/>
                                          </p:val>
                                        </p:tav>
                                      </p:tavLst>
                                    </p:anim>
                                    <p:anim calcmode="lin" valueType="num">
                                      <p:cBhvr>
                                        <p:cTn id="60" dur="750" fill="hold"/>
                                        <p:tgtEl>
                                          <p:spTgt spid="1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750"/>
                                        <p:tgtEl>
                                          <p:spTgt spid="12"/>
                                        </p:tgtEl>
                                      </p:cBhvr>
                                    </p:animEffect>
                                    <p:anim calcmode="lin" valueType="num">
                                      <p:cBhvr>
                                        <p:cTn id="64" dur="750" fill="hold"/>
                                        <p:tgtEl>
                                          <p:spTgt spid="12"/>
                                        </p:tgtEl>
                                        <p:attrNameLst>
                                          <p:attrName>ppt_x</p:attrName>
                                        </p:attrNameLst>
                                      </p:cBhvr>
                                      <p:tavLst>
                                        <p:tav tm="0">
                                          <p:val>
                                            <p:strVal val="#ppt_x"/>
                                          </p:val>
                                        </p:tav>
                                        <p:tav tm="100000">
                                          <p:val>
                                            <p:strVal val="#ppt_x"/>
                                          </p:val>
                                        </p:tav>
                                      </p:tavLst>
                                    </p:anim>
                                    <p:anim calcmode="lin" valueType="num">
                                      <p:cBhvr>
                                        <p:cTn id="65"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750"/>
                                        <p:tgtEl>
                                          <p:spTgt spid="13"/>
                                        </p:tgtEl>
                                      </p:cBhvr>
                                    </p:animEffect>
                                    <p:anim calcmode="lin" valueType="num">
                                      <p:cBhvr>
                                        <p:cTn id="71" dur="750" fill="hold"/>
                                        <p:tgtEl>
                                          <p:spTgt spid="13"/>
                                        </p:tgtEl>
                                        <p:attrNameLst>
                                          <p:attrName>ppt_x</p:attrName>
                                        </p:attrNameLst>
                                      </p:cBhvr>
                                      <p:tavLst>
                                        <p:tav tm="0">
                                          <p:val>
                                            <p:strVal val="#ppt_x"/>
                                          </p:val>
                                        </p:tav>
                                        <p:tav tm="100000">
                                          <p:val>
                                            <p:strVal val="#ppt_x"/>
                                          </p:val>
                                        </p:tav>
                                      </p:tavLst>
                                    </p:anim>
                                    <p:anim calcmode="lin" valueType="num">
                                      <p:cBhvr>
                                        <p:cTn id="72" dur="750" fill="hold"/>
                                        <p:tgtEl>
                                          <p:spTgt spid="1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750"/>
                                        <p:tgtEl>
                                          <p:spTgt spid="14"/>
                                        </p:tgtEl>
                                      </p:cBhvr>
                                    </p:animEffect>
                                    <p:anim calcmode="lin" valueType="num">
                                      <p:cBhvr>
                                        <p:cTn id="76" dur="750" fill="hold"/>
                                        <p:tgtEl>
                                          <p:spTgt spid="14"/>
                                        </p:tgtEl>
                                        <p:attrNameLst>
                                          <p:attrName>ppt_x</p:attrName>
                                        </p:attrNameLst>
                                      </p:cBhvr>
                                      <p:tavLst>
                                        <p:tav tm="0">
                                          <p:val>
                                            <p:strVal val="#ppt_x"/>
                                          </p:val>
                                        </p:tav>
                                        <p:tav tm="100000">
                                          <p:val>
                                            <p:strVal val="#ppt_x"/>
                                          </p:val>
                                        </p:tav>
                                      </p:tavLst>
                                    </p:anim>
                                    <p:anim calcmode="lin" valueType="num">
                                      <p:cBhvr>
                                        <p:cTn id="7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13" grpId="0"/>
      <p:bldP spid="14" grpId="0"/>
      <p:bldP spid="15" grpId="0"/>
      <p:bldP spid="17" grpId="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D88D8CD-BF43-43DF-AE9B-934CC5E24F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2"/>
            <a:ext cx="12192000" cy="2225040"/>
          </a:xfrm>
          <a:prstGeom prst="rect">
            <a:avLst/>
          </a:prstGeom>
        </p:spPr>
      </p:pic>
      <p:sp>
        <p:nvSpPr>
          <p:cNvPr id="4" name="矩形 3">
            <a:extLst>
              <a:ext uri="{FF2B5EF4-FFF2-40B4-BE49-F238E27FC236}">
                <a16:creationId xmlns:a16="http://schemas.microsoft.com/office/drawing/2014/main" xmlns="" id="{31FEE34F-AAFA-401E-9F62-3956BA830C26}"/>
              </a:ext>
            </a:extLst>
          </p:cNvPr>
          <p:cNvSpPr/>
          <p:nvPr/>
        </p:nvSpPr>
        <p:spPr>
          <a:xfrm>
            <a:off x="11305406" y="578684"/>
            <a:ext cx="600878" cy="2300066"/>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4">
            <a:extLst>
              <a:ext uri="{FF2B5EF4-FFF2-40B4-BE49-F238E27FC236}">
                <a16:creationId xmlns:a16="http://schemas.microsoft.com/office/drawing/2014/main" xmlns="" id="{B042C6C0-7591-46F3-BF79-74496A80A140}"/>
              </a:ext>
            </a:extLst>
          </p:cNvPr>
          <p:cNvSpPr/>
          <p:nvPr/>
        </p:nvSpPr>
        <p:spPr>
          <a:xfrm>
            <a:off x="467456" y="3465341"/>
            <a:ext cx="11138389" cy="2813975"/>
          </a:xfrm>
          <a:prstGeom prst="rect">
            <a:avLst/>
          </a:prstGeom>
        </p:spPr>
        <p:txBody>
          <a:bodyPr wrap="square">
            <a:spAutoFit/>
          </a:bodyPr>
          <a:lstStyle/>
          <a:p>
            <a:pPr>
              <a:lnSpc>
                <a:spcPct val="150000"/>
              </a:lnSpc>
            </a:pP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肖申克的救赎</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是一部讲述友情、困顿、希望与梦想的电影，剧中的男主角冷静的心态、不屈的斗志、足智多谋的设计、锲而不舍的精神非常令人感动。这部电影最能打动人心之处，便是自始至终都能给予人们希望。</a:t>
            </a:r>
          </a:p>
          <a:p>
            <a:pPr>
              <a:lnSpc>
                <a:spcPct val="150000"/>
              </a:lnSpc>
            </a:pP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对于我们而言，它就像空气，平常得让你根本不去想失去它会怎样，但是自由对于那些高墙内的囚徒，尤其是那些注定一辈子都要呆在那里的人们又是多么珍贵而又遥不可及。安迪最后逃出鲨堡监狱，是什么实现了对他的救赎？是他心中对自由的渴望，是希望的存在！ </a:t>
            </a:r>
          </a:p>
        </p:txBody>
      </p:sp>
      <p:sp>
        <p:nvSpPr>
          <p:cNvPr id="6" name="文本框 5">
            <a:extLst>
              <a:ext uri="{FF2B5EF4-FFF2-40B4-BE49-F238E27FC236}">
                <a16:creationId xmlns:a16="http://schemas.microsoft.com/office/drawing/2014/main" xmlns="" id="{15732C50-0A18-4686-A95C-54F6EEA79AB6}"/>
              </a:ext>
            </a:extLst>
          </p:cNvPr>
          <p:cNvSpPr txBox="1"/>
          <p:nvPr/>
        </p:nvSpPr>
        <p:spPr>
          <a:xfrm>
            <a:off x="-58684" y="2729640"/>
            <a:ext cx="10518668" cy="663020"/>
          </a:xfrm>
          <a:prstGeom prst="rect">
            <a:avLst/>
          </a:prstGeom>
          <a:noFill/>
          <a:ln w="28575">
            <a:noFill/>
          </a:ln>
        </p:spPr>
        <p:txBody>
          <a:bodyPr vert="horz" wrap="square" rtlCol="0" anchor="ctr" anchorCtr="1">
            <a:noAutofit/>
          </a:bodyPr>
          <a:lstStyle/>
          <a:p>
            <a:r>
              <a:rPr lang="en-US" altLang="zh-CN" sz="3200" dirty="0">
                <a:solidFill>
                  <a:schemeClr val="accent6">
                    <a:lumMod val="50000"/>
                  </a:schemeClr>
                </a:solidFill>
                <a:latin typeface="Eras Demi ITC" panose="020B0805030504020804" pitchFamily="34" charset="0"/>
                <a:ea typeface="思源黑体 CN Bold" panose="020B0800000000000000" pitchFamily="34" charset="-122"/>
              </a:rPr>
              <a:t>《</a:t>
            </a:r>
            <a:r>
              <a:rPr lang="zh-CN" altLang="en-US" sz="3200" dirty="0">
                <a:solidFill>
                  <a:schemeClr val="accent6">
                    <a:lumMod val="50000"/>
                  </a:schemeClr>
                </a:solidFill>
                <a:latin typeface="Eras Demi ITC" panose="020B0805030504020804" pitchFamily="34" charset="0"/>
                <a:ea typeface="思源黑体 CN Bold" panose="020B0800000000000000" pitchFamily="34" charset="-122"/>
              </a:rPr>
              <a:t>肖申克的救赎</a:t>
            </a:r>
            <a:r>
              <a:rPr lang="en-US" altLang="zh-CN" sz="3200" dirty="0">
                <a:solidFill>
                  <a:schemeClr val="accent6">
                    <a:lumMod val="50000"/>
                  </a:schemeClr>
                </a:solidFill>
                <a:latin typeface="Eras Demi ITC" panose="020B0805030504020804" pitchFamily="34" charset="0"/>
                <a:ea typeface="思源黑体 CN Bold" panose="020B0800000000000000" pitchFamily="34" charset="-122"/>
              </a:rPr>
              <a:t>》(THE SHAWSHANK REDEMPTION)</a:t>
            </a:r>
          </a:p>
        </p:txBody>
      </p:sp>
    </p:spTree>
    <p:extLst>
      <p:ext uri="{BB962C8B-B14F-4D97-AF65-F5344CB8AC3E}">
        <p14:creationId xmlns:p14="http://schemas.microsoft.com/office/powerpoint/2010/main" val="11061999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anim calcmode="lin" valueType="num">
                                      <p:cBhvr>
                                        <p:cTn id="25" dur="750" fill="hold"/>
                                        <p:tgtEl>
                                          <p:spTgt spid="5"/>
                                        </p:tgtEl>
                                        <p:attrNameLst>
                                          <p:attrName>ppt_x</p:attrName>
                                        </p:attrNameLst>
                                      </p:cBhvr>
                                      <p:tavLst>
                                        <p:tav tm="0">
                                          <p:val>
                                            <p:strVal val="#ppt_x"/>
                                          </p:val>
                                        </p:tav>
                                        <p:tav tm="100000">
                                          <p:val>
                                            <p:strVal val="#ppt_x"/>
                                          </p:val>
                                        </p:tav>
                                      </p:tavLst>
                                    </p:anim>
                                    <p:anim calcmode="lin" valueType="num">
                                      <p:cBhvr>
                                        <p:cTn id="26"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C0799AA2-A943-4000-900A-15F8A8859045}"/>
              </a:ext>
            </a:extLst>
          </p:cNvPr>
          <p:cNvSpPr/>
          <p:nvPr/>
        </p:nvSpPr>
        <p:spPr>
          <a:xfrm>
            <a:off x="8178948" y="0"/>
            <a:ext cx="4013051"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图片占位符 2">
            <a:extLst>
              <a:ext uri="{FF2B5EF4-FFF2-40B4-BE49-F238E27FC236}">
                <a16:creationId xmlns:a16="http://schemas.microsoft.com/office/drawing/2014/main" xmlns="" id="{F7B1D9F7-68AB-4D46-BF2B-64C7B8A8D977}"/>
              </a:ext>
            </a:extLst>
          </p:cNvPr>
          <p:cNvSpPr txBox="1">
            <a:spLocks/>
          </p:cNvSpPr>
          <p:nvPr/>
        </p:nvSpPr>
        <p:spPr>
          <a:xfrm>
            <a:off x="5501640" y="2672008"/>
            <a:ext cx="6248400" cy="2111008"/>
          </a:xfrm>
          <a:prstGeom prst="rect">
            <a:avLst/>
          </a:prstGeom>
        </p:spPr>
      </p:sp>
      <p:pic>
        <p:nvPicPr>
          <p:cNvPr id="11" name="图片占位符 10">
            <a:extLst>
              <a:ext uri="{FF2B5EF4-FFF2-40B4-BE49-F238E27FC236}">
                <a16:creationId xmlns:a16="http://schemas.microsoft.com/office/drawing/2014/main" xmlns="" id="{4A89C6EB-513D-4429-ABA0-97358E730C9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7258484" y="747086"/>
            <a:ext cx="3689733" cy="5586440"/>
          </a:xfrm>
        </p:spPr>
      </p:pic>
      <p:sp>
        <p:nvSpPr>
          <p:cNvPr id="17" name="矩形 16">
            <a:extLst>
              <a:ext uri="{FF2B5EF4-FFF2-40B4-BE49-F238E27FC236}">
                <a16:creationId xmlns:a16="http://schemas.microsoft.com/office/drawing/2014/main" xmlns="" id="{E2091F8E-7061-4AF4-8A2C-CF8AD64B165B}"/>
              </a:ext>
            </a:extLst>
          </p:cNvPr>
          <p:cNvSpPr/>
          <p:nvPr/>
        </p:nvSpPr>
        <p:spPr>
          <a:xfrm>
            <a:off x="698891" y="3376028"/>
            <a:ext cx="6034240" cy="2813975"/>
          </a:xfrm>
          <a:prstGeom prst="rect">
            <a:avLst/>
          </a:prstGeom>
        </p:spPr>
        <p:txBody>
          <a:bodyPr wrap="square">
            <a:spAutoFit/>
          </a:bodyPr>
          <a:lstStyle/>
          <a:p>
            <a:pPr>
              <a:lnSpc>
                <a:spcPct val="150000"/>
              </a:lnSpc>
            </a:pP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美国电影</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当幸福来敲门</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The Pursuit of </a:t>
            </a:r>
            <a:r>
              <a:rPr lang="en-US" altLang="zh-CN" sz="2000" dirty="0" err="1">
                <a:latin typeface="思源黑体 CN ExtraLight" panose="020B0200000000000000" pitchFamily="34" charset="-122"/>
                <a:ea typeface="思源黑体 CN ExtraLight" panose="020B0200000000000000" pitchFamily="34" charset="-122"/>
                <a:sym typeface="微软雅黑" panose="020B0503020204020204" pitchFamily="34" charset="-122"/>
              </a:rPr>
              <a:t>Happyness</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）取材真实故事。故事的主角就是当今美国黑人投资专家</a:t>
            </a:r>
            <a:r>
              <a:rPr lang="en-US" altLang="zh-CN"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Chris Gardner</a:t>
            </a:r>
            <a:r>
              <a:rPr lang="zh-CN" altLang="en-US" sz="20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。成功诠释出一位濒临破产、老婆离家的落魄业务员，如何刻苦耐劳的善尽单亲责任，奋发向上成为股市交易员，最后成为知名的金融投资家的励志故事。 </a:t>
            </a:r>
          </a:p>
        </p:txBody>
      </p:sp>
      <p:sp>
        <p:nvSpPr>
          <p:cNvPr id="18" name="文本框 17">
            <a:extLst>
              <a:ext uri="{FF2B5EF4-FFF2-40B4-BE49-F238E27FC236}">
                <a16:creationId xmlns:a16="http://schemas.microsoft.com/office/drawing/2014/main" xmlns="" id="{3203834B-A945-4836-8106-C4F92DDCC17D}"/>
              </a:ext>
            </a:extLst>
          </p:cNvPr>
          <p:cNvSpPr txBox="1"/>
          <p:nvPr/>
        </p:nvSpPr>
        <p:spPr>
          <a:xfrm>
            <a:off x="413826" y="1666050"/>
            <a:ext cx="6681974" cy="1724869"/>
          </a:xfrm>
          <a:prstGeom prst="rect">
            <a:avLst/>
          </a:prstGeom>
          <a:noFill/>
          <a:ln w="28575">
            <a:noFill/>
          </a:ln>
        </p:spPr>
        <p:txBody>
          <a:bodyPr vert="horz" wrap="square" rtlCol="0" anchor="ctr" anchorCtr="1">
            <a:noAutofit/>
          </a:bodyPr>
          <a:lstStyle/>
          <a:p>
            <a:r>
              <a:rPr lang="en-US" altLang="zh-CN" sz="3200" dirty="0">
                <a:solidFill>
                  <a:schemeClr val="accent6">
                    <a:lumMod val="50000"/>
                  </a:schemeClr>
                </a:solidFill>
                <a:latin typeface="Eras Demi ITC" panose="020B0805030504020804" pitchFamily="34" charset="0"/>
                <a:ea typeface="思源黑体 CN Bold" panose="020B0800000000000000" pitchFamily="34" charset="-122"/>
              </a:rPr>
              <a:t>《</a:t>
            </a:r>
            <a:r>
              <a:rPr lang="zh-CN" altLang="en-US" sz="3200" dirty="0">
                <a:solidFill>
                  <a:schemeClr val="accent6">
                    <a:lumMod val="50000"/>
                  </a:schemeClr>
                </a:solidFill>
                <a:latin typeface="Eras Demi ITC" panose="020B0805030504020804" pitchFamily="34" charset="0"/>
                <a:ea typeface="思源黑体 CN Bold" panose="020B0800000000000000" pitchFamily="34" charset="-122"/>
              </a:rPr>
              <a:t>当幸福来敲门</a:t>
            </a:r>
            <a:r>
              <a:rPr lang="en-US" altLang="zh-CN" sz="3200" dirty="0">
                <a:solidFill>
                  <a:schemeClr val="accent6">
                    <a:lumMod val="50000"/>
                  </a:schemeClr>
                </a:solidFill>
                <a:latin typeface="Eras Demi ITC" panose="020B0805030504020804" pitchFamily="34" charset="0"/>
                <a:ea typeface="思源黑体 CN Bold" panose="020B0800000000000000" pitchFamily="34" charset="-122"/>
              </a:rPr>
              <a:t>》</a:t>
            </a:r>
          </a:p>
          <a:p>
            <a:r>
              <a:rPr lang="zh-CN" altLang="en-US" sz="3200" dirty="0">
                <a:solidFill>
                  <a:schemeClr val="accent6">
                    <a:lumMod val="50000"/>
                  </a:schemeClr>
                </a:solidFill>
                <a:latin typeface="Eras Demi ITC" panose="020B0805030504020804" pitchFamily="34" charset="0"/>
                <a:ea typeface="思源黑体 CN Bold" panose="020B0800000000000000" pitchFamily="34" charset="-122"/>
              </a:rPr>
              <a:t>（</a:t>
            </a:r>
            <a:r>
              <a:rPr lang="en-US" altLang="zh-CN" sz="3200" dirty="0">
                <a:solidFill>
                  <a:schemeClr val="accent6">
                    <a:lumMod val="50000"/>
                  </a:schemeClr>
                </a:solidFill>
                <a:latin typeface="Eras Demi ITC" panose="020B0805030504020804" pitchFamily="34" charset="0"/>
                <a:ea typeface="思源黑体 CN Bold" panose="020B0800000000000000" pitchFamily="34" charset="-122"/>
              </a:rPr>
              <a:t>THE PURSUIT OF HAPPYNESS</a:t>
            </a:r>
            <a:r>
              <a:rPr lang="zh-CN" altLang="en-US" sz="3200" dirty="0">
                <a:solidFill>
                  <a:schemeClr val="accent6">
                    <a:lumMod val="50000"/>
                  </a:schemeClr>
                </a:solidFill>
                <a:latin typeface="Eras Demi ITC" panose="020B0805030504020804" pitchFamily="34" charset="0"/>
                <a:ea typeface="思源黑体 CN Bold" panose="020B0800000000000000" pitchFamily="34" charset="-122"/>
              </a:rPr>
              <a:t>）</a:t>
            </a:r>
          </a:p>
        </p:txBody>
      </p:sp>
    </p:spTree>
    <p:extLst>
      <p:ext uri="{BB962C8B-B14F-4D97-AF65-F5344CB8AC3E}">
        <p14:creationId xmlns:p14="http://schemas.microsoft.com/office/powerpoint/2010/main" val="3206631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750"/>
                                        <p:tgtEl>
                                          <p:spTgt spid="17"/>
                                        </p:tgtEl>
                                      </p:cBhvr>
                                    </p:animEffect>
                                    <p:anim calcmode="lin" valueType="num">
                                      <p:cBhvr>
                                        <p:cTn id="25" dur="750" fill="hold"/>
                                        <p:tgtEl>
                                          <p:spTgt spid="17"/>
                                        </p:tgtEl>
                                        <p:attrNameLst>
                                          <p:attrName>ppt_x</p:attrName>
                                        </p:attrNameLst>
                                      </p:cBhvr>
                                      <p:tavLst>
                                        <p:tav tm="0">
                                          <p:val>
                                            <p:strVal val="#ppt_x"/>
                                          </p:val>
                                        </p:tav>
                                        <p:tav tm="100000">
                                          <p:val>
                                            <p:strVal val="#ppt_x"/>
                                          </p:val>
                                        </p:tav>
                                      </p:tavLst>
                                    </p:anim>
                                    <p:anim calcmode="lin" valueType="num">
                                      <p:cBhvr>
                                        <p:cTn id="26"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8E88F475-A90C-4AED-A004-EBD9C11060C6}"/>
              </a:ext>
            </a:extLst>
          </p:cNvPr>
          <p:cNvSpPr/>
          <p:nvPr/>
        </p:nvSpPr>
        <p:spPr>
          <a:xfrm>
            <a:off x="0" y="0"/>
            <a:ext cx="4143573"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solidFill>
                <a:schemeClr val="tx1"/>
              </a:solidFill>
            </a:endParaRPr>
          </a:p>
        </p:txBody>
      </p:sp>
      <p:pic>
        <p:nvPicPr>
          <p:cNvPr id="5" name="图片 4">
            <a:extLst>
              <a:ext uri="{FF2B5EF4-FFF2-40B4-BE49-F238E27FC236}">
                <a16:creationId xmlns:a16="http://schemas.microsoft.com/office/drawing/2014/main" xmlns="" id="{A2EE8B8D-5529-4F38-B6BF-2B486F7691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4603" y="0"/>
            <a:ext cx="3515360" cy="6858000"/>
          </a:xfrm>
          <a:prstGeom prst="rect">
            <a:avLst/>
          </a:prstGeom>
        </p:spPr>
      </p:pic>
      <p:sp>
        <p:nvSpPr>
          <p:cNvPr id="6" name="矩形 5">
            <a:extLst>
              <a:ext uri="{FF2B5EF4-FFF2-40B4-BE49-F238E27FC236}">
                <a16:creationId xmlns:a16="http://schemas.microsoft.com/office/drawing/2014/main" xmlns="" id="{C3B7BB86-70C0-4D43-AFE9-9E6C307383F7}"/>
              </a:ext>
            </a:extLst>
          </p:cNvPr>
          <p:cNvSpPr/>
          <p:nvPr/>
        </p:nvSpPr>
        <p:spPr>
          <a:xfrm>
            <a:off x="4516392" y="632176"/>
            <a:ext cx="3783355" cy="5593647"/>
          </a:xfrm>
          <a:prstGeom prst="rect">
            <a:avLst/>
          </a:prstGeom>
        </p:spPr>
        <p:txBody>
          <a:bodyPr wrap="square">
            <a:spAutoFit/>
          </a:bodyPr>
          <a:lstStyle/>
          <a:p>
            <a:pPr algn="just">
              <a:lnSpc>
                <a:spcPct val="150000"/>
              </a:lnSpc>
            </a:pP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贫民窟的百万富翁</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是英国导演丹尼</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博伊尔所执导的电影，于</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2008</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年上映，是根据印度作家维卡斯</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史瓦卢普的作品</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《Q&amp;A》</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所改编的。这部电影有着好莱坞式的流畅的叙事，悬念丛生，惊心动魄的讲故事的方法，有美国式故事的浪漫和光明，童话气质，有史诗片式的大格局，有欧洲电影的人文关怀。</a:t>
            </a:r>
          </a:p>
          <a:p>
            <a:pPr algn="just">
              <a:lnSpc>
                <a:spcPct val="150000"/>
              </a:lnSpc>
            </a:pP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    贾马尔</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马里克</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戴夫</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帕特尔饰</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，来自孟买的街头小青年，一档印度版的</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谁想成为百万富翁</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电视直播节目可以使人在一夜之间成为百万富翁</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然而就在他面对最后一个问题之前，主持人却揭发他作弊</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r>
              <a:rPr lang="zh-CN" altLang="en-US"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原因是贾马尔并没有选择主持人在休息时间时给他的答案</a:t>
            </a:r>
            <a:r>
              <a:rPr lang="en-US" altLang="zh-CN" sz="1600" dirty="0">
                <a:latin typeface="思源黑体 CN ExtraLight" panose="020B0200000000000000" pitchFamily="34" charset="-122"/>
                <a:ea typeface="思源黑体 CN ExtraLight" panose="020B0200000000000000" pitchFamily="34" charset="-122"/>
                <a:sym typeface="微软雅黑" panose="020B0503020204020204" pitchFamily="34" charset="-122"/>
              </a:rPr>
              <a:t>.</a:t>
            </a:r>
          </a:p>
        </p:txBody>
      </p:sp>
      <p:sp>
        <p:nvSpPr>
          <p:cNvPr id="7" name="文本框 6">
            <a:extLst>
              <a:ext uri="{FF2B5EF4-FFF2-40B4-BE49-F238E27FC236}">
                <a16:creationId xmlns:a16="http://schemas.microsoft.com/office/drawing/2014/main" xmlns="" id="{D9C93AB5-9D6B-4720-BF7D-6B6EB2627236}"/>
              </a:ext>
            </a:extLst>
          </p:cNvPr>
          <p:cNvSpPr txBox="1"/>
          <p:nvPr/>
        </p:nvSpPr>
        <p:spPr>
          <a:xfrm>
            <a:off x="431634" y="1427233"/>
            <a:ext cx="3280305" cy="3212123"/>
          </a:xfrm>
          <a:prstGeom prst="rect">
            <a:avLst/>
          </a:prstGeom>
          <a:noFill/>
          <a:ln w="28575">
            <a:noFill/>
          </a:ln>
        </p:spPr>
        <p:txBody>
          <a:bodyPr vert="horz" wrap="square" rtlCol="0" anchor="ctr" anchorCtr="1">
            <a:noAutofit/>
          </a:bodyPr>
          <a:lstStyle/>
          <a:p>
            <a:pPr lvl="0" algn="ctr"/>
            <a:r>
              <a:rPr lang="zh-CN" altLang="en-US" sz="3600" dirty="0">
                <a:solidFill>
                  <a:schemeClr val="bg1"/>
                </a:solidFill>
                <a:latin typeface="Eras Demi ITC" panose="020B0805030504020804" pitchFamily="34" charset="0"/>
                <a:ea typeface="思源黑体 CN Bold" panose="020B0800000000000000" pitchFamily="34" charset="-122"/>
              </a:rPr>
              <a:t>贫民窟的百万富翁 </a:t>
            </a:r>
            <a:endParaRPr lang="en-US" altLang="zh-CN" sz="3600" dirty="0">
              <a:solidFill>
                <a:schemeClr val="bg1"/>
              </a:solidFill>
              <a:latin typeface="Eras Demi ITC" panose="020B0805030504020804" pitchFamily="34" charset="0"/>
              <a:ea typeface="思源黑体 CN Bold" panose="020B0800000000000000" pitchFamily="34" charset="-122"/>
            </a:endParaRPr>
          </a:p>
          <a:p>
            <a:pPr lvl="0" algn="ctr"/>
            <a:r>
              <a:rPr lang="en-US" altLang="zh-CN" sz="3600" dirty="0">
                <a:solidFill>
                  <a:schemeClr val="bg1"/>
                </a:solidFill>
                <a:latin typeface="Eras Demi ITC" panose="020B0805030504020804" pitchFamily="34" charset="0"/>
                <a:ea typeface="思源黑体 CN Bold" panose="020B0800000000000000" pitchFamily="34" charset="-122"/>
              </a:rPr>
              <a:t>SLUMDOG MILLIONAIRE</a:t>
            </a:r>
          </a:p>
        </p:txBody>
      </p:sp>
    </p:spTree>
    <p:extLst>
      <p:ext uri="{BB962C8B-B14F-4D97-AF65-F5344CB8AC3E}">
        <p14:creationId xmlns:p14="http://schemas.microsoft.com/office/powerpoint/2010/main" val="14071112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a16="http://schemas.microsoft.com/office/drawing/2014/main" xmlns="" id="{9EBC7C43-760F-429A-ABBE-DFF97EDD641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52" y="0"/>
            <a:ext cx="3908121" cy="6858000"/>
          </a:xfrm>
        </p:spPr>
      </p:pic>
      <p:sp>
        <p:nvSpPr>
          <p:cNvPr id="3" name="矩形 2">
            <a:extLst>
              <a:ext uri="{FF2B5EF4-FFF2-40B4-BE49-F238E27FC236}">
                <a16:creationId xmlns:a16="http://schemas.microsoft.com/office/drawing/2014/main" xmlns="" id="{E543EFAB-135C-431E-B8AD-08916D65140E}"/>
              </a:ext>
            </a:extLst>
          </p:cNvPr>
          <p:cNvSpPr/>
          <p:nvPr/>
        </p:nvSpPr>
        <p:spPr>
          <a:xfrm>
            <a:off x="2985644" y="835704"/>
            <a:ext cx="2188029" cy="65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a:extLst>
              <a:ext uri="{FF2B5EF4-FFF2-40B4-BE49-F238E27FC236}">
                <a16:creationId xmlns:a16="http://schemas.microsoft.com/office/drawing/2014/main" xmlns="" id="{8B0C6901-1353-40CB-B65A-A23CC371D997}"/>
              </a:ext>
            </a:extLst>
          </p:cNvPr>
          <p:cNvSpPr txBox="1"/>
          <p:nvPr>
            <p:custDataLst>
              <p:tags r:id="rId1"/>
            </p:custDataLst>
          </p:nvPr>
        </p:nvSpPr>
        <p:spPr>
          <a:xfrm>
            <a:off x="4588690" y="1869866"/>
            <a:ext cx="5827425" cy="860266"/>
          </a:xfrm>
          <a:prstGeom prst="rect">
            <a:avLst/>
          </a:prstGeom>
          <a:noFill/>
        </p:spPr>
        <p:txBody>
          <a:bodyPr wrap="none" rtlCol="0">
            <a:noAutofit/>
          </a:bodyPr>
          <a:lstStyle/>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rPr>
              <a:t>哈利波特</a:t>
            </a:r>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rPr>
              <a:t>》《HARRY POTTER 》</a:t>
            </a:r>
          </a:p>
        </p:txBody>
      </p:sp>
      <p:sp>
        <p:nvSpPr>
          <p:cNvPr id="11" name="文本框 10">
            <a:extLst>
              <a:ext uri="{FF2B5EF4-FFF2-40B4-BE49-F238E27FC236}">
                <a16:creationId xmlns:a16="http://schemas.microsoft.com/office/drawing/2014/main" xmlns="" id="{94103A05-36B2-4943-869A-04F82B1A9758}"/>
              </a:ext>
            </a:extLst>
          </p:cNvPr>
          <p:cNvSpPr txBox="1"/>
          <p:nvPr/>
        </p:nvSpPr>
        <p:spPr>
          <a:xfrm>
            <a:off x="3957403" y="1602057"/>
            <a:ext cx="413074" cy="6162794"/>
          </a:xfrm>
          <a:prstGeom prst="rect">
            <a:avLst/>
          </a:prstGeom>
          <a:noFill/>
        </p:spPr>
        <p:txBody>
          <a:bodyPr vert="eaVert" wrap="square" rtlCol="0">
            <a:noAutofit/>
          </a:bodyPr>
          <a:lstStyle/>
          <a:p>
            <a:pPr algn="just"/>
            <a:r>
              <a:rPr lang="en-US" altLang="zh-CN" sz="1100" spc="300" dirty="0">
                <a:solidFill>
                  <a:schemeClr val="accent6">
                    <a:lumMod val="50000"/>
                  </a:schemeClr>
                </a:solidFill>
                <a:latin typeface="Calibri Light" panose="020F0302020204030204" pitchFamily="34" charset="0"/>
                <a:ea typeface="思源宋体 CN ExtraLight" panose="02020200000000000000" pitchFamily="18" charset="-122"/>
                <a:cs typeface="Calibri Light" panose="020F0302020204030204" pitchFamily="34" charset="0"/>
              </a:rPr>
              <a:t>THERE'S AN INTRODUCTION TO THE FILM.</a:t>
            </a:r>
          </a:p>
        </p:txBody>
      </p:sp>
      <p:sp>
        <p:nvSpPr>
          <p:cNvPr id="12" name="文本框 11">
            <a:extLst>
              <a:ext uri="{FF2B5EF4-FFF2-40B4-BE49-F238E27FC236}">
                <a16:creationId xmlns:a16="http://schemas.microsoft.com/office/drawing/2014/main" xmlns="" id="{6FF1668B-0892-404D-B128-C83ABF263836}"/>
              </a:ext>
            </a:extLst>
          </p:cNvPr>
          <p:cNvSpPr txBox="1"/>
          <p:nvPr/>
        </p:nvSpPr>
        <p:spPr>
          <a:xfrm>
            <a:off x="4832530" y="2638692"/>
            <a:ext cx="6901845" cy="3436995"/>
          </a:xfrm>
          <a:prstGeom prst="rect">
            <a:avLst/>
          </a:prstGeom>
          <a:noFill/>
        </p:spPr>
        <p:txBody>
          <a:bodyPr wrap="square" rtlCol="0">
            <a:noAutofit/>
          </a:bodyPr>
          <a:lstStyle/>
          <a:p>
            <a:pPr>
              <a:lnSpc>
                <a:spcPct val="150000"/>
              </a:lnSpc>
            </a:pPr>
            <a:r>
              <a:rPr lang="zh-CN" altLang="en-US" dirty="0">
                <a:latin typeface="思源黑体 CN ExtraLight" panose="020B0200000000000000" pitchFamily="34" charset="-122"/>
                <a:ea typeface="思源黑体 CN ExtraLight" panose="020B0200000000000000" pitchFamily="34" charset="-122"/>
              </a:rPr>
              <a:t>哈利波特（全名</a:t>
            </a:r>
            <a:r>
              <a:rPr lang="en-US" altLang="zh-CN" dirty="0">
                <a:latin typeface="思源黑体 CN ExtraLight" panose="020B0200000000000000" pitchFamily="34" charset="-122"/>
                <a:ea typeface="思源黑体 CN ExtraLight" panose="020B0200000000000000" pitchFamily="34" charset="-122"/>
              </a:rPr>
              <a:t>Harry James Potter</a:t>
            </a:r>
            <a:r>
              <a:rPr lang="zh-CN" altLang="en-US" dirty="0">
                <a:latin typeface="思源黑体 CN ExtraLight" panose="020B0200000000000000" pitchFamily="34" charset="-122"/>
                <a:ea typeface="思源黑体 CN ExtraLight" panose="020B0200000000000000" pitchFamily="34" charset="-122"/>
              </a:rPr>
              <a:t>）是英国女作家</a:t>
            </a:r>
            <a:r>
              <a:rPr lang="en-US" altLang="zh-CN" dirty="0">
                <a:latin typeface="思源黑体 CN ExtraLight" panose="020B0200000000000000" pitchFamily="34" charset="-122"/>
                <a:ea typeface="思源黑体 CN ExtraLight" panose="020B0200000000000000" pitchFamily="34" charset="-122"/>
              </a:rPr>
              <a:t>J.K.</a:t>
            </a:r>
            <a:r>
              <a:rPr lang="zh-CN" altLang="en-US" dirty="0">
                <a:latin typeface="思源黑体 CN ExtraLight" panose="020B0200000000000000" pitchFamily="34" charset="-122"/>
                <a:ea typeface="思源黑体 CN ExtraLight" panose="020B0200000000000000" pitchFamily="34" charset="-122"/>
              </a:rPr>
              <a:t>罗琳（</a:t>
            </a:r>
            <a:r>
              <a:rPr lang="en-US" altLang="zh-CN" dirty="0">
                <a:latin typeface="思源黑体 CN ExtraLight" panose="020B0200000000000000" pitchFamily="34" charset="-122"/>
                <a:ea typeface="思源黑体 CN ExtraLight" panose="020B0200000000000000" pitchFamily="34" charset="-122"/>
              </a:rPr>
              <a:t>Joanne </a:t>
            </a:r>
            <a:r>
              <a:rPr lang="en-US" altLang="zh-CN" dirty="0" err="1">
                <a:latin typeface="思源黑体 CN ExtraLight" panose="020B0200000000000000" pitchFamily="34" charset="-122"/>
                <a:ea typeface="思源黑体 CN ExtraLight" panose="020B0200000000000000" pitchFamily="34" charset="-122"/>
              </a:rPr>
              <a:t>KathleenRowling</a:t>
            </a:r>
            <a:r>
              <a:rPr lang="zh-CN" altLang="en-US" dirty="0">
                <a:latin typeface="思源黑体 CN ExtraLight" panose="020B0200000000000000" pitchFamily="34" charset="-122"/>
                <a:ea typeface="思源黑体 CN ExtraLight" panose="020B0200000000000000" pitchFamily="34" charset="-122"/>
              </a:rPr>
              <a:t>）的著名系列小说</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哈利波特</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中的主人公。</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哈利</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波特</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系列被翻译成近七十多种语言，在全世界两百多个国家累计销量达三亿五千万多册。</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哈利</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波特</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系列共有七本，其中以霍格沃茨魔法学校为主要舞台，描写的是主人公哈利</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波特在霍格沃茨魔法学校七年的学习生活冒险故事</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哈利波特</a:t>
            </a:r>
            <a:r>
              <a:rPr lang="en-US" altLang="zh-CN" dirty="0">
                <a:latin typeface="思源黑体 CN ExtraLight" panose="020B0200000000000000" pitchFamily="34" charset="-122"/>
                <a:ea typeface="思源黑体 CN ExtraLight" panose="020B0200000000000000" pitchFamily="34" charset="-122"/>
              </a:rPr>
              <a:t>》</a:t>
            </a:r>
            <a:r>
              <a:rPr lang="zh-CN" altLang="en-US" dirty="0">
                <a:latin typeface="思源黑体 CN ExtraLight" panose="020B0200000000000000" pitchFamily="34" charset="-122"/>
                <a:ea typeface="思源黑体 CN ExtraLight" panose="020B0200000000000000" pitchFamily="34" charset="-122"/>
              </a:rPr>
              <a:t>系列风靡全球，被评为最畅销的四部儿童小说之一，成为继米老鼠、史努比、加菲猫等卡通形象以来最成功的儿童偶像。</a:t>
            </a:r>
          </a:p>
        </p:txBody>
      </p:sp>
    </p:spTree>
    <p:extLst>
      <p:ext uri="{BB962C8B-B14F-4D97-AF65-F5344CB8AC3E}">
        <p14:creationId xmlns:p14="http://schemas.microsoft.com/office/powerpoint/2010/main" val="3933922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randombar(horizontal)">
                                      <p:cBhvr>
                                        <p:cTn id="23" dur="500"/>
                                        <p:tgtEl>
                                          <p:spTgt spid="10"/>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750"/>
                                        <p:tgtEl>
                                          <p:spTgt spid="12"/>
                                        </p:tgtEl>
                                      </p:cBhvr>
                                    </p:animEffect>
                                    <p:anim calcmode="lin" valueType="num">
                                      <p:cBhvr>
                                        <p:cTn id="27" dur="750" fill="hold"/>
                                        <p:tgtEl>
                                          <p:spTgt spid="12"/>
                                        </p:tgtEl>
                                        <p:attrNameLst>
                                          <p:attrName>ppt_x</p:attrName>
                                        </p:attrNameLst>
                                      </p:cBhvr>
                                      <p:tavLst>
                                        <p:tav tm="0">
                                          <p:val>
                                            <p:strVal val="#ppt_x"/>
                                          </p:val>
                                        </p:tav>
                                        <p:tav tm="100000">
                                          <p:val>
                                            <p:strVal val="#ppt_x"/>
                                          </p:val>
                                        </p:tav>
                                      </p:tavLst>
                                    </p:anim>
                                    <p:anim calcmode="lin" valueType="num">
                                      <p:cBhvr>
                                        <p:cTn id="28"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4BA71D-1BEA-415B-8416-EA1673AB5909}"/>
              </a:ext>
            </a:extLst>
          </p:cNvPr>
          <p:cNvSpPr/>
          <p:nvPr/>
        </p:nvSpPr>
        <p:spPr>
          <a:xfrm>
            <a:off x="366064" y="902696"/>
            <a:ext cx="4239586" cy="596035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8" name="图片占位符 7">
            <a:extLst>
              <a:ext uri="{FF2B5EF4-FFF2-40B4-BE49-F238E27FC236}">
                <a16:creationId xmlns:a16="http://schemas.microsoft.com/office/drawing/2014/main" xmlns="" id="{F0395B5D-E74A-4199-A775-9B3D6136D03F}"/>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714511" y="1398025"/>
            <a:ext cx="4124244" cy="5459146"/>
          </a:xfrm>
        </p:spPr>
      </p:pic>
      <p:sp>
        <p:nvSpPr>
          <p:cNvPr id="5" name="文本框 4">
            <a:extLst>
              <a:ext uri="{FF2B5EF4-FFF2-40B4-BE49-F238E27FC236}">
                <a16:creationId xmlns:a16="http://schemas.microsoft.com/office/drawing/2014/main" xmlns="" id="{E9FB88B1-1807-4C90-A7F8-C6EA5200A1A0}"/>
              </a:ext>
            </a:extLst>
          </p:cNvPr>
          <p:cNvSpPr txBox="1"/>
          <p:nvPr>
            <p:custDataLst>
              <p:tags r:id="rId1"/>
            </p:custDataLst>
          </p:nvPr>
        </p:nvSpPr>
        <p:spPr>
          <a:xfrm>
            <a:off x="4986056" y="2730137"/>
            <a:ext cx="6992584" cy="1397725"/>
          </a:xfrm>
          <a:prstGeom prst="rect">
            <a:avLst/>
          </a:prstGeom>
          <a:noFill/>
        </p:spPr>
        <p:txBody>
          <a:bodyPr wrap="none" rtlCol="0">
            <a:noAutofit/>
          </a:bodyPr>
          <a:lstStyle/>
          <a:p>
            <a:r>
              <a:rPr lang="en-US" altLang="zh-CN" sz="28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zh-CN" altLang="en-US" sz="2800" dirty="0">
                <a:solidFill>
                  <a:schemeClr val="accent6">
                    <a:lumMod val="50000"/>
                  </a:schemeClr>
                </a:solidFill>
                <a:latin typeface="思源黑体 CN Bold" panose="020B0800000000000000" pitchFamily="34" charset="-122"/>
                <a:ea typeface="思源黑体 CN Bold" panose="020B0800000000000000" pitchFamily="34" charset="-122"/>
              </a:rPr>
              <a:t>泰坦尼克号</a:t>
            </a:r>
            <a:r>
              <a:rPr lang="en-US" altLang="zh-CN" sz="2800" dirty="0">
                <a:solidFill>
                  <a:schemeClr val="accent6">
                    <a:lumMod val="50000"/>
                  </a:schemeClr>
                </a:solidFill>
                <a:latin typeface="思源黑体 CN Bold" panose="020B0800000000000000" pitchFamily="34" charset="-122"/>
                <a:ea typeface="思源黑体 CN Bold" panose="020B0800000000000000" pitchFamily="34" charset="-122"/>
              </a:rPr>
              <a:t>》</a:t>
            </a:r>
          </a:p>
          <a:p>
            <a:r>
              <a:rPr lang="zh-CN" altLang="en-US" sz="28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en-US" altLang="zh-CN" sz="2800" dirty="0">
                <a:solidFill>
                  <a:schemeClr val="accent6">
                    <a:lumMod val="50000"/>
                  </a:schemeClr>
                </a:solidFill>
                <a:latin typeface="思源黑体 CN Bold" panose="020B0800000000000000" pitchFamily="34" charset="-122"/>
                <a:ea typeface="思源黑体 CN Bold" panose="020B0800000000000000" pitchFamily="34" charset="-122"/>
              </a:rPr>
              <a:t>《ROYAL MAIL STEAMSHIP TITANIC》</a:t>
            </a:r>
            <a:r>
              <a:rPr lang="zh-CN" altLang="en-US" sz="2800" dirty="0">
                <a:solidFill>
                  <a:schemeClr val="accent6">
                    <a:lumMod val="50000"/>
                  </a:schemeClr>
                </a:solidFill>
                <a:latin typeface="思源黑体 CN Bold" panose="020B0800000000000000" pitchFamily="34" charset="-122"/>
                <a:ea typeface="思源黑体 CN Bold" panose="020B0800000000000000" pitchFamily="34" charset="-122"/>
              </a:rPr>
              <a:t>）</a:t>
            </a:r>
          </a:p>
        </p:txBody>
      </p:sp>
      <p:sp>
        <p:nvSpPr>
          <p:cNvPr id="6" name="文本框 5">
            <a:extLst>
              <a:ext uri="{FF2B5EF4-FFF2-40B4-BE49-F238E27FC236}">
                <a16:creationId xmlns:a16="http://schemas.microsoft.com/office/drawing/2014/main" xmlns="" id="{ECD7A8EE-96AA-4AF1-A170-6A183486C622}"/>
              </a:ext>
            </a:extLst>
          </p:cNvPr>
          <p:cNvSpPr txBox="1"/>
          <p:nvPr/>
        </p:nvSpPr>
        <p:spPr>
          <a:xfrm>
            <a:off x="5219161" y="4069080"/>
            <a:ext cx="6526375" cy="2977034"/>
          </a:xfrm>
          <a:prstGeom prst="rect">
            <a:avLst/>
          </a:prstGeom>
          <a:noFill/>
        </p:spPr>
        <p:txBody>
          <a:bodyPr wrap="square" rtlCol="0">
            <a:noAutofit/>
          </a:bodyPr>
          <a:lstStyle/>
          <a:p>
            <a:pPr>
              <a:lnSpc>
                <a:spcPct val="150000"/>
              </a:lnSpc>
            </a:pPr>
            <a:r>
              <a:rPr lang="zh-CN" altLang="en-US" sz="1400" dirty="0">
                <a:latin typeface="思源黑体 CN ExtraLight" panose="020B0200000000000000" pitchFamily="34" charset="-122"/>
                <a:ea typeface="思源黑体 CN ExtraLight" panose="020B0200000000000000" pitchFamily="34" charset="-122"/>
              </a:rPr>
              <a:t>派拉蒙电影公司与</a:t>
            </a:r>
            <a:r>
              <a:rPr lang="en-US" altLang="zh-CN" sz="1400" dirty="0">
                <a:latin typeface="思源黑体 CN ExtraLight" panose="020B0200000000000000" pitchFamily="34" charset="-122"/>
                <a:ea typeface="思源黑体 CN ExtraLight" panose="020B0200000000000000" pitchFamily="34" charset="-122"/>
              </a:rPr>
              <a:t>20</a:t>
            </a:r>
            <a:r>
              <a:rPr lang="zh-CN" altLang="en-US" sz="1400" dirty="0">
                <a:latin typeface="思源黑体 CN ExtraLight" panose="020B0200000000000000" pitchFamily="34" charset="-122"/>
                <a:ea typeface="思源黑体 CN ExtraLight" panose="020B0200000000000000" pitchFamily="34" charset="-122"/>
              </a:rPr>
              <a:t>世纪福克斯电影公司于</a:t>
            </a:r>
            <a:r>
              <a:rPr lang="en-US" altLang="zh-CN" sz="1400" dirty="0">
                <a:latin typeface="思源黑体 CN ExtraLight" panose="020B0200000000000000" pitchFamily="34" charset="-122"/>
                <a:ea typeface="思源黑体 CN ExtraLight" panose="020B0200000000000000" pitchFamily="34" charset="-122"/>
              </a:rPr>
              <a:t>1997</a:t>
            </a:r>
            <a:r>
              <a:rPr lang="zh-CN" altLang="en-US" sz="1400" dirty="0">
                <a:latin typeface="思源黑体 CN ExtraLight" panose="020B0200000000000000" pitchFamily="34" charset="-122"/>
                <a:ea typeface="思源黑体 CN ExtraLight" panose="020B0200000000000000" pitchFamily="34" charset="-122"/>
              </a:rPr>
              <a:t>年将泰坦尼克号的事件改编为电影，在全球各地上映，轰动全球。该片拍摄历时五年，耗资二亿美元。影片在将近五年的精心筹划准备下，于</a:t>
            </a:r>
            <a:r>
              <a:rPr lang="en-US" altLang="zh-CN" sz="1400" dirty="0">
                <a:latin typeface="思源黑体 CN ExtraLight" panose="020B0200000000000000" pitchFamily="34" charset="-122"/>
                <a:ea typeface="思源黑体 CN ExtraLight" panose="020B0200000000000000" pitchFamily="34" charset="-122"/>
              </a:rPr>
              <a:t>1996</a:t>
            </a:r>
            <a:r>
              <a:rPr lang="zh-CN" altLang="en-US" sz="1400" dirty="0">
                <a:latin typeface="思源黑体 CN ExtraLight" panose="020B0200000000000000" pitchFamily="34" charset="-122"/>
                <a:ea typeface="思源黑体 CN ExtraLight" panose="020B0200000000000000" pitchFamily="34" charset="-122"/>
              </a:rPr>
              <a:t>年七月开拍，经过一年痛苦挣扎及无数次上片延期，终于在</a:t>
            </a:r>
            <a:r>
              <a:rPr lang="en-US" altLang="zh-CN" sz="1400" dirty="0">
                <a:latin typeface="思源黑体 CN ExtraLight" panose="020B0200000000000000" pitchFamily="34" charset="-122"/>
                <a:ea typeface="思源黑体 CN ExtraLight" panose="020B0200000000000000" pitchFamily="34" charset="-122"/>
              </a:rPr>
              <a:t>1997</a:t>
            </a:r>
            <a:r>
              <a:rPr lang="zh-CN" altLang="en-US" sz="1400" dirty="0">
                <a:latin typeface="思源黑体 CN ExtraLight" panose="020B0200000000000000" pitchFamily="34" charset="-122"/>
                <a:ea typeface="思源黑体 CN ExtraLight" panose="020B0200000000000000" pitchFamily="34" charset="-122"/>
              </a:rPr>
              <a:t>年</a:t>
            </a:r>
            <a:r>
              <a:rPr lang="en-US" altLang="zh-CN" sz="1400" dirty="0">
                <a:latin typeface="思源黑体 CN ExtraLight" panose="020B0200000000000000" pitchFamily="34" charset="-122"/>
                <a:ea typeface="思源黑体 CN ExtraLight" panose="020B0200000000000000" pitchFamily="34" charset="-122"/>
              </a:rPr>
              <a:t>12</a:t>
            </a:r>
            <a:r>
              <a:rPr lang="zh-CN" altLang="en-US" sz="1400" dirty="0">
                <a:latin typeface="思源黑体 CN ExtraLight" panose="020B0200000000000000" pitchFamily="34" charset="-122"/>
                <a:ea typeface="思源黑体 CN ExtraLight" panose="020B0200000000000000" pitchFamily="34" charset="-122"/>
              </a:rPr>
              <a:t>月年底大功告成。事事求完美的詹姆斯</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卡梅隆也在片子用尽极度的电影特效之下，以超越两亿美金的预算，让</a:t>
            </a:r>
            <a:r>
              <a:rPr lang="en-US" altLang="zh-CN" sz="1400" dirty="0">
                <a:latin typeface="思源黑体 CN ExtraLight" panose="020B0200000000000000" pitchFamily="34" charset="-122"/>
                <a:ea typeface="思源黑体 CN ExtraLight" panose="020B0200000000000000" pitchFamily="34" charset="-122"/>
              </a:rPr>
              <a:t>《TITANIC》</a:t>
            </a:r>
            <a:r>
              <a:rPr lang="zh-CN" altLang="en-US" sz="1400" dirty="0">
                <a:latin typeface="思源黑体 CN ExtraLight" panose="020B0200000000000000" pitchFamily="34" charset="-122"/>
                <a:ea typeface="思源黑体 CN ExtraLight" panose="020B0200000000000000" pitchFamily="34" charset="-122"/>
              </a:rPr>
              <a:t>成为影史上最昂贵的电影。并且位居全球电影票房排行榜榜首！它是世界电影史的一个神话！ </a:t>
            </a:r>
          </a:p>
        </p:txBody>
      </p:sp>
    </p:spTree>
    <p:extLst>
      <p:ext uri="{BB962C8B-B14F-4D97-AF65-F5344CB8AC3E}">
        <p14:creationId xmlns:p14="http://schemas.microsoft.com/office/powerpoint/2010/main" val="1802954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750"/>
                                        <p:tgtEl>
                                          <p:spTgt spid="6"/>
                                        </p:tgtEl>
                                      </p:cBhvr>
                                    </p:animEffect>
                                    <p:anim calcmode="lin" valueType="num">
                                      <p:cBhvr>
                                        <p:cTn id="21" dur="750" fill="hold"/>
                                        <p:tgtEl>
                                          <p:spTgt spid="6"/>
                                        </p:tgtEl>
                                        <p:attrNameLst>
                                          <p:attrName>ppt_x</p:attrName>
                                        </p:attrNameLst>
                                      </p:cBhvr>
                                      <p:tavLst>
                                        <p:tav tm="0">
                                          <p:val>
                                            <p:strVal val="#ppt_x"/>
                                          </p:val>
                                        </p:tav>
                                        <p:tav tm="100000">
                                          <p:val>
                                            <p:strVal val="#ppt_x"/>
                                          </p:val>
                                        </p:tav>
                                      </p:tavLst>
                                    </p:anim>
                                    <p:anim calcmode="lin" valueType="num">
                                      <p:cBhvr>
                                        <p:cTn id="22"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4BA71D-1BEA-415B-8416-EA1673AB5909}"/>
              </a:ext>
            </a:extLst>
          </p:cNvPr>
          <p:cNvSpPr/>
          <p:nvPr/>
        </p:nvSpPr>
        <p:spPr>
          <a:xfrm>
            <a:off x="1527040" y="897642"/>
            <a:ext cx="4239586" cy="596035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8" name="图片占位符 7">
            <a:extLst>
              <a:ext uri="{FF2B5EF4-FFF2-40B4-BE49-F238E27FC236}">
                <a16:creationId xmlns:a16="http://schemas.microsoft.com/office/drawing/2014/main" xmlns="" id="{F0395B5D-E74A-4199-A775-9B3D6136D03F}"/>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868290" y="1478933"/>
            <a:ext cx="4124244" cy="5370291"/>
          </a:xfrm>
        </p:spPr>
      </p:pic>
      <p:sp>
        <p:nvSpPr>
          <p:cNvPr id="5" name="文本框 4">
            <a:extLst>
              <a:ext uri="{FF2B5EF4-FFF2-40B4-BE49-F238E27FC236}">
                <a16:creationId xmlns:a16="http://schemas.microsoft.com/office/drawing/2014/main" xmlns="" id="{E9FB88B1-1807-4C90-A7F8-C6EA5200A1A0}"/>
              </a:ext>
            </a:extLst>
          </p:cNvPr>
          <p:cNvSpPr txBox="1"/>
          <p:nvPr>
            <p:custDataLst>
              <p:tags r:id="rId1"/>
            </p:custDataLst>
          </p:nvPr>
        </p:nvSpPr>
        <p:spPr>
          <a:xfrm>
            <a:off x="9354439" y="1980028"/>
            <a:ext cx="2240280" cy="518160"/>
          </a:xfrm>
          <a:prstGeom prst="rect">
            <a:avLst/>
          </a:prstGeom>
          <a:noFill/>
        </p:spPr>
        <p:txBody>
          <a:bodyPr wrap="none" rtlCol="0">
            <a:noAutofit/>
          </a:bodyPr>
          <a:lstStyle/>
          <a:p>
            <a:pPr algn="r"/>
            <a:r>
              <a:rPr lang="en-US" altLang="zh-CN" sz="28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zh-CN" altLang="en-US" sz="2800" dirty="0">
                <a:solidFill>
                  <a:schemeClr val="accent6">
                    <a:lumMod val="50000"/>
                  </a:schemeClr>
                </a:solidFill>
                <a:latin typeface="思源黑体 CN Bold" panose="020B0800000000000000" pitchFamily="34" charset="-122"/>
                <a:ea typeface="思源黑体 CN Bold" panose="020B0800000000000000" pitchFamily="34" charset="-122"/>
              </a:rPr>
              <a:t>英雄本色</a:t>
            </a:r>
            <a:r>
              <a:rPr lang="en-US" altLang="zh-CN" sz="2800" dirty="0">
                <a:solidFill>
                  <a:schemeClr val="accent6">
                    <a:lumMod val="50000"/>
                  </a:schemeClr>
                </a:solidFill>
                <a:latin typeface="思源黑体 CN Bold" panose="020B0800000000000000" pitchFamily="34" charset="-122"/>
                <a:ea typeface="思源黑体 CN Bold" panose="020B0800000000000000" pitchFamily="34" charset="-122"/>
              </a:rPr>
              <a:t>》</a:t>
            </a:r>
          </a:p>
        </p:txBody>
      </p:sp>
      <p:sp>
        <p:nvSpPr>
          <p:cNvPr id="6" name="文本框 5">
            <a:extLst>
              <a:ext uri="{FF2B5EF4-FFF2-40B4-BE49-F238E27FC236}">
                <a16:creationId xmlns:a16="http://schemas.microsoft.com/office/drawing/2014/main" xmlns="" id="{ECD7A8EE-96AA-4AF1-A170-6A183486C622}"/>
              </a:ext>
            </a:extLst>
          </p:cNvPr>
          <p:cNvSpPr txBox="1"/>
          <p:nvPr/>
        </p:nvSpPr>
        <p:spPr>
          <a:xfrm>
            <a:off x="6425376" y="2709202"/>
            <a:ext cx="5052113" cy="3386797"/>
          </a:xfrm>
          <a:prstGeom prst="rect">
            <a:avLst/>
          </a:prstGeom>
          <a:noFill/>
        </p:spPr>
        <p:txBody>
          <a:bodyPr wrap="square" rtlCol="0">
            <a:noAutofit/>
          </a:bodyPr>
          <a:lstStyle/>
          <a:p>
            <a:pPr algn="r">
              <a:lnSpc>
                <a:spcPct val="150000"/>
              </a:lnSpc>
            </a:pPr>
            <a:r>
              <a:rPr lang="zh-CN" altLang="en-US" sz="1400" dirty="0">
                <a:latin typeface="思源黑体 CN ExtraLight" panose="020B0200000000000000" pitchFamily="34" charset="-122"/>
                <a:ea typeface="思源黑体 CN ExtraLight" panose="020B0200000000000000" pitchFamily="34" charset="-122"/>
              </a:rPr>
              <a:t>当 冷兵器换成热兵器，张彻电影就变成了吴宇森电影。吴宇森曾经是张彻的“文胆”，做过张彻的副导演，是典型的制片厂出身的工徒导演。他把张彻电影的特点传承下来，把刀剑片改变成了枪战片。</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英雄本色</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把枪战的方式发扬光大，代表了香港电影枪战片的最高成就，也是世界枪战片的最高成就。</a:t>
            </a:r>
            <a:br>
              <a:rPr lang="zh-CN" altLang="en-US" sz="1400" dirty="0">
                <a:latin typeface="思源黑体 CN ExtraLight" panose="020B0200000000000000" pitchFamily="34" charset="-122"/>
                <a:ea typeface="思源黑体 CN ExtraLight" panose="020B0200000000000000" pitchFamily="34" charset="-122"/>
              </a:rPr>
            </a:br>
            <a:r>
              <a:rPr lang="zh-CN" altLang="en-US" sz="1400" dirty="0">
                <a:latin typeface="思源黑体 CN ExtraLight" panose="020B0200000000000000" pitchFamily="34" charset="-122"/>
                <a:ea typeface="思源黑体 CN ExtraLight" panose="020B0200000000000000" pitchFamily="34" charset="-122"/>
              </a:rPr>
              <a:t>此片成为当年度最卖座的的电影，周润发在此片中充分展现了他优秀的表演魅力。影片成功地将江湖兄弟情与亲生兄弟情的矛盾集结在一起，体现了他们各自不同的挫折、失败、忏悔和报复，通过这些人际关系的冲突，影片通过成功的煽情手法使影片更具观赏性。该片掀起了一股</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英雄片狂潮</a:t>
            </a:r>
            <a:r>
              <a:rPr lang="en-US" altLang="zh-CN" sz="1400" dirty="0">
                <a:latin typeface="思源黑体 CN ExtraLight" panose="020B0200000000000000" pitchFamily="34" charset="-122"/>
                <a:ea typeface="思源黑体 CN ExtraLight" panose="020B0200000000000000" pitchFamily="34" charset="-122"/>
              </a:rPr>
              <a:t>"</a:t>
            </a:r>
            <a:r>
              <a:rPr lang="zh-CN" altLang="en-US" sz="1400" dirty="0">
                <a:latin typeface="思源黑体 CN ExtraLight" panose="020B0200000000000000" pitchFamily="34" charset="-122"/>
                <a:ea typeface="思源黑体 CN ExtraLight" panose="020B0200000000000000" pitchFamily="34" charset="-122"/>
              </a:rPr>
              <a:t>，对香港电影的发展有比较重要的影响。</a:t>
            </a:r>
          </a:p>
        </p:txBody>
      </p:sp>
    </p:spTree>
    <p:extLst>
      <p:ext uri="{BB962C8B-B14F-4D97-AF65-F5344CB8AC3E}">
        <p14:creationId xmlns:p14="http://schemas.microsoft.com/office/powerpoint/2010/main" val="2828094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750"/>
                                        <p:tgtEl>
                                          <p:spTgt spid="6"/>
                                        </p:tgtEl>
                                      </p:cBhvr>
                                    </p:animEffect>
                                    <p:anim calcmode="lin" valueType="num">
                                      <p:cBhvr>
                                        <p:cTn id="21" dur="750" fill="hold"/>
                                        <p:tgtEl>
                                          <p:spTgt spid="6"/>
                                        </p:tgtEl>
                                        <p:attrNameLst>
                                          <p:attrName>ppt_x</p:attrName>
                                        </p:attrNameLst>
                                      </p:cBhvr>
                                      <p:tavLst>
                                        <p:tav tm="0">
                                          <p:val>
                                            <p:strVal val="#ppt_x"/>
                                          </p:val>
                                        </p:tav>
                                        <p:tav tm="100000">
                                          <p:val>
                                            <p:strVal val="#ppt_x"/>
                                          </p:val>
                                        </p:tav>
                                      </p:tavLst>
                                    </p:anim>
                                    <p:anim calcmode="lin" valueType="num">
                                      <p:cBhvr>
                                        <p:cTn id="22"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a16="http://schemas.microsoft.com/office/drawing/2014/main" xmlns="" id="{C3804896-70DF-44EB-92BA-0148AC8B228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79292" y="3628590"/>
            <a:ext cx="10833415" cy="2982501"/>
          </a:xfrm>
        </p:spPr>
      </p:pic>
      <p:sp>
        <p:nvSpPr>
          <p:cNvPr id="13" name="矩形 12">
            <a:extLst>
              <a:ext uri="{FF2B5EF4-FFF2-40B4-BE49-F238E27FC236}">
                <a16:creationId xmlns:a16="http://schemas.microsoft.com/office/drawing/2014/main" xmlns="" id="{917A5D1B-8010-416B-B525-12270CC08A97}"/>
              </a:ext>
            </a:extLst>
          </p:cNvPr>
          <p:cNvSpPr/>
          <p:nvPr/>
        </p:nvSpPr>
        <p:spPr>
          <a:xfrm>
            <a:off x="5946336" y="1066800"/>
            <a:ext cx="5566371" cy="2164081"/>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6" name="文本框 5">
            <a:extLst>
              <a:ext uri="{FF2B5EF4-FFF2-40B4-BE49-F238E27FC236}">
                <a16:creationId xmlns:a16="http://schemas.microsoft.com/office/drawing/2014/main" xmlns="" id="{37F5A0C1-8788-40C7-87CE-06039D5C6E4D}"/>
              </a:ext>
            </a:extLst>
          </p:cNvPr>
          <p:cNvSpPr txBox="1"/>
          <p:nvPr>
            <p:custDataLst>
              <p:tags r:id="rId1"/>
            </p:custDataLst>
          </p:nvPr>
        </p:nvSpPr>
        <p:spPr>
          <a:xfrm>
            <a:off x="539913" y="686906"/>
            <a:ext cx="2473240" cy="860266"/>
          </a:xfrm>
          <a:prstGeom prst="rect">
            <a:avLst/>
          </a:prstGeom>
          <a:noFill/>
        </p:spPr>
        <p:txBody>
          <a:bodyPr wrap="none" rtlCol="0">
            <a:noAutofit/>
          </a:bodyPr>
          <a:lstStyle/>
          <a:p>
            <a:r>
              <a:rPr lang="en-US" altLang="zh-CN" sz="3200" dirty="0">
                <a:solidFill>
                  <a:schemeClr val="accent6">
                    <a:lumMod val="50000"/>
                  </a:schemeClr>
                </a:solidFill>
                <a:latin typeface="思源黑体 CN Bold" panose="020B0800000000000000" pitchFamily="34" charset="-122"/>
                <a:ea typeface="思源黑体 CN Bold" panose="020B0800000000000000" pitchFamily="34" charset="-122"/>
              </a:rPr>
              <a:t>《</a:t>
            </a:r>
            <a:r>
              <a:rPr lang="zh-CN" altLang="en-US" sz="3200" dirty="0">
                <a:solidFill>
                  <a:schemeClr val="accent6">
                    <a:lumMod val="50000"/>
                  </a:schemeClr>
                </a:solidFill>
                <a:latin typeface="思源黑体 CN Bold" panose="020B0800000000000000" pitchFamily="34" charset="-122"/>
                <a:ea typeface="思源黑体 CN Bold" panose="020B0800000000000000" pitchFamily="34" charset="-122"/>
              </a:rPr>
              <a:t>大话西游</a:t>
            </a:r>
            <a:r>
              <a:rPr lang="en-US" altLang="zh-CN" sz="3200" dirty="0">
                <a:solidFill>
                  <a:schemeClr val="accent6">
                    <a:lumMod val="50000"/>
                  </a:schemeClr>
                </a:solidFill>
                <a:latin typeface="思源黑体 CN Bold" panose="020B0800000000000000" pitchFamily="34" charset="-122"/>
                <a:ea typeface="思源黑体 CN Bold" panose="020B0800000000000000" pitchFamily="34" charset="-122"/>
              </a:rPr>
              <a:t>》</a:t>
            </a:r>
          </a:p>
        </p:txBody>
      </p:sp>
      <p:sp>
        <p:nvSpPr>
          <p:cNvPr id="11" name="文本框 10">
            <a:extLst>
              <a:ext uri="{FF2B5EF4-FFF2-40B4-BE49-F238E27FC236}">
                <a16:creationId xmlns:a16="http://schemas.microsoft.com/office/drawing/2014/main" xmlns="" id="{9A19FCC7-7521-4B29-8676-596E34922348}"/>
              </a:ext>
            </a:extLst>
          </p:cNvPr>
          <p:cNvSpPr txBox="1"/>
          <p:nvPr/>
        </p:nvSpPr>
        <p:spPr>
          <a:xfrm>
            <a:off x="679292" y="1314231"/>
            <a:ext cx="4759163" cy="1674305"/>
          </a:xfrm>
          <a:prstGeom prst="rect">
            <a:avLst/>
          </a:prstGeom>
          <a:noFill/>
        </p:spPr>
        <p:txBody>
          <a:bodyPr wrap="square" rtlCol="0">
            <a:spAutoFit/>
          </a:bodyPr>
          <a:lstStyle/>
          <a:p>
            <a:pPr>
              <a:lnSpc>
                <a:spcPct val="150000"/>
              </a:lnSpc>
            </a:pPr>
            <a:r>
              <a:rPr lang="zh-CN" altLang="en-US" sz="1400" dirty="0">
                <a:latin typeface="思源黑体 CN ExtraLight" panose="020B0200000000000000" pitchFamily="34" charset="-122"/>
                <a:ea typeface="思源黑体 CN ExtraLight" panose="020B0200000000000000" pitchFamily="34" charset="-122"/>
              </a:rPr>
              <a:t>一部经典的无厘头喜剧片，将西游记重新演绎，更像是一个西游记后续，整个电影挺热闹，以至于很闹腾，所以这部电影刚开始时并不是反应很好。但是这部电影绝不是仅仅的无厘头，他更有真情在里面，所以首先在高校流行，然后在全国兴起新的高潮。</a:t>
            </a:r>
          </a:p>
        </p:txBody>
      </p:sp>
      <p:sp>
        <p:nvSpPr>
          <p:cNvPr id="12" name="文本框 11">
            <a:extLst>
              <a:ext uri="{FF2B5EF4-FFF2-40B4-BE49-F238E27FC236}">
                <a16:creationId xmlns:a16="http://schemas.microsoft.com/office/drawing/2014/main" xmlns="" id="{8B139850-F0BB-48B1-8662-5B293B69CE89}"/>
              </a:ext>
            </a:extLst>
          </p:cNvPr>
          <p:cNvSpPr txBox="1"/>
          <p:nvPr/>
        </p:nvSpPr>
        <p:spPr>
          <a:xfrm>
            <a:off x="6256281" y="1314231"/>
            <a:ext cx="4982616" cy="1674305"/>
          </a:xfrm>
          <a:prstGeom prst="rect">
            <a:avLst/>
          </a:prstGeom>
          <a:noFill/>
        </p:spPr>
        <p:txBody>
          <a:bodyPr wrap="square" rtlCol="0">
            <a:spAutoFit/>
          </a:bodyPr>
          <a:lstStyle/>
          <a:p>
            <a:pPr>
              <a:lnSpc>
                <a:spcPct val="150000"/>
              </a:lnSpc>
            </a:pPr>
            <a:r>
              <a:rPr lang="zh-CN" altLang="en-US" sz="1400" dirty="0">
                <a:solidFill>
                  <a:schemeClr val="bg1"/>
                </a:solidFill>
                <a:latin typeface="思源黑体 CN ExtraLight" panose="020B0200000000000000" pitchFamily="34" charset="-122"/>
                <a:ea typeface="思源黑体 CN ExtraLight" panose="020B0200000000000000" pitchFamily="34" charset="-122"/>
              </a:rPr>
              <a:t>此外，这部电影还有对于时空的探索，借助于月光宝盒，穿越时空，去拯救自己所爱的人，其实这又未尝不是每个人的愿望，回到过去，去改变一些让自己抱憾终生的事情。这就是所谓的情之所至，所以这部电影经得起时间的考验，成为了经典。 </a:t>
            </a:r>
          </a:p>
        </p:txBody>
      </p:sp>
    </p:spTree>
    <p:extLst>
      <p:ext uri="{BB962C8B-B14F-4D97-AF65-F5344CB8AC3E}">
        <p14:creationId xmlns:p14="http://schemas.microsoft.com/office/powerpoint/2010/main" val="4683746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a16="http://schemas.microsoft.com/office/drawing/2014/main" xmlns="" id="{5AC2553A-197B-4A54-B330-D6C57CD2E530}"/>
              </a:ext>
            </a:extLst>
          </p:cNvPr>
          <p:cNvSpPr/>
          <p:nvPr>
            <p:custDataLst>
              <p:tags r:id="rId1"/>
            </p:custDataLst>
          </p:nvPr>
        </p:nvSpPr>
        <p:spPr>
          <a:xfrm>
            <a:off x="6327809" y="1883794"/>
            <a:ext cx="4596130" cy="1323439"/>
          </a:xfrm>
          <a:prstGeom prst="rect">
            <a:avLst/>
          </a:prstGeom>
        </p:spPr>
        <p:txBody>
          <a:bodyPr wrap="none">
            <a:spAutoFit/>
          </a:bodyPr>
          <a:lstStyle/>
          <a:p>
            <a:r>
              <a:rPr lang="zh-CN" altLang="en-US" sz="8000" spc="600" dirty="0">
                <a:latin typeface="思源黑体 CN Bold" panose="020B0800000000000000" pitchFamily="34" charset="-122"/>
                <a:ea typeface="思源黑体 CN Bold" panose="020B0800000000000000" pitchFamily="34" charset="-122"/>
              </a:rPr>
              <a:t>谢谢观看</a:t>
            </a:r>
            <a:endParaRPr lang="en-US" altLang="zh-CN" sz="8000" spc="600" dirty="0">
              <a:latin typeface="思源黑体 CN Bold" panose="020B0800000000000000" pitchFamily="34" charset="-122"/>
              <a:ea typeface="思源黑体 CN Bold" panose="020B0800000000000000" pitchFamily="34" charset="-122"/>
            </a:endParaRPr>
          </a:p>
        </p:txBody>
      </p:sp>
      <p:sp>
        <p:nvSpPr>
          <p:cNvPr id="32" name="文本框 31">
            <a:extLst>
              <a:ext uri="{FF2B5EF4-FFF2-40B4-BE49-F238E27FC236}">
                <a16:creationId xmlns:a16="http://schemas.microsoft.com/office/drawing/2014/main" xmlns="" id="{83D6396B-0D7A-4199-A512-015F7E9EE45F}"/>
              </a:ext>
            </a:extLst>
          </p:cNvPr>
          <p:cNvSpPr txBox="1"/>
          <p:nvPr/>
        </p:nvSpPr>
        <p:spPr>
          <a:xfrm>
            <a:off x="6450084" y="3785756"/>
            <a:ext cx="4854693" cy="1335302"/>
          </a:xfrm>
          <a:prstGeom prst="rect">
            <a:avLst/>
          </a:prstGeom>
          <a:noFill/>
        </p:spPr>
        <p:txBody>
          <a:bodyPr wrap="square" rtlCol="0">
            <a:spAutoFit/>
          </a:bodyPr>
          <a:lstStyle/>
          <a:p>
            <a:pPr>
              <a:lnSpc>
                <a:spcPct val="150000"/>
              </a:lnSpc>
            </a:pP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grpSp>
        <p:nvGrpSpPr>
          <p:cNvPr id="33" name="组合 32">
            <a:extLst>
              <a:ext uri="{FF2B5EF4-FFF2-40B4-BE49-F238E27FC236}">
                <a16:creationId xmlns:a16="http://schemas.microsoft.com/office/drawing/2014/main" xmlns="" id="{75774223-DCF0-46AA-B207-DC6C04244377}"/>
              </a:ext>
            </a:extLst>
          </p:cNvPr>
          <p:cNvGrpSpPr/>
          <p:nvPr/>
        </p:nvGrpSpPr>
        <p:grpSpPr>
          <a:xfrm>
            <a:off x="6591134" y="5409245"/>
            <a:ext cx="2536414" cy="424739"/>
            <a:chOff x="5041080" y="4903980"/>
            <a:chExt cx="2536414" cy="424739"/>
          </a:xfrm>
        </p:grpSpPr>
        <p:sp>
          <p:nvSpPr>
            <p:cNvPr id="34" name="矩形 33">
              <a:extLst>
                <a:ext uri="{FF2B5EF4-FFF2-40B4-BE49-F238E27FC236}">
                  <a16:creationId xmlns:a16="http://schemas.microsoft.com/office/drawing/2014/main" xmlns="" id="{B69E3FDA-4E83-48EF-ABFC-98A0B94FA734}"/>
                </a:ext>
              </a:extLst>
            </p:cNvPr>
            <p:cNvSpPr/>
            <p:nvPr/>
          </p:nvSpPr>
          <p:spPr>
            <a:xfrm>
              <a:off x="5041080" y="4903980"/>
              <a:ext cx="1054920" cy="424739"/>
            </a:xfrm>
            <a:prstGeom prst="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6">
                      <a:lumMod val="50000"/>
                    </a:schemeClr>
                  </a:solidFill>
                  <a:latin typeface="思源宋体 CN SemiBold" panose="02020600000000000000" pitchFamily="18" charset="-122"/>
                  <a:ea typeface="思源宋体 CN SemiBold" panose="02020600000000000000" pitchFamily="18" charset="-122"/>
                </a:rPr>
                <a:t>汇报人</a:t>
              </a:r>
            </a:p>
          </p:txBody>
        </p:sp>
        <p:sp>
          <p:nvSpPr>
            <p:cNvPr id="35" name="矩形 34">
              <a:extLst>
                <a:ext uri="{FF2B5EF4-FFF2-40B4-BE49-F238E27FC236}">
                  <a16:creationId xmlns:a16="http://schemas.microsoft.com/office/drawing/2014/main" xmlns="" id="{675A7381-8BC8-43E5-B29F-5F1CBDA0BB14}"/>
                </a:ext>
              </a:extLst>
            </p:cNvPr>
            <p:cNvSpPr/>
            <p:nvPr/>
          </p:nvSpPr>
          <p:spPr>
            <a:xfrm>
              <a:off x="6096000" y="4903980"/>
              <a:ext cx="1481494" cy="424739"/>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思源宋体 CN SemiBold" panose="02020600000000000000" pitchFamily="18" charset="-122"/>
                  <a:ea typeface="思源宋体 CN SemiBold" panose="02020600000000000000" pitchFamily="18" charset="-122"/>
                </a:rPr>
                <a:t>优</a:t>
              </a:r>
              <a:r>
                <a:rPr lang="zh-CN" altLang="en-US" sz="2000" dirty="0" smtClean="0">
                  <a:solidFill>
                    <a:schemeClr val="bg1"/>
                  </a:solidFill>
                  <a:latin typeface="思源宋体 CN SemiBold" panose="02020600000000000000" pitchFamily="18" charset="-122"/>
                  <a:ea typeface="思源宋体 CN SemiBold" panose="02020600000000000000" pitchFamily="18" charset="-122"/>
                </a:rPr>
                <a:t>品</a:t>
              </a:r>
              <a:r>
                <a:rPr lang="en-US" altLang="zh-CN" sz="2000" dirty="0" smtClean="0">
                  <a:solidFill>
                    <a:schemeClr val="bg1"/>
                  </a:solidFill>
                  <a:latin typeface="思源宋体 CN SemiBold" panose="02020600000000000000" pitchFamily="18" charset="-122"/>
                  <a:ea typeface="思源宋体 CN SemiBold" panose="02020600000000000000" pitchFamily="18" charset="-122"/>
                </a:rPr>
                <a:t>PPT</a:t>
              </a:r>
              <a:endParaRPr lang="zh-CN" altLang="en-US" sz="2000" dirty="0">
                <a:solidFill>
                  <a:schemeClr val="bg1"/>
                </a:solidFill>
                <a:latin typeface="思源宋体 CN SemiBold" panose="02020600000000000000" pitchFamily="18" charset="-122"/>
                <a:ea typeface="思源宋体 CN SemiBold" panose="02020600000000000000" pitchFamily="18" charset="-122"/>
              </a:endParaRPr>
            </a:p>
          </p:txBody>
        </p:sp>
      </p:grpSp>
      <p:sp>
        <p:nvSpPr>
          <p:cNvPr id="36" name="文本框 35">
            <a:extLst>
              <a:ext uri="{FF2B5EF4-FFF2-40B4-BE49-F238E27FC236}">
                <a16:creationId xmlns:a16="http://schemas.microsoft.com/office/drawing/2014/main" xmlns="" id="{BB9989F0-6BAC-4071-9357-E8C0809B0214}"/>
              </a:ext>
            </a:extLst>
          </p:cNvPr>
          <p:cNvSpPr txBox="1"/>
          <p:nvPr/>
        </p:nvSpPr>
        <p:spPr>
          <a:xfrm>
            <a:off x="6450084" y="3129968"/>
            <a:ext cx="4351581" cy="439029"/>
          </a:xfrm>
          <a:prstGeom prst="rect">
            <a:avLst/>
          </a:prstGeom>
          <a:noFill/>
        </p:spPr>
        <p:txBody>
          <a:bodyPr vert="horz" wrap="square" rtlCol="0">
            <a:noAutofit/>
          </a:bodyPr>
          <a:lstStyle>
            <a:defPPr>
              <a:defRPr lang="zh-CN"/>
            </a:defPPr>
            <a:lvl1pPr algn="ctr">
              <a:defRPr sz="2400" spc="600">
                <a:solidFill>
                  <a:schemeClr val="accent6">
                    <a:lumMod val="50000"/>
                  </a:schemeClr>
                </a:solidFill>
                <a:latin typeface="Arial Narrow" panose="020B0606020202030204" pitchFamily="34" charset="0"/>
                <a:ea typeface="思源黑体 CN ExtraLight" panose="020B0200000000000000" pitchFamily="34" charset="-122"/>
              </a:defRPr>
            </a:lvl1pPr>
          </a:lstStyle>
          <a:p>
            <a:pPr algn="dist"/>
            <a:r>
              <a:rPr lang="en-US" altLang="zh-CN" sz="2000" dirty="0"/>
              <a:t>THANKS FOR WATCHING</a:t>
            </a:r>
            <a:endParaRPr lang="zh-CN" altLang="en-US" sz="2000" dirty="0"/>
          </a:p>
        </p:txBody>
      </p:sp>
      <p:sp>
        <p:nvSpPr>
          <p:cNvPr id="37" name="矩形 36">
            <a:extLst>
              <a:ext uri="{FF2B5EF4-FFF2-40B4-BE49-F238E27FC236}">
                <a16:creationId xmlns:a16="http://schemas.microsoft.com/office/drawing/2014/main" xmlns="" id="{1AEF5AA0-F3C8-4D90-A158-FF2FE7007064}"/>
              </a:ext>
            </a:extLst>
          </p:cNvPr>
          <p:cNvSpPr/>
          <p:nvPr/>
        </p:nvSpPr>
        <p:spPr>
          <a:xfrm>
            <a:off x="487043" y="402694"/>
            <a:ext cx="11217914" cy="6052612"/>
          </a:xfrm>
          <a:prstGeom prst="rect">
            <a:avLst/>
          </a:prstGeom>
          <a:noFill/>
          <a:ln w="38100">
            <a:solidFill>
              <a:schemeClr val="accent6">
                <a:lumMod val="50000"/>
              </a:schemeClr>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2" name="矩形 1">
            <a:extLst>
              <a:ext uri="{FF2B5EF4-FFF2-40B4-BE49-F238E27FC236}">
                <a16:creationId xmlns:a16="http://schemas.microsoft.com/office/drawing/2014/main" xmlns="" id="{2ED09AC9-399D-4E0F-96C5-5DC9860AF03F}"/>
              </a:ext>
            </a:extLst>
          </p:cNvPr>
          <p:cNvSpPr/>
          <p:nvPr/>
        </p:nvSpPr>
        <p:spPr>
          <a:xfrm>
            <a:off x="6532746" y="1597063"/>
            <a:ext cx="1746727" cy="157777"/>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12" name="图片 11">
            <a:extLst>
              <a:ext uri="{FF2B5EF4-FFF2-40B4-BE49-F238E27FC236}">
                <a16:creationId xmlns:a16="http://schemas.microsoft.com/office/drawing/2014/main" xmlns="" id="{A3097323-EFE0-4119-958D-0850B865C9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469" y="0"/>
            <a:ext cx="4852416" cy="6858000"/>
          </a:xfrm>
          <a:prstGeom prst="rect">
            <a:avLst/>
          </a:prstGeom>
        </p:spPr>
      </p:pic>
    </p:spTree>
    <p:extLst>
      <p:ext uri="{BB962C8B-B14F-4D97-AF65-F5344CB8AC3E}">
        <p14:creationId xmlns:p14="http://schemas.microsoft.com/office/powerpoint/2010/main" val="1616085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randombar(horizontal)">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50"/>
                                        <p:tgtEl>
                                          <p:spTgt spid="32"/>
                                        </p:tgtEl>
                                      </p:cBhvr>
                                    </p:animEffect>
                                    <p:anim calcmode="lin" valueType="num">
                                      <p:cBhvr>
                                        <p:cTn id="36" dur="750" fill="hold"/>
                                        <p:tgtEl>
                                          <p:spTgt spid="32"/>
                                        </p:tgtEl>
                                        <p:attrNameLst>
                                          <p:attrName>ppt_x</p:attrName>
                                        </p:attrNameLst>
                                      </p:cBhvr>
                                      <p:tavLst>
                                        <p:tav tm="0">
                                          <p:val>
                                            <p:strVal val="#ppt_x"/>
                                          </p:val>
                                        </p:tav>
                                        <p:tav tm="100000">
                                          <p:val>
                                            <p:strVal val="#ppt_x"/>
                                          </p:val>
                                        </p:tav>
                                      </p:tavLst>
                                    </p:anim>
                                    <p:anim calcmode="lin" valueType="num">
                                      <p:cBhvr>
                                        <p:cTn id="37" dur="75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randombar(horizontal)">
                                      <p:cBhvr>
                                        <p:cTn id="4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p:bldP spid="37" grpId="0" animBg="1"/>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0516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13CE46E6-B7FC-4E43-BC7B-9C0002EE8011}"/>
              </a:ext>
            </a:extLst>
          </p:cNvPr>
          <p:cNvSpPr txBox="1"/>
          <p:nvPr/>
        </p:nvSpPr>
        <p:spPr>
          <a:xfrm>
            <a:off x="8320553" y="501345"/>
            <a:ext cx="1672253" cy="2215991"/>
          </a:xfrm>
          <a:prstGeom prst="rect">
            <a:avLst/>
          </a:prstGeom>
          <a:noFill/>
        </p:spPr>
        <p:txBody>
          <a:bodyPr wrap="none" rtlCol="0">
            <a:spAutoFit/>
          </a:bodyPr>
          <a:lstStyle/>
          <a:p>
            <a:pPr algn="ctr"/>
            <a:r>
              <a:rPr lang="en-US" altLang="zh-CN" sz="13800" spc="-300" dirty="0">
                <a:solidFill>
                  <a:schemeClr val="accent6">
                    <a:lumMod val="50000"/>
                  </a:schemeClr>
                </a:solidFill>
                <a:latin typeface="Bahnschrift SemiBold" panose="020B0502040204020203" pitchFamily="34" charset="0"/>
                <a:ea typeface="Microsoft YaHei UI Light" panose="020B0502040204020203" pitchFamily="34" charset="-122"/>
              </a:rPr>
              <a:t>01</a:t>
            </a:r>
            <a:endParaRPr lang="zh-CN" altLang="en-US" sz="13800" spc="-300" dirty="0">
              <a:solidFill>
                <a:schemeClr val="accent6">
                  <a:lumMod val="50000"/>
                </a:schemeClr>
              </a:solidFill>
              <a:latin typeface="Bahnschrift SemiBold" panose="020B0502040204020203" pitchFamily="34" charset="0"/>
              <a:ea typeface="Microsoft YaHei UI Light" panose="020B0502040204020203" pitchFamily="34" charset="-122"/>
            </a:endParaRPr>
          </a:p>
        </p:txBody>
      </p:sp>
      <p:pic>
        <p:nvPicPr>
          <p:cNvPr id="3" name="图片 2">
            <a:extLst>
              <a:ext uri="{FF2B5EF4-FFF2-40B4-BE49-F238E27FC236}">
                <a16:creationId xmlns:a16="http://schemas.microsoft.com/office/drawing/2014/main" xmlns="" id="{390452BD-EA26-40E4-937E-C323DE8B5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65" y="358140"/>
            <a:ext cx="5806273" cy="6141720"/>
          </a:xfrm>
          <a:prstGeom prst="rect">
            <a:avLst/>
          </a:prstGeom>
        </p:spPr>
      </p:pic>
      <p:sp>
        <p:nvSpPr>
          <p:cNvPr id="4" name="矩形 3">
            <a:extLst>
              <a:ext uri="{FF2B5EF4-FFF2-40B4-BE49-F238E27FC236}">
                <a16:creationId xmlns:a16="http://schemas.microsoft.com/office/drawing/2014/main" xmlns="" id="{56A5954D-0BB2-4B24-BFAC-A81C6F0F9F1D}"/>
              </a:ext>
            </a:extLst>
          </p:cNvPr>
          <p:cNvSpPr/>
          <p:nvPr/>
        </p:nvSpPr>
        <p:spPr>
          <a:xfrm>
            <a:off x="8346259" y="2518609"/>
            <a:ext cx="1773242" cy="5063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文本框 4">
            <a:extLst>
              <a:ext uri="{FF2B5EF4-FFF2-40B4-BE49-F238E27FC236}">
                <a16:creationId xmlns:a16="http://schemas.microsoft.com/office/drawing/2014/main" xmlns="" id="{C4CBA216-8224-4759-ACF0-48049732D6EF}"/>
              </a:ext>
            </a:extLst>
          </p:cNvPr>
          <p:cNvSpPr txBox="1"/>
          <p:nvPr>
            <p:custDataLst>
              <p:tags r:id="rId1"/>
            </p:custDataLst>
          </p:nvPr>
        </p:nvSpPr>
        <p:spPr>
          <a:xfrm>
            <a:off x="6722090" y="2781700"/>
            <a:ext cx="5021581" cy="1107996"/>
          </a:xfrm>
          <a:prstGeom prst="rect">
            <a:avLst/>
          </a:prstGeom>
          <a:noFill/>
        </p:spPr>
        <p:txBody>
          <a:bodyPr wrap="square" rtlCol="0">
            <a:spAutoFit/>
          </a:bodyPr>
          <a:lstStyle/>
          <a:p>
            <a:pPr algn="ctr"/>
            <a:r>
              <a:rPr lang="zh-CN" altLang="en-US" sz="6600" spc="300" dirty="0">
                <a:solidFill>
                  <a:schemeClr val="accent6">
                    <a:lumMod val="50000"/>
                  </a:schemeClr>
                </a:solidFill>
                <a:latin typeface="思源黑体 CN Bold" panose="020B0800000000000000" pitchFamily="34" charset="-122"/>
                <a:ea typeface="思源黑体 CN Bold" panose="020B0800000000000000" pitchFamily="34" charset="-122"/>
                <a:sym typeface=""/>
              </a:rPr>
              <a:t>什么是电影</a:t>
            </a:r>
          </a:p>
        </p:txBody>
      </p:sp>
      <p:sp>
        <p:nvSpPr>
          <p:cNvPr id="6" name="文本框 5">
            <a:extLst>
              <a:ext uri="{FF2B5EF4-FFF2-40B4-BE49-F238E27FC236}">
                <a16:creationId xmlns:a16="http://schemas.microsoft.com/office/drawing/2014/main" xmlns="" id="{2180EB26-CB0B-4D57-A5E2-25ED75D8F18C}"/>
              </a:ext>
            </a:extLst>
          </p:cNvPr>
          <p:cNvSpPr txBox="1"/>
          <p:nvPr/>
        </p:nvSpPr>
        <p:spPr>
          <a:xfrm>
            <a:off x="6775430" y="3954060"/>
            <a:ext cx="4914901" cy="447249"/>
          </a:xfrm>
          <a:prstGeom prst="rect">
            <a:avLst/>
          </a:prstGeom>
          <a:noFill/>
        </p:spPr>
        <p:txBody>
          <a:bodyPr vert="horz" wrap="square" rtlCol="0">
            <a:noAutofit/>
          </a:bodyPr>
          <a:lstStyle/>
          <a:p>
            <a:pPr algn="ctr"/>
            <a:r>
              <a:rPr lang="en-US" altLang="zh-CN" sz="2400" spc="600" dirty="0">
                <a:solidFill>
                  <a:schemeClr val="accent6">
                    <a:lumMod val="50000"/>
                  </a:schemeClr>
                </a:solidFill>
                <a:latin typeface="Arial Narrow" panose="020B0606020202030204" pitchFamily="34" charset="0"/>
                <a:ea typeface="思源黑体 CN ExtraLight" panose="020B0200000000000000" pitchFamily="34" charset="-122"/>
              </a:rPr>
              <a:t>WHAT IS A MOVIE</a:t>
            </a:r>
            <a:endParaRPr lang="zh-CN" altLang="en-US" sz="2400" spc="600" dirty="0">
              <a:solidFill>
                <a:schemeClr val="accent6">
                  <a:lumMod val="50000"/>
                </a:schemeClr>
              </a:solidFill>
              <a:latin typeface="Arial Narrow" panose="020B0606020202030204" pitchFamily="34" charset="0"/>
              <a:ea typeface="思源黑体 CN ExtraLight" panose="020B0200000000000000" pitchFamily="34" charset="-122"/>
            </a:endParaRPr>
          </a:p>
        </p:txBody>
      </p:sp>
      <p:sp>
        <p:nvSpPr>
          <p:cNvPr id="7" name="文本框 6">
            <a:extLst>
              <a:ext uri="{FF2B5EF4-FFF2-40B4-BE49-F238E27FC236}">
                <a16:creationId xmlns:a16="http://schemas.microsoft.com/office/drawing/2014/main" xmlns="" id="{7D835917-91F0-44C6-AA3B-A7FF61C69203}"/>
              </a:ext>
            </a:extLst>
          </p:cNvPr>
          <p:cNvSpPr txBox="1"/>
          <p:nvPr/>
        </p:nvSpPr>
        <p:spPr>
          <a:xfrm>
            <a:off x="6775430" y="4658767"/>
            <a:ext cx="4914901" cy="1335302"/>
          </a:xfrm>
          <a:prstGeom prst="rect">
            <a:avLst/>
          </a:prstGeom>
          <a:noFill/>
        </p:spPr>
        <p:txBody>
          <a:bodyPr wrap="square" rtlCol="0">
            <a:spAutoFit/>
          </a:bodyPr>
          <a:lstStyle/>
          <a:p>
            <a:pPr algn="ctr">
              <a:lnSpc>
                <a:spcPct val="150000"/>
              </a:lnSpc>
            </a:pP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Tree>
    <p:extLst>
      <p:ext uri="{BB962C8B-B14F-4D97-AF65-F5344CB8AC3E}">
        <p14:creationId xmlns:p14="http://schemas.microsoft.com/office/powerpoint/2010/main" val="13186188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anim calcmode="lin" valueType="num">
                                      <p:cBhvr>
                                        <p:cTn id="24" dur="750" fill="hold"/>
                                        <p:tgtEl>
                                          <p:spTgt spid="5"/>
                                        </p:tgtEl>
                                        <p:attrNameLst>
                                          <p:attrName>ppt_x</p:attrName>
                                        </p:attrNameLst>
                                      </p:cBhvr>
                                      <p:tavLst>
                                        <p:tav tm="0">
                                          <p:val>
                                            <p:strVal val="#ppt_x"/>
                                          </p:val>
                                        </p:tav>
                                        <p:tav tm="100000">
                                          <p:val>
                                            <p:strVal val="#ppt_x"/>
                                          </p:val>
                                        </p:tav>
                                      </p:tavLst>
                                    </p:anim>
                                    <p:anim calcmode="lin" valueType="num">
                                      <p:cBhvr>
                                        <p:cTn id="25"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randombar(horizontal)">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animBg="1"/>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22CC6F88-223E-480F-9E0B-614EC4DFF410}"/>
              </a:ext>
            </a:extLst>
          </p:cNvPr>
          <p:cNvSpPr/>
          <p:nvPr/>
        </p:nvSpPr>
        <p:spPr>
          <a:xfrm>
            <a:off x="0" y="-2"/>
            <a:ext cx="1905000" cy="6858001"/>
          </a:xfrm>
          <a:prstGeom prst="rect">
            <a:avLst/>
          </a:prstGeom>
          <a:solidFill>
            <a:schemeClr val="accent6">
              <a:lumMod val="50000"/>
            </a:schemeClr>
          </a:solidFill>
        </p:spPr>
        <p:txBody>
          <a:bodyPr wrap="square" rtlCol="0" anchor="ctr">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3" name="图片 2">
            <a:extLst>
              <a:ext uri="{FF2B5EF4-FFF2-40B4-BE49-F238E27FC236}">
                <a16:creationId xmlns:a16="http://schemas.microsoft.com/office/drawing/2014/main" xmlns="" id="{73EB9A06-CF29-4BA4-8673-A578ECB7EC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6524" y="0"/>
            <a:ext cx="10283952" cy="6858000"/>
          </a:xfrm>
          <a:prstGeom prst="rect">
            <a:avLst/>
          </a:prstGeom>
        </p:spPr>
      </p:pic>
      <p:sp>
        <p:nvSpPr>
          <p:cNvPr id="4" name="矩形 3">
            <a:extLst>
              <a:ext uri="{FF2B5EF4-FFF2-40B4-BE49-F238E27FC236}">
                <a16:creationId xmlns:a16="http://schemas.microsoft.com/office/drawing/2014/main" xmlns="" id="{02C203B5-D61A-422B-8184-8E4E87D8A1CB}"/>
              </a:ext>
            </a:extLst>
          </p:cNvPr>
          <p:cNvSpPr/>
          <p:nvPr/>
        </p:nvSpPr>
        <p:spPr>
          <a:xfrm>
            <a:off x="1905000" y="1168721"/>
            <a:ext cx="5227320" cy="4520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文本框 4">
            <a:extLst>
              <a:ext uri="{FF2B5EF4-FFF2-40B4-BE49-F238E27FC236}">
                <a16:creationId xmlns:a16="http://schemas.microsoft.com/office/drawing/2014/main" xmlns="" id="{A7C1C33B-FC84-41EA-996F-DEA15B233253}"/>
              </a:ext>
            </a:extLst>
          </p:cNvPr>
          <p:cNvSpPr txBox="1"/>
          <p:nvPr/>
        </p:nvSpPr>
        <p:spPr>
          <a:xfrm>
            <a:off x="295514" y="996323"/>
            <a:ext cx="984645" cy="5475015"/>
          </a:xfrm>
          <a:prstGeom prst="rect">
            <a:avLst/>
          </a:prstGeom>
          <a:noFill/>
        </p:spPr>
        <p:txBody>
          <a:bodyPr vert="eaVert" wrap="square" rtlCol="0">
            <a:noAutofit/>
          </a:bodyPr>
          <a:lstStyle/>
          <a:p>
            <a:pPr algn="just"/>
            <a:r>
              <a:rPr lang="en-US" altLang="zh-CN" sz="2000" spc="300" dirty="0">
                <a:solidFill>
                  <a:schemeClr val="bg1"/>
                </a:solidFill>
                <a:latin typeface="Calibri Light" panose="020F0302020204030204" pitchFamily="34" charset="0"/>
                <a:ea typeface="思源宋体 CN ExtraLight" panose="02020200000000000000" pitchFamily="18" charset="-122"/>
                <a:cs typeface="Calibri Light" panose="020F0302020204030204" pitchFamily="34" charset="0"/>
              </a:rPr>
              <a:t>THERE'S AN INTRODUCTION TO THE FILM.</a:t>
            </a:r>
          </a:p>
        </p:txBody>
      </p:sp>
      <p:sp>
        <p:nvSpPr>
          <p:cNvPr id="6" name="矩形 5">
            <a:extLst>
              <a:ext uri="{FF2B5EF4-FFF2-40B4-BE49-F238E27FC236}">
                <a16:creationId xmlns:a16="http://schemas.microsoft.com/office/drawing/2014/main" xmlns="" id="{6141D5AB-426A-4CBC-9454-99440B4540CF}"/>
              </a:ext>
            </a:extLst>
          </p:cNvPr>
          <p:cNvSpPr/>
          <p:nvPr/>
        </p:nvSpPr>
        <p:spPr>
          <a:xfrm>
            <a:off x="792481" y="510540"/>
            <a:ext cx="24384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8" name="文本框 7">
            <a:extLst>
              <a:ext uri="{FF2B5EF4-FFF2-40B4-BE49-F238E27FC236}">
                <a16:creationId xmlns:a16="http://schemas.microsoft.com/office/drawing/2014/main" xmlns="" id="{4B1E953C-D901-4318-91BA-00AF15C0E120}"/>
              </a:ext>
            </a:extLst>
          </p:cNvPr>
          <p:cNvSpPr txBox="1"/>
          <p:nvPr/>
        </p:nvSpPr>
        <p:spPr>
          <a:xfrm>
            <a:off x="2270758" y="1843781"/>
            <a:ext cx="3223272" cy="646331"/>
          </a:xfrm>
          <a:prstGeom prst="rect">
            <a:avLst/>
          </a:prstGeom>
          <a:noFill/>
        </p:spPr>
        <p:txBody>
          <a:bodyPr wrap="square" rtlCol="0">
            <a:spAutoFit/>
          </a:bodyPr>
          <a:lstStyle/>
          <a:p>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sym typeface=""/>
              </a:rPr>
              <a:t>什么是电影</a:t>
            </a:r>
          </a:p>
        </p:txBody>
      </p:sp>
      <p:sp>
        <p:nvSpPr>
          <p:cNvPr id="9" name="文本框 8">
            <a:extLst>
              <a:ext uri="{FF2B5EF4-FFF2-40B4-BE49-F238E27FC236}">
                <a16:creationId xmlns:a16="http://schemas.microsoft.com/office/drawing/2014/main" xmlns="" id="{F9DC982E-8D6C-4F4E-B4EE-D6A8089B26E0}"/>
              </a:ext>
            </a:extLst>
          </p:cNvPr>
          <p:cNvSpPr txBox="1"/>
          <p:nvPr/>
        </p:nvSpPr>
        <p:spPr>
          <a:xfrm>
            <a:off x="2270758" y="2709701"/>
            <a:ext cx="4312921" cy="2352311"/>
          </a:xfrm>
          <a:prstGeom prst="rect">
            <a:avLst/>
          </a:prstGeom>
          <a:noFill/>
        </p:spPr>
        <p:txBody>
          <a:bodyPr wrap="square" rtlCol="0">
            <a:spAutoFit/>
          </a:bodyPr>
          <a:lstStyle/>
          <a:p>
            <a:pPr>
              <a:lnSpc>
                <a:spcPct val="150000"/>
              </a:lnSpc>
            </a:pPr>
            <a:r>
              <a:rPr lang="zh-CN" altLang="en-US" sz="2000" dirty="0">
                <a:solidFill>
                  <a:schemeClr val="accent6">
                    <a:lumMod val="50000"/>
                  </a:schemeClr>
                </a:solidFill>
                <a:latin typeface="思源黑体 CN ExtraLight" panose="020B0200000000000000" pitchFamily="34" charset="-122"/>
                <a:ea typeface="思源黑体 CN ExtraLight" panose="020B0200000000000000" pitchFamily="34" charset="-122"/>
              </a:rPr>
              <a:t>电影是一种综合艺术，用强灯光把拍摄的形象连续放映在银幕上，看起来像实在活动的形象。</a:t>
            </a:r>
          </a:p>
          <a:p>
            <a:pPr>
              <a:lnSpc>
                <a:spcPct val="150000"/>
              </a:lnSpc>
            </a:pPr>
            <a:r>
              <a:rPr lang="zh-CN" altLang="en-US" sz="2000" dirty="0">
                <a:solidFill>
                  <a:schemeClr val="accent6">
                    <a:lumMod val="50000"/>
                  </a:schemeClr>
                </a:solidFill>
                <a:latin typeface="思源黑体 CN ExtraLight" panose="020B0200000000000000" pitchFamily="34" charset="-122"/>
                <a:ea typeface="思源黑体 CN ExtraLight" panose="020B0200000000000000" pitchFamily="34" charset="-122"/>
              </a:rPr>
              <a:t>从有声电影到现在，已经发展到了科技的时代</a:t>
            </a:r>
            <a:r>
              <a:rPr lang="en-US" altLang="zh-CN" sz="2000" dirty="0">
                <a:solidFill>
                  <a:schemeClr val="accent6">
                    <a:lumMod val="50000"/>
                  </a:schemeClr>
                </a:solidFill>
                <a:latin typeface="思源黑体 CN ExtraLight" panose="020B0200000000000000" pitchFamily="34" charset="-122"/>
                <a:ea typeface="思源黑体 CN ExtraLight" panose="020B0200000000000000" pitchFamily="34" charset="-122"/>
              </a:rPr>
              <a:t>---</a:t>
            </a:r>
            <a:r>
              <a:rPr lang="zh-CN" altLang="en-US" sz="2000" dirty="0">
                <a:solidFill>
                  <a:schemeClr val="accent6">
                    <a:lumMod val="50000"/>
                  </a:schemeClr>
                </a:solidFill>
                <a:latin typeface="思源黑体 CN ExtraLight" panose="020B0200000000000000" pitchFamily="34" charset="-122"/>
                <a:ea typeface="思源黑体 CN ExtraLight" panose="020B0200000000000000" pitchFamily="34" charset="-122"/>
              </a:rPr>
              <a:t>运用大量的电脑特技制作。</a:t>
            </a:r>
          </a:p>
        </p:txBody>
      </p:sp>
    </p:spTree>
    <p:extLst>
      <p:ext uri="{BB962C8B-B14F-4D97-AF65-F5344CB8AC3E}">
        <p14:creationId xmlns:p14="http://schemas.microsoft.com/office/powerpoint/2010/main" val="23841674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randombar(horizontal)">
                                      <p:cBhvr>
                                        <p:cTn id="35" dur="500"/>
                                        <p:tgtEl>
                                          <p:spTgt spid="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5" grpId="0"/>
      <p:bldP spid="6" grpId="0" animBg="1"/>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a16="http://schemas.microsoft.com/office/drawing/2014/main" xmlns="" id="{6CF19B8B-0750-4942-B6DF-9D1394D6289D}"/>
              </a:ext>
            </a:extLst>
          </p:cNvPr>
          <p:cNvSpPr txBox="1"/>
          <p:nvPr/>
        </p:nvSpPr>
        <p:spPr>
          <a:xfrm>
            <a:off x="6396993" y="4882892"/>
            <a:ext cx="5291770" cy="129529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dirty="0">
                <a:latin typeface="思源黑体 CN ExtraLight" panose="020B0200000000000000" pitchFamily="34" charset="-122"/>
                <a:ea typeface="思源黑体 CN ExtraLight" panose="020B0200000000000000" pitchFamily="34" charset="-122"/>
              </a:rPr>
              <a:t>In 1895, French brothers Auguste Lumiere and Louis Lumiere showed their invention of movie projector to the public.</a:t>
            </a:r>
          </a:p>
        </p:txBody>
      </p:sp>
      <p:sp>
        <p:nvSpPr>
          <p:cNvPr id="17" name="文本框 16">
            <a:extLst>
              <a:ext uri="{FF2B5EF4-FFF2-40B4-BE49-F238E27FC236}">
                <a16:creationId xmlns:a16="http://schemas.microsoft.com/office/drawing/2014/main" xmlns="" id="{E33EE8EC-D15C-4FEB-976C-971122E86509}"/>
              </a:ext>
            </a:extLst>
          </p:cNvPr>
          <p:cNvSpPr txBox="1"/>
          <p:nvPr/>
        </p:nvSpPr>
        <p:spPr>
          <a:xfrm>
            <a:off x="625159" y="4158347"/>
            <a:ext cx="2705418" cy="646331"/>
          </a:xfrm>
          <a:prstGeom prst="rect">
            <a:avLst/>
          </a:prstGeom>
          <a:noFill/>
        </p:spPr>
        <p:txBody>
          <a:bodyPr wrap="square" rtlCol="0">
            <a:spAutoFit/>
          </a:bodyPr>
          <a:lstStyle/>
          <a:p>
            <a:r>
              <a:rPr lang="zh-CN" altLang="en-US" sz="3600" spc="300" dirty="0">
                <a:solidFill>
                  <a:schemeClr val="accent6">
                    <a:lumMod val="50000"/>
                  </a:schemeClr>
                </a:solidFill>
                <a:latin typeface="思源黑体 CN Bold" panose="020B0800000000000000" pitchFamily="34" charset="-122"/>
                <a:ea typeface="思源黑体 CN Bold" panose="020B0800000000000000" pitchFamily="34" charset="-122"/>
                <a:sym typeface=""/>
              </a:rPr>
              <a:t>什么是电影</a:t>
            </a:r>
          </a:p>
        </p:txBody>
      </p:sp>
      <p:sp>
        <p:nvSpPr>
          <p:cNvPr id="18" name="文本框 17">
            <a:extLst>
              <a:ext uri="{FF2B5EF4-FFF2-40B4-BE49-F238E27FC236}">
                <a16:creationId xmlns:a16="http://schemas.microsoft.com/office/drawing/2014/main" xmlns="" id="{F4ABEA47-1367-41FF-9505-C0F1050A94F6}"/>
              </a:ext>
            </a:extLst>
          </p:cNvPr>
          <p:cNvSpPr txBox="1"/>
          <p:nvPr/>
        </p:nvSpPr>
        <p:spPr>
          <a:xfrm>
            <a:off x="503239" y="4924534"/>
            <a:ext cx="5291770" cy="129529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dirty="0">
                <a:latin typeface="思源黑体 CN ExtraLight" panose="020B0200000000000000" pitchFamily="34" charset="-122"/>
                <a:ea typeface="思源黑体 CN ExtraLight" panose="020B0200000000000000" pitchFamily="34" charset="-122"/>
              </a:rPr>
              <a:t>1895</a:t>
            </a:r>
            <a:r>
              <a:rPr lang="zh-CN" altLang="en-US" dirty="0">
                <a:latin typeface="思源黑体 CN ExtraLight" panose="020B0200000000000000" pitchFamily="34" charset="-122"/>
                <a:ea typeface="思源黑体 CN ExtraLight" panose="020B0200000000000000" pitchFamily="34" charset="-122"/>
              </a:rPr>
              <a:t>年</a:t>
            </a:r>
            <a:r>
              <a:rPr lang="en-US" altLang="zh-CN" dirty="0">
                <a:latin typeface="思源黑体 CN ExtraLight" panose="020B0200000000000000" pitchFamily="34" charset="-122"/>
                <a:ea typeface="思源黑体 CN ExtraLight" panose="020B0200000000000000" pitchFamily="34" charset="-122"/>
              </a:rPr>
              <a:t>2</a:t>
            </a:r>
            <a:r>
              <a:rPr lang="zh-CN" altLang="en-US" dirty="0">
                <a:latin typeface="思源黑体 CN ExtraLight" panose="020B0200000000000000" pitchFamily="34" charset="-122"/>
                <a:ea typeface="思源黑体 CN ExtraLight" panose="020B0200000000000000" pitchFamily="34" charset="-122"/>
              </a:rPr>
              <a:t>月</a:t>
            </a:r>
            <a:r>
              <a:rPr lang="en-US" altLang="zh-CN" dirty="0">
                <a:latin typeface="思源黑体 CN ExtraLight" panose="020B0200000000000000" pitchFamily="34" charset="-122"/>
                <a:ea typeface="思源黑体 CN ExtraLight" panose="020B0200000000000000" pitchFamily="34" charset="-122"/>
              </a:rPr>
              <a:t>28</a:t>
            </a:r>
            <a:r>
              <a:rPr lang="zh-CN" altLang="en-US" dirty="0">
                <a:latin typeface="思源黑体 CN ExtraLight" panose="020B0200000000000000" pitchFamily="34" charset="-122"/>
                <a:ea typeface="思源黑体 CN ExtraLight" panose="020B0200000000000000" pitchFamily="34" charset="-122"/>
              </a:rPr>
              <a:t>日，卢米艾尔兄弟在巴黎卡普辛路</a:t>
            </a:r>
            <a:r>
              <a:rPr lang="en-US" altLang="zh-CN" dirty="0">
                <a:latin typeface="思源黑体 CN ExtraLight" panose="020B0200000000000000" pitchFamily="34" charset="-122"/>
                <a:ea typeface="思源黑体 CN ExtraLight" panose="020B0200000000000000" pitchFamily="34" charset="-122"/>
              </a:rPr>
              <a:t>14</a:t>
            </a:r>
            <a:r>
              <a:rPr lang="zh-CN" altLang="en-US" dirty="0">
                <a:latin typeface="思源黑体 CN ExtraLight" panose="020B0200000000000000" pitchFamily="34" charset="-122"/>
                <a:ea typeface="思源黑体 CN ExtraLight" panose="020B0200000000000000" pitchFamily="34" charset="-122"/>
              </a:rPr>
              <a:t>号咖啡馆的成功放映，正式标志着“电影时代”的来临。</a:t>
            </a:r>
          </a:p>
        </p:txBody>
      </p:sp>
      <p:pic>
        <p:nvPicPr>
          <p:cNvPr id="25" name="图片 24">
            <a:extLst>
              <a:ext uri="{FF2B5EF4-FFF2-40B4-BE49-F238E27FC236}">
                <a16:creationId xmlns:a16="http://schemas.microsoft.com/office/drawing/2014/main" xmlns="" id="{FD00113F-1BB2-4C16-8D89-FDBA8A6483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159" y="639083"/>
            <a:ext cx="10926761" cy="3121931"/>
          </a:xfrm>
          <a:prstGeom prst="rect">
            <a:avLst/>
          </a:prstGeom>
        </p:spPr>
      </p:pic>
      <p:sp>
        <p:nvSpPr>
          <p:cNvPr id="26" name="矩形 25">
            <a:extLst>
              <a:ext uri="{FF2B5EF4-FFF2-40B4-BE49-F238E27FC236}">
                <a16:creationId xmlns:a16="http://schemas.microsoft.com/office/drawing/2014/main" xmlns="" id="{D53C1556-EBBD-4615-8F60-68F24ECBE4C3}"/>
              </a:ext>
            </a:extLst>
          </p:cNvPr>
          <p:cNvSpPr/>
          <p:nvPr/>
        </p:nvSpPr>
        <p:spPr>
          <a:xfrm>
            <a:off x="9704548" y="0"/>
            <a:ext cx="929640" cy="226980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55007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750"/>
                                        <p:tgtEl>
                                          <p:spTgt spid="18"/>
                                        </p:tgtEl>
                                      </p:cBhvr>
                                    </p:animEffect>
                                    <p:anim calcmode="lin" valueType="num">
                                      <p:cBhvr>
                                        <p:cTn id="27" dur="750" fill="hold"/>
                                        <p:tgtEl>
                                          <p:spTgt spid="18"/>
                                        </p:tgtEl>
                                        <p:attrNameLst>
                                          <p:attrName>ppt_x</p:attrName>
                                        </p:attrNameLst>
                                      </p:cBhvr>
                                      <p:tavLst>
                                        <p:tav tm="0">
                                          <p:val>
                                            <p:strVal val="#ppt_x"/>
                                          </p:val>
                                        </p:tav>
                                        <p:tav tm="100000">
                                          <p:val>
                                            <p:strVal val="#ppt_x"/>
                                          </p:val>
                                        </p:tav>
                                      </p:tavLst>
                                    </p:anim>
                                    <p:anim calcmode="lin" valueType="num">
                                      <p:cBhvr>
                                        <p:cTn id="28" dur="75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750"/>
                                        <p:tgtEl>
                                          <p:spTgt spid="16"/>
                                        </p:tgtEl>
                                      </p:cBhvr>
                                    </p:animEffect>
                                    <p:anim calcmode="lin" valueType="num">
                                      <p:cBhvr>
                                        <p:cTn id="34" dur="750" fill="hold"/>
                                        <p:tgtEl>
                                          <p:spTgt spid="16"/>
                                        </p:tgtEl>
                                        <p:attrNameLst>
                                          <p:attrName>ppt_x</p:attrName>
                                        </p:attrNameLst>
                                      </p:cBhvr>
                                      <p:tavLst>
                                        <p:tav tm="0">
                                          <p:val>
                                            <p:strVal val="#ppt_x"/>
                                          </p:val>
                                        </p:tav>
                                        <p:tav tm="100000">
                                          <p:val>
                                            <p:strVal val="#ppt_x"/>
                                          </p:val>
                                        </p:tav>
                                      </p:tavLst>
                                    </p:anim>
                                    <p:anim calcmode="lin" valueType="num">
                                      <p:cBhvr>
                                        <p:cTn id="35"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13CE46E6-B7FC-4E43-BC7B-9C0002EE8011}"/>
              </a:ext>
            </a:extLst>
          </p:cNvPr>
          <p:cNvSpPr txBox="1"/>
          <p:nvPr/>
        </p:nvSpPr>
        <p:spPr>
          <a:xfrm>
            <a:off x="8157848" y="653745"/>
            <a:ext cx="1997663" cy="2215991"/>
          </a:xfrm>
          <a:prstGeom prst="rect">
            <a:avLst/>
          </a:prstGeom>
          <a:noFill/>
        </p:spPr>
        <p:txBody>
          <a:bodyPr wrap="none" rtlCol="0">
            <a:spAutoFit/>
          </a:bodyPr>
          <a:lstStyle/>
          <a:p>
            <a:pPr algn="ctr"/>
            <a:r>
              <a:rPr lang="en-US" altLang="zh-CN" sz="13800" spc="-300" dirty="0">
                <a:solidFill>
                  <a:schemeClr val="accent6">
                    <a:lumMod val="50000"/>
                  </a:schemeClr>
                </a:solidFill>
                <a:latin typeface="Bahnschrift SemiBold" panose="020B0502040204020203" pitchFamily="34" charset="0"/>
                <a:ea typeface="Microsoft YaHei UI Light" panose="020B0502040204020203" pitchFamily="34" charset="-122"/>
              </a:rPr>
              <a:t>02</a:t>
            </a:r>
            <a:endParaRPr lang="zh-CN" altLang="en-US" sz="13800" spc="-300" dirty="0">
              <a:solidFill>
                <a:schemeClr val="accent6">
                  <a:lumMod val="50000"/>
                </a:schemeClr>
              </a:solidFill>
              <a:latin typeface="Bahnschrift SemiBold" panose="020B0502040204020203" pitchFamily="34" charset="0"/>
              <a:ea typeface="Microsoft YaHei UI Light" panose="020B0502040204020203" pitchFamily="34" charset="-122"/>
            </a:endParaRPr>
          </a:p>
        </p:txBody>
      </p:sp>
      <p:pic>
        <p:nvPicPr>
          <p:cNvPr id="3" name="图片 2">
            <a:extLst>
              <a:ext uri="{FF2B5EF4-FFF2-40B4-BE49-F238E27FC236}">
                <a16:creationId xmlns:a16="http://schemas.microsoft.com/office/drawing/2014/main" xmlns="" id="{390452BD-EA26-40E4-937E-C323DE8B5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65" y="358140"/>
            <a:ext cx="5806273" cy="6141720"/>
          </a:xfrm>
          <a:prstGeom prst="rect">
            <a:avLst/>
          </a:prstGeom>
        </p:spPr>
      </p:pic>
      <p:sp>
        <p:nvSpPr>
          <p:cNvPr id="4" name="矩形 3">
            <a:extLst>
              <a:ext uri="{FF2B5EF4-FFF2-40B4-BE49-F238E27FC236}">
                <a16:creationId xmlns:a16="http://schemas.microsoft.com/office/drawing/2014/main" xmlns="" id="{56A5954D-0BB2-4B24-BFAC-A81C6F0F9F1D}"/>
              </a:ext>
            </a:extLst>
          </p:cNvPr>
          <p:cNvSpPr/>
          <p:nvPr/>
        </p:nvSpPr>
        <p:spPr>
          <a:xfrm>
            <a:off x="8346259" y="2671009"/>
            <a:ext cx="1773242" cy="5063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文本框 4">
            <a:extLst>
              <a:ext uri="{FF2B5EF4-FFF2-40B4-BE49-F238E27FC236}">
                <a16:creationId xmlns:a16="http://schemas.microsoft.com/office/drawing/2014/main" xmlns="" id="{C4CBA216-8224-4759-ACF0-48049732D6EF}"/>
              </a:ext>
            </a:extLst>
          </p:cNvPr>
          <p:cNvSpPr txBox="1"/>
          <p:nvPr>
            <p:custDataLst>
              <p:tags r:id="rId1"/>
            </p:custDataLst>
          </p:nvPr>
        </p:nvSpPr>
        <p:spPr>
          <a:xfrm>
            <a:off x="6722090" y="2934100"/>
            <a:ext cx="5021581" cy="769441"/>
          </a:xfrm>
          <a:prstGeom prst="rect">
            <a:avLst/>
          </a:prstGeom>
          <a:noFill/>
        </p:spPr>
        <p:txBody>
          <a:bodyPr wrap="square" rtlCol="0">
            <a:spAutoFit/>
          </a:bodyPr>
          <a:lstStyle/>
          <a:p>
            <a:pPr algn="ctr"/>
            <a:r>
              <a:rPr lang="zh-CN" altLang="en-US" sz="4400" spc="300" dirty="0">
                <a:solidFill>
                  <a:schemeClr val="accent6">
                    <a:lumMod val="50000"/>
                  </a:schemeClr>
                </a:solidFill>
                <a:latin typeface="思源黑体 CN Bold" panose="020B0800000000000000" pitchFamily="34" charset="-122"/>
                <a:ea typeface="思源黑体 CN Bold" panose="020B0800000000000000" pitchFamily="34" charset="-122"/>
                <a:sym typeface=""/>
              </a:rPr>
              <a:t>著名电影节与奖项</a:t>
            </a:r>
          </a:p>
        </p:txBody>
      </p:sp>
      <p:sp>
        <p:nvSpPr>
          <p:cNvPr id="7" name="文本框 6">
            <a:extLst>
              <a:ext uri="{FF2B5EF4-FFF2-40B4-BE49-F238E27FC236}">
                <a16:creationId xmlns:a16="http://schemas.microsoft.com/office/drawing/2014/main" xmlns="" id="{7D835917-91F0-44C6-AA3B-A7FF61C69203}"/>
              </a:ext>
            </a:extLst>
          </p:cNvPr>
          <p:cNvSpPr txBox="1"/>
          <p:nvPr/>
        </p:nvSpPr>
        <p:spPr>
          <a:xfrm>
            <a:off x="6775429" y="4399687"/>
            <a:ext cx="4914901" cy="1335302"/>
          </a:xfrm>
          <a:prstGeom prst="rect">
            <a:avLst/>
          </a:prstGeom>
          <a:noFill/>
        </p:spPr>
        <p:txBody>
          <a:bodyPr wrap="square" rtlCol="0">
            <a:spAutoFit/>
          </a:bodyPr>
          <a:lstStyle/>
          <a:p>
            <a:pPr algn="ctr">
              <a:lnSpc>
                <a:spcPct val="150000"/>
              </a:lnSpc>
            </a:pP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10" name="文本框 9">
            <a:extLst>
              <a:ext uri="{FF2B5EF4-FFF2-40B4-BE49-F238E27FC236}">
                <a16:creationId xmlns:a16="http://schemas.microsoft.com/office/drawing/2014/main" xmlns="" id="{73CA3A2A-875B-4510-91F2-14C4CA1C8A77}"/>
              </a:ext>
            </a:extLst>
          </p:cNvPr>
          <p:cNvSpPr txBox="1"/>
          <p:nvPr/>
        </p:nvSpPr>
        <p:spPr>
          <a:xfrm>
            <a:off x="6722090" y="3754341"/>
            <a:ext cx="5021581" cy="307777"/>
          </a:xfrm>
          <a:prstGeom prst="rect">
            <a:avLst/>
          </a:prstGeom>
          <a:noFill/>
        </p:spPr>
        <p:txBody>
          <a:bodyPr vert="horz" wrap="square" rtlCol="0">
            <a:noAutofit/>
          </a:bodyPr>
          <a:lstStyle>
            <a:defPPr>
              <a:defRPr lang="zh-CN"/>
            </a:defPPr>
            <a:lvl1pPr algn="ctr">
              <a:defRPr sz="2400" spc="600">
                <a:solidFill>
                  <a:schemeClr val="accent6">
                    <a:lumMod val="50000"/>
                  </a:schemeClr>
                </a:solidFill>
                <a:latin typeface="Arial Narrow" panose="020B0606020202030204" pitchFamily="34" charset="0"/>
                <a:ea typeface="思源黑体 CN ExtraLight" panose="020B0200000000000000" pitchFamily="34" charset="-122"/>
              </a:defRPr>
            </a:lvl1pPr>
          </a:lstStyle>
          <a:p>
            <a:r>
              <a:rPr lang="en-US" altLang="zh-CN" sz="1800" spc="300" dirty="0"/>
              <a:t>FAMOUS FILM FESTIVAL AND AWARD</a:t>
            </a:r>
            <a:endParaRPr lang="zh-CN" altLang="en-US" sz="1800" spc="300" dirty="0"/>
          </a:p>
        </p:txBody>
      </p:sp>
    </p:spTree>
    <p:extLst>
      <p:ext uri="{BB962C8B-B14F-4D97-AF65-F5344CB8AC3E}">
        <p14:creationId xmlns:p14="http://schemas.microsoft.com/office/powerpoint/2010/main" val="904584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anim calcmode="lin" valueType="num">
                                      <p:cBhvr>
                                        <p:cTn id="24" dur="750" fill="hold"/>
                                        <p:tgtEl>
                                          <p:spTgt spid="5"/>
                                        </p:tgtEl>
                                        <p:attrNameLst>
                                          <p:attrName>ppt_x</p:attrName>
                                        </p:attrNameLst>
                                      </p:cBhvr>
                                      <p:tavLst>
                                        <p:tav tm="0">
                                          <p:val>
                                            <p:strVal val="#ppt_x"/>
                                          </p:val>
                                        </p:tav>
                                        <p:tav tm="100000">
                                          <p:val>
                                            <p:strVal val="#ppt_x"/>
                                          </p:val>
                                        </p:tav>
                                      </p:tavLst>
                                    </p:anim>
                                    <p:anim calcmode="lin" valueType="num">
                                      <p:cBhvr>
                                        <p:cTn id="25"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animBg="1"/>
      <p:bldP spid="5" grpId="0"/>
      <p:bldP spid="7"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a:extLst>
              <a:ext uri="{FF2B5EF4-FFF2-40B4-BE49-F238E27FC236}">
                <a16:creationId xmlns:a16="http://schemas.microsoft.com/office/drawing/2014/main" xmlns="" id="{A5FD95D6-B239-44A8-BC08-8DD84A9616E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6248273" y="664517"/>
            <a:ext cx="2576512" cy="3246526"/>
          </a:xfrm>
        </p:spPr>
      </p:pic>
      <p:pic>
        <p:nvPicPr>
          <p:cNvPr id="16" name="图片占位符 15">
            <a:extLst>
              <a:ext uri="{FF2B5EF4-FFF2-40B4-BE49-F238E27FC236}">
                <a16:creationId xmlns:a16="http://schemas.microsoft.com/office/drawing/2014/main" xmlns="" id="{D5CDD108-57B5-4A3C-8209-844DE231539C}"/>
              </a:ext>
            </a:extLst>
          </p:cNvPr>
          <p:cNvPicPr>
            <a:picLocks noGrp="1" noChangeAspect="1"/>
          </p:cNvPicPr>
          <p:nvPr>
            <p:ph type="pic" sz="quarter" idx="11"/>
          </p:nvPr>
        </p:nvPicPr>
        <p:blipFill rotWithShape="1">
          <a:blip r:embed="rId3">
            <a:grayscl/>
            <a:extLst>
              <a:ext uri="{28A0092B-C50C-407E-A947-70E740481C1C}">
                <a14:useLocalDpi xmlns:a14="http://schemas.microsoft.com/office/drawing/2010/main" val="0"/>
              </a:ext>
            </a:extLst>
          </a:blip>
          <a:srcRect t="5343" b="29941"/>
          <a:stretch/>
        </p:blipFill>
        <p:spPr>
          <a:xfrm>
            <a:off x="6248273" y="4095149"/>
            <a:ext cx="2576512" cy="2211387"/>
          </a:xfrm>
        </p:spPr>
      </p:pic>
      <p:pic>
        <p:nvPicPr>
          <p:cNvPr id="14" name="图片占位符 13">
            <a:extLst>
              <a:ext uri="{FF2B5EF4-FFF2-40B4-BE49-F238E27FC236}">
                <a16:creationId xmlns:a16="http://schemas.microsoft.com/office/drawing/2014/main" xmlns="" id="{A73F11EE-ED94-47DF-8BE3-6260A8AECB94}"/>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9051798" y="2770119"/>
            <a:ext cx="2698750" cy="3535883"/>
          </a:xfrm>
        </p:spPr>
      </p:pic>
      <p:pic>
        <p:nvPicPr>
          <p:cNvPr id="12" name="图片占位符 11">
            <a:extLst>
              <a:ext uri="{FF2B5EF4-FFF2-40B4-BE49-F238E27FC236}">
                <a16:creationId xmlns:a16="http://schemas.microsoft.com/office/drawing/2014/main" xmlns="" id="{FA6E4F0A-3F11-4A6F-8032-185569C4A747}"/>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9052032" y="662974"/>
            <a:ext cx="2698281" cy="1939925"/>
          </a:xfrm>
        </p:spPr>
      </p:pic>
      <p:sp>
        <p:nvSpPr>
          <p:cNvPr id="8" name="矩形 7">
            <a:extLst>
              <a:ext uri="{FF2B5EF4-FFF2-40B4-BE49-F238E27FC236}">
                <a16:creationId xmlns:a16="http://schemas.microsoft.com/office/drawing/2014/main" xmlns="" id="{A47DB3CF-3715-4CAA-A644-A269D5473E78}"/>
              </a:ext>
            </a:extLst>
          </p:cNvPr>
          <p:cNvSpPr/>
          <p:nvPr/>
        </p:nvSpPr>
        <p:spPr>
          <a:xfrm>
            <a:off x="418005" y="941242"/>
            <a:ext cx="4744551" cy="707886"/>
          </a:xfrm>
          <a:prstGeom prst="rect">
            <a:avLst/>
          </a:prstGeom>
          <a:noFill/>
        </p:spPr>
        <p:txBody>
          <a:bodyPr wrap="square" rtlCol="0">
            <a:spAutoFit/>
          </a:bodyPr>
          <a:lstStyle/>
          <a:p>
            <a:r>
              <a:rPr lang="zh-CN" altLang="en-US" sz="4000" spc="300" dirty="0">
                <a:solidFill>
                  <a:schemeClr val="accent6">
                    <a:lumMod val="50000"/>
                  </a:schemeClr>
                </a:solidFill>
                <a:latin typeface="思源黑体 CN Bold" panose="020B0800000000000000" pitchFamily="34" charset="-122"/>
                <a:ea typeface="思源黑体 CN Bold" panose="020B0800000000000000" pitchFamily="34" charset="-122"/>
              </a:rPr>
              <a:t>著名电影节与奖项</a:t>
            </a:r>
          </a:p>
        </p:txBody>
      </p:sp>
      <p:graphicFrame>
        <p:nvGraphicFramePr>
          <p:cNvPr id="51" name="表格 51">
            <a:extLst>
              <a:ext uri="{FF2B5EF4-FFF2-40B4-BE49-F238E27FC236}">
                <a16:creationId xmlns:a16="http://schemas.microsoft.com/office/drawing/2014/main" xmlns="" id="{7BBC4788-753E-4547-966B-DCCEF8593E71}"/>
              </a:ext>
            </a:extLst>
          </p:cNvPr>
          <p:cNvGraphicFramePr>
            <a:graphicFrameLocks noGrp="1"/>
          </p:cNvGraphicFramePr>
          <p:nvPr>
            <p:extLst>
              <p:ext uri="{D42A27DB-BD31-4B8C-83A1-F6EECF244321}">
                <p14:modId xmlns:p14="http://schemas.microsoft.com/office/powerpoint/2010/main" val="2627763464"/>
              </p:ext>
            </p:extLst>
          </p:nvPr>
        </p:nvGraphicFramePr>
        <p:xfrm>
          <a:off x="418005" y="2127118"/>
          <a:ext cx="6428272" cy="4114800"/>
        </p:xfrm>
        <a:graphic>
          <a:graphicData uri="http://schemas.openxmlformats.org/drawingml/2006/table">
            <a:tbl>
              <a:tblPr firstRow="1" bandRow="1">
                <a:tableStyleId>{5C22544A-7EE6-4342-B048-85BDC9FD1C3A}</a:tableStyleId>
              </a:tblPr>
              <a:tblGrid>
                <a:gridCol w="4016715">
                  <a:extLst>
                    <a:ext uri="{9D8B030D-6E8A-4147-A177-3AD203B41FA5}">
                      <a16:colId xmlns:a16="http://schemas.microsoft.com/office/drawing/2014/main" xmlns="" val="4273419343"/>
                    </a:ext>
                  </a:extLst>
                </a:gridCol>
                <a:gridCol w="2411557">
                  <a:extLst>
                    <a:ext uri="{9D8B030D-6E8A-4147-A177-3AD203B41FA5}">
                      <a16:colId xmlns:a16="http://schemas.microsoft.com/office/drawing/2014/main" xmlns="" val="1922236085"/>
                    </a:ext>
                  </a:extLst>
                </a:gridCol>
              </a:tblGrid>
              <a:tr h="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美国奥斯卡</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金像奖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607248"/>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意大利威尼斯国际电影节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金狮奖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520110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法国戛纳国际电影节</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金棕榈奖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0887754"/>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德国柏林国际电影节</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金熊奖</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5855240"/>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俄罗斯莫斯科国际电影节</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圣</a:t>
                      </a:r>
                      <a:r>
                        <a:rPr lang="en-US" altLang="zh-CN" sz="2400" b="0" dirty="0">
                          <a:solidFill>
                            <a:schemeClr val="tx1"/>
                          </a:solidFill>
                          <a:latin typeface="思源黑体 CN ExtraLight" panose="020B0200000000000000" pitchFamily="34" charset="-122"/>
                          <a:ea typeface="思源黑体 CN ExtraLight" panose="020B0200000000000000" pitchFamily="34" charset="-122"/>
                        </a:rPr>
                        <a:t>·</a:t>
                      </a: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乔治奖</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65063573"/>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日本东京国际电影节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东京大奖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81076272"/>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埃及开罗国际电影节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金字塔奖</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58428789"/>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捷克卡罗维法利国际电影节</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水晶球奖</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68086064"/>
                  </a:ext>
                </a:extLst>
              </a:tr>
              <a:tr h="370840">
                <a:tc>
                  <a:txBody>
                    <a:bodyPr/>
                    <a:lstStyle/>
                    <a:p>
                      <a:r>
                        <a:rPr lang="zh-CN" altLang="en-US" sz="2400" b="0" dirty="0">
                          <a:solidFill>
                            <a:schemeClr val="tx1"/>
                          </a:solidFill>
                          <a:latin typeface="思源黑体 CN ExtraLight" panose="020B0200000000000000" pitchFamily="34" charset="-122"/>
                          <a:ea typeface="思源黑体 CN ExtraLight" panose="020B0200000000000000" pitchFamily="34" charset="-122"/>
                        </a:rPr>
                        <a:t>加拿大蒙特利尔国际电影节</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0" dirty="0">
                          <a:solidFill>
                            <a:schemeClr val="tx1"/>
                          </a:solidFill>
                          <a:latin typeface="思源黑体 CN ExtraLight" panose="020B0200000000000000" pitchFamily="34" charset="-122"/>
                          <a:ea typeface="思源黑体 CN ExtraLight" panose="020B0200000000000000" pitchFamily="34" charset="-122"/>
                        </a:rPr>
                        <a:t>美洲大奖</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24035780"/>
                  </a:ext>
                </a:extLst>
              </a:tr>
            </a:tbl>
          </a:graphicData>
        </a:graphic>
      </p:graphicFrame>
      <p:sp>
        <p:nvSpPr>
          <p:cNvPr id="57" name="矩形 56">
            <a:extLst>
              <a:ext uri="{FF2B5EF4-FFF2-40B4-BE49-F238E27FC236}">
                <a16:creationId xmlns:a16="http://schemas.microsoft.com/office/drawing/2014/main" xmlns="" id="{1E446FA2-1426-484E-90FC-A0A5A3D1E308}"/>
              </a:ext>
            </a:extLst>
          </p:cNvPr>
          <p:cNvSpPr/>
          <p:nvPr/>
        </p:nvSpPr>
        <p:spPr>
          <a:xfrm>
            <a:off x="-1125251" y="-4626330"/>
            <a:ext cx="486030" cy="499624"/>
          </a:xfrm>
          <a:prstGeom prst="rect">
            <a:avLst/>
          </a:prstGeom>
        </p:spPr>
        <p:txBody>
          <a:bodyPr wrap="none">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    </a:t>
            </a:r>
          </a:p>
        </p:txBody>
      </p:sp>
      <p:sp>
        <p:nvSpPr>
          <p:cNvPr id="60" name="矩形 59">
            <a:extLst>
              <a:ext uri="{FF2B5EF4-FFF2-40B4-BE49-F238E27FC236}">
                <a16:creationId xmlns:a16="http://schemas.microsoft.com/office/drawing/2014/main" xmlns="" id="{9E2C62F8-A7B3-4B20-94BA-AE62015029AC}"/>
              </a:ext>
            </a:extLst>
          </p:cNvPr>
          <p:cNvSpPr/>
          <p:nvPr/>
        </p:nvSpPr>
        <p:spPr>
          <a:xfrm>
            <a:off x="-1125251" y="-3254730"/>
            <a:ext cx="410690" cy="499624"/>
          </a:xfrm>
          <a:prstGeom prst="rect">
            <a:avLst/>
          </a:prstGeom>
        </p:spPr>
        <p:txBody>
          <a:bodyPr wrap="none">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   </a:t>
            </a:r>
          </a:p>
        </p:txBody>
      </p:sp>
      <p:sp>
        <p:nvSpPr>
          <p:cNvPr id="63" name="矩形 62">
            <a:extLst>
              <a:ext uri="{FF2B5EF4-FFF2-40B4-BE49-F238E27FC236}">
                <a16:creationId xmlns:a16="http://schemas.microsoft.com/office/drawing/2014/main" xmlns="" id="{EC117883-261E-4B25-B0BF-6A3A488AEEB4}"/>
              </a:ext>
            </a:extLst>
          </p:cNvPr>
          <p:cNvSpPr/>
          <p:nvPr/>
        </p:nvSpPr>
        <p:spPr>
          <a:xfrm>
            <a:off x="-27813000" y="-24612600"/>
            <a:ext cx="2133600" cy="12954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64" name="矩形 63">
            <a:extLst>
              <a:ext uri="{FF2B5EF4-FFF2-40B4-BE49-F238E27FC236}">
                <a16:creationId xmlns:a16="http://schemas.microsoft.com/office/drawing/2014/main" xmlns="" id="{56EE007E-4343-48B3-A10D-2068688F0836}"/>
              </a:ext>
            </a:extLst>
          </p:cNvPr>
          <p:cNvSpPr/>
          <p:nvPr/>
        </p:nvSpPr>
        <p:spPr>
          <a:xfrm>
            <a:off x="36804600" y="-23964900"/>
            <a:ext cx="2133600" cy="12954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65" name="矩形 64">
            <a:extLst>
              <a:ext uri="{FF2B5EF4-FFF2-40B4-BE49-F238E27FC236}">
                <a16:creationId xmlns:a16="http://schemas.microsoft.com/office/drawing/2014/main" xmlns="" id="{2DC0300C-8FB0-4C66-B23F-562FECC8FCD9}"/>
              </a:ext>
            </a:extLst>
          </p:cNvPr>
          <p:cNvSpPr/>
          <p:nvPr/>
        </p:nvSpPr>
        <p:spPr>
          <a:xfrm>
            <a:off x="-26746200" y="30746700"/>
            <a:ext cx="2133600" cy="12954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66" name="矩形 65">
            <a:extLst>
              <a:ext uri="{FF2B5EF4-FFF2-40B4-BE49-F238E27FC236}">
                <a16:creationId xmlns:a16="http://schemas.microsoft.com/office/drawing/2014/main" xmlns="" id="{B1156FEF-2C68-4B22-B9F2-4812C5275A5D}"/>
              </a:ext>
            </a:extLst>
          </p:cNvPr>
          <p:cNvSpPr/>
          <p:nvPr/>
        </p:nvSpPr>
        <p:spPr>
          <a:xfrm>
            <a:off x="39014400" y="31051500"/>
            <a:ext cx="2133600" cy="12954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
        <p:nvSpPr>
          <p:cNvPr id="68" name="矩形 67">
            <a:extLst>
              <a:ext uri="{FF2B5EF4-FFF2-40B4-BE49-F238E27FC236}">
                <a16:creationId xmlns:a16="http://schemas.microsoft.com/office/drawing/2014/main" xmlns="" id="{9055CCAF-562E-45A1-B76E-F6DE2617D18F}"/>
              </a:ext>
            </a:extLst>
          </p:cNvPr>
          <p:cNvSpPr/>
          <p:nvPr/>
        </p:nvSpPr>
        <p:spPr>
          <a:xfrm>
            <a:off x="480533" y="1803132"/>
            <a:ext cx="1969477" cy="45719"/>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35136324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750"/>
                                        <p:tgtEl>
                                          <p:spTgt spid="8"/>
                                        </p:tgtEl>
                                      </p:cBhvr>
                                    </p:animEffect>
                                    <p:anim calcmode="lin" valueType="num">
                                      <p:cBhvr>
                                        <p:cTn id="32" dur="750" fill="hold"/>
                                        <p:tgtEl>
                                          <p:spTgt spid="8"/>
                                        </p:tgtEl>
                                        <p:attrNameLst>
                                          <p:attrName>ppt_x</p:attrName>
                                        </p:attrNameLst>
                                      </p:cBhvr>
                                      <p:tavLst>
                                        <p:tav tm="0">
                                          <p:val>
                                            <p:strVal val="#ppt_x"/>
                                          </p:val>
                                        </p:tav>
                                        <p:tav tm="100000">
                                          <p:val>
                                            <p:strVal val="#ppt_x"/>
                                          </p:val>
                                        </p:tav>
                                      </p:tavLst>
                                    </p:anim>
                                    <p:anim calcmode="lin" valueType="num">
                                      <p:cBhvr>
                                        <p:cTn id="33"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left)">
                                      <p:cBhvr>
                                        <p:cTn id="38" dur="500"/>
                                        <p:tgtEl>
                                          <p:spTgt spid="68"/>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randombar(horizontal)">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13CE46E6-B7FC-4E43-BC7B-9C0002EE8011}"/>
              </a:ext>
            </a:extLst>
          </p:cNvPr>
          <p:cNvSpPr txBox="1"/>
          <p:nvPr/>
        </p:nvSpPr>
        <p:spPr>
          <a:xfrm>
            <a:off x="8222828" y="608025"/>
            <a:ext cx="2020105" cy="2215991"/>
          </a:xfrm>
          <a:prstGeom prst="rect">
            <a:avLst/>
          </a:prstGeom>
          <a:noFill/>
        </p:spPr>
        <p:txBody>
          <a:bodyPr wrap="none" rtlCol="0">
            <a:spAutoFit/>
          </a:bodyPr>
          <a:lstStyle/>
          <a:p>
            <a:pPr algn="ctr"/>
            <a:r>
              <a:rPr lang="en-US" altLang="zh-CN" sz="13800" spc="-300" dirty="0">
                <a:solidFill>
                  <a:schemeClr val="accent6">
                    <a:lumMod val="50000"/>
                  </a:schemeClr>
                </a:solidFill>
                <a:latin typeface="Bahnschrift SemiBold" panose="020B0502040204020203" pitchFamily="34" charset="0"/>
                <a:ea typeface="Microsoft YaHei UI Light" panose="020B0502040204020203" pitchFamily="34" charset="-122"/>
              </a:rPr>
              <a:t>03</a:t>
            </a:r>
            <a:endParaRPr lang="zh-CN" altLang="en-US" sz="13800" spc="-300" dirty="0">
              <a:solidFill>
                <a:schemeClr val="accent6">
                  <a:lumMod val="50000"/>
                </a:schemeClr>
              </a:solidFill>
              <a:latin typeface="Bahnschrift SemiBold" panose="020B0502040204020203" pitchFamily="34" charset="0"/>
              <a:ea typeface="Microsoft YaHei UI Light" panose="020B0502040204020203" pitchFamily="34" charset="-122"/>
            </a:endParaRPr>
          </a:p>
        </p:txBody>
      </p:sp>
      <p:pic>
        <p:nvPicPr>
          <p:cNvPr id="3" name="图片 2">
            <a:extLst>
              <a:ext uri="{FF2B5EF4-FFF2-40B4-BE49-F238E27FC236}">
                <a16:creationId xmlns:a16="http://schemas.microsoft.com/office/drawing/2014/main" xmlns="" id="{390452BD-EA26-40E4-937E-C323DE8B5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65" y="358140"/>
            <a:ext cx="5806273" cy="6141720"/>
          </a:xfrm>
          <a:prstGeom prst="rect">
            <a:avLst/>
          </a:prstGeom>
        </p:spPr>
      </p:pic>
      <p:sp>
        <p:nvSpPr>
          <p:cNvPr id="4" name="矩形 3">
            <a:extLst>
              <a:ext uri="{FF2B5EF4-FFF2-40B4-BE49-F238E27FC236}">
                <a16:creationId xmlns:a16="http://schemas.microsoft.com/office/drawing/2014/main" xmlns="" id="{56A5954D-0BB2-4B24-BFAC-A81C6F0F9F1D}"/>
              </a:ext>
            </a:extLst>
          </p:cNvPr>
          <p:cNvSpPr/>
          <p:nvPr/>
        </p:nvSpPr>
        <p:spPr>
          <a:xfrm>
            <a:off x="8361498" y="2671458"/>
            <a:ext cx="1773242" cy="5063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文本框 4">
            <a:extLst>
              <a:ext uri="{FF2B5EF4-FFF2-40B4-BE49-F238E27FC236}">
                <a16:creationId xmlns:a16="http://schemas.microsoft.com/office/drawing/2014/main" xmlns="" id="{C4CBA216-8224-4759-ACF0-48049732D6EF}"/>
              </a:ext>
            </a:extLst>
          </p:cNvPr>
          <p:cNvSpPr txBox="1"/>
          <p:nvPr>
            <p:custDataLst>
              <p:tags r:id="rId1"/>
            </p:custDataLst>
          </p:nvPr>
        </p:nvSpPr>
        <p:spPr>
          <a:xfrm>
            <a:off x="6722090" y="2888380"/>
            <a:ext cx="5021581" cy="1107996"/>
          </a:xfrm>
          <a:prstGeom prst="rect">
            <a:avLst/>
          </a:prstGeom>
          <a:noFill/>
        </p:spPr>
        <p:txBody>
          <a:bodyPr wrap="square" rtlCol="0">
            <a:spAutoFit/>
          </a:bodyPr>
          <a:lstStyle/>
          <a:p>
            <a:pPr algn="ctr"/>
            <a:r>
              <a:rPr lang="zh-CN" altLang="en-US" sz="6600" spc="300" dirty="0">
                <a:solidFill>
                  <a:schemeClr val="accent6">
                    <a:lumMod val="50000"/>
                  </a:schemeClr>
                </a:solidFill>
                <a:latin typeface="思源黑体 CN Bold" panose="020B0800000000000000" pitchFamily="34" charset="-122"/>
                <a:ea typeface="思源黑体 CN Bold" panose="020B0800000000000000" pitchFamily="34" charset="-122"/>
                <a:sym typeface=""/>
              </a:rPr>
              <a:t>电影的种类  </a:t>
            </a:r>
          </a:p>
        </p:txBody>
      </p:sp>
      <p:sp>
        <p:nvSpPr>
          <p:cNvPr id="7" name="文本框 6">
            <a:extLst>
              <a:ext uri="{FF2B5EF4-FFF2-40B4-BE49-F238E27FC236}">
                <a16:creationId xmlns:a16="http://schemas.microsoft.com/office/drawing/2014/main" xmlns="" id="{7D835917-91F0-44C6-AA3B-A7FF61C69203}"/>
              </a:ext>
            </a:extLst>
          </p:cNvPr>
          <p:cNvSpPr txBox="1"/>
          <p:nvPr/>
        </p:nvSpPr>
        <p:spPr>
          <a:xfrm>
            <a:off x="6775429" y="4693191"/>
            <a:ext cx="4914901" cy="1335302"/>
          </a:xfrm>
          <a:prstGeom prst="rect">
            <a:avLst/>
          </a:prstGeom>
          <a:noFill/>
        </p:spPr>
        <p:txBody>
          <a:bodyPr wrap="square" rtlCol="0">
            <a:spAutoFit/>
          </a:bodyPr>
          <a:lstStyle/>
          <a:p>
            <a:pPr algn="ctr">
              <a:lnSpc>
                <a:spcPct val="150000"/>
              </a:lnSpc>
            </a:pP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在此输入您的文本内容和介绍，或者直接将文本复制到此处，点击可修改文本样式，在此输入您的文本内容和介绍，或者直接将文本复制到此处，点击可修改文本样式</a:t>
            </a:r>
            <a:r>
              <a:rPr lang="en-US" altLang="zh-CN" sz="1100" dirty="0">
                <a:latin typeface="思源黑体 CN ExtraLight" panose="020B0200000000000000" pitchFamily="34" charset="-122"/>
                <a:ea typeface="思源黑体 CN ExtraLight" panose="020B0200000000000000" pitchFamily="34" charset="-122"/>
              </a:rPr>
              <a:t>,</a:t>
            </a:r>
            <a:r>
              <a:rPr lang="zh-CN" altLang="en-US" sz="1100" dirty="0">
                <a:latin typeface="思源黑体 CN ExtraLight" panose="020B0200000000000000" pitchFamily="34" charset="-122"/>
                <a:ea typeface="思源黑体 CN ExtraLight" panose="020B0200000000000000" pitchFamily="34" charset="-122"/>
              </a:rPr>
              <a:t>在此输入您的文本内容和介绍，或者直接将文本复制到此处，点击可修改文本样式</a:t>
            </a:r>
          </a:p>
        </p:txBody>
      </p:sp>
      <p:sp>
        <p:nvSpPr>
          <p:cNvPr id="2" name="文本框 1">
            <a:extLst>
              <a:ext uri="{FF2B5EF4-FFF2-40B4-BE49-F238E27FC236}">
                <a16:creationId xmlns:a16="http://schemas.microsoft.com/office/drawing/2014/main" xmlns="" id="{AF6728A2-415D-4A29-AD3B-D82106ADE70C}"/>
              </a:ext>
            </a:extLst>
          </p:cNvPr>
          <p:cNvSpPr txBox="1"/>
          <p:nvPr/>
        </p:nvSpPr>
        <p:spPr>
          <a:xfrm>
            <a:off x="7115144" y="3921559"/>
            <a:ext cx="4235470" cy="423224"/>
          </a:xfrm>
          <a:prstGeom prst="rect">
            <a:avLst/>
          </a:prstGeom>
          <a:noFill/>
        </p:spPr>
        <p:txBody>
          <a:bodyPr vert="horz" wrap="square" rtlCol="0">
            <a:noAutofit/>
          </a:bodyPr>
          <a:lstStyle>
            <a:defPPr>
              <a:defRPr lang="zh-CN"/>
            </a:defPPr>
            <a:lvl1pPr algn="ctr">
              <a:defRPr sz="2400" spc="600">
                <a:solidFill>
                  <a:schemeClr val="accent6">
                    <a:lumMod val="50000"/>
                  </a:schemeClr>
                </a:solidFill>
                <a:latin typeface="Arial Narrow" panose="020B0606020202030204" pitchFamily="34" charset="0"/>
                <a:ea typeface="思源黑体 CN ExtraLight" panose="020B0200000000000000" pitchFamily="34" charset="-122"/>
              </a:defRPr>
            </a:lvl1pPr>
          </a:lstStyle>
          <a:p>
            <a:pPr algn="dist"/>
            <a:r>
              <a:rPr lang="en-US" altLang="zh-CN" dirty="0"/>
              <a:t>TYPES OF FILMS</a:t>
            </a:r>
            <a:endParaRPr lang="zh-CN" altLang="en-US" dirty="0"/>
          </a:p>
        </p:txBody>
      </p:sp>
    </p:spTree>
    <p:extLst>
      <p:ext uri="{BB962C8B-B14F-4D97-AF65-F5344CB8AC3E}">
        <p14:creationId xmlns:p14="http://schemas.microsoft.com/office/powerpoint/2010/main" val="2880067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750"/>
                                        <p:tgtEl>
                                          <p:spTgt spid="5"/>
                                        </p:tgtEl>
                                      </p:cBhvr>
                                    </p:animEffect>
                                    <p:anim calcmode="lin" valueType="num">
                                      <p:cBhvr>
                                        <p:cTn id="24" dur="750" fill="hold"/>
                                        <p:tgtEl>
                                          <p:spTgt spid="5"/>
                                        </p:tgtEl>
                                        <p:attrNameLst>
                                          <p:attrName>ppt_x</p:attrName>
                                        </p:attrNameLst>
                                      </p:cBhvr>
                                      <p:tavLst>
                                        <p:tav tm="0">
                                          <p:val>
                                            <p:strVal val="#ppt_x"/>
                                          </p:val>
                                        </p:tav>
                                        <p:tav tm="100000">
                                          <p:val>
                                            <p:strVal val="#ppt_x"/>
                                          </p:val>
                                        </p:tav>
                                      </p:tavLst>
                                    </p:anim>
                                    <p:anim calcmode="lin" valueType="num">
                                      <p:cBhvr>
                                        <p:cTn id="25"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randombar(horizontal)">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animBg="1"/>
      <p:bldP spid="5" grpId="0"/>
      <p:bldP spid="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2F6DA9D1-B7DD-4AC4-9191-17FA759A73E9}"/>
              </a:ext>
            </a:extLst>
          </p:cNvPr>
          <p:cNvSpPr/>
          <p:nvPr/>
        </p:nvSpPr>
        <p:spPr>
          <a:xfrm>
            <a:off x="7620001" y="0"/>
            <a:ext cx="4571999" cy="6858000"/>
          </a:xfrm>
          <a:prstGeom prst="rect">
            <a:avLst/>
          </a:prstGeom>
          <a:solidFill>
            <a:schemeClr val="accent6">
              <a:lumMod val="5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endParaRPr>
          </a:p>
        </p:txBody>
      </p:sp>
      <p:pic>
        <p:nvPicPr>
          <p:cNvPr id="12" name="图片占位符 11">
            <a:extLst>
              <a:ext uri="{FF2B5EF4-FFF2-40B4-BE49-F238E27FC236}">
                <a16:creationId xmlns:a16="http://schemas.microsoft.com/office/drawing/2014/main" xmlns="" id="{EF6799B0-389A-4114-9B1A-5BF395723755}"/>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tretch>
            <a:fillRect/>
          </a:stretch>
        </p:blipFill>
        <p:spPr>
          <a:xfrm>
            <a:off x="8909540" y="857333"/>
            <a:ext cx="3282460" cy="5143334"/>
          </a:xfrm>
        </p:spPr>
      </p:pic>
      <p:sp>
        <p:nvSpPr>
          <p:cNvPr id="4" name="文本框 3">
            <a:extLst>
              <a:ext uri="{FF2B5EF4-FFF2-40B4-BE49-F238E27FC236}">
                <a16:creationId xmlns:a16="http://schemas.microsoft.com/office/drawing/2014/main" xmlns="" id="{10423F63-8C16-46CA-9C2A-5A2EC1FB89D1}"/>
              </a:ext>
            </a:extLst>
          </p:cNvPr>
          <p:cNvSpPr txBox="1"/>
          <p:nvPr/>
        </p:nvSpPr>
        <p:spPr>
          <a:xfrm>
            <a:off x="679938" y="3246902"/>
            <a:ext cx="3223272" cy="1200329"/>
          </a:xfrm>
          <a:prstGeom prst="rect">
            <a:avLst/>
          </a:prstGeom>
          <a:noFill/>
        </p:spPr>
        <p:txBody>
          <a:bodyPr wrap="square" rtlCol="0">
            <a:spAutoFit/>
          </a:bodyPr>
          <a:lstStyle/>
          <a:p>
            <a:r>
              <a:rPr lang="en-US" altLang="zh-CN" sz="3600" dirty="0">
                <a:solidFill>
                  <a:schemeClr val="accent6">
                    <a:lumMod val="50000"/>
                  </a:schemeClr>
                </a:solidFill>
                <a:latin typeface="思源黑体 CN Bold" panose="020B0800000000000000" pitchFamily="34" charset="-122"/>
                <a:ea typeface="思源黑体 CN Bold" panose="020B0800000000000000" pitchFamily="34" charset="-122"/>
                <a:sym typeface=""/>
              </a:rPr>
              <a:t>ACTION FILM </a:t>
            </a:r>
            <a:r>
              <a:rPr lang="zh-CN" altLang="en-US" sz="3600" dirty="0">
                <a:solidFill>
                  <a:schemeClr val="accent6">
                    <a:lumMod val="50000"/>
                  </a:schemeClr>
                </a:solidFill>
                <a:latin typeface="思源黑体 CN Bold" panose="020B0800000000000000" pitchFamily="34" charset="-122"/>
                <a:ea typeface="思源黑体 CN Bold" panose="020B0800000000000000" pitchFamily="34" charset="-122"/>
                <a:sym typeface=""/>
              </a:rPr>
              <a:t>动作电影</a:t>
            </a:r>
          </a:p>
        </p:txBody>
      </p:sp>
      <p:sp>
        <p:nvSpPr>
          <p:cNvPr id="5" name="文本框 4">
            <a:extLst>
              <a:ext uri="{FF2B5EF4-FFF2-40B4-BE49-F238E27FC236}">
                <a16:creationId xmlns:a16="http://schemas.microsoft.com/office/drawing/2014/main" xmlns="" id="{AD3C0DAC-4D0F-4572-B015-56F3EE06932A}"/>
              </a:ext>
            </a:extLst>
          </p:cNvPr>
          <p:cNvSpPr txBox="1"/>
          <p:nvPr/>
        </p:nvSpPr>
        <p:spPr>
          <a:xfrm>
            <a:off x="679938" y="4470046"/>
            <a:ext cx="3751386" cy="1530997"/>
          </a:xfrm>
          <a:prstGeom prst="rect">
            <a:avLst/>
          </a:prstGeom>
          <a:noFill/>
        </p:spPr>
        <p:txBody>
          <a:bodyPr wrap="square" rtlCol="0">
            <a:spAutoFit/>
          </a:bodyPr>
          <a:lstStyle/>
          <a:p>
            <a:pPr>
              <a:lnSpc>
                <a:spcPct val="150000"/>
              </a:lnSpc>
            </a:pPr>
            <a:r>
              <a:rPr lang="zh-CN" altLang="en-US" sz="1600" dirty="0">
                <a:latin typeface="思源黑体 CN ExtraLight" panose="020B0200000000000000" pitchFamily="34" charset="-122"/>
                <a:ea typeface="思源黑体 CN ExtraLight" panose="020B0200000000000000" pitchFamily="34" charset="-122"/>
              </a:rPr>
              <a:t>动作片</a:t>
            </a:r>
            <a:r>
              <a:rPr lang="en-US" altLang="zh-CN" sz="1600" dirty="0">
                <a:latin typeface="思源黑体 CN ExtraLight" panose="020B0200000000000000" pitchFamily="34" charset="-122"/>
                <a:ea typeface="思源黑体 CN ExtraLight" panose="020B0200000000000000" pitchFamily="34" charset="-122"/>
              </a:rPr>
              <a:t>,</a:t>
            </a:r>
            <a:r>
              <a:rPr lang="zh-CN" altLang="en-US" sz="1600" dirty="0">
                <a:latin typeface="思源黑体 CN ExtraLight" panose="020B0200000000000000" pitchFamily="34" charset="-122"/>
                <a:ea typeface="思源黑体 CN ExtraLight" panose="020B0200000000000000" pitchFamily="34" charset="-122"/>
              </a:rPr>
              <a:t>一贯以精彩的打斗场景而闻名</a:t>
            </a:r>
            <a:r>
              <a:rPr lang="en-US" altLang="zh-CN" sz="1600" dirty="0">
                <a:latin typeface="思源黑体 CN ExtraLight" panose="020B0200000000000000" pitchFamily="34" charset="-122"/>
                <a:ea typeface="思源黑体 CN ExtraLight" panose="020B0200000000000000" pitchFamily="34" charset="-122"/>
              </a:rPr>
              <a:t>, </a:t>
            </a:r>
            <a:r>
              <a:rPr lang="zh-CN" altLang="en-US" sz="1600" dirty="0">
                <a:latin typeface="思源黑体 CN ExtraLight" panose="020B0200000000000000" pitchFamily="34" charset="-122"/>
                <a:ea typeface="思源黑体 CN ExtraLight" panose="020B0200000000000000" pitchFamily="34" charset="-122"/>
              </a:rPr>
              <a:t>充满了让人心跳加快的情节，看动作类型片的时候，人的肾上腺素往往会飙升，获得一种力学的观影感受。</a:t>
            </a:r>
          </a:p>
        </p:txBody>
      </p:sp>
      <p:pic>
        <p:nvPicPr>
          <p:cNvPr id="10" name="图片占位符 9">
            <a:extLst>
              <a:ext uri="{FF2B5EF4-FFF2-40B4-BE49-F238E27FC236}">
                <a16:creationId xmlns:a16="http://schemas.microsoft.com/office/drawing/2014/main" xmlns="" id="{30B886A1-84E3-4BCD-9B2B-60780398F113}"/>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tretch>
            <a:fillRect/>
          </a:stretch>
        </p:blipFill>
        <p:spPr>
          <a:xfrm>
            <a:off x="5251940" y="857333"/>
            <a:ext cx="3282460" cy="5143334"/>
          </a:xfrm>
        </p:spPr>
      </p:pic>
    </p:spTree>
    <p:extLst>
      <p:ext uri="{BB962C8B-B14F-4D97-AF65-F5344CB8AC3E}">
        <p14:creationId xmlns:p14="http://schemas.microsoft.com/office/powerpoint/2010/main" val="1093004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1+#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750"/>
                                        <p:tgtEl>
                                          <p:spTgt spid="4"/>
                                        </p:tgtEl>
                                      </p:cBhvr>
                                    </p:animEffect>
                                    <p:anim calcmode="lin" valueType="num">
                                      <p:cBhvr>
                                        <p:cTn id="26" dur="750" fill="hold"/>
                                        <p:tgtEl>
                                          <p:spTgt spid="4"/>
                                        </p:tgtEl>
                                        <p:attrNameLst>
                                          <p:attrName>ppt_x</p:attrName>
                                        </p:attrNameLst>
                                      </p:cBhvr>
                                      <p:tavLst>
                                        <p:tav tm="0">
                                          <p:val>
                                            <p:strVal val="#ppt_x"/>
                                          </p:val>
                                        </p:tav>
                                        <p:tav tm="100000">
                                          <p:val>
                                            <p:strVal val="#ppt_x"/>
                                          </p:val>
                                        </p:tav>
                                      </p:tavLst>
                                    </p:anim>
                                    <p:anim calcmode="lin" valueType="num">
                                      <p:cBhvr>
                                        <p:cTn id="27" dur="750" fill="hold"/>
                                        <p:tgtEl>
                                          <p:spTgt spid="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750"/>
                                        <p:tgtEl>
                                          <p:spTgt spid="5"/>
                                        </p:tgtEl>
                                      </p:cBhvr>
                                    </p:animEffect>
                                    <p:anim calcmode="lin" valueType="num">
                                      <p:cBhvr>
                                        <p:cTn id="31" dur="750" fill="hold"/>
                                        <p:tgtEl>
                                          <p:spTgt spid="5"/>
                                        </p:tgtEl>
                                        <p:attrNameLst>
                                          <p:attrName>ppt_x</p:attrName>
                                        </p:attrNameLst>
                                      </p:cBhvr>
                                      <p:tavLst>
                                        <p:tav tm="0">
                                          <p:val>
                                            <p:strVal val="#ppt_x"/>
                                          </p:val>
                                        </p:tav>
                                        <p:tav tm="100000">
                                          <p:val>
                                            <p:strVal val="#ppt_x"/>
                                          </p:val>
                                        </p:tav>
                                      </p:tavLst>
                                    </p:anim>
                                    <p:anim calcmode="lin" valueType="num">
                                      <p:cBhvr>
                                        <p:cTn id="32"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HASNOTE" val="true"/>
  <p:tag name="NOTESHAPEID" val="21"/>
</p:tagLst>
</file>

<file path=ppt/tags/tag10.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ags/tag11.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ags/tag12.xml><?xml version="1.0" encoding="utf-8"?>
<p:tagLst xmlns:a="http://schemas.openxmlformats.org/drawingml/2006/main" xmlns:r="http://schemas.openxmlformats.org/officeDocument/2006/relationships" xmlns:p="http://schemas.openxmlformats.org/presentationml/2006/main">
  <p:tag name="HASNOTE" val="true"/>
  <p:tag name="NOTESHAPEID" val="21"/>
</p:tagLst>
</file>

<file path=ppt/tags/tag2.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ags/tag3.xml><?xml version="1.0" encoding="utf-8"?>
<p:tagLst xmlns:a="http://schemas.openxmlformats.org/drawingml/2006/main" xmlns:r="http://schemas.openxmlformats.org/officeDocument/2006/relationships" xmlns:p="http://schemas.openxmlformats.org/presentationml/2006/main">
  <p:tag name="HASNOTE" val="true"/>
  <p:tag name="NOTESHAPEID" val="6"/>
</p:tagLst>
</file>

<file path=ppt/tags/tag4.xml><?xml version="1.0" encoding="utf-8"?>
<p:tagLst xmlns:a="http://schemas.openxmlformats.org/drawingml/2006/main" xmlns:r="http://schemas.openxmlformats.org/officeDocument/2006/relationships" xmlns:p="http://schemas.openxmlformats.org/presentationml/2006/main">
  <p:tag name="HASNOTE" val="true"/>
  <p:tag name="NOTESHAPEID" val="10"/>
</p:tagLst>
</file>

<file path=ppt/tags/tag5.xml><?xml version="1.0" encoding="utf-8"?>
<p:tagLst xmlns:a="http://schemas.openxmlformats.org/drawingml/2006/main" xmlns:r="http://schemas.openxmlformats.org/officeDocument/2006/relationships" xmlns:p="http://schemas.openxmlformats.org/presentationml/2006/main">
  <p:tag name="HASNOTE" val="true"/>
  <p:tag name="NOTESHAPEID" val="2"/>
</p:tagLst>
</file>

<file path=ppt/tags/tag6.xml><?xml version="1.0" encoding="utf-8"?>
<p:tagLst xmlns:a="http://schemas.openxmlformats.org/drawingml/2006/main" xmlns:r="http://schemas.openxmlformats.org/officeDocument/2006/relationships" xmlns:p="http://schemas.openxmlformats.org/presentationml/2006/main">
  <p:tag name="HASNOTE" val="true"/>
  <p:tag name="NOTESHAPEID" val="2"/>
</p:tagLst>
</file>

<file path=ppt/tags/tag7.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ags/tag8.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ags/tag9.xml><?xml version="1.0" encoding="utf-8"?>
<p:tagLst xmlns:a="http://schemas.openxmlformats.org/drawingml/2006/main" xmlns:r="http://schemas.openxmlformats.org/officeDocument/2006/relationships" xmlns:p="http://schemas.openxmlformats.org/presentationml/2006/main">
  <p:tag name="HASNOTE" val="true"/>
  <p:tag name="NOTESHAPEID" val="16"/>
</p:tagLst>
</file>

<file path=ppt/theme/theme1.xml><?xml version="1.0" encoding="utf-8"?>
<a:theme xmlns:a="http://schemas.openxmlformats.org/drawingml/2006/main" name="Office 主题​​">
  <a:themeElements>
    <a:clrScheme name="Office">
      <a:dk1>
        <a:srgbClr val="000000"/>
      </a:dk1>
      <a:lt1>
        <a:srgbClr val="FFFFFF"/>
      </a:lt1>
      <a:dk2>
        <a:srgbClr val="768395"/>
      </a:dk2>
      <a:lt2>
        <a:srgbClr val="F0F0F0"/>
      </a:lt2>
      <a:accent1>
        <a:srgbClr val="951011"/>
      </a:accent1>
      <a:accent2>
        <a:srgbClr val="3D1D0E"/>
      </a:accent2>
      <a:accent3>
        <a:srgbClr val="C58D09"/>
      </a:accent3>
      <a:accent4>
        <a:srgbClr val="A6B17D"/>
      </a:accent4>
      <a:accent5>
        <a:srgbClr val="BFA77B"/>
      </a:accent5>
      <a:accent6>
        <a:srgbClr val="C76510"/>
      </a:accent6>
      <a:hlink>
        <a:srgbClr val="4472C4"/>
      </a:hlink>
      <a:folHlink>
        <a:srgbClr val="BFBFB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lumMod val="50000"/>
          </a:schemeClr>
        </a:solidFill>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3600" dirty="0">
            <a:solidFill>
              <a:schemeClr val="accent6">
                <a:lumMod val="50000"/>
              </a:schemeClr>
            </a:solidFill>
            <a:latin typeface="思源黑体 CN Bold" panose="020B0800000000000000" pitchFamily="34" charset="-122"/>
            <a:ea typeface="思源黑体 CN Bold" panose="020B0800000000000000" pitchFamily="34" charset="-122"/>
          </a:defRPr>
        </a:defPPr>
      </a:lstStyle>
    </a:spDef>
    <a:txDef>
      <a:spPr>
        <a:noFill/>
      </a:spPr>
      <a:bodyPr wrap="none" rtlCol="0">
        <a:spAutoFit/>
      </a:bodyPr>
      <a:lstStyle>
        <a:defPPr algn="l">
          <a:defRPr sz="3200" dirty="0" smtClean="0">
            <a:latin typeface="思源黑体 CN Bold" panose="020B0800000000000000" pitchFamily="34" charset="-122"/>
            <a:ea typeface="思源黑体 CN Bold" panose="020B0800000000000000"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951011"/>
    </a:accent1>
    <a:accent2>
      <a:srgbClr val="3D1D0E"/>
    </a:accent2>
    <a:accent3>
      <a:srgbClr val="C58D09"/>
    </a:accent3>
    <a:accent4>
      <a:srgbClr val="A6B17D"/>
    </a:accent4>
    <a:accent5>
      <a:srgbClr val="BFA77B"/>
    </a:accent5>
    <a:accent6>
      <a:srgbClr val="C76510"/>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951011"/>
    </a:accent1>
    <a:accent2>
      <a:srgbClr val="3D1D0E"/>
    </a:accent2>
    <a:accent3>
      <a:srgbClr val="C58D09"/>
    </a:accent3>
    <a:accent4>
      <a:srgbClr val="A6B17D"/>
    </a:accent4>
    <a:accent5>
      <a:srgbClr val="BFA77B"/>
    </a:accent5>
    <a:accent6>
      <a:srgbClr val="C76510"/>
    </a:accent6>
    <a:hlink>
      <a:srgbClr val="4472C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68395"/>
    </a:dk2>
    <a:lt2>
      <a:srgbClr val="F0F0F0"/>
    </a:lt2>
    <a:accent1>
      <a:srgbClr val="951011"/>
    </a:accent1>
    <a:accent2>
      <a:srgbClr val="3D1D0E"/>
    </a:accent2>
    <a:accent3>
      <a:srgbClr val="C58D09"/>
    </a:accent3>
    <a:accent4>
      <a:srgbClr val="A6B17D"/>
    </a:accent4>
    <a:accent5>
      <a:srgbClr val="BFA77B"/>
    </a:accent5>
    <a:accent6>
      <a:srgbClr val="C76510"/>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961</TotalTime>
  <Words>2505</Words>
  <Application>Microsoft Office PowerPoint</Application>
  <PresentationFormat>宽屏</PresentationFormat>
  <Paragraphs>121</Paragraphs>
  <Slides>28</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28</vt:i4>
      </vt:variant>
    </vt:vector>
  </HeadingPairs>
  <TitlesOfParts>
    <vt:vector size="48" baseType="lpstr">
      <vt:lpstr>Eras Demi ITC</vt:lpstr>
      <vt:lpstr>Meiryo</vt:lpstr>
      <vt:lpstr>Microsoft YaHei UI Light</vt:lpstr>
      <vt:lpstr>等线</vt:lpstr>
      <vt:lpstr>等线 Light</vt:lpstr>
      <vt:lpstr>思源黑体 CN Bold</vt:lpstr>
      <vt:lpstr>思源黑体 CN ExtraLight</vt:lpstr>
      <vt:lpstr>思源黑体 CN Light</vt:lpstr>
      <vt:lpstr>思源宋体 CN ExtraLight</vt:lpstr>
      <vt:lpstr>思源宋体 CN SemiBold</vt:lpstr>
      <vt:lpstr>宋体</vt:lpstr>
      <vt:lpstr>微软雅黑</vt:lpstr>
      <vt:lpstr>Arial</vt:lpstr>
      <vt:lpstr>Arial Narrow</vt:lpstr>
      <vt:lpstr>Bahnschrift SemiBold</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79</cp:revision>
  <dcterms:created xsi:type="dcterms:W3CDTF">2018-04-18T06:17:00Z</dcterms:created>
  <dcterms:modified xsi:type="dcterms:W3CDTF">2020-08-16T00:33:04Z</dcterms:modified>
</cp:coreProperties>
</file>