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00" r:id="rId3"/>
    <p:sldId id="259" r:id="rId4"/>
    <p:sldId id="265" r:id="rId5"/>
    <p:sldId id="266" r:id="rId6"/>
    <p:sldId id="280" r:id="rId7"/>
    <p:sldId id="281" r:id="rId8"/>
    <p:sldId id="282" r:id="rId9"/>
    <p:sldId id="283" r:id="rId10"/>
    <p:sldId id="269" r:id="rId11"/>
    <p:sldId id="270" r:id="rId12"/>
    <p:sldId id="271" r:id="rId13"/>
    <p:sldId id="288" r:id="rId14"/>
    <p:sldId id="301" r:id="rId15"/>
    <p:sldId id="290" r:id="rId16"/>
    <p:sldId id="263" r:id="rId17"/>
    <p:sldId id="287" r:id="rId18"/>
    <p:sldId id="274" r:id="rId19"/>
    <p:sldId id="284" r:id="rId20"/>
    <p:sldId id="285" r:id="rId21"/>
    <p:sldId id="296" r:id="rId22"/>
    <p:sldId id="291" r:id="rId23"/>
    <p:sldId id="292" r:id="rId24"/>
    <p:sldId id="293" r:id="rId25"/>
    <p:sldId id="294" r:id="rId26"/>
    <p:sldId id="295" r:id="rId27"/>
    <p:sldId id="297" r:id="rId28"/>
    <p:sldId id="299" r:id="rId29"/>
    <p:sldId id="302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B6BE"/>
    <a:srgbClr val="FE6A83"/>
    <a:srgbClr val="10C9D2"/>
    <a:srgbClr val="FF97B0"/>
    <a:srgbClr val="5FDEF7"/>
    <a:srgbClr val="FFFF6A"/>
    <a:srgbClr val="FE8002"/>
    <a:srgbClr val="0BC2E7"/>
    <a:srgbClr val="0AB2D4"/>
    <a:srgbClr val="FC92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72A5D-C085-4A1E-A4D6-47DCC1758293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2C99D-E9DD-4775-B556-67484E93A4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7162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204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2435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529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51518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1443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676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4508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976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832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6817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29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6192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93174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8709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64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35657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859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1867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7865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54882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35117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7222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3150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07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046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864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7541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2C99D-E9DD-4775-B556-67484E93A47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503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45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404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5969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798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5753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68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199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174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3825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0743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8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9162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9905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6990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04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425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10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2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489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017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85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153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2745D-27F4-468B-ABDA-F1A531F5A7DE}" type="datetimeFigureOut">
              <a:rPr lang="zh-CN" altLang="en-US" smtClean="0"/>
              <a:t>2020/8/25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7F4DE-BE2C-43B4-9115-CEFCD05E949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1548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68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5.jp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9.jpeg"/><Relationship Id="rId10" Type="http://schemas.openxmlformats.org/officeDocument/2006/relationships/image" Target="../media/image17.png"/><Relationship Id="rId4" Type="http://schemas.openxmlformats.org/officeDocument/2006/relationships/image" Target="../media/image38.jpeg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5.pn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6.png"/><Relationship Id="rId9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13" Type="http://schemas.openxmlformats.org/officeDocument/2006/relationships/image" Target="../media/image61.jpeg"/><Relationship Id="rId3" Type="http://schemas.openxmlformats.org/officeDocument/2006/relationships/image" Target="../media/image7.png"/><Relationship Id="rId7" Type="http://schemas.openxmlformats.org/officeDocument/2006/relationships/image" Target="../media/image55.jpeg"/><Relationship Id="rId12" Type="http://schemas.openxmlformats.org/officeDocument/2006/relationships/image" Target="../media/image60.jpe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11" Type="http://schemas.openxmlformats.org/officeDocument/2006/relationships/image" Target="../media/image59.jpeg"/><Relationship Id="rId5" Type="http://schemas.openxmlformats.org/officeDocument/2006/relationships/image" Target="../media/image53.jpeg"/><Relationship Id="rId15" Type="http://schemas.openxmlformats.org/officeDocument/2006/relationships/image" Target="../media/image63.jpeg"/><Relationship Id="rId10" Type="http://schemas.openxmlformats.org/officeDocument/2006/relationships/image" Target="../media/image58.jpeg"/><Relationship Id="rId4" Type="http://schemas.openxmlformats.org/officeDocument/2006/relationships/image" Target="../media/image6.png"/><Relationship Id="rId9" Type="http://schemas.openxmlformats.org/officeDocument/2006/relationships/image" Target="../media/image57.jpeg"/><Relationship Id="rId14" Type="http://schemas.openxmlformats.org/officeDocument/2006/relationships/image" Target="../media/image6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5.jpeg"/><Relationship Id="rId7" Type="http://schemas.microsoft.com/office/2007/relationships/hdphoto" Target="../media/hdphoto2.wd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png"/><Relationship Id="rId5" Type="http://schemas.microsoft.com/office/2007/relationships/hdphoto" Target="../media/hdphoto1.wdp"/><Relationship Id="rId10" Type="http://schemas.openxmlformats.org/officeDocument/2006/relationships/image" Target="../media/image22.png"/><Relationship Id="rId4" Type="http://schemas.openxmlformats.org/officeDocument/2006/relationships/image" Target="../media/image66.png"/><Relationship Id="rId9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7.png"/><Relationship Id="rId10" Type="http://schemas.openxmlformats.org/officeDocument/2006/relationships/image" Target="../media/image70.jpe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7.png"/><Relationship Id="rId10" Type="http://schemas.openxmlformats.org/officeDocument/2006/relationships/image" Target="../media/image71.jpeg"/><Relationship Id="rId4" Type="http://schemas.microsoft.com/office/2007/relationships/hdphoto" Target="../media/hdphoto1.wdp"/><Relationship Id="rId9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6.png"/><Relationship Id="rId7" Type="http://schemas.openxmlformats.org/officeDocument/2006/relationships/image" Target="../media/image6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7.png"/><Relationship Id="rId10" Type="http://schemas.openxmlformats.org/officeDocument/2006/relationships/image" Target="../media/image72.jpeg"/><Relationship Id="rId4" Type="http://schemas.microsoft.com/office/2007/relationships/hdphoto" Target="../media/hdphoto1.wdp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3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Relationship Id="rId9" Type="http://schemas.openxmlformats.org/officeDocument/2006/relationships/image" Target="../media/image8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jpeg"/><Relationship Id="rId5" Type="http://schemas.openxmlformats.org/officeDocument/2006/relationships/image" Target="../media/image13.jpeg"/><Relationship Id="rId4" Type="http://schemas.openxmlformats.org/officeDocument/2006/relationships/image" Target="../media/image8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12.jpeg"/><Relationship Id="rId4" Type="http://schemas.openxmlformats.org/officeDocument/2006/relationships/image" Target="../media/image9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jpeg"/><Relationship Id="rId5" Type="http://schemas.openxmlformats.org/officeDocument/2006/relationships/image" Target="../media/image79.jpeg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9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6.pn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10" Type="http://schemas.openxmlformats.org/officeDocument/2006/relationships/image" Target="../media/image17.png"/><Relationship Id="rId4" Type="http://schemas.openxmlformats.org/officeDocument/2006/relationships/image" Target="../media/image24.jpe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5.jp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17.png"/><Relationship Id="rId4" Type="http://schemas.openxmlformats.org/officeDocument/2006/relationships/image" Target="../media/image28.jpe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5.jp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17.png"/><Relationship Id="rId4" Type="http://schemas.openxmlformats.org/officeDocument/2006/relationships/image" Target="../media/image32.jpe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5.jpg"/><Relationship Id="rId7" Type="http://schemas.openxmlformats.org/officeDocument/2006/relationships/image" Target="../media/image37.jpe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11" Type="http://schemas.openxmlformats.org/officeDocument/2006/relationships/image" Target="../media/image22.png"/><Relationship Id="rId5" Type="http://schemas.openxmlformats.org/officeDocument/2006/relationships/image" Target="../media/image36.jpeg"/><Relationship Id="rId10" Type="http://schemas.openxmlformats.org/officeDocument/2006/relationships/image" Target="../media/image17.png"/><Relationship Id="rId4" Type="http://schemas.openxmlformats.org/officeDocument/2006/relationships/image" Target="../media/image35.jpe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77" t="54684" r="29548" b="15640"/>
          <a:stretch/>
        </p:blipFill>
        <p:spPr>
          <a:xfrm>
            <a:off x="4774129" y="4092096"/>
            <a:ext cx="2765779" cy="2765904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 flipV="1">
            <a:off x="0" y="0"/>
            <a:ext cx="12192000" cy="2425571"/>
          </a:xfrm>
          <a:prstGeom prst="triangle">
            <a:avLst/>
          </a:prstGeom>
          <a:solidFill>
            <a:srgbClr val="10C9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5629955" y="370702"/>
            <a:ext cx="862532" cy="1113811"/>
            <a:chOff x="0" y="0"/>
            <a:chExt cx="3604899" cy="4899660"/>
          </a:xfrm>
        </p:grpSpPr>
        <p:grpSp>
          <p:nvGrpSpPr>
            <p:cNvPr id="4" name="组合 3"/>
            <p:cNvGrpSpPr/>
            <p:nvPr/>
          </p:nvGrpSpPr>
          <p:grpSpPr>
            <a:xfrm>
              <a:off x="0" y="0"/>
              <a:ext cx="1007745" cy="4896486"/>
              <a:chOff x="0" y="0"/>
              <a:chExt cx="1008112" cy="4752528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0" y="1008112"/>
                <a:ext cx="288032" cy="3312368"/>
              </a:xfrm>
              <a:prstGeom prst="rect">
                <a:avLst/>
              </a:prstGeom>
              <a:solidFill>
                <a:srgbClr val="EF85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8029" y="1008114"/>
                <a:ext cx="716725" cy="3312369"/>
              </a:xfrm>
              <a:prstGeom prst="rect">
                <a:avLst/>
              </a:prstGeom>
              <a:solidFill>
                <a:srgbClr val="EB6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720081" y="1008112"/>
                <a:ext cx="288031" cy="3312369"/>
              </a:xfrm>
              <a:prstGeom prst="rect">
                <a:avLst/>
              </a:prstGeom>
              <a:solidFill>
                <a:srgbClr val="E74B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4" name="梯形 23"/>
              <p:cNvSpPr/>
              <p:nvPr/>
            </p:nvSpPr>
            <p:spPr>
              <a:xfrm>
                <a:off x="0" y="432048"/>
                <a:ext cx="1008112" cy="576064"/>
              </a:xfrm>
              <a:prstGeom prst="trapezoid">
                <a:avLst>
                  <a:gd name="adj" fmla="val 50196"/>
                </a:avLst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288032" y="0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0" y="4320480"/>
                <a:ext cx="1008112" cy="216024"/>
              </a:xfrm>
              <a:prstGeom prst="rect">
                <a:avLst/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7" name="同侧圆角矩形 26"/>
              <p:cNvSpPr/>
              <p:nvPr/>
            </p:nvSpPr>
            <p:spPr>
              <a:xfrm flipV="1">
                <a:off x="0" y="4536504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1162050" y="1371600"/>
              <a:ext cx="1007745" cy="3528060"/>
              <a:chOff x="1152128" y="1368152"/>
              <a:chExt cx="1008112" cy="4752528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152128" y="2376264"/>
                <a:ext cx="288032" cy="3312368"/>
              </a:xfrm>
              <a:prstGeom prst="rect">
                <a:avLst/>
              </a:prstGeom>
              <a:solidFill>
                <a:srgbClr val="EEA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440157" y="2376263"/>
                <a:ext cx="635019" cy="3312366"/>
              </a:xfrm>
              <a:prstGeom prst="rect">
                <a:avLst/>
              </a:prstGeom>
              <a:solidFill>
                <a:srgbClr val="F0B7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72208" y="2376264"/>
                <a:ext cx="288032" cy="3312368"/>
              </a:xfrm>
              <a:prstGeom prst="rect">
                <a:avLst/>
              </a:prstGeom>
              <a:solidFill>
                <a:srgbClr val="F4CA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7" name="梯形 16"/>
              <p:cNvSpPr/>
              <p:nvPr/>
            </p:nvSpPr>
            <p:spPr>
              <a:xfrm>
                <a:off x="1152128" y="1800200"/>
                <a:ext cx="1008112" cy="576064"/>
              </a:xfrm>
              <a:prstGeom prst="trapezoid">
                <a:avLst>
                  <a:gd name="adj" fmla="val 70558"/>
                </a:avLst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>
                <a:off x="1440160" y="1368152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1152128" y="5688632"/>
                <a:ext cx="1008112" cy="216024"/>
              </a:xfrm>
              <a:prstGeom prst="rect">
                <a:avLst/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20" name="同侧圆角矩形 19"/>
              <p:cNvSpPr/>
              <p:nvPr/>
            </p:nvSpPr>
            <p:spPr>
              <a:xfrm flipV="1">
                <a:off x="1152128" y="5904656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2381253" y="152400"/>
              <a:ext cx="1223646" cy="4738370"/>
              <a:chOff x="2376264" y="157967"/>
              <a:chExt cx="1008112" cy="4964224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2376264" y="1377775"/>
                <a:ext cx="288032" cy="3312368"/>
              </a:xfrm>
              <a:prstGeom prst="rect">
                <a:avLst/>
              </a:prstGeom>
              <a:solidFill>
                <a:srgbClr val="2DBD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2664296" y="1377775"/>
                <a:ext cx="432048" cy="3312368"/>
              </a:xfrm>
              <a:prstGeom prst="rect">
                <a:avLst/>
              </a:prstGeom>
              <a:solidFill>
                <a:srgbClr val="58CB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3096344" y="1377775"/>
                <a:ext cx="288032" cy="3312368"/>
              </a:xfrm>
              <a:prstGeom prst="rect">
                <a:avLst/>
              </a:prstGeom>
              <a:solidFill>
                <a:srgbClr val="8DD8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0" name="梯形 9"/>
              <p:cNvSpPr/>
              <p:nvPr/>
            </p:nvSpPr>
            <p:spPr>
              <a:xfrm>
                <a:off x="2376264" y="671411"/>
                <a:ext cx="1008112" cy="706364"/>
              </a:xfrm>
              <a:prstGeom prst="trapezoid">
                <a:avLst>
                  <a:gd name="adj" fmla="val 48043"/>
                </a:avLst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>
                <a:off x="2636910" y="157967"/>
                <a:ext cx="474406" cy="528838"/>
              </a:xfrm>
              <a:prstGeom prst="triangl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2376264" y="4690143"/>
                <a:ext cx="1008112" cy="216024"/>
              </a:xfrm>
              <a:prstGeom prst="rect">
                <a:avLst/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13" name="同侧圆角矩形 12"/>
              <p:cNvSpPr/>
              <p:nvPr/>
            </p:nvSpPr>
            <p:spPr>
              <a:xfrm flipV="1">
                <a:off x="2376264" y="4906167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2844690" y="3015354"/>
            <a:ext cx="64032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FF536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学校教师风采展示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354325" y="1477745"/>
            <a:ext cx="1417178" cy="1077218"/>
            <a:chOff x="5205233" y="1566876"/>
            <a:chExt cx="1417178" cy="1077218"/>
          </a:xfrm>
        </p:grpSpPr>
        <p:sp>
          <p:nvSpPr>
            <p:cNvPr id="30" name="文本框 29"/>
            <p:cNvSpPr txBox="1"/>
            <p:nvPr/>
          </p:nvSpPr>
          <p:spPr>
            <a:xfrm>
              <a:off x="5205233" y="1628661"/>
              <a:ext cx="14171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dirty="0" smtClean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202X</a:t>
              </a:r>
              <a:r>
                <a:rPr lang="zh-CN" altLang="en-US" sz="3200" b="1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年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6223551" y="1566876"/>
              <a:ext cx="18473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682654" y="2511091"/>
            <a:ext cx="49050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</a:t>
            </a:r>
            <a:r>
              <a:rPr lang="en-US" altLang="zh-CN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学校年度教师表彰大会</a:t>
            </a: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00" b="70216"/>
          <a:stretch/>
        </p:blipFill>
        <p:spPr>
          <a:xfrm flipV="1">
            <a:off x="0" y="5635619"/>
            <a:ext cx="12232509" cy="1271807"/>
          </a:xfrm>
          <a:prstGeom prst="rect">
            <a:avLst/>
          </a:prstGeom>
        </p:spPr>
      </p:pic>
      <p:sp>
        <p:nvSpPr>
          <p:cNvPr id="37" name="五角星 36"/>
          <p:cNvSpPr/>
          <p:nvPr/>
        </p:nvSpPr>
        <p:spPr>
          <a:xfrm rot="20318672">
            <a:off x="8749234" y="2384896"/>
            <a:ext cx="423176" cy="423176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五角星 37"/>
          <p:cNvSpPr/>
          <p:nvPr/>
        </p:nvSpPr>
        <p:spPr>
          <a:xfrm rot="945074">
            <a:off x="4963323" y="715464"/>
            <a:ext cx="400513" cy="400513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913443" flipH="1" flipV="1">
            <a:off x="2661448" y="1985978"/>
            <a:ext cx="1110485" cy="1036320"/>
          </a:xfrm>
          <a:prstGeom prst="rect">
            <a:avLst/>
          </a:prstGeom>
        </p:spPr>
      </p:pic>
      <p:cxnSp>
        <p:nvCxnSpPr>
          <p:cNvPr id="34" name="直接连接符 33"/>
          <p:cNvCxnSpPr/>
          <p:nvPr/>
        </p:nvCxnSpPr>
        <p:spPr>
          <a:xfrm>
            <a:off x="3472249" y="3052118"/>
            <a:ext cx="5177481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5515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2" presetClass="entr" presetSubtype="0" fill="hold" grpId="0" nodeType="withEffect">
                                  <p:stCondLst>
                                    <p:cond delay="9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/>
      <p:bldP spid="33" grpId="0"/>
      <p:bldP spid="37" grpId="0" animBg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" y="0"/>
            <a:ext cx="12192000" cy="685800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13980" y="557101"/>
            <a:ext cx="2400300" cy="2471245"/>
            <a:chOff x="498990" y="527120"/>
            <a:chExt cx="2400300" cy="2471245"/>
          </a:xfrm>
        </p:grpSpPr>
        <p:sp>
          <p:nvSpPr>
            <p:cNvPr id="13" name="圆角矩形 12"/>
            <p:cNvSpPr/>
            <p:nvPr/>
          </p:nvSpPr>
          <p:spPr>
            <a:xfrm>
              <a:off x="498990" y="527120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C9204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599" y="769397"/>
              <a:ext cx="2152358" cy="1434344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709363" y="2447110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高二语文教研组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614084" y="3240358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523569" y="3280815"/>
            <a:ext cx="3034129" cy="2657715"/>
            <a:chOff x="3603812" y="2541494"/>
            <a:chExt cx="3576917" cy="3133165"/>
          </a:xfrm>
        </p:grpSpPr>
        <p:sp>
          <p:nvSpPr>
            <p:cNvPr id="20" name="矩形 19"/>
            <p:cNvSpPr/>
            <p:nvPr/>
          </p:nvSpPr>
          <p:spPr>
            <a:xfrm>
              <a:off x="3603812" y="2541494"/>
              <a:ext cx="3576917" cy="31331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8283" y="2731993"/>
              <a:ext cx="3321425" cy="2214283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7368988" y="2503650"/>
            <a:ext cx="4625788" cy="3587868"/>
            <a:chOff x="7221071" y="1479177"/>
            <a:chExt cx="4854388" cy="3765176"/>
          </a:xfrm>
        </p:grpSpPr>
        <p:sp>
          <p:nvSpPr>
            <p:cNvPr id="22" name="矩形 21"/>
            <p:cNvSpPr/>
            <p:nvPr/>
          </p:nvSpPr>
          <p:spPr>
            <a:xfrm>
              <a:off x="7221071" y="1479177"/>
              <a:ext cx="4854388" cy="37651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49800" y="1566779"/>
              <a:ext cx="4601180" cy="3064387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5" name="组合 24"/>
          <p:cNvGrpSpPr/>
          <p:nvPr/>
        </p:nvGrpSpPr>
        <p:grpSpPr>
          <a:xfrm rot="218788">
            <a:off x="7971897" y="331690"/>
            <a:ext cx="3074703" cy="2494315"/>
            <a:chOff x="7046259" y="-443753"/>
            <a:chExt cx="5105400" cy="4141694"/>
          </a:xfrm>
        </p:grpSpPr>
        <p:sp>
          <p:nvSpPr>
            <p:cNvPr id="24" name="矩形 23"/>
            <p:cNvSpPr/>
            <p:nvPr/>
          </p:nvSpPr>
          <p:spPr>
            <a:xfrm>
              <a:off x="7046259" y="-443753"/>
              <a:ext cx="5105400" cy="41416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5275" y="-312270"/>
              <a:ext cx="4798674" cy="3195918"/>
            </a:xfrm>
            <a:prstGeom prst="rect">
              <a:avLst/>
            </a:prstGeom>
          </p:spPr>
        </p:pic>
      </p:grpSp>
      <p:grpSp>
        <p:nvGrpSpPr>
          <p:cNvPr id="27" name="组合 26"/>
          <p:cNvGrpSpPr/>
          <p:nvPr/>
        </p:nvGrpSpPr>
        <p:grpSpPr>
          <a:xfrm rot="21247347">
            <a:off x="4276163" y="521214"/>
            <a:ext cx="3106271" cy="2880894"/>
            <a:chOff x="3281082" y="-941294"/>
            <a:chExt cx="4262718" cy="3953435"/>
          </a:xfrm>
        </p:grpSpPr>
        <p:sp>
          <p:nvSpPr>
            <p:cNvPr id="26" name="矩形 25"/>
            <p:cNvSpPr/>
            <p:nvPr/>
          </p:nvSpPr>
          <p:spPr>
            <a:xfrm>
              <a:off x="3281082" y="-941294"/>
              <a:ext cx="4262718" cy="395343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345" y="-271323"/>
              <a:ext cx="3986369" cy="2033047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0" name="组合 9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  <p:sp>
        <p:nvSpPr>
          <p:cNvPr id="16" name="五角星 15"/>
          <p:cNvSpPr/>
          <p:nvPr/>
        </p:nvSpPr>
        <p:spPr>
          <a:xfrm rot="945074">
            <a:off x="2500861" y="255379"/>
            <a:ext cx="458905" cy="458905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669637" y="498763"/>
            <a:ext cx="319399" cy="31939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2261225" y="2047629"/>
            <a:ext cx="331978" cy="331978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0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510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2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2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6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7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8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 decel="100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16" grpId="0" animBg="1"/>
          <p:bldP spid="1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2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47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2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6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7" dur="1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8" dur="1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 decel="100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decel="100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250" accel="100000" fill="hold">
                                              <p:stCondLst>
                                                <p:cond delay="10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9" grpId="0"/>
          <p:bldP spid="16" grpId="0" animBg="1"/>
          <p:bldP spid="17" grpId="0" animBg="1"/>
          <p:bldP spid="28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3450336" y="0"/>
            <a:ext cx="8741663" cy="6858000"/>
          </a:xfrm>
          <a:prstGeom prst="rect">
            <a:avLst/>
          </a:prstGeom>
          <a:pattFill prst="pct5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3450336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27430" y="1837359"/>
            <a:ext cx="2505389" cy="1985402"/>
            <a:chOff x="957902" y="1841109"/>
            <a:chExt cx="2505389" cy="19854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21" t="34313" r="38742" b="34358"/>
            <a:stretch/>
          </p:blipFill>
          <p:spPr>
            <a:xfrm>
              <a:off x="957902" y="1841109"/>
              <a:ext cx="2505389" cy="1985402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388477" y="1873170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521" y="906097"/>
            <a:ext cx="1767840" cy="1325880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778" y="939081"/>
            <a:ext cx="1856934" cy="1237956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5047" y="945077"/>
            <a:ext cx="1838947" cy="1225964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328" y="934313"/>
            <a:ext cx="1869577" cy="1247493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698" y="4018516"/>
            <a:ext cx="1825126" cy="1217833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944" y="3747634"/>
            <a:ext cx="1219199" cy="1828799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3935" y="3774832"/>
            <a:ext cx="1186688" cy="1780033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329" y="4080950"/>
            <a:ext cx="1802941" cy="1203030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3755136" y="2584704"/>
            <a:ext cx="1833571" cy="731520"/>
            <a:chOff x="3755136" y="2584704"/>
            <a:chExt cx="1833571" cy="731520"/>
          </a:xfrm>
        </p:grpSpPr>
        <p:sp>
          <p:nvSpPr>
            <p:cNvPr id="9" name="矩形 8"/>
            <p:cNvSpPr/>
            <p:nvPr/>
          </p:nvSpPr>
          <p:spPr>
            <a:xfrm>
              <a:off x="3755136" y="2584704"/>
              <a:ext cx="1833571" cy="73152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957221" y="2665563"/>
              <a:ext cx="14510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张哲端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54624" y="2584704"/>
            <a:ext cx="1865376" cy="731520"/>
            <a:chOff x="5754624" y="2584704"/>
            <a:chExt cx="1865376" cy="731520"/>
          </a:xfrm>
        </p:grpSpPr>
        <p:sp>
          <p:nvSpPr>
            <p:cNvPr id="10" name="矩形 9"/>
            <p:cNvSpPr/>
            <p:nvPr/>
          </p:nvSpPr>
          <p:spPr>
            <a:xfrm>
              <a:off x="5754624" y="2584704"/>
              <a:ext cx="1865376" cy="73152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999381" y="2659467"/>
              <a:ext cx="14510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金喜珊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796784" y="2560320"/>
            <a:ext cx="1865376" cy="737616"/>
            <a:chOff x="7796784" y="2560320"/>
            <a:chExt cx="1865376" cy="737616"/>
          </a:xfrm>
        </p:grpSpPr>
        <p:sp>
          <p:nvSpPr>
            <p:cNvPr id="27" name="矩形 26"/>
            <p:cNvSpPr/>
            <p:nvPr/>
          </p:nvSpPr>
          <p:spPr>
            <a:xfrm>
              <a:off x="7796784" y="2560320"/>
              <a:ext cx="1865376" cy="737616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956197" y="2665563"/>
              <a:ext cx="14510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高二（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28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高富帅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863328" y="2560320"/>
            <a:ext cx="1865376" cy="731520"/>
            <a:chOff x="9863328" y="2560320"/>
            <a:chExt cx="1865376" cy="731520"/>
          </a:xfrm>
        </p:grpSpPr>
        <p:sp>
          <p:nvSpPr>
            <p:cNvPr id="28" name="矩形 27"/>
            <p:cNvSpPr/>
            <p:nvPr/>
          </p:nvSpPr>
          <p:spPr>
            <a:xfrm>
              <a:off x="9863328" y="2560320"/>
              <a:ext cx="1865376" cy="73152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010549" y="2647275"/>
              <a:ext cx="14510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小五（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15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懂    颖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773424" y="5638800"/>
            <a:ext cx="1833571" cy="731520"/>
            <a:chOff x="3773424" y="5638800"/>
            <a:chExt cx="1833571" cy="731520"/>
          </a:xfrm>
        </p:grpSpPr>
        <p:sp>
          <p:nvSpPr>
            <p:cNvPr id="35" name="矩形 34"/>
            <p:cNvSpPr/>
            <p:nvPr/>
          </p:nvSpPr>
          <p:spPr>
            <a:xfrm>
              <a:off x="3773424" y="5638800"/>
              <a:ext cx="1833571" cy="73152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3987701" y="5707467"/>
              <a:ext cx="14510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25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伍   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03392" y="5657088"/>
            <a:ext cx="1833571" cy="731520"/>
            <a:chOff x="5803392" y="5657088"/>
            <a:chExt cx="1833571" cy="731520"/>
          </a:xfrm>
        </p:grpSpPr>
        <p:sp>
          <p:nvSpPr>
            <p:cNvPr id="37" name="矩形 36"/>
            <p:cNvSpPr/>
            <p:nvPr/>
          </p:nvSpPr>
          <p:spPr>
            <a:xfrm>
              <a:off x="5803392" y="5657088"/>
              <a:ext cx="1833571" cy="73152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5944517" y="5701371"/>
              <a:ext cx="1452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初三（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宋    河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808976" y="5665304"/>
            <a:ext cx="1833571" cy="723304"/>
            <a:chOff x="7808976" y="5665304"/>
            <a:chExt cx="1833571" cy="723304"/>
          </a:xfrm>
        </p:grpSpPr>
        <p:sp>
          <p:nvSpPr>
            <p:cNvPr id="31" name="矩形 30"/>
            <p:cNvSpPr/>
            <p:nvPr/>
          </p:nvSpPr>
          <p:spPr>
            <a:xfrm>
              <a:off x="7808976" y="5665304"/>
              <a:ext cx="1833571" cy="723304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901333" y="5719659"/>
              <a:ext cx="1452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高三（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刘     秀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851136" y="5683592"/>
            <a:ext cx="1833571" cy="711112"/>
            <a:chOff x="9851136" y="5683592"/>
            <a:chExt cx="1833571" cy="711112"/>
          </a:xfrm>
        </p:grpSpPr>
        <p:sp>
          <p:nvSpPr>
            <p:cNvPr id="40" name="矩形 39"/>
            <p:cNvSpPr/>
            <p:nvPr/>
          </p:nvSpPr>
          <p:spPr>
            <a:xfrm>
              <a:off x="9851136" y="5683592"/>
              <a:ext cx="1833571" cy="711112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858149" y="5725755"/>
              <a:ext cx="1452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小三（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鲁  智   深</a:t>
              </a:r>
            </a:p>
          </p:txBody>
        </p:sp>
      </p:grpSp>
      <p:sp>
        <p:nvSpPr>
          <p:cNvPr id="43" name="椭圆 42"/>
          <p:cNvSpPr/>
          <p:nvPr/>
        </p:nvSpPr>
        <p:spPr>
          <a:xfrm>
            <a:off x="5621922" y="4876139"/>
            <a:ext cx="331292" cy="331292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五角星 43"/>
          <p:cNvSpPr/>
          <p:nvPr/>
        </p:nvSpPr>
        <p:spPr>
          <a:xfrm rot="20318672">
            <a:off x="3324485" y="1777498"/>
            <a:ext cx="342814" cy="34281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五角星 44"/>
          <p:cNvSpPr/>
          <p:nvPr/>
        </p:nvSpPr>
        <p:spPr>
          <a:xfrm rot="945074">
            <a:off x="5278184" y="304476"/>
            <a:ext cx="626085" cy="626085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9714495" y="3708280"/>
            <a:ext cx="319399" cy="31939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97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五角星 46"/>
          <p:cNvSpPr/>
          <p:nvPr/>
        </p:nvSpPr>
        <p:spPr>
          <a:xfrm rot="1224193">
            <a:off x="9440212" y="567284"/>
            <a:ext cx="634184" cy="6341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五角星 47"/>
          <p:cNvSpPr/>
          <p:nvPr/>
        </p:nvSpPr>
        <p:spPr>
          <a:xfrm rot="20658419">
            <a:off x="7955958" y="3469784"/>
            <a:ext cx="446984" cy="4469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11443560" y="5441706"/>
            <a:ext cx="331978" cy="331978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0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294593" y="6045300"/>
            <a:ext cx="618971" cy="618971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671859" y="4024163"/>
            <a:ext cx="2152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0AB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优秀班主任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588901" y="3925463"/>
            <a:ext cx="22974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5787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46667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4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4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46667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4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46667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5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5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 p14:presetBounceEnd="46667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5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5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 p14:presetBounceEnd="46667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5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6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 p14:presetBounceEnd="46667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6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6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 p14:presetBounceEnd="46667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 p14:presetBounceEnd="46667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667">
                                          <p:cBhvr additive="base">
                                            <p:cTn id="7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667">
                                          <p:cBhvr additive="base">
                                            <p:cTn id="7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6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6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7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7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fill="hold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31" presetClass="entr" presetSubtype="0" fill="hold" grpId="0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2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31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4" fill="hold" grpId="0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5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4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6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6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4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5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5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4" fill="hold" grpId="0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7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7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75294"/>
            <a:ext cx="6509288" cy="2185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66520" y="1014335"/>
            <a:ext cx="2460327" cy="3173660"/>
            <a:chOff x="8996082" y="1045332"/>
            <a:chExt cx="2460327" cy="3173660"/>
          </a:xfrm>
        </p:grpSpPr>
        <p:grpSp>
          <p:nvGrpSpPr>
            <p:cNvPr id="9" name="组合 8"/>
            <p:cNvGrpSpPr/>
            <p:nvPr/>
          </p:nvGrpSpPr>
          <p:grpSpPr>
            <a:xfrm>
              <a:off x="8996082" y="1558706"/>
              <a:ext cx="2460327" cy="2660286"/>
              <a:chOff x="742951" y="1223372"/>
              <a:chExt cx="2228850" cy="2409996"/>
            </a:xfrm>
          </p:grpSpPr>
          <p:sp>
            <p:nvSpPr>
              <p:cNvPr id="21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 rot="500582">
              <a:off x="11041294" y="1045332"/>
              <a:ext cx="302448" cy="1083190"/>
              <a:chOff x="3438525" y="790575"/>
              <a:chExt cx="933450" cy="3076575"/>
            </a:xfrm>
          </p:grpSpPr>
          <p:cxnSp>
            <p:nvCxnSpPr>
              <p:cNvPr id="14" name="直接连接符 13"/>
              <p:cNvCxnSpPr>
                <a:stCxn id="20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弧形 15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弧形 17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弧形 19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/>
            <p:cNvSpPr/>
            <p:nvPr/>
          </p:nvSpPr>
          <p:spPr>
            <a:xfrm>
              <a:off x="9135652" y="1964608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10120393" y="3711387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10542494" y="3536576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张哲端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279023" y="4349791"/>
            <a:ext cx="61136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  帅，男，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 rot="21424246">
            <a:off x="7883645" y="459865"/>
            <a:ext cx="3450170" cy="2941580"/>
            <a:chOff x="7669306" y="3729318"/>
            <a:chExt cx="3375213" cy="2877671"/>
          </a:xfrm>
        </p:grpSpPr>
        <p:sp>
          <p:nvSpPr>
            <p:cNvPr id="26" name="矩形 25"/>
            <p:cNvSpPr/>
            <p:nvPr/>
          </p:nvSpPr>
          <p:spPr>
            <a:xfrm>
              <a:off x="7669306" y="3729318"/>
              <a:ext cx="3375213" cy="28776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2741" y="3878858"/>
              <a:ext cx="3038095" cy="2029446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 rot="310300">
            <a:off x="8044847" y="3411262"/>
            <a:ext cx="3394271" cy="2893920"/>
            <a:chOff x="4074458" y="3738282"/>
            <a:chExt cx="3375213" cy="2877671"/>
          </a:xfrm>
        </p:grpSpPr>
        <p:sp>
          <p:nvSpPr>
            <p:cNvPr id="29" name="矩形 28"/>
            <p:cNvSpPr/>
            <p:nvPr/>
          </p:nvSpPr>
          <p:spPr>
            <a:xfrm>
              <a:off x="4074458" y="3738282"/>
              <a:ext cx="3375213" cy="28776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0769" y="3825809"/>
              <a:ext cx="3136347" cy="2090898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780892" y="495946"/>
            <a:ext cx="801781" cy="1035362"/>
            <a:chOff x="0" y="0"/>
            <a:chExt cx="3604899" cy="4899660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0"/>
              <a:ext cx="1007745" cy="4896486"/>
              <a:chOff x="0" y="0"/>
              <a:chExt cx="1008112" cy="4752528"/>
            </a:xfrm>
          </p:grpSpPr>
          <p:sp>
            <p:nvSpPr>
              <p:cNvPr id="49" name="矩形 48"/>
              <p:cNvSpPr/>
              <p:nvPr/>
            </p:nvSpPr>
            <p:spPr>
              <a:xfrm>
                <a:off x="0" y="1008112"/>
                <a:ext cx="288032" cy="3312368"/>
              </a:xfrm>
              <a:prstGeom prst="rect">
                <a:avLst/>
              </a:prstGeom>
              <a:solidFill>
                <a:srgbClr val="EF85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88031" y="1008112"/>
                <a:ext cx="467919" cy="3312367"/>
              </a:xfrm>
              <a:prstGeom prst="rect">
                <a:avLst/>
              </a:prstGeom>
              <a:solidFill>
                <a:srgbClr val="EB6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20081" y="1008112"/>
                <a:ext cx="288031" cy="3312369"/>
              </a:xfrm>
              <a:prstGeom prst="rect">
                <a:avLst/>
              </a:prstGeom>
              <a:solidFill>
                <a:srgbClr val="E74B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2" name="梯形 51"/>
              <p:cNvSpPr/>
              <p:nvPr/>
            </p:nvSpPr>
            <p:spPr>
              <a:xfrm>
                <a:off x="0" y="432048"/>
                <a:ext cx="1008112" cy="576064"/>
              </a:xfrm>
              <a:prstGeom prst="trapezoid">
                <a:avLst>
                  <a:gd name="adj" fmla="val 50196"/>
                </a:avLst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3" name="等腰三角形 52"/>
              <p:cNvSpPr/>
              <p:nvPr/>
            </p:nvSpPr>
            <p:spPr>
              <a:xfrm>
                <a:off x="288032" y="0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0" y="4320480"/>
                <a:ext cx="1008112" cy="216024"/>
              </a:xfrm>
              <a:prstGeom prst="rect">
                <a:avLst/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5" name="同侧圆角矩形 54"/>
              <p:cNvSpPr/>
              <p:nvPr/>
            </p:nvSpPr>
            <p:spPr>
              <a:xfrm flipV="1">
                <a:off x="0" y="4536504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162050" y="1371600"/>
              <a:ext cx="1007745" cy="3528060"/>
              <a:chOff x="1152128" y="1368152"/>
              <a:chExt cx="1008112" cy="4752528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1152128" y="2376264"/>
                <a:ext cx="288032" cy="3312368"/>
              </a:xfrm>
              <a:prstGeom prst="rect">
                <a:avLst/>
              </a:prstGeom>
              <a:solidFill>
                <a:srgbClr val="EEA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1440159" y="2376266"/>
                <a:ext cx="478493" cy="3312366"/>
              </a:xfrm>
              <a:prstGeom prst="rect">
                <a:avLst/>
              </a:prstGeom>
              <a:solidFill>
                <a:srgbClr val="F0B7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1872208" y="2376264"/>
                <a:ext cx="288032" cy="3312368"/>
              </a:xfrm>
              <a:prstGeom prst="rect">
                <a:avLst/>
              </a:prstGeom>
              <a:solidFill>
                <a:srgbClr val="F4CA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5" name="梯形 44"/>
              <p:cNvSpPr/>
              <p:nvPr/>
            </p:nvSpPr>
            <p:spPr>
              <a:xfrm>
                <a:off x="1152128" y="1800200"/>
                <a:ext cx="1008112" cy="576064"/>
              </a:xfrm>
              <a:prstGeom prst="trapezoid">
                <a:avLst>
                  <a:gd name="adj" fmla="val 70558"/>
                </a:avLst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6" name="等腰三角形 45"/>
              <p:cNvSpPr/>
              <p:nvPr/>
            </p:nvSpPr>
            <p:spPr>
              <a:xfrm>
                <a:off x="1440160" y="1368152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1152128" y="5688632"/>
                <a:ext cx="1008112" cy="216024"/>
              </a:xfrm>
              <a:prstGeom prst="rect">
                <a:avLst/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8" name="同侧圆角矩形 47"/>
              <p:cNvSpPr/>
              <p:nvPr/>
            </p:nvSpPr>
            <p:spPr>
              <a:xfrm flipV="1">
                <a:off x="1152128" y="5904656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381253" y="152400"/>
              <a:ext cx="1223646" cy="4738370"/>
              <a:chOff x="2376264" y="157967"/>
              <a:chExt cx="1008112" cy="496422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2376264" y="1377775"/>
                <a:ext cx="288032" cy="3312368"/>
              </a:xfrm>
              <a:prstGeom prst="rect">
                <a:avLst/>
              </a:prstGeom>
              <a:solidFill>
                <a:srgbClr val="2DBD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664293" y="1377775"/>
                <a:ext cx="467826" cy="3312367"/>
              </a:xfrm>
              <a:prstGeom prst="rect">
                <a:avLst/>
              </a:prstGeom>
              <a:solidFill>
                <a:srgbClr val="58CB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3096344" y="1377775"/>
                <a:ext cx="288032" cy="3312368"/>
              </a:xfrm>
              <a:prstGeom prst="rect">
                <a:avLst/>
              </a:prstGeom>
              <a:solidFill>
                <a:srgbClr val="8DD8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8" name="梯形 37"/>
              <p:cNvSpPr/>
              <p:nvPr/>
            </p:nvSpPr>
            <p:spPr>
              <a:xfrm>
                <a:off x="2376264" y="671411"/>
                <a:ext cx="1008112" cy="706364"/>
              </a:xfrm>
              <a:prstGeom prst="trapezoid">
                <a:avLst>
                  <a:gd name="adj" fmla="val 48043"/>
                </a:avLst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>
                <a:off x="2636910" y="157967"/>
                <a:ext cx="474406" cy="528838"/>
              </a:xfrm>
              <a:prstGeom prst="triangl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376264" y="4690143"/>
                <a:ext cx="1008112" cy="216024"/>
              </a:xfrm>
              <a:prstGeom prst="rect">
                <a:avLst/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同侧圆角矩形 40"/>
              <p:cNvSpPr/>
              <p:nvPr/>
            </p:nvSpPr>
            <p:spPr>
              <a:xfrm flipV="1">
                <a:off x="2376264" y="4906167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6" name="文本框 55"/>
          <p:cNvSpPr txBox="1"/>
          <p:nvPr/>
        </p:nvSpPr>
        <p:spPr>
          <a:xfrm>
            <a:off x="1675435" y="981987"/>
            <a:ext cx="2524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优秀班主任</a:t>
            </a: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1068" y="2051907"/>
            <a:ext cx="1226623" cy="1836262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64" name="组合 63"/>
          <p:cNvGrpSpPr/>
          <p:nvPr/>
        </p:nvGrpSpPr>
        <p:grpSpPr>
          <a:xfrm>
            <a:off x="0" y="2448732"/>
            <a:ext cx="2262753" cy="976393"/>
            <a:chOff x="2050095" y="3657599"/>
            <a:chExt cx="2262753" cy="976393"/>
          </a:xfrm>
        </p:grpSpPr>
        <p:sp>
          <p:nvSpPr>
            <p:cNvPr id="62" name="矩形 61"/>
            <p:cNvSpPr/>
            <p:nvPr/>
          </p:nvSpPr>
          <p:spPr>
            <a:xfrm>
              <a:off x="2050095" y="3657599"/>
              <a:ext cx="2262753" cy="976393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2484654" y="3849587"/>
              <a:ext cx="1451038" cy="584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23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张哲端</a:t>
              </a:r>
            </a:p>
          </p:txBody>
        </p:sp>
      </p:grpSp>
      <p:sp>
        <p:nvSpPr>
          <p:cNvPr id="59" name="五角星 58"/>
          <p:cNvSpPr/>
          <p:nvPr/>
        </p:nvSpPr>
        <p:spPr>
          <a:xfrm rot="20658419">
            <a:off x="3786913" y="1826962"/>
            <a:ext cx="446984" cy="4469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2072809" y="3496789"/>
            <a:ext cx="313929" cy="31392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278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/>
      <p:bldP spid="56" grpId="0"/>
      <p:bldP spid="59" grpId="0" animBg="1"/>
      <p:bldP spid="6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75294"/>
            <a:ext cx="6509288" cy="2185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966520" y="1014335"/>
            <a:ext cx="2460327" cy="3173660"/>
            <a:chOff x="8996082" y="1045332"/>
            <a:chExt cx="2460327" cy="3173660"/>
          </a:xfrm>
        </p:grpSpPr>
        <p:grpSp>
          <p:nvGrpSpPr>
            <p:cNvPr id="4" name="组合 3"/>
            <p:cNvGrpSpPr/>
            <p:nvPr/>
          </p:nvGrpSpPr>
          <p:grpSpPr>
            <a:xfrm>
              <a:off x="8996082" y="1558706"/>
              <a:ext cx="2460327" cy="2660286"/>
              <a:chOff x="742951" y="1223372"/>
              <a:chExt cx="2228850" cy="2409996"/>
            </a:xfrm>
          </p:grpSpPr>
          <p:sp>
            <p:nvSpPr>
              <p:cNvPr id="1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500582">
              <a:off x="11041294" y="1045332"/>
              <a:ext cx="302448" cy="1083190"/>
              <a:chOff x="3438525" y="790575"/>
              <a:chExt cx="933450" cy="3076575"/>
            </a:xfrm>
          </p:grpSpPr>
          <p:cxnSp>
            <p:nvCxnSpPr>
              <p:cNvPr id="9" name="直接连接符 8"/>
              <p:cNvCxnSpPr>
                <a:stCxn id="15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弧形 10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弧形 12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弧形 14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9135652" y="1964608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0120393" y="3711387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542494" y="3536576"/>
              <a:ext cx="7649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董  颖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79023" y="4349791"/>
            <a:ext cx="61136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懂颖，女， 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80892" y="495946"/>
            <a:ext cx="801781" cy="1035362"/>
            <a:chOff x="0" y="0"/>
            <a:chExt cx="3604899" cy="4899660"/>
          </a:xfrm>
        </p:grpSpPr>
        <p:grpSp>
          <p:nvGrpSpPr>
            <p:cNvPr id="27" name="组合 26"/>
            <p:cNvGrpSpPr/>
            <p:nvPr/>
          </p:nvGrpSpPr>
          <p:grpSpPr>
            <a:xfrm>
              <a:off x="0" y="0"/>
              <a:ext cx="1007745" cy="4896486"/>
              <a:chOff x="0" y="0"/>
              <a:chExt cx="1008112" cy="4752528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0" y="1008112"/>
                <a:ext cx="288032" cy="3312368"/>
              </a:xfrm>
              <a:prstGeom prst="rect">
                <a:avLst/>
              </a:prstGeom>
              <a:solidFill>
                <a:srgbClr val="EF85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288031" y="1008112"/>
                <a:ext cx="467919" cy="3312367"/>
              </a:xfrm>
              <a:prstGeom prst="rect">
                <a:avLst/>
              </a:prstGeom>
              <a:solidFill>
                <a:srgbClr val="EB6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720081" y="1008112"/>
                <a:ext cx="288031" cy="3312369"/>
              </a:xfrm>
              <a:prstGeom prst="rect">
                <a:avLst/>
              </a:prstGeom>
              <a:solidFill>
                <a:srgbClr val="E74B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7" name="梯形 46"/>
              <p:cNvSpPr/>
              <p:nvPr/>
            </p:nvSpPr>
            <p:spPr>
              <a:xfrm>
                <a:off x="0" y="432048"/>
                <a:ext cx="1008112" cy="576064"/>
              </a:xfrm>
              <a:prstGeom prst="trapezoid">
                <a:avLst>
                  <a:gd name="adj" fmla="val 50196"/>
                </a:avLst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8" name="等腰三角形 47"/>
              <p:cNvSpPr/>
              <p:nvPr/>
            </p:nvSpPr>
            <p:spPr>
              <a:xfrm>
                <a:off x="288032" y="0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0" y="4320480"/>
                <a:ext cx="1008112" cy="216024"/>
              </a:xfrm>
              <a:prstGeom prst="rect">
                <a:avLst/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50" name="同侧圆角矩形 49"/>
              <p:cNvSpPr/>
              <p:nvPr/>
            </p:nvSpPr>
            <p:spPr>
              <a:xfrm flipV="1">
                <a:off x="0" y="4536504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1162050" y="1371600"/>
              <a:ext cx="1007745" cy="3528060"/>
              <a:chOff x="1152128" y="1368152"/>
              <a:chExt cx="1008112" cy="4752528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1152128" y="2376264"/>
                <a:ext cx="288032" cy="3312368"/>
              </a:xfrm>
              <a:prstGeom prst="rect">
                <a:avLst/>
              </a:prstGeom>
              <a:solidFill>
                <a:srgbClr val="EEA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1440159" y="2376266"/>
                <a:ext cx="478493" cy="3312366"/>
              </a:xfrm>
              <a:prstGeom prst="rect">
                <a:avLst/>
              </a:prstGeom>
              <a:solidFill>
                <a:srgbClr val="F0B7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1872208" y="2376264"/>
                <a:ext cx="288032" cy="3312368"/>
              </a:xfrm>
              <a:prstGeom prst="rect">
                <a:avLst/>
              </a:prstGeom>
              <a:solidFill>
                <a:srgbClr val="F4CA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0" name="梯形 39"/>
              <p:cNvSpPr/>
              <p:nvPr/>
            </p:nvSpPr>
            <p:spPr>
              <a:xfrm>
                <a:off x="1152128" y="1800200"/>
                <a:ext cx="1008112" cy="576064"/>
              </a:xfrm>
              <a:prstGeom prst="trapezoid">
                <a:avLst>
                  <a:gd name="adj" fmla="val 70558"/>
                </a:avLst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>
                <a:off x="1440160" y="1368152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152128" y="5688632"/>
                <a:ext cx="1008112" cy="216024"/>
              </a:xfrm>
              <a:prstGeom prst="rect">
                <a:avLst/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43" name="同侧圆角矩形 42"/>
              <p:cNvSpPr/>
              <p:nvPr/>
            </p:nvSpPr>
            <p:spPr>
              <a:xfrm flipV="1">
                <a:off x="1152128" y="5904656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381253" y="152400"/>
              <a:ext cx="1223646" cy="4738370"/>
              <a:chOff x="2376264" y="157967"/>
              <a:chExt cx="1008112" cy="4964224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376264" y="1377775"/>
                <a:ext cx="288032" cy="3312368"/>
              </a:xfrm>
              <a:prstGeom prst="rect">
                <a:avLst/>
              </a:prstGeom>
              <a:solidFill>
                <a:srgbClr val="2DBD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664293" y="1377775"/>
                <a:ext cx="467826" cy="3312367"/>
              </a:xfrm>
              <a:prstGeom prst="rect">
                <a:avLst/>
              </a:prstGeom>
              <a:solidFill>
                <a:srgbClr val="58CB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096344" y="1377775"/>
                <a:ext cx="288032" cy="3312368"/>
              </a:xfrm>
              <a:prstGeom prst="rect">
                <a:avLst/>
              </a:prstGeom>
              <a:solidFill>
                <a:srgbClr val="8DD8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3" name="梯形 32"/>
              <p:cNvSpPr/>
              <p:nvPr/>
            </p:nvSpPr>
            <p:spPr>
              <a:xfrm>
                <a:off x="2376264" y="671411"/>
                <a:ext cx="1008112" cy="706364"/>
              </a:xfrm>
              <a:prstGeom prst="trapezoid">
                <a:avLst>
                  <a:gd name="adj" fmla="val 48043"/>
                </a:avLst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4" name="等腰三角形 33"/>
              <p:cNvSpPr/>
              <p:nvPr/>
            </p:nvSpPr>
            <p:spPr>
              <a:xfrm>
                <a:off x="2636910" y="157967"/>
                <a:ext cx="474406" cy="528838"/>
              </a:xfrm>
              <a:prstGeom prst="triangl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2376264" y="4690143"/>
                <a:ext cx="1008112" cy="216024"/>
              </a:xfrm>
              <a:prstGeom prst="rect">
                <a:avLst/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36" name="同侧圆角矩形 35"/>
              <p:cNvSpPr/>
              <p:nvPr/>
            </p:nvSpPr>
            <p:spPr>
              <a:xfrm flipV="1">
                <a:off x="2376264" y="4906167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1" name="文本框 50"/>
          <p:cNvSpPr txBox="1"/>
          <p:nvPr/>
        </p:nvSpPr>
        <p:spPr>
          <a:xfrm>
            <a:off x="1675435" y="981987"/>
            <a:ext cx="2524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优秀班主任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0" y="2448732"/>
            <a:ext cx="2262753" cy="1022985"/>
            <a:chOff x="2050095" y="3657599"/>
            <a:chExt cx="2262753" cy="1022985"/>
          </a:xfrm>
        </p:grpSpPr>
        <p:sp>
          <p:nvSpPr>
            <p:cNvPr id="54" name="矩形 53"/>
            <p:cNvSpPr/>
            <p:nvPr/>
          </p:nvSpPr>
          <p:spPr>
            <a:xfrm>
              <a:off x="2050095" y="3657599"/>
              <a:ext cx="2262753" cy="976393"/>
            </a:xfrm>
            <a:prstGeom prst="rect">
              <a:avLst/>
            </a:prstGeom>
            <a:solidFill>
              <a:srgbClr val="FF97B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484654" y="3849587"/>
              <a:ext cx="14510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董     颖</a:t>
              </a:r>
            </a:p>
            <a:p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350" y="2349426"/>
            <a:ext cx="1856934" cy="1237956"/>
          </a:xfrm>
          <a:prstGeom prst="rect">
            <a:avLst/>
          </a:prstGeom>
          <a:solidFill>
            <a:srgbClr val="10C9D2"/>
          </a:solidFill>
          <a:ln>
            <a:solidFill>
              <a:srgbClr val="10C9D2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sp>
        <p:nvSpPr>
          <p:cNvPr id="59" name="五角星 58"/>
          <p:cNvSpPr/>
          <p:nvPr/>
        </p:nvSpPr>
        <p:spPr>
          <a:xfrm rot="20428102">
            <a:off x="4703089" y="1538863"/>
            <a:ext cx="595114" cy="59511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950522" y="2253955"/>
            <a:ext cx="313929" cy="31392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7898259" y="549636"/>
            <a:ext cx="3450170" cy="2941580"/>
            <a:chOff x="7883645" y="459865"/>
            <a:chExt cx="3450170" cy="2941580"/>
          </a:xfrm>
        </p:grpSpPr>
        <p:sp>
          <p:nvSpPr>
            <p:cNvPr id="62" name="矩形 61"/>
            <p:cNvSpPr/>
            <p:nvPr/>
          </p:nvSpPr>
          <p:spPr>
            <a:xfrm rot="21424246">
              <a:off x="7883645" y="459865"/>
              <a:ext cx="3450170" cy="29415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03505">
              <a:off x="8029233" y="651962"/>
              <a:ext cx="3131194" cy="2087462"/>
            </a:xfrm>
            <a:prstGeom prst="rect">
              <a:avLst/>
            </a:prstGeom>
          </p:spPr>
        </p:pic>
      </p:grpSp>
      <p:grpSp>
        <p:nvGrpSpPr>
          <p:cNvPr id="64" name="组合 63"/>
          <p:cNvGrpSpPr/>
          <p:nvPr/>
        </p:nvGrpSpPr>
        <p:grpSpPr>
          <a:xfrm>
            <a:off x="7871570" y="3413350"/>
            <a:ext cx="3394271" cy="2893920"/>
            <a:chOff x="8044847" y="3411262"/>
            <a:chExt cx="3394271" cy="2893920"/>
          </a:xfrm>
        </p:grpSpPr>
        <p:sp>
          <p:nvSpPr>
            <p:cNvPr id="65" name="矩形 64"/>
            <p:cNvSpPr/>
            <p:nvPr/>
          </p:nvSpPr>
          <p:spPr>
            <a:xfrm rot="310300">
              <a:off x="8044847" y="3411262"/>
              <a:ext cx="3394271" cy="2893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15217">
              <a:off x="8204327" y="3519827"/>
              <a:ext cx="3137143" cy="2091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56941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51" grpId="0"/>
      <p:bldP spid="59" grpId="0" animBg="1"/>
      <p:bldP spid="6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75294"/>
            <a:ext cx="6509288" cy="218526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966520" y="1014335"/>
            <a:ext cx="2460327" cy="3173660"/>
            <a:chOff x="8996082" y="1045332"/>
            <a:chExt cx="2460327" cy="3173660"/>
          </a:xfrm>
        </p:grpSpPr>
        <p:grpSp>
          <p:nvGrpSpPr>
            <p:cNvPr id="4" name="组合 3"/>
            <p:cNvGrpSpPr/>
            <p:nvPr/>
          </p:nvGrpSpPr>
          <p:grpSpPr>
            <a:xfrm>
              <a:off x="8996082" y="1558706"/>
              <a:ext cx="2460327" cy="2660286"/>
              <a:chOff x="742951" y="1223372"/>
              <a:chExt cx="2228850" cy="2409996"/>
            </a:xfrm>
          </p:grpSpPr>
          <p:sp>
            <p:nvSpPr>
              <p:cNvPr id="1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500582">
              <a:off x="11041294" y="1045332"/>
              <a:ext cx="302448" cy="1083190"/>
              <a:chOff x="3438525" y="790575"/>
              <a:chExt cx="933450" cy="3076575"/>
            </a:xfrm>
          </p:grpSpPr>
          <p:cxnSp>
            <p:nvCxnSpPr>
              <p:cNvPr id="9" name="直接连接符 8"/>
              <p:cNvCxnSpPr>
                <a:stCxn id="15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弧形 10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弧形 12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弧形 14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9135652" y="1964608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0120393" y="3711387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542494" y="3536576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高福帅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279023" y="4349791"/>
            <a:ext cx="611366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高福帅，男，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155" y="2355423"/>
            <a:ext cx="1838947" cy="1225964"/>
          </a:xfrm>
          <a:prstGeom prst="rect">
            <a:avLst/>
          </a:prstGeom>
          <a:solidFill>
            <a:srgbClr val="10C9D2"/>
          </a:solidFill>
          <a:ln>
            <a:solidFill>
              <a:srgbClr val="92D050"/>
            </a:solidFill>
          </a:ln>
          <a:effectLst>
            <a:outerShdw blurRad="190500" dist="76200" dir="72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46" name="组合 45"/>
          <p:cNvGrpSpPr/>
          <p:nvPr/>
        </p:nvGrpSpPr>
        <p:grpSpPr>
          <a:xfrm>
            <a:off x="0" y="2464232"/>
            <a:ext cx="2262753" cy="898900"/>
            <a:chOff x="2050095" y="3673099"/>
            <a:chExt cx="2262753" cy="898900"/>
          </a:xfrm>
          <a:solidFill>
            <a:srgbClr val="FF97B0"/>
          </a:solidFill>
        </p:grpSpPr>
        <p:sp>
          <p:nvSpPr>
            <p:cNvPr id="47" name="矩形 46"/>
            <p:cNvSpPr/>
            <p:nvPr/>
          </p:nvSpPr>
          <p:spPr>
            <a:xfrm>
              <a:off x="2050095" y="3673099"/>
              <a:ext cx="2262753" cy="8989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2546647" y="3725601"/>
              <a:ext cx="145103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初一（</a:t>
              </a: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18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）班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高福帅</a:t>
              </a:r>
            </a:p>
          </p:txBody>
        </p:sp>
      </p:grpSp>
      <p:sp>
        <p:nvSpPr>
          <p:cNvPr id="50" name="五角星 49"/>
          <p:cNvSpPr/>
          <p:nvPr/>
        </p:nvSpPr>
        <p:spPr>
          <a:xfrm rot="20658419">
            <a:off x="4576981" y="2032593"/>
            <a:ext cx="495003" cy="495003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103805" y="3217822"/>
            <a:ext cx="313929" cy="31392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7883645" y="459865"/>
            <a:ext cx="3450170" cy="2941580"/>
            <a:chOff x="7883645" y="459865"/>
            <a:chExt cx="3450170" cy="2941580"/>
          </a:xfrm>
        </p:grpSpPr>
        <p:sp>
          <p:nvSpPr>
            <p:cNvPr id="53" name="矩形 52"/>
            <p:cNvSpPr/>
            <p:nvPr/>
          </p:nvSpPr>
          <p:spPr>
            <a:xfrm rot="21424246">
              <a:off x="7883645" y="459865"/>
              <a:ext cx="3450170" cy="29415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5039">
              <a:off x="7995858" y="578601"/>
              <a:ext cx="3151306" cy="2100871"/>
            </a:xfrm>
            <a:prstGeom prst="rect">
              <a:avLst/>
            </a:prstGeom>
          </p:spPr>
        </p:pic>
      </p:grpSp>
      <p:grpSp>
        <p:nvGrpSpPr>
          <p:cNvPr id="52" name="组合 51"/>
          <p:cNvGrpSpPr/>
          <p:nvPr/>
        </p:nvGrpSpPr>
        <p:grpSpPr>
          <a:xfrm>
            <a:off x="8044847" y="3411262"/>
            <a:ext cx="3394271" cy="2893920"/>
            <a:chOff x="8044847" y="3411262"/>
            <a:chExt cx="3394271" cy="2893920"/>
          </a:xfrm>
        </p:grpSpPr>
        <p:sp>
          <p:nvSpPr>
            <p:cNvPr id="56" name="矩形 55"/>
            <p:cNvSpPr/>
            <p:nvPr/>
          </p:nvSpPr>
          <p:spPr>
            <a:xfrm rot="310300">
              <a:off x="8044847" y="3411262"/>
              <a:ext cx="3394271" cy="28939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6434">
              <a:off x="8166166" y="3565624"/>
              <a:ext cx="3166424" cy="2115171"/>
            </a:xfrm>
            <a:prstGeom prst="rect">
              <a:avLst/>
            </a:prstGeom>
          </p:spPr>
        </p:pic>
      </p:grpSp>
      <p:grpSp>
        <p:nvGrpSpPr>
          <p:cNvPr id="57" name="组合 56"/>
          <p:cNvGrpSpPr/>
          <p:nvPr/>
        </p:nvGrpSpPr>
        <p:grpSpPr>
          <a:xfrm>
            <a:off x="780892" y="495946"/>
            <a:ext cx="801781" cy="1035362"/>
            <a:chOff x="0" y="0"/>
            <a:chExt cx="3604899" cy="4899660"/>
          </a:xfrm>
        </p:grpSpPr>
        <p:grpSp>
          <p:nvGrpSpPr>
            <p:cNvPr id="61" name="组合 60"/>
            <p:cNvGrpSpPr/>
            <p:nvPr/>
          </p:nvGrpSpPr>
          <p:grpSpPr>
            <a:xfrm>
              <a:off x="0" y="0"/>
              <a:ext cx="1007745" cy="4896486"/>
              <a:chOff x="0" y="0"/>
              <a:chExt cx="1008112" cy="4752528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0" y="1008112"/>
                <a:ext cx="288032" cy="3312368"/>
              </a:xfrm>
              <a:prstGeom prst="rect">
                <a:avLst/>
              </a:prstGeom>
              <a:solidFill>
                <a:srgbClr val="EF85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288031" y="1008112"/>
                <a:ext cx="467919" cy="3312367"/>
              </a:xfrm>
              <a:prstGeom prst="rect">
                <a:avLst/>
              </a:prstGeom>
              <a:solidFill>
                <a:srgbClr val="EB6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720081" y="1008112"/>
                <a:ext cx="288031" cy="3312369"/>
              </a:xfrm>
              <a:prstGeom prst="rect">
                <a:avLst/>
              </a:prstGeom>
              <a:solidFill>
                <a:srgbClr val="E74B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梯形 80"/>
              <p:cNvSpPr/>
              <p:nvPr/>
            </p:nvSpPr>
            <p:spPr>
              <a:xfrm>
                <a:off x="0" y="432048"/>
                <a:ext cx="1008112" cy="576064"/>
              </a:xfrm>
              <a:prstGeom prst="trapezoid">
                <a:avLst>
                  <a:gd name="adj" fmla="val 50196"/>
                </a:avLst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2" name="等腰三角形 81"/>
              <p:cNvSpPr/>
              <p:nvPr/>
            </p:nvSpPr>
            <p:spPr>
              <a:xfrm>
                <a:off x="288032" y="0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0" y="4320480"/>
                <a:ext cx="1008112" cy="216024"/>
              </a:xfrm>
              <a:prstGeom prst="rect">
                <a:avLst/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同侧圆角矩形 83"/>
              <p:cNvSpPr/>
              <p:nvPr/>
            </p:nvSpPr>
            <p:spPr>
              <a:xfrm flipV="1">
                <a:off x="0" y="4536504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2" name="组合 61"/>
            <p:cNvGrpSpPr/>
            <p:nvPr/>
          </p:nvGrpSpPr>
          <p:grpSpPr>
            <a:xfrm>
              <a:off x="1162050" y="1371600"/>
              <a:ext cx="1007745" cy="3528060"/>
              <a:chOff x="1152128" y="1368152"/>
              <a:chExt cx="1008112" cy="4752528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1152128" y="2376264"/>
                <a:ext cx="288032" cy="3312368"/>
              </a:xfrm>
              <a:prstGeom prst="rect">
                <a:avLst/>
              </a:prstGeom>
              <a:solidFill>
                <a:srgbClr val="EEA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1440159" y="2376266"/>
                <a:ext cx="478493" cy="3312366"/>
              </a:xfrm>
              <a:prstGeom prst="rect">
                <a:avLst/>
              </a:prstGeom>
              <a:solidFill>
                <a:srgbClr val="F0B7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1872208" y="2376264"/>
                <a:ext cx="288032" cy="3312368"/>
              </a:xfrm>
              <a:prstGeom prst="rect">
                <a:avLst/>
              </a:prstGeom>
              <a:solidFill>
                <a:srgbClr val="F4CA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4" name="梯形 73"/>
              <p:cNvSpPr/>
              <p:nvPr/>
            </p:nvSpPr>
            <p:spPr>
              <a:xfrm>
                <a:off x="1152128" y="1800200"/>
                <a:ext cx="1008112" cy="576064"/>
              </a:xfrm>
              <a:prstGeom prst="trapezoid">
                <a:avLst>
                  <a:gd name="adj" fmla="val 70558"/>
                </a:avLst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5" name="等腰三角形 74"/>
              <p:cNvSpPr/>
              <p:nvPr/>
            </p:nvSpPr>
            <p:spPr>
              <a:xfrm>
                <a:off x="1440160" y="1368152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1152128" y="5688632"/>
                <a:ext cx="1008112" cy="216024"/>
              </a:xfrm>
              <a:prstGeom prst="rect">
                <a:avLst/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7" name="同侧圆角矩形 76"/>
              <p:cNvSpPr/>
              <p:nvPr/>
            </p:nvSpPr>
            <p:spPr>
              <a:xfrm flipV="1">
                <a:off x="1152128" y="5904656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63" name="组合 62"/>
            <p:cNvGrpSpPr/>
            <p:nvPr/>
          </p:nvGrpSpPr>
          <p:grpSpPr>
            <a:xfrm>
              <a:off x="2381253" y="152400"/>
              <a:ext cx="1223646" cy="4738370"/>
              <a:chOff x="2376264" y="157967"/>
              <a:chExt cx="1008112" cy="4964224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2376264" y="1377775"/>
                <a:ext cx="288032" cy="3312368"/>
              </a:xfrm>
              <a:prstGeom prst="rect">
                <a:avLst/>
              </a:prstGeom>
              <a:solidFill>
                <a:srgbClr val="2DBD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664293" y="1377775"/>
                <a:ext cx="467826" cy="3312367"/>
              </a:xfrm>
              <a:prstGeom prst="rect">
                <a:avLst/>
              </a:prstGeom>
              <a:solidFill>
                <a:srgbClr val="58CB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3096344" y="1377775"/>
                <a:ext cx="288032" cy="3312368"/>
              </a:xfrm>
              <a:prstGeom prst="rect">
                <a:avLst/>
              </a:prstGeom>
              <a:solidFill>
                <a:srgbClr val="8DD8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67" name="梯形 66"/>
              <p:cNvSpPr/>
              <p:nvPr/>
            </p:nvSpPr>
            <p:spPr>
              <a:xfrm>
                <a:off x="2376264" y="671411"/>
                <a:ext cx="1008112" cy="706364"/>
              </a:xfrm>
              <a:prstGeom prst="trapezoid">
                <a:avLst>
                  <a:gd name="adj" fmla="val 48043"/>
                </a:avLst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68" name="等腰三角形 67"/>
              <p:cNvSpPr/>
              <p:nvPr/>
            </p:nvSpPr>
            <p:spPr>
              <a:xfrm>
                <a:off x="2636910" y="157967"/>
                <a:ext cx="474406" cy="528838"/>
              </a:xfrm>
              <a:prstGeom prst="triangl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2376264" y="4690143"/>
                <a:ext cx="1008112" cy="216024"/>
              </a:xfrm>
              <a:prstGeom prst="rect">
                <a:avLst/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0" name="同侧圆角矩形 69"/>
              <p:cNvSpPr/>
              <p:nvPr/>
            </p:nvSpPr>
            <p:spPr>
              <a:xfrm flipV="1">
                <a:off x="2376264" y="4906167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85" name="文本框 84"/>
          <p:cNvSpPr txBox="1"/>
          <p:nvPr/>
        </p:nvSpPr>
        <p:spPr>
          <a:xfrm>
            <a:off x="1675435" y="981987"/>
            <a:ext cx="2524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优秀班主任</a:t>
            </a:r>
          </a:p>
        </p:txBody>
      </p:sp>
    </p:spTree>
    <p:extLst>
      <p:ext uri="{BB962C8B-B14F-4D97-AF65-F5344CB8AC3E}">
        <p14:creationId xmlns:p14="http://schemas.microsoft.com/office/powerpoint/2010/main" val="22727455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0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2" presetClass="entr" presetSubtype="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50" grpId="0" animBg="1"/>
      <p:bldP spid="51" grpId="0" animBg="1"/>
      <p:bldP spid="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3590365" y="0"/>
            <a:ext cx="8601634" cy="6858000"/>
          </a:xfrm>
          <a:prstGeom prst="rect">
            <a:avLst/>
          </a:prstGeom>
          <a:pattFill prst="pct5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3563471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681907" y="1944565"/>
            <a:ext cx="2507337" cy="2026920"/>
            <a:chOff x="1005757" y="1925515"/>
            <a:chExt cx="2507337" cy="2026920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61" t="34561" r="38601" b="34608"/>
            <a:stretch/>
          </p:blipFill>
          <p:spPr>
            <a:xfrm>
              <a:off x="1005757" y="1925515"/>
              <a:ext cx="2507337" cy="1955409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2767" y="2037586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8"/>
          <p:cNvGrpSpPr/>
          <p:nvPr/>
        </p:nvGrpSpPr>
        <p:grpSpPr>
          <a:xfrm>
            <a:off x="8019872" y="814396"/>
            <a:ext cx="1405340" cy="1441872"/>
            <a:chOff x="8019872" y="814396"/>
            <a:chExt cx="1405340" cy="1441872"/>
          </a:xfrm>
        </p:grpSpPr>
        <p:sp>
          <p:nvSpPr>
            <p:cNvPr id="56" name="矩形 55"/>
            <p:cNvSpPr/>
            <p:nvPr/>
          </p:nvSpPr>
          <p:spPr>
            <a:xfrm>
              <a:off x="8019872" y="1961522"/>
              <a:ext cx="1405340" cy="294746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9184" y="814396"/>
              <a:ext cx="1382433" cy="922441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31" name="文本框 30"/>
            <p:cNvSpPr txBox="1"/>
            <p:nvPr/>
          </p:nvSpPr>
          <p:spPr>
            <a:xfrm>
              <a:off x="8044890" y="1976814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历史老师：张  非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905007" y="829217"/>
            <a:ext cx="1415772" cy="1427051"/>
            <a:chOff x="9905007" y="829217"/>
            <a:chExt cx="1415772" cy="1427051"/>
          </a:xfrm>
        </p:grpSpPr>
        <p:sp>
          <p:nvSpPr>
            <p:cNvPr id="57" name="矩形 56"/>
            <p:cNvSpPr/>
            <p:nvPr/>
          </p:nvSpPr>
          <p:spPr>
            <a:xfrm>
              <a:off x="9905007" y="1961522"/>
              <a:ext cx="1382118" cy="294746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4532" y="829217"/>
              <a:ext cx="1363769" cy="909988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32" name="文本框 31"/>
            <p:cNvSpPr txBox="1"/>
            <p:nvPr/>
          </p:nvSpPr>
          <p:spPr>
            <a:xfrm>
              <a:off x="9905007" y="1976002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生物老师：熊猫岚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62643" y="2825346"/>
            <a:ext cx="1405340" cy="1451660"/>
            <a:chOff x="4162643" y="2825346"/>
            <a:chExt cx="1405340" cy="1451660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3254" y="2825346"/>
              <a:ext cx="1377989" cy="919476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10C9D2"/>
              </a:solidFill>
            </a:ln>
            <a:effectLst/>
          </p:spPr>
        </p:pic>
        <p:sp>
          <p:nvSpPr>
            <p:cNvPr id="38" name="矩形 37"/>
            <p:cNvSpPr/>
            <p:nvPr/>
          </p:nvSpPr>
          <p:spPr>
            <a:xfrm>
              <a:off x="4162643" y="3977624"/>
              <a:ext cx="1405340" cy="2947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171121" y="4000007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化学老师：黎  颖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91297" y="2610463"/>
            <a:ext cx="1405340" cy="1661907"/>
            <a:chOff x="7991297" y="2610463"/>
            <a:chExt cx="1405340" cy="1661907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41969" y="2610463"/>
              <a:ext cx="910159" cy="1365239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10C9D2"/>
              </a:solidFill>
            </a:ln>
            <a:effectLst/>
          </p:spPr>
        </p:pic>
        <p:sp>
          <p:nvSpPr>
            <p:cNvPr id="40" name="矩形 39"/>
            <p:cNvSpPr/>
            <p:nvPr/>
          </p:nvSpPr>
          <p:spPr>
            <a:xfrm>
              <a:off x="7991297" y="3977624"/>
              <a:ext cx="1405340" cy="2947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039260" y="3988519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体育老师：赵  云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55316" y="750879"/>
            <a:ext cx="1413479" cy="1505389"/>
            <a:chOff x="4155316" y="750879"/>
            <a:chExt cx="1413479" cy="1505389"/>
          </a:xfrm>
        </p:grpSpPr>
        <p:sp>
          <p:nvSpPr>
            <p:cNvPr id="55" name="矩形 54"/>
            <p:cNvSpPr/>
            <p:nvPr/>
          </p:nvSpPr>
          <p:spPr>
            <a:xfrm>
              <a:off x="4163455" y="1961522"/>
              <a:ext cx="1405340" cy="294746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155316" y="1968100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语文老师：史  进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4717" y="750879"/>
              <a:ext cx="1376759" cy="1032569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grpSp>
        <p:nvGrpSpPr>
          <p:cNvPr id="4" name="组合 3"/>
          <p:cNvGrpSpPr/>
          <p:nvPr/>
        </p:nvGrpSpPr>
        <p:grpSpPr>
          <a:xfrm>
            <a:off x="6084940" y="577294"/>
            <a:ext cx="1435236" cy="1678974"/>
            <a:chOff x="6084940" y="577294"/>
            <a:chExt cx="1435236" cy="1678974"/>
          </a:xfrm>
        </p:grpSpPr>
        <p:sp>
          <p:nvSpPr>
            <p:cNvPr id="58" name="矩形 57"/>
            <p:cNvSpPr/>
            <p:nvPr/>
          </p:nvSpPr>
          <p:spPr>
            <a:xfrm>
              <a:off x="6084940" y="1961522"/>
              <a:ext cx="1405340" cy="294746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04404" y="1965325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数学老师：穆桂英</a:t>
              </a: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7771" y="577294"/>
              <a:ext cx="925182" cy="1387774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grpSp>
        <p:nvGrpSpPr>
          <p:cNvPr id="14" name="组合 13"/>
          <p:cNvGrpSpPr/>
          <p:nvPr/>
        </p:nvGrpSpPr>
        <p:grpSpPr>
          <a:xfrm>
            <a:off x="6084940" y="2578268"/>
            <a:ext cx="1507817" cy="1705489"/>
            <a:chOff x="6084940" y="2578268"/>
            <a:chExt cx="1507817" cy="1705489"/>
          </a:xfrm>
        </p:grpSpPr>
        <p:sp>
          <p:nvSpPr>
            <p:cNvPr id="39" name="文本框 38"/>
            <p:cNvSpPr txBox="1"/>
            <p:nvPr/>
          </p:nvSpPr>
          <p:spPr>
            <a:xfrm>
              <a:off x="6109872" y="3998044"/>
              <a:ext cx="1482885" cy="2815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数学老师：穆桂英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084940" y="3977624"/>
              <a:ext cx="1405340" cy="2947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094067" y="4006758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政治老师：蒋道理</a:t>
              </a: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1139" y="2578268"/>
              <a:ext cx="929459" cy="1394189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grpSp>
        <p:nvGrpSpPr>
          <p:cNvPr id="24" name="组合 23"/>
          <p:cNvGrpSpPr/>
          <p:nvPr/>
        </p:nvGrpSpPr>
        <p:grpSpPr>
          <a:xfrm>
            <a:off x="4152071" y="4600644"/>
            <a:ext cx="1416724" cy="1675270"/>
            <a:chOff x="4152071" y="4600644"/>
            <a:chExt cx="1416724" cy="1675270"/>
          </a:xfrm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1920" y="4600644"/>
              <a:ext cx="912293" cy="1368440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10C9D2"/>
              </a:solidFill>
            </a:ln>
            <a:effectLst/>
          </p:spPr>
        </p:pic>
        <p:sp>
          <p:nvSpPr>
            <p:cNvPr id="51" name="矩形 50"/>
            <p:cNvSpPr/>
            <p:nvPr/>
          </p:nvSpPr>
          <p:spPr>
            <a:xfrm>
              <a:off x="4163455" y="5981168"/>
              <a:ext cx="1405340" cy="294746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152071" y="5997271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语文老师：史  进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76227" y="4834745"/>
            <a:ext cx="1440703" cy="1446276"/>
            <a:chOff x="6076227" y="4834745"/>
            <a:chExt cx="1440703" cy="1446276"/>
          </a:xfrm>
        </p:grpSpPr>
        <p:sp>
          <p:nvSpPr>
            <p:cNvPr id="54" name="矩形 53"/>
            <p:cNvSpPr/>
            <p:nvPr/>
          </p:nvSpPr>
          <p:spPr>
            <a:xfrm>
              <a:off x="6076227" y="5981168"/>
              <a:ext cx="1405340" cy="294746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6202" y="4834745"/>
              <a:ext cx="1368046" cy="912842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60" name="文本框 59"/>
            <p:cNvSpPr txBox="1"/>
            <p:nvPr/>
          </p:nvSpPr>
          <p:spPr>
            <a:xfrm>
              <a:off x="6101158" y="6004022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数学老师：穆桂英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011158" y="4823541"/>
            <a:ext cx="1405340" cy="1459443"/>
            <a:chOff x="8011158" y="4823541"/>
            <a:chExt cx="1405340" cy="1459443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5289" y="4823541"/>
              <a:ext cx="1373480" cy="916467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52" name="矩形 51"/>
            <p:cNvSpPr/>
            <p:nvPr/>
          </p:nvSpPr>
          <p:spPr>
            <a:xfrm>
              <a:off x="8011158" y="5981168"/>
              <a:ext cx="1405340" cy="294746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041645" y="6005985"/>
              <a:ext cx="13516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历史老师：张  非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895482" y="4842639"/>
            <a:ext cx="1425297" cy="1439533"/>
            <a:chOff x="9895482" y="4842639"/>
            <a:chExt cx="1425297" cy="1439533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4532" y="4842639"/>
              <a:ext cx="1360476" cy="907790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10C9D2"/>
              </a:solidFill>
            </a:ln>
            <a:effectLst/>
          </p:spPr>
        </p:pic>
        <p:sp>
          <p:nvSpPr>
            <p:cNvPr id="53" name="矩形 52"/>
            <p:cNvSpPr/>
            <p:nvPr/>
          </p:nvSpPr>
          <p:spPr>
            <a:xfrm>
              <a:off x="9895482" y="5981168"/>
              <a:ext cx="1405340" cy="294746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9905007" y="6005173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生物老师：熊猫岚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895482" y="2833998"/>
            <a:ext cx="1415772" cy="1441045"/>
            <a:chOff x="9895482" y="2833998"/>
            <a:chExt cx="1415772" cy="144104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14532" y="2833998"/>
              <a:ext cx="1370531" cy="914500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10C9D2"/>
              </a:solidFill>
            </a:ln>
            <a:effectLst/>
          </p:spPr>
        </p:pic>
        <p:sp>
          <p:nvSpPr>
            <p:cNvPr id="41" name="矩形 40"/>
            <p:cNvSpPr/>
            <p:nvPr/>
          </p:nvSpPr>
          <p:spPr>
            <a:xfrm>
              <a:off x="9895482" y="3977624"/>
              <a:ext cx="1405340" cy="2947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9895482" y="3998044"/>
              <a:ext cx="14157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英语老师：穆桂英</a:t>
              </a:r>
            </a:p>
          </p:txBody>
        </p:sp>
      </p:grpSp>
      <p:sp>
        <p:nvSpPr>
          <p:cNvPr id="65" name="椭圆 64"/>
          <p:cNvSpPr/>
          <p:nvPr/>
        </p:nvSpPr>
        <p:spPr>
          <a:xfrm>
            <a:off x="5621922" y="4876139"/>
            <a:ext cx="331292" cy="331292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五角星 65"/>
          <p:cNvSpPr/>
          <p:nvPr/>
        </p:nvSpPr>
        <p:spPr>
          <a:xfrm rot="20318672">
            <a:off x="3904383" y="792269"/>
            <a:ext cx="492798" cy="492798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五角星 66"/>
          <p:cNvSpPr/>
          <p:nvPr/>
        </p:nvSpPr>
        <p:spPr>
          <a:xfrm rot="945074">
            <a:off x="5789714" y="384899"/>
            <a:ext cx="494305" cy="494305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9714495" y="3708280"/>
            <a:ext cx="319399" cy="31939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97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五角星 68"/>
          <p:cNvSpPr/>
          <p:nvPr/>
        </p:nvSpPr>
        <p:spPr>
          <a:xfrm rot="1224193">
            <a:off x="9531948" y="940455"/>
            <a:ext cx="538204" cy="53820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五角星 69"/>
          <p:cNvSpPr/>
          <p:nvPr/>
        </p:nvSpPr>
        <p:spPr>
          <a:xfrm rot="20658419">
            <a:off x="7258534" y="3035832"/>
            <a:ext cx="446984" cy="4469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1071601" y="5705177"/>
            <a:ext cx="331978" cy="331978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0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3232601" y="5828324"/>
            <a:ext cx="618971" cy="618971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文本框 72"/>
          <p:cNvSpPr txBox="1"/>
          <p:nvPr/>
        </p:nvSpPr>
        <p:spPr>
          <a:xfrm>
            <a:off x="854025" y="4066150"/>
            <a:ext cx="21895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优秀讲师</a:t>
            </a:r>
          </a:p>
        </p:txBody>
      </p:sp>
      <p:cxnSp>
        <p:nvCxnSpPr>
          <p:cNvPr id="74" name="直接连接符 73"/>
          <p:cNvCxnSpPr/>
          <p:nvPr/>
        </p:nvCxnSpPr>
        <p:spPr>
          <a:xfrm>
            <a:off x="784274" y="4040065"/>
            <a:ext cx="22974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6614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3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3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4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4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3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3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0" presetClass="entr" presetSubtype="0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0" presetClass="entr" presetSubtype="0" fill="hold" nodeType="withEffect">
                                      <p:stCondLst>
                                        <p:cond delay="10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0" presetClass="entr" presetSubtype="0" fill="hold" nodeType="withEffect">
                                      <p:stCondLst>
                                        <p:cond delay="11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nodeType="withEffect">
                                      <p:stCondLst>
                                        <p:cond delay="11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31" presetClass="entr" presetSubtype="0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4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14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grpId="0" nodeType="withEffect">
                                      <p:stCondLst>
                                        <p:cond delay="1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3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3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3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3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13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4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42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12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3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3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08490" y="1503336"/>
            <a:ext cx="12393478" cy="30982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856597" y="1014335"/>
            <a:ext cx="2460327" cy="3173660"/>
            <a:chOff x="8996082" y="1045332"/>
            <a:chExt cx="2460327" cy="3173660"/>
          </a:xfrm>
        </p:grpSpPr>
        <p:grpSp>
          <p:nvGrpSpPr>
            <p:cNvPr id="4" name="组合 3"/>
            <p:cNvGrpSpPr/>
            <p:nvPr/>
          </p:nvGrpSpPr>
          <p:grpSpPr>
            <a:xfrm>
              <a:off x="8996082" y="1558706"/>
              <a:ext cx="2460327" cy="2660286"/>
              <a:chOff x="742951" y="1223372"/>
              <a:chExt cx="2228850" cy="2409996"/>
            </a:xfrm>
          </p:grpSpPr>
          <p:sp>
            <p:nvSpPr>
              <p:cNvPr id="1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500582">
              <a:off x="11041294" y="1045332"/>
              <a:ext cx="302448" cy="1083190"/>
              <a:chOff x="3438525" y="790575"/>
              <a:chExt cx="933450" cy="3076575"/>
            </a:xfrm>
          </p:grpSpPr>
          <p:cxnSp>
            <p:nvCxnSpPr>
              <p:cNvPr id="9" name="直接连接符 8"/>
              <p:cNvCxnSpPr>
                <a:stCxn id="15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弧形 10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弧形 12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弧形 14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9135652" y="1964608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0120393" y="3711387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542494" y="3536576"/>
              <a:ext cx="82426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段   静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952843" y="2056042"/>
            <a:ext cx="5572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段 静，女，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16653" y="2190485"/>
            <a:ext cx="1794074" cy="1848564"/>
            <a:chOff x="583346" y="2373574"/>
            <a:chExt cx="1405340" cy="1448024"/>
          </a:xfrm>
        </p:grpSpPr>
        <p:sp>
          <p:nvSpPr>
            <p:cNvPr id="28" name="矩形 27"/>
            <p:cNvSpPr/>
            <p:nvPr/>
          </p:nvSpPr>
          <p:spPr>
            <a:xfrm>
              <a:off x="583346" y="3526852"/>
              <a:ext cx="1405340" cy="294746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0827" y="3545662"/>
              <a:ext cx="1294847" cy="241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语文老师：段    静</a:t>
              </a:r>
            </a:p>
          </p:txBody>
        </p:sp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608" y="2373574"/>
              <a:ext cx="1376759" cy="917839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7373441" y="4137091"/>
            <a:ext cx="5270296" cy="3187979"/>
            <a:chOff x="6996479" y="3889491"/>
            <a:chExt cx="5674495" cy="3432476"/>
          </a:xfrm>
        </p:grpSpPr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1113972">
              <a:off x="10011911" y="3889491"/>
              <a:ext cx="2659063" cy="2904903"/>
            </a:xfrm>
            <a:prstGeom prst="rect">
              <a:avLst/>
            </a:prstGeom>
            <a:effectLst>
              <a:outerShdw blurRad="50800" dist="63500" dir="8100000" algn="tr" rotWithShape="0">
                <a:prstClr val="black">
                  <a:alpha val="47000"/>
                </a:prstClr>
              </a:outerShdw>
            </a:effectLst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701199">
              <a:off x="7113375" y="4676335"/>
              <a:ext cx="2528736" cy="276252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12" t="58874" r="5714" b="4647"/>
            <a:stretch/>
          </p:blipFill>
          <p:spPr>
            <a:xfrm>
              <a:off x="8600532" y="4421545"/>
              <a:ext cx="1733613" cy="2226916"/>
            </a:xfrm>
            <a:prstGeom prst="rect">
              <a:avLst/>
            </a:prstGeom>
            <a:effectLst/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9" t="28861" r="19741" b="21500"/>
            <a:stretch/>
          </p:blipFill>
          <p:spPr>
            <a:xfrm>
              <a:off x="8679766" y="5216882"/>
              <a:ext cx="3540370" cy="1669254"/>
            </a:xfrm>
            <a:prstGeom prst="rect">
              <a:avLst/>
            </a:prstGeom>
            <a:effectLst>
              <a:outerShdw blurRad="127000" dist="76200" dir="13500000" algn="br" rotWithShape="0">
                <a:prstClr val="black">
                  <a:alpha val="9000"/>
                </a:prstClr>
              </a:outerShdw>
            </a:effectLst>
          </p:spPr>
        </p:pic>
      </p:grpSp>
      <p:pic>
        <p:nvPicPr>
          <p:cNvPr id="38" name="图片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0495">
            <a:off x="7562799" y="3962488"/>
            <a:ext cx="931851" cy="1059582"/>
          </a:xfrm>
          <a:prstGeom prst="rect">
            <a:avLst/>
          </a:prstGeom>
          <a:effectLst>
            <a:outerShdw blurRad="76200" dist="50800" dir="5400000" sx="94000" sy="94000" algn="ctr" rotWithShape="0">
              <a:srgbClr val="000000">
                <a:alpha val="30000"/>
              </a:srgbClr>
            </a:outerShdw>
          </a:effectLst>
        </p:spPr>
      </p:pic>
      <p:sp>
        <p:nvSpPr>
          <p:cNvPr id="39" name="五角星 38"/>
          <p:cNvSpPr/>
          <p:nvPr/>
        </p:nvSpPr>
        <p:spPr>
          <a:xfrm rot="20318672">
            <a:off x="432762" y="1920254"/>
            <a:ext cx="629112" cy="629111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5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2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7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8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9" dur="2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9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108490" y="1503336"/>
            <a:ext cx="12393478" cy="30982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856597" y="1014335"/>
            <a:ext cx="2460327" cy="3173660"/>
            <a:chOff x="8856597" y="1014335"/>
            <a:chExt cx="2460327" cy="3173660"/>
          </a:xfrm>
        </p:grpSpPr>
        <p:grpSp>
          <p:nvGrpSpPr>
            <p:cNvPr id="7" name="组合 6"/>
            <p:cNvGrpSpPr/>
            <p:nvPr/>
          </p:nvGrpSpPr>
          <p:grpSpPr>
            <a:xfrm>
              <a:off x="8856597" y="1527709"/>
              <a:ext cx="2460327" cy="2660286"/>
              <a:chOff x="742951" y="1223372"/>
              <a:chExt cx="2228850" cy="2409996"/>
            </a:xfrm>
          </p:grpSpPr>
          <p:sp>
            <p:nvSpPr>
              <p:cNvPr id="8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矩形 9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A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500582">
              <a:off x="10901809" y="1014335"/>
              <a:ext cx="302448" cy="1083190"/>
              <a:chOff x="3438525" y="790575"/>
              <a:chExt cx="933450" cy="3076575"/>
            </a:xfrm>
          </p:grpSpPr>
          <p:cxnSp>
            <p:nvCxnSpPr>
              <p:cNvPr id="12" name="直接连接符 11"/>
              <p:cNvCxnSpPr>
                <a:stCxn id="18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弧形 13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弧形 15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弧形 17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" name="矩形 2"/>
            <p:cNvSpPr/>
            <p:nvPr/>
          </p:nvSpPr>
          <p:spPr>
            <a:xfrm>
              <a:off x="8996167" y="1933611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9980908" y="3680390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10403009" y="3505579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蒋道理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952843" y="2056042"/>
            <a:ext cx="5572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高福帅，男，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373441" y="4137091"/>
            <a:ext cx="5270296" cy="3187979"/>
            <a:chOff x="6996479" y="3889491"/>
            <a:chExt cx="5674495" cy="3432476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1113972">
              <a:off x="10011911" y="3889491"/>
              <a:ext cx="2659063" cy="2904903"/>
            </a:xfrm>
            <a:prstGeom prst="rect">
              <a:avLst/>
            </a:prstGeom>
            <a:effectLst>
              <a:outerShdw blurRad="50800" dist="63500" dir="8100000" algn="tr" rotWithShape="0">
                <a:prstClr val="black">
                  <a:alpha val="47000"/>
                </a:prstClr>
              </a:outerShdw>
            </a:effectLst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701199">
              <a:off x="7113375" y="4676335"/>
              <a:ext cx="2528736" cy="276252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12" t="58874" r="5714" b="4647"/>
            <a:stretch/>
          </p:blipFill>
          <p:spPr>
            <a:xfrm>
              <a:off x="8600532" y="4421545"/>
              <a:ext cx="1733613" cy="2226916"/>
            </a:xfrm>
            <a:prstGeom prst="rect">
              <a:avLst/>
            </a:prstGeom>
            <a:effectLst/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9" t="28861" r="19741" b="21500"/>
            <a:stretch/>
          </p:blipFill>
          <p:spPr>
            <a:xfrm>
              <a:off x="8679766" y="5216882"/>
              <a:ext cx="3540370" cy="1669254"/>
            </a:xfrm>
            <a:prstGeom prst="rect">
              <a:avLst/>
            </a:prstGeom>
            <a:effectLst>
              <a:outerShdw blurRad="127000" dist="76200" dir="13500000" algn="br" rotWithShape="0">
                <a:prstClr val="black">
                  <a:alpha val="9000"/>
                </a:prstClr>
              </a:outerShdw>
            </a:effectLst>
          </p:spPr>
        </p:pic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7903">
            <a:off x="7582466" y="3958466"/>
            <a:ext cx="1019011" cy="1023730"/>
          </a:xfrm>
          <a:prstGeom prst="rect">
            <a:avLst/>
          </a:prstGeom>
          <a:effectLst>
            <a:outerShdw blurRad="228600" dist="50800" dir="5400000" sx="82000" sy="82000" algn="ctr" rotWithShape="0">
              <a:srgbClr val="000000">
                <a:alpha val="71000"/>
              </a:srgbClr>
            </a:outerShdw>
          </a:effectLst>
        </p:spPr>
      </p:pic>
      <p:grpSp>
        <p:nvGrpSpPr>
          <p:cNvPr id="39" name="组合 38"/>
          <p:cNvGrpSpPr/>
          <p:nvPr/>
        </p:nvGrpSpPr>
        <p:grpSpPr>
          <a:xfrm>
            <a:off x="573436" y="2158001"/>
            <a:ext cx="1903508" cy="2038502"/>
            <a:chOff x="-2492040" y="1993124"/>
            <a:chExt cx="1438155" cy="1540148"/>
          </a:xfrm>
        </p:grpSpPr>
        <p:sp>
          <p:nvSpPr>
            <p:cNvPr id="23" name="矩形 22"/>
            <p:cNvSpPr/>
            <p:nvPr/>
          </p:nvSpPr>
          <p:spPr>
            <a:xfrm>
              <a:off x="-2492040" y="3222533"/>
              <a:ext cx="1438155" cy="31073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-2414159" y="3259052"/>
              <a:ext cx="1224680" cy="2325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政治老师：蒋道理</a:t>
              </a: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66290" y="1993124"/>
              <a:ext cx="1394189" cy="1045642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sp>
        <p:nvSpPr>
          <p:cNvPr id="35" name="五角星 34"/>
          <p:cNvSpPr/>
          <p:nvPr/>
        </p:nvSpPr>
        <p:spPr>
          <a:xfrm rot="20658419">
            <a:off x="2237081" y="1764969"/>
            <a:ext cx="446984" cy="4469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007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0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2" grpId="0"/>
          <p:bldP spid="3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6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0" dur="2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22" grpId="0"/>
          <p:bldP spid="35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03336"/>
            <a:ext cx="12192000" cy="30982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856597" y="1014335"/>
            <a:ext cx="2460327" cy="3292558"/>
            <a:chOff x="8856597" y="1014335"/>
            <a:chExt cx="2460327" cy="3292558"/>
          </a:xfrm>
        </p:grpSpPr>
        <p:grpSp>
          <p:nvGrpSpPr>
            <p:cNvPr id="4" name="组合 3"/>
            <p:cNvGrpSpPr/>
            <p:nvPr/>
          </p:nvGrpSpPr>
          <p:grpSpPr>
            <a:xfrm>
              <a:off x="8856597" y="1527709"/>
              <a:ext cx="2460327" cy="2660286"/>
              <a:chOff x="742951" y="1223372"/>
              <a:chExt cx="2228850" cy="2409996"/>
            </a:xfrm>
            <a:solidFill>
              <a:srgbClr val="FFFF6A"/>
            </a:solidFill>
          </p:grpSpPr>
          <p:sp>
            <p:nvSpPr>
              <p:cNvPr id="1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grpFill/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500582">
              <a:off x="10901809" y="1014335"/>
              <a:ext cx="302448" cy="1083190"/>
              <a:chOff x="3438525" y="790575"/>
              <a:chExt cx="933450" cy="3076575"/>
            </a:xfrm>
          </p:grpSpPr>
          <p:cxnSp>
            <p:nvCxnSpPr>
              <p:cNvPr id="9" name="直接连接符 8"/>
              <p:cNvCxnSpPr>
                <a:stCxn id="15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弧形 10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弧形 12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弧形 14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10C9D2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996167" y="1809625"/>
              <a:ext cx="2312894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生活的海洋已铺开金色的路，浪花正分列两旁摇动着欢迎的花束。勇敢地去吧，朋友！前进，已吹响出征的海螺；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9887918" y="3835373"/>
              <a:ext cx="40865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403009" y="3660562"/>
              <a:ext cx="8771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穆桂英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952843" y="2056042"/>
            <a:ext cx="5572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金喜珊，女，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373441" y="4137091"/>
            <a:ext cx="5270296" cy="3187979"/>
            <a:chOff x="6996479" y="3889491"/>
            <a:chExt cx="5674495" cy="3432476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1113972">
              <a:off x="10011911" y="3889491"/>
              <a:ext cx="2659063" cy="2904903"/>
            </a:xfrm>
            <a:prstGeom prst="rect">
              <a:avLst/>
            </a:prstGeom>
            <a:effectLst>
              <a:outerShdw blurRad="50800" dist="63500" dir="8100000" algn="tr" rotWithShape="0">
                <a:prstClr val="black">
                  <a:alpha val="47000"/>
                </a:prstClr>
              </a:outerShdw>
            </a:effectLst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701199">
              <a:off x="7113375" y="4676335"/>
              <a:ext cx="2528736" cy="276252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12" t="58874" r="5714" b="4647"/>
            <a:stretch/>
          </p:blipFill>
          <p:spPr>
            <a:xfrm>
              <a:off x="8600532" y="4421545"/>
              <a:ext cx="1733613" cy="2226916"/>
            </a:xfrm>
            <a:prstGeom prst="rect">
              <a:avLst/>
            </a:prstGeom>
            <a:effectLst/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9" t="28861" r="19741" b="21500"/>
            <a:stretch/>
          </p:blipFill>
          <p:spPr>
            <a:xfrm>
              <a:off x="8679766" y="5216882"/>
              <a:ext cx="3540370" cy="1669254"/>
            </a:xfrm>
            <a:prstGeom prst="rect">
              <a:avLst/>
            </a:prstGeom>
            <a:effectLst>
              <a:outerShdw blurRad="127000" dist="76200" dir="13500000" algn="br" rotWithShape="0">
                <a:prstClr val="black">
                  <a:alpha val="9000"/>
                </a:prstClr>
              </a:outerShdw>
            </a:effectLst>
          </p:spPr>
        </p:pic>
      </p:grpSp>
      <p:pic>
        <p:nvPicPr>
          <p:cNvPr id="30" name="图片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0495">
            <a:off x="8065354" y="4022450"/>
            <a:ext cx="931851" cy="1059582"/>
          </a:xfrm>
          <a:prstGeom prst="rect">
            <a:avLst/>
          </a:prstGeom>
          <a:effectLst>
            <a:outerShdw blurRad="76200" dist="50800" dir="5400000" sx="94000" sy="94000" algn="ctr" rotWithShape="0">
              <a:srgbClr val="000000">
                <a:alpha val="30000"/>
              </a:srgbClr>
            </a:outerShdw>
          </a:effectLst>
        </p:spPr>
      </p:pic>
      <p:grpSp>
        <p:nvGrpSpPr>
          <p:cNvPr id="34" name="组合 33"/>
          <p:cNvGrpSpPr/>
          <p:nvPr/>
        </p:nvGrpSpPr>
        <p:grpSpPr>
          <a:xfrm>
            <a:off x="704986" y="2001549"/>
            <a:ext cx="1900122" cy="2253075"/>
            <a:chOff x="720485" y="2156533"/>
            <a:chExt cx="1405340" cy="166638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958" y="2156533"/>
              <a:ext cx="913686" cy="1370531"/>
            </a:xfrm>
            <a:prstGeom prst="rect">
              <a:avLst/>
            </a:prstGeom>
            <a:solidFill>
              <a:srgbClr val="10C9D2"/>
            </a:solidFill>
            <a:ln>
              <a:solidFill>
                <a:srgbClr val="FF97B0"/>
              </a:solidFill>
            </a:ln>
            <a:effectLst/>
          </p:spPr>
        </p:pic>
        <p:sp>
          <p:nvSpPr>
            <p:cNvPr id="32" name="矩形 31"/>
            <p:cNvSpPr/>
            <p:nvPr/>
          </p:nvSpPr>
          <p:spPr>
            <a:xfrm>
              <a:off x="720485" y="3528174"/>
              <a:ext cx="1405340" cy="294746"/>
            </a:xfrm>
            <a:prstGeom prst="rect">
              <a:avLst/>
            </a:prstGeom>
            <a:solidFill>
              <a:srgbClr val="FF9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77798" y="3560056"/>
              <a:ext cx="1198868" cy="227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英语老师：穆桂英</a:t>
              </a:r>
            </a:p>
          </p:txBody>
        </p:sp>
      </p:grpSp>
      <p:sp>
        <p:nvSpPr>
          <p:cNvPr id="35" name="五角星 34"/>
          <p:cNvSpPr/>
          <p:nvPr/>
        </p:nvSpPr>
        <p:spPr>
          <a:xfrm rot="20318672">
            <a:off x="508267" y="1717247"/>
            <a:ext cx="477989" cy="477989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302702" y="3534574"/>
            <a:ext cx="479487" cy="479487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537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0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2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5" grpId="0" animBg="1"/>
          <p:bldP spid="3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0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2" presetClass="entr" presetSubtype="0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9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0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1" dur="2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5" grpId="0" animBg="1"/>
          <p:bldP spid="36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08490" y="1503336"/>
            <a:ext cx="12393478" cy="309823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8856597" y="1014335"/>
            <a:ext cx="2460327" cy="3173660"/>
            <a:chOff x="8996082" y="1045332"/>
            <a:chExt cx="2460327" cy="3173660"/>
          </a:xfrm>
        </p:grpSpPr>
        <p:grpSp>
          <p:nvGrpSpPr>
            <p:cNvPr id="4" name="组合 3"/>
            <p:cNvGrpSpPr/>
            <p:nvPr/>
          </p:nvGrpSpPr>
          <p:grpSpPr>
            <a:xfrm>
              <a:off x="8996082" y="1558706"/>
              <a:ext cx="2460327" cy="2660286"/>
              <a:chOff x="742951" y="1223372"/>
              <a:chExt cx="2228850" cy="2409996"/>
            </a:xfrm>
          </p:grpSpPr>
          <p:sp>
            <p:nvSpPr>
              <p:cNvPr id="16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 rot="500582">
              <a:off x="11041294" y="1045332"/>
              <a:ext cx="302448" cy="1083190"/>
              <a:chOff x="3438525" y="790575"/>
              <a:chExt cx="933450" cy="3076575"/>
            </a:xfrm>
          </p:grpSpPr>
          <p:cxnSp>
            <p:nvCxnSpPr>
              <p:cNvPr id="9" name="直接连接符 8"/>
              <p:cNvCxnSpPr>
                <a:stCxn id="15" idx="0"/>
              </p:cNvCxnSpPr>
              <p:nvPr/>
            </p:nvCxnSpPr>
            <p:spPr>
              <a:xfrm>
                <a:off x="3443444" y="1189719"/>
                <a:ext cx="4606" cy="1039131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>
                <a:off x="4371975" y="1247775"/>
                <a:ext cx="0" cy="222885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弧形 10"/>
              <p:cNvSpPr/>
              <p:nvPr/>
            </p:nvSpPr>
            <p:spPr>
              <a:xfrm flipV="1">
                <a:off x="3619500" y="3028950"/>
                <a:ext cx="752474" cy="838200"/>
              </a:xfrm>
              <a:prstGeom prst="arc">
                <a:avLst>
                  <a:gd name="adj1" fmla="val 11013037"/>
                  <a:gd name="adj2" fmla="val 136077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3619500" y="1828800"/>
                <a:ext cx="0" cy="1676400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弧形 12"/>
              <p:cNvSpPr/>
              <p:nvPr/>
            </p:nvSpPr>
            <p:spPr>
              <a:xfrm>
                <a:off x="3619500" y="1533525"/>
                <a:ext cx="619125" cy="657224"/>
              </a:xfrm>
              <a:prstGeom prst="arc">
                <a:avLst>
                  <a:gd name="adj1" fmla="val 10982577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4238625" y="1857375"/>
                <a:ext cx="0" cy="1419225"/>
              </a:xfrm>
              <a:prstGeom prst="line">
                <a:avLst/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弧形 14"/>
              <p:cNvSpPr/>
              <p:nvPr/>
            </p:nvSpPr>
            <p:spPr>
              <a:xfrm>
                <a:off x="3438525" y="790575"/>
                <a:ext cx="933450" cy="933450"/>
              </a:xfrm>
              <a:prstGeom prst="arc">
                <a:avLst>
                  <a:gd name="adj1" fmla="val 11299539"/>
                  <a:gd name="adj2" fmla="val 0"/>
                </a:avLst>
              </a:prstGeom>
              <a:ln w="38100" cap="flat">
                <a:solidFill>
                  <a:srgbClr val="A4D86A"/>
                </a:solidFill>
                <a:round/>
              </a:ln>
              <a:scene3d>
                <a:camera prst="orthographicFront"/>
                <a:lightRig rig="threePt" dir="t"/>
              </a:scene3d>
              <a:sp3d>
                <a:bevelT w="38100" h="19050"/>
                <a:bevelB w="25400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9135652" y="1964608"/>
              <a:ext cx="231289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      高尚的理想是人生的指路明灯。有了它，生活就有了方向；有了它，内心就感到充实。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10120393" y="3711387"/>
              <a:ext cx="408655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0542494" y="3536576"/>
              <a:ext cx="89960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迷你简硬笔行书" panose="03000509000000000000" pitchFamily="65" charset="-122"/>
                  <a:ea typeface="迷你简硬笔行书" panose="03000509000000000000" pitchFamily="65" charset="-122"/>
                </a:rPr>
                <a:t>有奈新</a:t>
              </a:r>
            </a:p>
            <a:p>
              <a:endParaRPr lang="zh-CN" altLang="en-US" dirty="0">
                <a:latin typeface="迷你简硬笔行书" panose="03000509000000000000" pitchFamily="65" charset="-122"/>
                <a:ea typeface="迷你简硬笔行书" panose="03000509000000000000" pitchFamily="65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952843" y="2056042"/>
            <a:ext cx="55725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穆桂英，女，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1988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月出生，山东曲阜人，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月毕业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理工大学现代科技学院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级</a:t>
            </a:r>
            <a:r>
              <a:rPr lang="en-US" altLang="zh-CN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后进入我校任教，并担任班主任级以来，她在各方面严格要求自己，勤奋学习，积极生活，热心助人，努力工作，注重综合素质的提高，用年轻的激情和活力谱写了青春的风采。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373441" y="4137091"/>
            <a:ext cx="5270296" cy="3187979"/>
            <a:chOff x="6996479" y="3889491"/>
            <a:chExt cx="5674495" cy="3432476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1113972">
              <a:off x="10011911" y="3889491"/>
              <a:ext cx="2659063" cy="2904903"/>
            </a:xfrm>
            <a:prstGeom prst="rect">
              <a:avLst/>
            </a:prstGeom>
            <a:effectLst>
              <a:outerShdw blurRad="50800" dist="63500" dir="8100000" algn="tr" rotWithShape="0">
                <a:prstClr val="black">
                  <a:alpha val="47000"/>
                </a:prstClr>
              </a:outerShdw>
            </a:effectLst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47" t="29541" r="7674"/>
            <a:stretch/>
          </p:blipFill>
          <p:spPr>
            <a:xfrm rot="2701199">
              <a:off x="7113375" y="4676335"/>
              <a:ext cx="2528736" cy="276252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312" t="58874" r="5714" b="4647"/>
            <a:stretch/>
          </p:blipFill>
          <p:spPr>
            <a:xfrm>
              <a:off x="8600532" y="4421545"/>
              <a:ext cx="1733613" cy="2226916"/>
            </a:xfrm>
            <a:prstGeom prst="rect">
              <a:avLst/>
            </a:prstGeom>
            <a:effectLst/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39" t="28861" r="19741" b="21500"/>
            <a:stretch/>
          </p:blipFill>
          <p:spPr>
            <a:xfrm>
              <a:off x="8679766" y="5216882"/>
              <a:ext cx="3540370" cy="1669254"/>
            </a:xfrm>
            <a:prstGeom prst="rect">
              <a:avLst/>
            </a:prstGeom>
            <a:effectLst>
              <a:outerShdw blurRad="127000" dist="76200" dir="13500000" algn="br" rotWithShape="0">
                <a:prstClr val="black">
                  <a:alpha val="9000"/>
                </a:prstClr>
              </a:outerShdw>
            </a:effectLst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7903">
            <a:off x="8125161" y="3875894"/>
            <a:ext cx="1019011" cy="1023730"/>
          </a:xfrm>
          <a:prstGeom prst="rect">
            <a:avLst/>
          </a:prstGeom>
          <a:effectLst>
            <a:outerShdw blurRad="228600" dist="50800" dir="5400000" sx="82000" sy="82000" algn="ctr" rotWithShape="0">
              <a:srgbClr val="000000">
                <a:alpha val="71000"/>
              </a:srgbClr>
            </a:outerShdw>
          </a:effectLst>
        </p:spPr>
      </p:pic>
      <p:grpSp>
        <p:nvGrpSpPr>
          <p:cNvPr id="39" name="组合 38"/>
          <p:cNvGrpSpPr/>
          <p:nvPr/>
        </p:nvGrpSpPr>
        <p:grpSpPr>
          <a:xfrm>
            <a:off x="752480" y="2232475"/>
            <a:ext cx="1843025" cy="1899089"/>
            <a:chOff x="893008" y="2435500"/>
            <a:chExt cx="1405340" cy="1448090"/>
          </a:xfrm>
        </p:grpSpPr>
        <p:sp>
          <p:nvSpPr>
            <p:cNvPr id="35" name="矩形 34"/>
            <p:cNvSpPr/>
            <p:nvPr/>
          </p:nvSpPr>
          <p:spPr>
            <a:xfrm>
              <a:off x="893008" y="3588844"/>
              <a:ext cx="1405340" cy="294746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71560" y="3604465"/>
              <a:ext cx="1236009" cy="2346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数学老师：有奈新</a:t>
              </a:r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543" y="2435500"/>
              <a:ext cx="1387774" cy="926005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</p:grpSp>
      <p:sp>
        <p:nvSpPr>
          <p:cNvPr id="31" name="五角星 30"/>
          <p:cNvSpPr/>
          <p:nvPr/>
        </p:nvSpPr>
        <p:spPr>
          <a:xfrm rot="945074">
            <a:off x="365307" y="1677368"/>
            <a:ext cx="648253" cy="648253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6861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0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30" presetClass="entr" presetSubtype="0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800" decel="100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800" decel="10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200" accel="1000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3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0" dur="2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9" grpId="0"/>
          <p:bldP spid="31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348990" y="0"/>
            <a:ext cx="884301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251897" y="3028781"/>
            <a:ext cx="1749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>
                <a:solidFill>
                  <a:srgbClr val="0AB2D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言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6" r="76493"/>
          <a:stretch/>
        </p:blipFill>
        <p:spPr>
          <a:xfrm>
            <a:off x="0" y="-50203"/>
            <a:ext cx="1397725" cy="6908203"/>
          </a:xfrm>
          <a:prstGeom prst="rect">
            <a:avLst/>
          </a:prstGeom>
          <a:effectLst>
            <a:outerShdw blurRad="114300" dist="63500" dir="2700000" algn="tl" rotWithShape="0">
              <a:prstClr val="black">
                <a:alpha val="3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3885508" y="1066219"/>
            <a:ext cx="74794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伴随着时光款款的脚步，相携着岁月累累的硕果，满载着流年盈盈的喜悦，一年一度的教师节又与我们相约。今天，我很荣幸，能够作为教师代表站在这里，与各级领导和同事、同仁们共同分享这来自第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个教师节的温暖和幸福，也共同诠释教师这个职业所带给我们的光荣与梦想。</a:t>
            </a:r>
          </a:p>
          <a:p>
            <a:pPr latinLnBrk="1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感情真挚，教师的境界才会高尚。回顾自己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从教生涯，从一名普通教师到在骨干教师队伍建设工程里成长为培养人选，我倾情地付出着、奉献着、感悟着、收获着。我很充实，也很自豪！因为，我和自己的学生一起成长与进步。而我身边的那些兢兢业业、日夜操劳的老师们，也无时无刻不在感染着我、影响着我、改变着我，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--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们为人师表诲人不倦，为国树才教而有方；他们默默无闻地把全部的青春与智慧奉献给了这片热土，他们挺起了爱与责任的座座丰碑，这也是全市教育工作者精神面貌的真实写照！我想，法国文学家雨果的一句话最能表达此时此刻我心中的庄严：“花的事业是尊贵的，果的事业是甜美的。让我们都来做叶的事业吧，因为叶，是平凡而谦逊地垂着绿荫。”我们深切地感受着教师职业的辛劳与荣光，因为她代表着一份责任、一种使命；我们深深地知道，我们不是栋梁，但我们的事业是栋梁！我们不是未来，但我们的学生是未来！当人们把更多的热情与尊重、理解与关怀给予了我们，便有了更加不寻常的意义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 rot="20419344">
            <a:off x="1666832" y="1904806"/>
            <a:ext cx="939530" cy="939165"/>
            <a:chOff x="-2512887" y="3048725"/>
            <a:chExt cx="1875041" cy="1874313"/>
          </a:xfrm>
          <a:solidFill>
            <a:srgbClr val="FFC000"/>
          </a:solidFill>
          <a:effectLst/>
        </p:grpSpPr>
        <p:sp>
          <p:nvSpPr>
            <p:cNvPr id="9" name="椭圆 30"/>
            <p:cNvSpPr/>
            <p:nvPr/>
          </p:nvSpPr>
          <p:spPr>
            <a:xfrm>
              <a:off x="-2081504" y="3480773"/>
              <a:ext cx="1008112" cy="1008112"/>
            </a:xfrm>
            <a:custGeom>
              <a:avLst/>
              <a:gdLst/>
              <a:ahLst/>
              <a:cxnLst/>
              <a:rect l="l" t="t" r="r" b="b"/>
              <a:pathLst>
                <a:path w="1512168" h="1512168">
                  <a:moveTo>
                    <a:pt x="756084" y="144016"/>
                  </a:moveTo>
                  <a:cubicBezTo>
                    <a:pt x="418048" y="144016"/>
                    <a:pt x="144016" y="418048"/>
                    <a:pt x="144016" y="756084"/>
                  </a:cubicBezTo>
                  <a:cubicBezTo>
                    <a:pt x="144016" y="1094120"/>
                    <a:pt x="418048" y="1368152"/>
                    <a:pt x="756084" y="1368152"/>
                  </a:cubicBezTo>
                  <a:cubicBezTo>
                    <a:pt x="1094120" y="1368152"/>
                    <a:pt x="1368152" y="1094120"/>
                    <a:pt x="1368152" y="756084"/>
                  </a:cubicBezTo>
                  <a:cubicBezTo>
                    <a:pt x="1368152" y="418048"/>
                    <a:pt x="1094120" y="144016"/>
                    <a:pt x="756084" y="144016"/>
                  </a:cubicBezTo>
                  <a:close/>
                  <a:moveTo>
                    <a:pt x="756084" y="0"/>
                  </a:moveTo>
                  <a:cubicBezTo>
                    <a:pt x="1173658" y="0"/>
                    <a:pt x="1512168" y="338510"/>
                    <a:pt x="1512168" y="756084"/>
                  </a:cubicBezTo>
                  <a:cubicBezTo>
                    <a:pt x="1512168" y="1173658"/>
                    <a:pt x="1173658" y="1512168"/>
                    <a:pt x="756084" y="1512168"/>
                  </a:cubicBezTo>
                  <a:cubicBezTo>
                    <a:pt x="338510" y="1512168"/>
                    <a:pt x="0" y="1173658"/>
                    <a:pt x="0" y="756084"/>
                  </a:cubicBezTo>
                  <a:cubicBezTo>
                    <a:pt x="0" y="338510"/>
                    <a:pt x="338510" y="0"/>
                    <a:pt x="75608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-1680279" y="3048725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26" name="圆角矩形 25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 rot="1800000">
              <a:off x="-1680279" y="3048725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24" name="圆角矩形 23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3600000">
              <a:off x="-1648225" y="3049130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22" name="圆角矩形 21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 rot="5400000">
              <a:off x="-1648792" y="3048563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20" name="圆角矩形 19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 rot="7200000">
              <a:off x="-1645959" y="3047998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18" name="圆角矩形 17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9000000">
              <a:off x="-1639727" y="3050830"/>
              <a:ext cx="144017" cy="1872208"/>
              <a:chOff x="980728" y="2072680"/>
              <a:chExt cx="144017" cy="1872208"/>
            </a:xfrm>
            <a:grpFill/>
          </p:grpSpPr>
          <p:sp>
            <p:nvSpPr>
              <p:cNvPr id="16" name="圆角矩形 15"/>
              <p:cNvSpPr/>
              <p:nvPr/>
            </p:nvSpPr>
            <p:spPr>
              <a:xfrm flipH="1">
                <a:off x="980728" y="2072680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flipH="1">
                <a:off x="980728" y="3584848"/>
                <a:ext cx="144017" cy="36004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9" name="椭圆 28"/>
          <p:cNvSpPr/>
          <p:nvPr/>
        </p:nvSpPr>
        <p:spPr>
          <a:xfrm>
            <a:off x="10922588" y="5519147"/>
            <a:ext cx="767071" cy="767071"/>
          </a:xfrm>
          <a:prstGeom prst="ellipse">
            <a:avLst/>
          </a:prstGeom>
          <a:solidFill>
            <a:srgbClr val="FFC00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200030" y="5822410"/>
            <a:ext cx="1176734" cy="1176734"/>
          </a:xfrm>
          <a:prstGeom prst="ellipse">
            <a:avLst/>
          </a:prstGeom>
          <a:solidFill>
            <a:srgbClr val="00B0F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9874391" y="5434987"/>
            <a:ext cx="888548" cy="888548"/>
          </a:xfrm>
          <a:prstGeom prst="ellipse">
            <a:avLst/>
          </a:prstGeom>
          <a:solidFill>
            <a:srgbClr val="FF6699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11356990" y="4245354"/>
            <a:ext cx="552997" cy="552997"/>
          </a:xfrm>
          <a:prstGeom prst="ellipse">
            <a:avLst/>
          </a:prstGeom>
          <a:solidFill>
            <a:srgbClr val="92D05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215895" y="6151602"/>
            <a:ext cx="552997" cy="552997"/>
          </a:xfrm>
          <a:prstGeom prst="ellipse">
            <a:avLst/>
          </a:prstGeom>
          <a:solidFill>
            <a:srgbClr val="92D050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087603" y="5611415"/>
            <a:ext cx="849345" cy="849345"/>
          </a:xfrm>
          <a:prstGeom prst="ellipse">
            <a:avLst/>
          </a:prstGeom>
          <a:solidFill>
            <a:srgbClr val="10C9D2">
              <a:alpha val="5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7065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36" dur="6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2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/>
      <p:bldP spid="6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1" r="291"/>
          <a:stretch/>
        </p:blipFill>
        <p:spPr>
          <a:xfrm>
            <a:off x="0" y="-424"/>
            <a:ext cx="12214034" cy="6858424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3" t="26446" r="46706" b="6017"/>
          <a:stretch/>
        </p:blipFill>
        <p:spPr>
          <a:xfrm>
            <a:off x="689549" y="1813810"/>
            <a:ext cx="5441429" cy="4631960"/>
          </a:xfrm>
          <a:custGeom>
            <a:avLst/>
            <a:gdLst>
              <a:gd name="connsiteX0" fmla="*/ 3040453 w 5441429"/>
              <a:gd name="connsiteY0" fmla="*/ 3976730 h 4631960"/>
              <a:gd name="connsiteX1" fmla="*/ 3040440 w 5441429"/>
              <a:gd name="connsiteY1" fmla="*/ 3976753 h 4631960"/>
              <a:gd name="connsiteX2" fmla="*/ 3036701 w 5441429"/>
              <a:gd name="connsiteY2" fmla="*/ 3982508 h 4631960"/>
              <a:gd name="connsiteX3" fmla="*/ 3324761 w 5441429"/>
              <a:gd name="connsiteY3" fmla="*/ 3709089 h 4631960"/>
              <a:gd name="connsiteX4" fmla="*/ 3323597 w 5441429"/>
              <a:gd name="connsiteY4" fmla="*/ 3711390 h 4631960"/>
              <a:gd name="connsiteX5" fmla="*/ 3324384 w 5441429"/>
              <a:gd name="connsiteY5" fmla="*/ 3709703 h 4631960"/>
              <a:gd name="connsiteX6" fmla="*/ 3656371 w 5441429"/>
              <a:gd name="connsiteY6" fmla="*/ 3303719 h 4631960"/>
              <a:gd name="connsiteX7" fmla="*/ 3655977 w 5441429"/>
              <a:gd name="connsiteY7" fmla="*/ 3305437 h 4631960"/>
              <a:gd name="connsiteX8" fmla="*/ 3656330 w 5441429"/>
              <a:gd name="connsiteY8" fmla="*/ 3303854 h 4631960"/>
              <a:gd name="connsiteX9" fmla="*/ 3806271 w 5441429"/>
              <a:gd name="connsiteY9" fmla="*/ 3063877 h 4631960"/>
              <a:gd name="connsiteX10" fmla="*/ 3805878 w 5441429"/>
              <a:gd name="connsiteY10" fmla="*/ 3065594 h 4631960"/>
              <a:gd name="connsiteX11" fmla="*/ 3806231 w 5441429"/>
              <a:gd name="connsiteY11" fmla="*/ 3064010 h 4631960"/>
              <a:gd name="connsiteX12" fmla="*/ 3605240 w 5441429"/>
              <a:gd name="connsiteY12" fmla="*/ 2456764 h 4631960"/>
              <a:gd name="connsiteX13" fmla="*/ 3603523 w 5441429"/>
              <a:gd name="connsiteY13" fmla="*/ 2457157 h 4631960"/>
              <a:gd name="connsiteX14" fmla="*/ 3603657 w 5441429"/>
              <a:gd name="connsiteY14" fmla="*/ 2457117 h 4631960"/>
              <a:gd name="connsiteX15" fmla="*/ 3605240 w 5441429"/>
              <a:gd name="connsiteY15" fmla="*/ 2456764 h 4631960"/>
              <a:gd name="connsiteX16" fmla="*/ 4599431 w 5441429"/>
              <a:gd name="connsiteY16" fmla="*/ 1788164 h 4631960"/>
              <a:gd name="connsiteX17" fmla="*/ 4599417 w 5441429"/>
              <a:gd name="connsiteY17" fmla="*/ 1788188 h 4631960"/>
              <a:gd name="connsiteX18" fmla="*/ 4595681 w 5441429"/>
              <a:gd name="connsiteY18" fmla="*/ 1793940 h 4631960"/>
              <a:gd name="connsiteX19" fmla="*/ 5102299 w 5441429"/>
              <a:gd name="connsiteY19" fmla="*/ 1026923 h 4631960"/>
              <a:gd name="connsiteX20" fmla="*/ 5100815 w 5441429"/>
              <a:gd name="connsiteY20" fmla="*/ 1028911 h 4631960"/>
              <a:gd name="connsiteX21" fmla="*/ 5101224 w 5441429"/>
              <a:gd name="connsiteY21" fmla="*/ 1028319 h 4631960"/>
              <a:gd name="connsiteX22" fmla="*/ 5102299 w 5441429"/>
              <a:gd name="connsiteY22" fmla="*/ 1026923 h 4631960"/>
              <a:gd name="connsiteX23" fmla="*/ 5230228 w 5441429"/>
              <a:gd name="connsiteY23" fmla="*/ 770367 h 4631960"/>
              <a:gd name="connsiteX24" fmla="*/ 5230125 w 5441429"/>
              <a:gd name="connsiteY24" fmla="*/ 770840 h 4631960"/>
              <a:gd name="connsiteX25" fmla="*/ 5228156 w 5441429"/>
              <a:gd name="connsiteY25" fmla="*/ 778826 h 4631960"/>
              <a:gd name="connsiteX26" fmla="*/ 81965 w 5441429"/>
              <a:gd name="connsiteY26" fmla="*/ 423305 h 4631960"/>
              <a:gd name="connsiteX27" fmla="*/ 81252 w 5441429"/>
              <a:gd name="connsiteY27" fmla="*/ 424601 h 4631960"/>
              <a:gd name="connsiteX28" fmla="*/ 77501 w 5441429"/>
              <a:gd name="connsiteY28" fmla="*/ 430378 h 4631960"/>
              <a:gd name="connsiteX29" fmla="*/ 77514 w 5441429"/>
              <a:gd name="connsiteY29" fmla="*/ 430355 h 4631960"/>
              <a:gd name="connsiteX30" fmla="*/ 81965 w 5441429"/>
              <a:gd name="connsiteY30" fmla="*/ 423305 h 4631960"/>
              <a:gd name="connsiteX31" fmla="*/ 569626 w 5441429"/>
              <a:gd name="connsiteY31" fmla="*/ 0 h 4631960"/>
              <a:gd name="connsiteX32" fmla="*/ 614596 w 5441429"/>
              <a:gd name="connsiteY32" fmla="*/ 44970 h 4631960"/>
              <a:gd name="connsiteX33" fmla="*/ 674557 w 5441429"/>
              <a:gd name="connsiteY33" fmla="*/ 134911 h 4631960"/>
              <a:gd name="connsiteX34" fmla="*/ 719527 w 5441429"/>
              <a:gd name="connsiteY34" fmla="*/ 194872 h 4631960"/>
              <a:gd name="connsiteX35" fmla="*/ 779488 w 5441429"/>
              <a:gd name="connsiteY35" fmla="*/ 329783 h 4631960"/>
              <a:gd name="connsiteX36" fmla="*/ 794478 w 5441429"/>
              <a:gd name="connsiteY36" fmla="*/ 389744 h 4631960"/>
              <a:gd name="connsiteX37" fmla="*/ 809468 w 5441429"/>
              <a:gd name="connsiteY37" fmla="*/ 569626 h 4631960"/>
              <a:gd name="connsiteX38" fmla="*/ 839449 w 5441429"/>
              <a:gd name="connsiteY38" fmla="*/ 659567 h 4631960"/>
              <a:gd name="connsiteX39" fmla="*/ 854439 w 5441429"/>
              <a:gd name="connsiteY39" fmla="*/ 779488 h 4631960"/>
              <a:gd name="connsiteX40" fmla="*/ 884419 w 5441429"/>
              <a:gd name="connsiteY40" fmla="*/ 869429 h 4631960"/>
              <a:gd name="connsiteX41" fmla="*/ 899409 w 5441429"/>
              <a:gd name="connsiteY41" fmla="*/ 914400 h 4631960"/>
              <a:gd name="connsiteX42" fmla="*/ 929390 w 5441429"/>
              <a:gd name="connsiteY42" fmla="*/ 959370 h 4631960"/>
              <a:gd name="connsiteX43" fmla="*/ 959370 w 5441429"/>
              <a:gd name="connsiteY43" fmla="*/ 1049311 h 4631960"/>
              <a:gd name="connsiteX44" fmla="*/ 989350 w 5441429"/>
              <a:gd name="connsiteY44" fmla="*/ 1094282 h 4631960"/>
              <a:gd name="connsiteX45" fmla="*/ 1004341 w 5441429"/>
              <a:gd name="connsiteY45" fmla="*/ 1139252 h 4631960"/>
              <a:gd name="connsiteX46" fmla="*/ 1064301 w 5441429"/>
              <a:gd name="connsiteY46" fmla="*/ 1229193 h 4631960"/>
              <a:gd name="connsiteX47" fmla="*/ 1094282 w 5441429"/>
              <a:gd name="connsiteY47" fmla="*/ 1259174 h 4631960"/>
              <a:gd name="connsiteX48" fmla="*/ 1199213 w 5441429"/>
              <a:gd name="connsiteY48" fmla="*/ 1379095 h 4631960"/>
              <a:gd name="connsiteX49" fmla="*/ 1229193 w 5441429"/>
              <a:gd name="connsiteY49" fmla="*/ 1424065 h 4631960"/>
              <a:gd name="connsiteX50" fmla="*/ 1289154 w 5441429"/>
              <a:gd name="connsiteY50" fmla="*/ 1484026 h 4631960"/>
              <a:gd name="connsiteX51" fmla="*/ 1319134 w 5441429"/>
              <a:gd name="connsiteY51" fmla="*/ 1528997 h 4631960"/>
              <a:gd name="connsiteX52" fmla="*/ 1364104 w 5441429"/>
              <a:gd name="connsiteY52" fmla="*/ 1543987 h 4631960"/>
              <a:gd name="connsiteX53" fmla="*/ 1394085 w 5441429"/>
              <a:gd name="connsiteY53" fmla="*/ 1573967 h 4631960"/>
              <a:gd name="connsiteX54" fmla="*/ 1484026 w 5441429"/>
              <a:gd name="connsiteY54" fmla="*/ 1603947 h 4631960"/>
              <a:gd name="connsiteX55" fmla="*/ 1558977 w 5441429"/>
              <a:gd name="connsiteY55" fmla="*/ 1663908 h 4631960"/>
              <a:gd name="connsiteX56" fmla="*/ 1603947 w 5441429"/>
              <a:gd name="connsiteY56" fmla="*/ 1678898 h 4631960"/>
              <a:gd name="connsiteX57" fmla="*/ 1648918 w 5441429"/>
              <a:gd name="connsiteY57" fmla="*/ 1708879 h 4631960"/>
              <a:gd name="connsiteX58" fmla="*/ 1678898 w 5441429"/>
              <a:gd name="connsiteY58" fmla="*/ 1753849 h 4631960"/>
              <a:gd name="connsiteX59" fmla="*/ 1723868 w 5441429"/>
              <a:gd name="connsiteY59" fmla="*/ 1768839 h 4631960"/>
              <a:gd name="connsiteX60" fmla="*/ 1798819 w 5441429"/>
              <a:gd name="connsiteY60" fmla="*/ 1813810 h 4631960"/>
              <a:gd name="connsiteX61" fmla="*/ 1843790 w 5441429"/>
              <a:gd name="connsiteY61" fmla="*/ 1843790 h 4631960"/>
              <a:gd name="connsiteX62" fmla="*/ 1933731 w 5441429"/>
              <a:gd name="connsiteY62" fmla="*/ 1873770 h 4631960"/>
              <a:gd name="connsiteX63" fmla="*/ 2038662 w 5441429"/>
              <a:gd name="connsiteY63" fmla="*/ 1903751 h 4631960"/>
              <a:gd name="connsiteX64" fmla="*/ 2458386 w 5441429"/>
              <a:gd name="connsiteY64" fmla="*/ 1888760 h 4631960"/>
              <a:gd name="connsiteX65" fmla="*/ 2563318 w 5441429"/>
              <a:gd name="connsiteY65" fmla="*/ 1873770 h 4631960"/>
              <a:gd name="connsiteX66" fmla="*/ 2758190 w 5441429"/>
              <a:gd name="connsiteY66" fmla="*/ 1843790 h 4631960"/>
              <a:gd name="connsiteX67" fmla="*/ 2983042 w 5441429"/>
              <a:gd name="connsiteY67" fmla="*/ 1873770 h 4631960"/>
              <a:gd name="connsiteX68" fmla="*/ 3028013 w 5441429"/>
              <a:gd name="connsiteY68" fmla="*/ 1858780 h 4631960"/>
              <a:gd name="connsiteX69" fmla="*/ 3072983 w 5441429"/>
              <a:gd name="connsiteY69" fmla="*/ 1828800 h 4631960"/>
              <a:gd name="connsiteX70" fmla="*/ 3102963 w 5441429"/>
              <a:gd name="connsiteY70" fmla="*/ 1783829 h 4631960"/>
              <a:gd name="connsiteX71" fmla="*/ 3147934 w 5441429"/>
              <a:gd name="connsiteY71" fmla="*/ 1768839 h 4631960"/>
              <a:gd name="connsiteX72" fmla="*/ 3252865 w 5441429"/>
              <a:gd name="connsiteY72" fmla="*/ 1678898 h 4631960"/>
              <a:gd name="connsiteX73" fmla="*/ 3312826 w 5441429"/>
              <a:gd name="connsiteY73" fmla="*/ 1603947 h 4631960"/>
              <a:gd name="connsiteX74" fmla="*/ 3327816 w 5441429"/>
              <a:gd name="connsiteY74" fmla="*/ 1558977 h 4631960"/>
              <a:gd name="connsiteX75" fmla="*/ 3387777 w 5441429"/>
              <a:gd name="connsiteY75" fmla="*/ 1484026 h 4631960"/>
              <a:gd name="connsiteX76" fmla="*/ 3402767 w 5441429"/>
              <a:gd name="connsiteY76" fmla="*/ 1439056 h 4631960"/>
              <a:gd name="connsiteX77" fmla="*/ 3447737 w 5441429"/>
              <a:gd name="connsiteY77" fmla="*/ 1409075 h 4631960"/>
              <a:gd name="connsiteX78" fmla="*/ 3477718 w 5441429"/>
              <a:gd name="connsiteY78" fmla="*/ 1364105 h 4631960"/>
              <a:gd name="connsiteX79" fmla="*/ 3492708 w 5441429"/>
              <a:gd name="connsiteY79" fmla="*/ 1319134 h 4631960"/>
              <a:gd name="connsiteX80" fmla="*/ 3552668 w 5441429"/>
              <a:gd name="connsiteY80" fmla="*/ 1244183 h 4631960"/>
              <a:gd name="connsiteX81" fmla="*/ 3567659 w 5441429"/>
              <a:gd name="connsiteY81" fmla="*/ 1199213 h 4631960"/>
              <a:gd name="connsiteX82" fmla="*/ 3657600 w 5441429"/>
              <a:gd name="connsiteY82" fmla="*/ 1154242 h 4631960"/>
              <a:gd name="connsiteX83" fmla="*/ 3747541 w 5441429"/>
              <a:gd name="connsiteY83" fmla="*/ 1094282 h 4631960"/>
              <a:gd name="connsiteX84" fmla="*/ 3822491 w 5441429"/>
              <a:gd name="connsiteY84" fmla="*/ 1019331 h 4631960"/>
              <a:gd name="connsiteX85" fmla="*/ 3852472 w 5441429"/>
              <a:gd name="connsiteY85" fmla="*/ 989351 h 4631960"/>
              <a:gd name="connsiteX86" fmla="*/ 3867462 w 5441429"/>
              <a:gd name="connsiteY86" fmla="*/ 944380 h 4631960"/>
              <a:gd name="connsiteX87" fmla="*/ 3912432 w 5441429"/>
              <a:gd name="connsiteY87" fmla="*/ 914400 h 4631960"/>
              <a:gd name="connsiteX88" fmla="*/ 3942413 w 5441429"/>
              <a:gd name="connsiteY88" fmla="*/ 884420 h 4631960"/>
              <a:gd name="connsiteX89" fmla="*/ 3957403 w 5441429"/>
              <a:gd name="connsiteY89" fmla="*/ 839449 h 4631960"/>
              <a:gd name="connsiteX90" fmla="*/ 4047344 w 5441429"/>
              <a:gd name="connsiteY90" fmla="*/ 719528 h 4631960"/>
              <a:gd name="connsiteX91" fmla="*/ 4107304 w 5441429"/>
              <a:gd name="connsiteY91" fmla="*/ 644577 h 4631960"/>
              <a:gd name="connsiteX92" fmla="*/ 4122295 w 5441429"/>
              <a:gd name="connsiteY92" fmla="*/ 599606 h 4631960"/>
              <a:gd name="connsiteX93" fmla="*/ 4182256 w 5441429"/>
              <a:gd name="connsiteY93" fmla="*/ 569626 h 4631960"/>
              <a:gd name="connsiteX94" fmla="*/ 4257206 w 5441429"/>
              <a:gd name="connsiteY94" fmla="*/ 509665 h 4631960"/>
              <a:gd name="connsiteX95" fmla="*/ 4317167 w 5441429"/>
              <a:gd name="connsiteY95" fmla="*/ 494675 h 4631960"/>
              <a:gd name="connsiteX96" fmla="*/ 4362137 w 5441429"/>
              <a:gd name="connsiteY96" fmla="*/ 464695 h 4631960"/>
              <a:gd name="connsiteX97" fmla="*/ 4407108 w 5441429"/>
              <a:gd name="connsiteY97" fmla="*/ 449705 h 4631960"/>
              <a:gd name="connsiteX98" fmla="*/ 4706911 w 5441429"/>
              <a:gd name="connsiteY98" fmla="*/ 434715 h 4631960"/>
              <a:gd name="connsiteX99" fmla="*/ 4841823 w 5441429"/>
              <a:gd name="connsiteY99" fmla="*/ 404734 h 4631960"/>
              <a:gd name="connsiteX100" fmla="*/ 5126636 w 5441429"/>
              <a:gd name="connsiteY100" fmla="*/ 374754 h 4631960"/>
              <a:gd name="connsiteX101" fmla="*/ 5201786 w 5441429"/>
              <a:gd name="connsiteY101" fmla="*/ 359764 h 4631960"/>
              <a:gd name="connsiteX102" fmla="*/ 5336498 w 5441429"/>
              <a:gd name="connsiteY102" fmla="*/ 344774 h 4631960"/>
              <a:gd name="connsiteX103" fmla="*/ 5381468 w 5441429"/>
              <a:gd name="connsiteY103" fmla="*/ 329783 h 4631960"/>
              <a:gd name="connsiteX104" fmla="*/ 5441429 w 5441429"/>
              <a:gd name="connsiteY104" fmla="*/ 314793 h 4631960"/>
              <a:gd name="connsiteX105" fmla="*/ 5381468 w 5441429"/>
              <a:gd name="connsiteY105" fmla="*/ 434715 h 4631960"/>
              <a:gd name="connsiteX106" fmla="*/ 5321508 w 5441429"/>
              <a:gd name="connsiteY106" fmla="*/ 569626 h 4631960"/>
              <a:gd name="connsiteX107" fmla="*/ 5306518 w 5441429"/>
              <a:gd name="connsiteY107" fmla="*/ 629587 h 4631960"/>
              <a:gd name="connsiteX108" fmla="*/ 5246557 w 5441429"/>
              <a:gd name="connsiteY108" fmla="*/ 704538 h 4631960"/>
              <a:gd name="connsiteX109" fmla="*/ 5233583 w 5441429"/>
              <a:gd name="connsiteY109" fmla="*/ 756676 h 4631960"/>
              <a:gd name="connsiteX110" fmla="*/ 5230228 w 5441429"/>
              <a:gd name="connsiteY110" fmla="*/ 770367 h 4631960"/>
              <a:gd name="connsiteX111" fmla="*/ 5232607 w 5441429"/>
              <a:gd name="connsiteY111" fmla="*/ 759543 h 4631960"/>
              <a:gd name="connsiteX112" fmla="*/ 5216577 w 5441429"/>
              <a:gd name="connsiteY112" fmla="*/ 809469 h 4631960"/>
              <a:gd name="connsiteX113" fmla="*/ 5201786 w 5441429"/>
              <a:gd name="connsiteY113" fmla="*/ 869429 h 4631960"/>
              <a:gd name="connsiteX114" fmla="*/ 5186596 w 5441429"/>
              <a:gd name="connsiteY114" fmla="*/ 914400 h 4631960"/>
              <a:gd name="connsiteX115" fmla="*/ 5141627 w 5441429"/>
              <a:gd name="connsiteY115" fmla="*/ 944380 h 4631960"/>
              <a:gd name="connsiteX116" fmla="*/ 5111645 w 5441429"/>
              <a:gd name="connsiteY116" fmla="*/ 989351 h 4631960"/>
              <a:gd name="connsiteX117" fmla="*/ 5098108 w 5441429"/>
              <a:gd name="connsiteY117" fmla="*/ 1032538 h 4631960"/>
              <a:gd name="connsiteX118" fmla="*/ 5100815 w 5441429"/>
              <a:gd name="connsiteY118" fmla="*/ 1028911 h 4631960"/>
              <a:gd name="connsiteX119" fmla="*/ 5090732 w 5441429"/>
              <a:gd name="connsiteY119" fmla="*/ 1043513 h 4631960"/>
              <a:gd name="connsiteX120" fmla="*/ 5066675 w 5441429"/>
              <a:gd name="connsiteY120" fmla="*/ 1079292 h 4631960"/>
              <a:gd name="connsiteX121" fmla="*/ 5021704 w 5441429"/>
              <a:gd name="connsiteY121" fmla="*/ 1169233 h 4631960"/>
              <a:gd name="connsiteX122" fmla="*/ 5006714 w 5441429"/>
              <a:gd name="connsiteY122" fmla="*/ 1214203 h 4631960"/>
              <a:gd name="connsiteX123" fmla="*/ 4946755 w 5441429"/>
              <a:gd name="connsiteY123" fmla="*/ 1319134 h 4631960"/>
              <a:gd name="connsiteX124" fmla="*/ 4916773 w 5441429"/>
              <a:gd name="connsiteY124" fmla="*/ 1349115 h 4631960"/>
              <a:gd name="connsiteX125" fmla="*/ 4871803 w 5441429"/>
              <a:gd name="connsiteY125" fmla="*/ 1439056 h 4631960"/>
              <a:gd name="connsiteX126" fmla="*/ 4841823 w 5441429"/>
              <a:gd name="connsiteY126" fmla="*/ 1469036 h 4631960"/>
              <a:gd name="connsiteX127" fmla="*/ 4781862 w 5441429"/>
              <a:gd name="connsiteY127" fmla="*/ 1558977 h 4631960"/>
              <a:gd name="connsiteX128" fmla="*/ 4706911 w 5441429"/>
              <a:gd name="connsiteY128" fmla="*/ 1633928 h 4631960"/>
              <a:gd name="connsiteX129" fmla="*/ 4631960 w 5441429"/>
              <a:gd name="connsiteY129" fmla="*/ 1738859 h 4631960"/>
              <a:gd name="connsiteX130" fmla="*/ 4606398 w 5441429"/>
              <a:gd name="connsiteY130" fmla="*/ 1777435 h 4631960"/>
              <a:gd name="connsiteX131" fmla="*/ 4599431 w 5441429"/>
              <a:gd name="connsiteY131" fmla="*/ 1788164 h 4631960"/>
              <a:gd name="connsiteX132" fmla="*/ 4604187 w 5441429"/>
              <a:gd name="connsiteY132" fmla="*/ 1779658 h 4631960"/>
              <a:gd name="connsiteX133" fmla="*/ 4572000 w 5441429"/>
              <a:gd name="connsiteY133" fmla="*/ 1813810 h 4631960"/>
              <a:gd name="connsiteX134" fmla="*/ 4542019 w 5441429"/>
              <a:gd name="connsiteY134" fmla="*/ 1858780 h 4631960"/>
              <a:gd name="connsiteX135" fmla="*/ 4497049 w 5441429"/>
              <a:gd name="connsiteY135" fmla="*/ 1888760 h 4631960"/>
              <a:gd name="connsiteX136" fmla="*/ 4467068 w 5441429"/>
              <a:gd name="connsiteY136" fmla="*/ 1918741 h 4631960"/>
              <a:gd name="connsiteX137" fmla="*/ 4422098 w 5441429"/>
              <a:gd name="connsiteY137" fmla="*/ 1948721 h 4631960"/>
              <a:gd name="connsiteX138" fmla="*/ 4332157 w 5441429"/>
              <a:gd name="connsiteY138" fmla="*/ 2008682 h 4631960"/>
              <a:gd name="connsiteX139" fmla="*/ 4257206 w 5441429"/>
              <a:gd name="connsiteY139" fmla="*/ 2083633 h 4631960"/>
              <a:gd name="connsiteX140" fmla="*/ 4197245 w 5441429"/>
              <a:gd name="connsiteY140" fmla="*/ 2113613 h 4631960"/>
              <a:gd name="connsiteX141" fmla="*/ 4152275 w 5441429"/>
              <a:gd name="connsiteY141" fmla="*/ 2143593 h 4631960"/>
              <a:gd name="connsiteX142" fmla="*/ 4107304 w 5441429"/>
              <a:gd name="connsiteY142" fmla="*/ 2158583 h 4631960"/>
              <a:gd name="connsiteX143" fmla="*/ 4032355 w 5441429"/>
              <a:gd name="connsiteY143" fmla="*/ 2218544 h 4631960"/>
              <a:gd name="connsiteX144" fmla="*/ 3987383 w 5441429"/>
              <a:gd name="connsiteY144" fmla="*/ 2233534 h 4631960"/>
              <a:gd name="connsiteX145" fmla="*/ 3897442 w 5441429"/>
              <a:gd name="connsiteY145" fmla="*/ 2293495 h 4631960"/>
              <a:gd name="connsiteX146" fmla="*/ 3852472 w 5441429"/>
              <a:gd name="connsiteY146" fmla="*/ 2308485 h 4631960"/>
              <a:gd name="connsiteX147" fmla="*/ 3717560 w 5441429"/>
              <a:gd name="connsiteY147" fmla="*/ 2383436 h 4631960"/>
              <a:gd name="connsiteX148" fmla="*/ 3672590 w 5441429"/>
              <a:gd name="connsiteY148" fmla="*/ 2413416 h 4631960"/>
              <a:gd name="connsiteX149" fmla="*/ 3627619 w 5441429"/>
              <a:gd name="connsiteY149" fmla="*/ 2428406 h 4631960"/>
              <a:gd name="connsiteX150" fmla="*/ 3599336 w 5441429"/>
              <a:gd name="connsiteY150" fmla="*/ 2458117 h 4631960"/>
              <a:gd name="connsiteX151" fmla="*/ 3603523 w 5441429"/>
              <a:gd name="connsiteY151" fmla="*/ 2457157 h 4631960"/>
              <a:gd name="connsiteX152" fmla="*/ 3588246 w 5441429"/>
              <a:gd name="connsiteY152" fmla="*/ 2461785 h 4631960"/>
              <a:gd name="connsiteX153" fmla="*/ 3552668 w 5441429"/>
              <a:gd name="connsiteY153" fmla="*/ 2473377 h 4631960"/>
              <a:gd name="connsiteX154" fmla="*/ 3507698 w 5441429"/>
              <a:gd name="connsiteY154" fmla="*/ 2503357 h 4631960"/>
              <a:gd name="connsiteX155" fmla="*/ 3417757 w 5441429"/>
              <a:gd name="connsiteY155" fmla="*/ 2533338 h 4631960"/>
              <a:gd name="connsiteX156" fmla="*/ 3327816 w 5441429"/>
              <a:gd name="connsiteY156" fmla="*/ 2563318 h 4631960"/>
              <a:gd name="connsiteX157" fmla="*/ 3282845 w 5441429"/>
              <a:gd name="connsiteY157" fmla="*/ 2578308 h 4631960"/>
              <a:gd name="connsiteX158" fmla="*/ 3222885 w 5441429"/>
              <a:gd name="connsiteY158" fmla="*/ 2608288 h 4631960"/>
              <a:gd name="connsiteX159" fmla="*/ 3132944 w 5441429"/>
              <a:gd name="connsiteY159" fmla="*/ 2638269 h 4631960"/>
              <a:gd name="connsiteX160" fmla="*/ 3057993 w 5441429"/>
              <a:gd name="connsiteY160" fmla="*/ 2683239 h 4631960"/>
              <a:gd name="connsiteX161" fmla="*/ 3028013 w 5441429"/>
              <a:gd name="connsiteY161" fmla="*/ 2713220 h 4631960"/>
              <a:gd name="connsiteX162" fmla="*/ 2968052 w 5441429"/>
              <a:gd name="connsiteY162" fmla="*/ 2833141 h 4631960"/>
              <a:gd name="connsiteX163" fmla="*/ 2953062 w 5441429"/>
              <a:gd name="connsiteY163" fmla="*/ 2878111 h 4631960"/>
              <a:gd name="connsiteX164" fmla="*/ 3028013 w 5441429"/>
              <a:gd name="connsiteY164" fmla="*/ 2998033 h 4631960"/>
              <a:gd name="connsiteX165" fmla="*/ 3072983 w 5441429"/>
              <a:gd name="connsiteY165" fmla="*/ 3013023 h 4631960"/>
              <a:gd name="connsiteX166" fmla="*/ 3312826 w 5441429"/>
              <a:gd name="connsiteY166" fmla="*/ 3043003 h 4631960"/>
              <a:gd name="connsiteX167" fmla="*/ 3762531 w 5441429"/>
              <a:gd name="connsiteY167" fmla="*/ 3028013 h 4631960"/>
              <a:gd name="connsiteX168" fmla="*/ 3822491 w 5441429"/>
              <a:gd name="connsiteY168" fmla="*/ 3013023 h 4631960"/>
              <a:gd name="connsiteX169" fmla="*/ 3810899 w 5441429"/>
              <a:gd name="connsiteY169" fmla="*/ 3048599 h 4631960"/>
              <a:gd name="connsiteX170" fmla="*/ 3806271 w 5441429"/>
              <a:gd name="connsiteY170" fmla="*/ 3063877 h 4631960"/>
              <a:gd name="connsiteX171" fmla="*/ 3807231 w 5441429"/>
              <a:gd name="connsiteY171" fmla="*/ 3059690 h 4631960"/>
              <a:gd name="connsiteX172" fmla="*/ 3777522 w 5441429"/>
              <a:gd name="connsiteY172" fmla="*/ 3087974 h 4631960"/>
              <a:gd name="connsiteX173" fmla="*/ 3762531 w 5441429"/>
              <a:gd name="connsiteY173" fmla="*/ 3132944 h 4631960"/>
              <a:gd name="connsiteX174" fmla="*/ 3732551 w 5441429"/>
              <a:gd name="connsiteY174" fmla="*/ 3162924 h 4631960"/>
              <a:gd name="connsiteX175" fmla="*/ 3672590 w 5441429"/>
              <a:gd name="connsiteY175" fmla="*/ 3252865 h 4631960"/>
              <a:gd name="connsiteX176" fmla="*/ 3660998 w 5441429"/>
              <a:gd name="connsiteY176" fmla="*/ 3288443 h 4631960"/>
              <a:gd name="connsiteX177" fmla="*/ 3656371 w 5441429"/>
              <a:gd name="connsiteY177" fmla="*/ 3303719 h 4631960"/>
              <a:gd name="connsiteX178" fmla="*/ 3657330 w 5441429"/>
              <a:gd name="connsiteY178" fmla="*/ 3299533 h 4631960"/>
              <a:gd name="connsiteX179" fmla="*/ 3627619 w 5441429"/>
              <a:gd name="connsiteY179" fmla="*/ 3327816 h 4631960"/>
              <a:gd name="connsiteX180" fmla="*/ 3612629 w 5441429"/>
              <a:gd name="connsiteY180" fmla="*/ 3372787 h 4631960"/>
              <a:gd name="connsiteX181" fmla="*/ 3552668 w 5441429"/>
              <a:gd name="connsiteY181" fmla="*/ 3447738 h 4631960"/>
              <a:gd name="connsiteX182" fmla="*/ 3522689 w 5441429"/>
              <a:gd name="connsiteY182" fmla="*/ 3492708 h 4631960"/>
              <a:gd name="connsiteX183" fmla="*/ 3477718 w 5441429"/>
              <a:gd name="connsiteY183" fmla="*/ 3552669 h 4631960"/>
              <a:gd name="connsiteX184" fmla="*/ 3417757 w 5441429"/>
              <a:gd name="connsiteY184" fmla="*/ 3627620 h 4631960"/>
              <a:gd name="connsiteX185" fmla="*/ 3357796 w 5441429"/>
              <a:gd name="connsiteY185" fmla="*/ 3657600 h 4631960"/>
              <a:gd name="connsiteX186" fmla="*/ 3334150 w 5441429"/>
              <a:gd name="connsiteY186" fmla="*/ 3693785 h 4631960"/>
              <a:gd name="connsiteX187" fmla="*/ 3324761 w 5441429"/>
              <a:gd name="connsiteY187" fmla="*/ 3709089 h 4631960"/>
              <a:gd name="connsiteX188" fmla="*/ 3326890 w 5441429"/>
              <a:gd name="connsiteY188" fmla="*/ 3704879 h 4631960"/>
              <a:gd name="connsiteX189" fmla="*/ 3282845 w 5441429"/>
              <a:gd name="connsiteY189" fmla="*/ 3717560 h 4631960"/>
              <a:gd name="connsiteX190" fmla="*/ 3252865 w 5441429"/>
              <a:gd name="connsiteY190" fmla="*/ 3762531 h 4631960"/>
              <a:gd name="connsiteX191" fmla="*/ 3177914 w 5441429"/>
              <a:gd name="connsiteY191" fmla="*/ 3837482 h 4631960"/>
              <a:gd name="connsiteX192" fmla="*/ 3117954 w 5441429"/>
              <a:gd name="connsiteY192" fmla="*/ 3912433 h 4631960"/>
              <a:gd name="connsiteX193" fmla="*/ 3072983 w 5441429"/>
              <a:gd name="connsiteY193" fmla="*/ 3927423 h 4631960"/>
              <a:gd name="connsiteX194" fmla="*/ 3047418 w 5441429"/>
              <a:gd name="connsiteY194" fmla="*/ 3966002 h 4631960"/>
              <a:gd name="connsiteX195" fmla="*/ 3040453 w 5441429"/>
              <a:gd name="connsiteY195" fmla="*/ 3976730 h 4631960"/>
              <a:gd name="connsiteX196" fmla="*/ 3045211 w 5441429"/>
              <a:gd name="connsiteY196" fmla="*/ 3968221 h 4631960"/>
              <a:gd name="connsiteX197" fmla="*/ 3013022 w 5441429"/>
              <a:gd name="connsiteY197" fmla="*/ 4002374 h 4631960"/>
              <a:gd name="connsiteX198" fmla="*/ 2983042 w 5441429"/>
              <a:gd name="connsiteY198" fmla="*/ 4047344 h 4631960"/>
              <a:gd name="connsiteX199" fmla="*/ 2938072 w 5441429"/>
              <a:gd name="connsiteY199" fmla="*/ 4077324 h 4631960"/>
              <a:gd name="connsiteX200" fmla="*/ 2863121 w 5441429"/>
              <a:gd name="connsiteY200" fmla="*/ 4152275 h 4631960"/>
              <a:gd name="connsiteX201" fmla="*/ 2833141 w 5441429"/>
              <a:gd name="connsiteY201" fmla="*/ 4197246 h 4631960"/>
              <a:gd name="connsiteX202" fmla="*/ 2758190 w 5441429"/>
              <a:gd name="connsiteY202" fmla="*/ 4272197 h 4631960"/>
              <a:gd name="connsiteX203" fmla="*/ 2728209 w 5441429"/>
              <a:gd name="connsiteY203" fmla="*/ 4302177 h 4631960"/>
              <a:gd name="connsiteX204" fmla="*/ 2683239 w 5441429"/>
              <a:gd name="connsiteY204" fmla="*/ 4317167 h 4631960"/>
              <a:gd name="connsiteX205" fmla="*/ 2533337 w 5441429"/>
              <a:gd name="connsiteY205" fmla="*/ 4392118 h 4631960"/>
              <a:gd name="connsiteX206" fmla="*/ 2488367 w 5441429"/>
              <a:gd name="connsiteY206" fmla="*/ 4422098 h 4631960"/>
              <a:gd name="connsiteX207" fmla="*/ 2458386 w 5441429"/>
              <a:gd name="connsiteY207" fmla="*/ 4452079 h 4631960"/>
              <a:gd name="connsiteX208" fmla="*/ 2368445 w 5441429"/>
              <a:gd name="connsiteY208" fmla="*/ 4482059 h 4631960"/>
              <a:gd name="connsiteX209" fmla="*/ 2278504 w 5441429"/>
              <a:gd name="connsiteY209" fmla="*/ 4512039 h 4631960"/>
              <a:gd name="connsiteX210" fmla="*/ 2218544 w 5441429"/>
              <a:gd name="connsiteY210" fmla="*/ 4527029 h 4631960"/>
              <a:gd name="connsiteX211" fmla="*/ 2113613 w 5441429"/>
              <a:gd name="connsiteY211" fmla="*/ 4572000 h 4631960"/>
              <a:gd name="connsiteX212" fmla="*/ 1963711 w 5441429"/>
              <a:gd name="connsiteY212" fmla="*/ 4616970 h 4631960"/>
              <a:gd name="connsiteX213" fmla="*/ 1858780 w 5441429"/>
              <a:gd name="connsiteY213" fmla="*/ 4631960 h 4631960"/>
              <a:gd name="connsiteX214" fmla="*/ 1528996 w 5441429"/>
              <a:gd name="connsiteY214" fmla="*/ 4616970 h 4631960"/>
              <a:gd name="connsiteX215" fmla="*/ 1424065 w 5441429"/>
              <a:gd name="connsiteY215" fmla="*/ 4586990 h 4631960"/>
              <a:gd name="connsiteX216" fmla="*/ 1214203 w 5441429"/>
              <a:gd name="connsiteY216" fmla="*/ 4542020 h 4631960"/>
              <a:gd name="connsiteX217" fmla="*/ 1169232 w 5441429"/>
              <a:gd name="connsiteY217" fmla="*/ 4527029 h 4631960"/>
              <a:gd name="connsiteX218" fmla="*/ 1109272 w 5441429"/>
              <a:gd name="connsiteY218" fmla="*/ 4512039 h 4631960"/>
              <a:gd name="connsiteX219" fmla="*/ 1019331 w 5441429"/>
              <a:gd name="connsiteY219" fmla="*/ 4482059 h 4631960"/>
              <a:gd name="connsiteX220" fmla="*/ 989350 w 5441429"/>
              <a:gd name="connsiteY220" fmla="*/ 4452079 h 4631960"/>
              <a:gd name="connsiteX221" fmla="*/ 914400 w 5441429"/>
              <a:gd name="connsiteY221" fmla="*/ 4437088 h 4631960"/>
              <a:gd name="connsiteX222" fmla="*/ 824459 w 5441429"/>
              <a:gd name="connsiteY222" fmla="*/ 4407108 h 4631960"/>
              <a:gd name="connsiteX223" fmla="*/ 779488 w 5441429"/>
              <a:gd name="connsiteY223" fmla="*/ 4392118 h 4631960"/>
              <a:gd name="connsiteX224" fmla="*/ 734518 w 5441429"/>
              <a:gd name="connsiteY224" fmla="*/ 4377128 h 4631960"/>
              <a:gd name="connsiteX225" fmla="*/ 698744 w 5441429"/>
              <a:gd name="connsiteY225" fmla="*/ 4353074 h 4631960"/>
              <a:gd name="connsiteX226" fmla="*/ 684134 w 5441429"/>
              <a:gd name="connsiteY226" fmla="*/ 4342986 h 4631960"/>
              <a:gd name="connsiteX227" fmla="*/ 682153 w 5441429"/>
              <a:gd name="connsiteY227" fmla="*/ 4341506 h 4631960"/>
              <a:gd name="connsiteX228" fmla="*/ 683550 w 5441429"/>
              <a:gd name="connsiteY228" fmla="*/ 4342583 h 4631960"/>
              <a:gd name="connsiteX229" fmla="*/ 684134 w 5441429"/>
              <a:gd name="connsiteY229" fmla="*/ 4342986 h 4631960"/>
              <a:gd name="connsiteX230" fmla="*/ 687764 w 5441429"/>
              <a:gd name="connsiteY230" fmla="*/ 4345696 h 4631960"/>
              <a:gd name="connsiteX231" fmla="*/ 644577 w 5441429"/>
              <a:gd name="connsiteY231" fmla="*/ 4332157 h 4631960"/>
              <a:gd name="connsiteX232" fmla="*/ 554636 w 5441429"/>
              <a:gd name="connsiteY232" fmla="*/ 4287187 h 4631960"/>
              <a:gd name="connsiteX233" fmla="*/ 524655 w 5441429"/>
              <a:gd name="connsiteY233" fmla="*/ 4227226 h 4631960"/>
              <a:gd name="connsiteX234" fmla="*/ 479685 w 5441429"/>
              <a:gd name="connsiteY234" fmla="*/ 4212236 h 4631960"/>
              <a:gd name="connsiteX235" fmla="*/ 419724 w 5441429"/>
              <a:gd name="connsiteY235" fmla="*/ 4152275 h 4631960"/>
              <a:gd name="connsiteX236" fmla="*/ 374754 w 5441429"/>
              <a:gd name="connsiteY236" fmla="*/ 4107305 h 4631960"/>
              <a:gd name="connsiteX237" fmla="*/ 314793 w 5441429"/>
              <a:gd name="connsiteY237" fmla="*/ 4002374 h 4631960"/>
              <a:gd name="connsiteX238" fmla="*/ 254832 w 5441429"/>
              <a:gd name="connsiteY238" fmla="*/ 3912433 h 4631960"/>
              <a:gd name="connsiteX239" fmla="*/ 209862 w 5441429"/>
              <a:gd name="connsiteY239" fmla="*/ 3807501 h 4631960"/>
              <a:gd name="connsiteX240" fmla="*/ 179882 w 5441429"/>
              <a:gd name="connsiteY240" fmla="*/ 3717560 h 4631960"/>
              <a:gd name="connsiteX241" fmla="*/ 164891 w 5441429"/>
              <a:gd name="connsiteY241" fmla="*/ 3672590 h 4631960"/>
              <a:gd name="connsiteX242" fmla="*/ 134911 w 5441429"/>
              <a:gd name="connsiteY242" fmla="*/ 3627620 h 4631960"/>
              <a:gd name="connsiteX243" fmla="*/ 74950 w 5441429"/>
              <a:gd name="connsiteY243" fmla="*/ 3207895 h 4631960"/>
              <a:gd name="connsiteX244" fmla="*/ 104931 w 5441429"/>
              <a:gd name="connsiteY244" fmla="*/ 3087974 h 4631960"/>
              <a:gd name="connsiteX245" fmla="*/ 119921 w 5441429"/>
              <a:gd name="connsiteY245" fmla="*/ 3028013 h 4631960"/>
              <a:gd name="connsiteX246" fmla="*/ 179882 w 5441429"/>
              <a:gd name="connsiteY246" fmla="*/ 2953062 h 4631960"/>
              <a:gd name="connsiteX247" fmla="*/ 194872 w 5441429"/>
              <a:gd name="connsiteY247" fmla="*/ 2908092 h 4631960"/>
              <a:gd name="connsiteX248" fmla="*/ 224852 w 5441429"/>
              <a:gd name="connsiteY248" fmla="*/ 2878111 h 4631960"/>
              <a:gd name="connsiteX249" fmla="*/ 254832 w 5441429"/>
              <a:gd name="connsiteY249" fmla="*/ 2833141 h 4631960"/>
              <a:gd name="connsiteX250" fmla="*/ 314793 w 5441429"/>
              <a:gd name="connsiteY250" fmla="*/ 2743200 h 4631960"/>
              <a:gd name="connsiteX251" fmla="*/ 344773 w 5441429"/>
              <a:gd name="connsiteY251" fmla="*/ 2698229 h 4631960"/>
              <a:gd name="connsiteX252" fmla="*/ 376962 w 5441429"/>
              <a:gd name="connsiteY252" fmla="*/ 2664077 h 4631960"/>
              <a:gd name="connsiteX253" fmla="*/ 372203 w 5441429"/>
              <a:gd name="connsiteY253" fmla="*/ 2672587 h 4631960"/>
              <a:gd name="connsiteX254" fmla="*/ 368450 w 5441429"/>
              <a:gd name="connsiteY254" fmla="*/ 2678368 h 4631960"/>
              <a:gd name="connsiteX255" fmla="*/ 372190 w 5441429"/>
              <a:gd name="connsiteY255" fmla="*/ 2672611 h 4631960"/>
              <a:gd name="connsiteX256" fmla="*/ 372203 w 5441429"/>
              <a:gd name="connsiteY256" fmla="*/ 2672587 h 4631960"/>
              <a:gd name="connsiteX257" fmla="*/ 379167 w 5441429"/>
              <a:gd name="connsiteY257" fmla="*/ 2661862 h 4631960"/>
              <a:gd name="connsiteX258" fmla="*/ 404734 w 5441429"/>
              <a:gd name="connsiteY258" fmla="*/ 2623279 h 4631960"/>
              <a:gd name="connsiteX259" fmla="*/ 389744 w 5441429"/>
              <a:gd name="connsiteY259" fmla="*/ 2563318 h 4631960"/>
              <a:gd name="connsiteX260" fmla="*/ 359763 w 5441429"/>
              <a:gd name="connsiteY260" fmla="*/ 2533338 h 4631960"/>
              <a:gd name="connsiteX261" fmla="*/ 314793 w 5441429"/>
              <a:gd name="connsiteY261" fmla="*/ 2398426 h 4631960"/>
              <a:gd name="connsiteX262" fmla="*/ 269822 w 5441429"/>
              <a:gd name="connsiteY262" fmla="*/ 2263515 h 4631960"/>
              <a:gd name="connsiteX263" fmla="*/ 239842 w 5441429"/>
              <a:gd name="connsiteY263" fmla="*/ 2158583 h 4631960"/>
              <a:gd name="connsiteX264" fmla="*/ 194872 w 5441429"/>
              <a:gd name="connsiteY264" fmla="*/ 1963711 h 4631960"/>
              <a:gd name="connsiteX265" fmla="*/ 179882 w 5441429"/>
              <a:gd name="connsiteY265" fmla="*/ 1918741 h 4631960"/>
              <a:gd name="connsiteX266" fmla="*/ 164891 w 5441429"/>
              <a:gd name="connsiteY266" fmla="*/ 1753849 h 4631960"/>
              <a:gd name="connsiteX267" fmla="*/ 134911 w 5441429"/>
              <a:gd name="connsiteY267" fmla="*/ 1663908 h 4631960"/>
              <a:gd name="connsiteX268" fmla="*/ 104931 w 5441429"/>
              <a:gd name="connsiteY268" fmla="*/ 1543987 h 4631960"/>
              <a:gd name="connsiteX269" fmla="*/ 74950 w 5441429"/>
              <a:gd name="connsiteY269" fmla="*/ 1454046 h 4631960"/>
              <a:gd name="connsiteX270" fmla="*/ 59960 w 5441429"/>
              <a:gd name="connsiteY270" fmla="*/ 1394085 h 4631960"/>
              <a:gd name="connsiteX271" fmla="*/ 44970 w 5441429"/>
              <a:gd name="connsiteY271" fmla="*/ 1319134 h 4631960"/>
              <a:gd name="connsiteX272" fmla="*/ 29980 w 5441429"/>
              <a:gd name="connsiteY272" fmla="*/ 1274164 h 4631960"/>
              <a:gd name="connsiteX273" fmla="*/ 14990 w 5441429"/>
              <a:gd name="connsiteY273" fmla="*/ 1154242 h 4631960"/>
              <a:gd name="connsiteX274" fmla="*/ 0 w 5441429"/>
              <a:gd name="connsiteY274" fmla="*/ 1079292 h 4631960"/>
              <a:gd name="connsiteX275" fmla="*/ 14990 w 5441429"/>
              <a:gd name="connsiteY275" fmla="*/ 599606 h 4631960"/>
              <a:gd name="connsiteX276" fmla="*/ 44970 w 5441429"/>
              <a:gd name="connsiteY276" fmla="*/ 479685 h 4631960"/>
              <a:gd name="connsiteX277" fmla="*/ 70535 w 5441429"/>
              <a:gd name="connsiteY277" fmla="*/ 441106 h 4631960"/>
              <a:gd name="connsiteX278" fmla="*/ 77501 w 5441429"/>
              <a:gd name="connsiteY278" fmla="*/ 430378 h 4631960"/>
              <a:gd name="connsiteX279" fmla="*/ 72743 w 5441429"/>
              <a:gd name="connsiteY279" fmla="*/ 438887 h 4631960"/>
              <a:gd name="connsiteX280" fmla="*/ 104931 w 5441429"/>
              <a:gd name="connsiteY280" fmla="*/ 404734 h 4631960"/>
              <a:gd name="connsiteX281" fmla="*/ 134911 w 5441429"/>
              <a:gd name="connsiteY281" fmla="*/ 359764 h 4631960"/>
              <a:gd name="connsiteX282" fmla="*/ 194872 w 5441429"/>
              <a:gd name="connsiteY282" fmla="*/ 239842 h 4631960"/>
              <a:gd name="connsiteX283" fmla="*/ 224852 w 5441429"/>
              <a:gd name="connsiteY283" fmla="*/ 194872 h 4631960"/>
              <a:gd name="connsiteX284" fmla="*/ 314793 w 5441429"/>
              <a:gd name="connsiteY284" fmla="*/ 134911 h 4631960"/>
              <a:gd name="connsiteX285" fmla="*/ 419724 w 5441429"/>
              <a:gd name="connsiteY285" fmla="*/ 59960 h 4631960"/>
              <a:gd name="connsiteX286" fmla="*/ 509665 w 5441429"/>
              <a:gd name="connsiteY286" fmla="*/ 29980 h 4631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</a:cxnLst>
            <a:rect l="l" t="t" r="r" b="b"/>
            <a:pathLst>
              <a:path w="5441429" h="4631960">
                <a:moveTo>
                  <a:pt x="3040453" y="3976730"/>
                </a:moveTo>
                <a:lnTo>
                  <a:pt x="3040440" y="3976753"/>
                </a:lnTo>
                <a:cubicBezTo>
                  <a:pt x="3036828" y="3982710"/>
                  <a:pt x="3033429" y="3987679"/>
                  <a:pt x="3036701" y="3982508"/>
                </a:cubicBezTo>
                <a:close/>
                <a:moveTo>
                  <a:pt x="3324761" y="3709089"/>
                </a:moveTo>
                <a:lnTo>
                  <a:pt x="3323597" y="3711390"/>
                </a:lnTo>
                <a:cubicBezTo>
                  <a:pt x="3322907" y="3712529"/>
                  <a:pt x="3322897" y="3712302"/>
                  <a:pt x="3324384" y="3709703"/>
                </a:cubicBezTo>
                <a:close/>
                <a:moveTo>
                  <a:pt x="3656371" y="3303719"/>
                </a:moveTo>
                <a:lnTo>
                  <a:pt x="3655977" y="3305437"/>
                </a:lnTo>
                <a:cubicBezTo>
                  <a:pt x="3655666" y="3306509"/>
                  <a:pt x="3655638" y="3306334"/>
                  <a:pt x="3656330" y="3303854"/>
                </a:cubicBezTo>
                <a:close/>
                <a:moveTo>
                  <a:pt x="3806271" y="3063877"/>
                </a:moveTo>
                <a:lnTo>
                  <a:pt x="3805878" y="3065594"/>
                </a:lnTo>
                <a:cubicBezTo>
                  <a:pt x="3805566" y="3066666"/>
                  <a:pt x="3805539" y="3066490"/>
                  <a:pt x="3806231" y="3064010"/>
                </a:cubicBezTo>
                <a:close/>
                <a:moveTo>
                  <a:pt x="3605240" y="2456764"/>
                </a:moveTo>
                <a:lnTo>
                  <a:pt x="3603523" y="2457157"/>
                </a:lnTo>
                <a:lnTo>
                  <a:pt x="3603657" y="2457117"/>
                </a:lnTo>
                <a:cubicBezTo>
                  <a:pt x="3606137" y="2456425"/>
                  <a:pt x="3606313" y="2456452"/>
                  <a:pt x="3605240" y="2456764"/>
                </a:cubicBezTo>
                <a:close/>
                <a:moveTo>
                  <a:pt x="4599431" y="1788164"/>
                </a:moveTo>
                <a:lnTo>
                  <a:pt x="4599417" y="1788188"/>
                </a:lnTo>
                <a:cubicBezTo>
                  <a:pt x="4595806" y="1794144"/>
                  <a:pt x="4592409" y="1799111"/>
                  <a:pt x="4595681" y="1793940"/>
                </a:cubicBezTo>
                <a:close/>
                <a:moveTo>
                  <a:pt x="5102299" y="1026923"/>
                </a:moveTo>
                <a:lnTo>
                  <a:pt x="5100815" y="1028911"/>
                </a:lnTo>
                <a:lnTo>
                  <a:pt x="5101224" y="1028319"/>
                </a:lnTo>
                <a:cubicBezTo>
                  <a:pt x="5102921" y="1025931"/>
                  <a:pt x="5103049" y="1025843"/>
                  <a:pt x="5102299" y="1026923"/>
                </a:cubicBezTo>
                <a:close/>
                <a:moveTo>
                  <a:pt x="5230228" y="770367"/>
                </a:moveTo>
                <a:lnTo>
                  <a:pt x="5230125" y="770840"/>
                </a:lnTo>
                <a:cubicBezTo>
                  <a:pt x="5228257" y="778841"/>
                  <a:pt x="5226509" y="785689"/>
                  <a:pt x="5228156" y="778826"/>
                </a:cubicBezTo>
                <a:close/>
                <a:moveTo>
                  <a:pt x="81965" y="423305"/>
                </a:moveTo>
                <a:cubicBezTo>
                  <a:pt x="82857" y="421965"/>
                  <a:pt x="82888" y="422017"/>
                  <a:pt x="81252" y="424601"/>
                </a:cubicBezTo>
                <a:lnTo>
                  <a:pt x="77501" y="430378"/>
                </a:lnTo>
                <a:lnTo>
                  <a:pt x="77514" y="430355"/>
                </a:lnTo>
                <a:cubicBezTo>
                  <a:pt x="79320" y="427377"/>
                  <a:pt x="81072" y="424646"/>
                  <a:pt x="81965" y="423305"/>
                </a:cubicBezTo>
                <a:close/>
                <a:moveTo>
                  <a:pt x="569626" y="0"/>
                </a:moveTo>
                <a:cubicBezTo>
                  <a:pt x="584616" y="14990"/>
                  <a:pt x="601581" y="28236"/>
                  <a:pt x="614596" y="44970"/>
                </a:cubicBezTo>
                <a:cubicBezTo>
                  <a:pt x="636717" y="73412"/>
                  <a:pt x="652938" y="106085"/>
                  <a:pt x="674557" y="134911"/>
                </a:cubicBezTo>
                <a:lnTo>
                  <a:pt x="719527" y="194872"/>
                </a:lnTo>
                <a:cubicBezTo>
                  <a:pt x="746872" y="276905"/>
                  <a:pt x="736729" y="272770"/>
                  <a:pt x="779488" y="329783"/>
                </a:cubicBezTo>
                <a:cubicBezTo>
                  <a:pt x="783728" y="335436"/>
                  <a:pt x="789481" y="349770"/>
                  <a:pt x="794478" y="389744"/>
                </a:cubicBezTo>
                <a:cubicBezTo>
                  <a:pt x="799475" y="429718"/>
                  <a:pt x="799576" y="510276"/>
                  <a:pt x="809468" y="569626"/>
                </a:cubicBezTo>
                <a:cubicBezTo>
                  <a:pt x="814663" y="600798"/>
                  <a:pt x="839449" y="659567"/>
                  <a:pt x="839449" y="659567"/>
                </a:cubicBezTo>
                <a:cubicBezTo>
                  <a:pt x="844446" y="699541"/>
                  <a:pt x="845998" y="740097"/>
                  <a:pt x="854439" y="779488"/>
                </a:cubicBezTo>
                <a:cubicBezTo>
                  <a:pt x="861060" y="810389"/>
                  <a:pt x="874426" y="839449"/>
                  <a:pt x="884419" y="869429"/>
                </a:cubicBezTo>
                <a:cubicBezTo>
                  <a:pt x="889416" y="884419"/>
                  <a:pt x="890644" y="901253"/>
                  <a:pt x="899409" y="914400"/>
                </a:cubicBezTo>
                <a:lnTo>
                  <a:pt x="929390" y="959370"/>
                </a:lnTo>
                <a:cubicBezTo>
                  <a:pt x="939383" y="989350"/>
                  <a:pt x="941841" y="1023016"/>
                  <a:pt x="959370" y="1049311"/>
                </a:cubicBezTo>
                <a:cubicBezTo>
                  <a:pt x="969363" y="1064301"/>
                  <a:pt x="981293" y="1078168"/>
                  <a:pt x="989350" y="1094282"/>
                </a:cubicBezTo>
                <a:cubicBezTo>
                  <a:pt x="996416" y="1108415"/>
                  <a:pt x="996667" y="1125440"/>
                  <a:pt x="1004341" y="1139252"/>
                </a:cubicBezTo>
                <a:cubicBezTo>
                  <a:pt x="1021840" y="1170749"/>
                  <a:pt x="1038823" y="1203715"/>
                  <a:pt x="1064301" y="1229193"/>
                </a:cubicBezTo>
                <a:cubicBezTo>
                  <a:pt x="1074295" y="1239187"/>
                  <a:pt x="1085802" y="1247867"/>
                  <a:pt x="1094282" y="1259174"/>
                </a:cubicBezTo>
                <a:cubicBezTo>
                  <a:pt x="1181724" y="1375764"/>
                  <a:pt x="1115517" y="1323299"/>
                  <a:pt x="1199213" y="1379095"/>
                </a:cubicBezTo>
                <a:cubicBezTo>
                  <a:pt x="1209206" y="1394085"/>
                  <a:pt x="1217469" y="1410386"/>
                  <a:pt x="1229193" y="1424065"/>
                </a:cubicBezTo>
                <a:cubicBezTo>
                  <a:pt x="1247588" y="1445526"/>
                  <a:pt x="1273475" y="1460507"/>
                  <a:pt x="1289154" y="1484026"/>
                </a:cubicBezTo>
                <a:cubicBezTo>
                  <a:pt x="1299147" y="1499016"/>
                  <a:pt x="1305066" y="1517742"/>
                  <a:pt x="1319134" y="1528997"/>
                </a:cubicBezTo>
                <a:cubicBezTo>
                  <a:pt x="1331472" y="1538868"/>
                  <a:pt x="1349114" y="1538990"/>
                  <a:pt x="1364104" y="1543987"/>
                </a:cubicBezTo>
                <a:cubicBezTo>
                  <a:pt x="1374098" y="1553980"/>
                  <a:pt x="1381444" y="1567647"/>
                  <a:pt x="1394085" y="1573967"/>
                </a:cubicBezTo>
                <a:cubicBezTo>
                  <a:pt x="1422351" y="1588100"/>
                  <a:pt x="1484026" y="1603947"/>
                  <a:pt x="1484026" y="1603947"/>
                </a:cubicBezTo>
                <a:cubicBezTo>
                  <a:pt x="1511913" y="1631835"/>
                  <a:pt x="1521154" y="1644997"/>
                  <a:pt x="1558977" y="1663908"/>
                </a:cubicBezTo>
                <a:cubicBezTo>
                  <a:pt x="1573110" y="1670974"/>
                  <a:pt x="1588957" y="1673901"/>
                  <a:pt x="1603947" y="1678898"/>
                </a:cubicBezTo>
                <a:cubicBezTo>
                  <a:pt x="1618937" y="1688892"/>
                  <a:pt x="1636179" y="1696140"/>
                  <a:pt x="1648918" y="1708879"/>
                </a:cubicBezTo>
                <a:cubicBezTo>
                  <a:pt x="1661657" y="1721618"/>
                  <a:pt x="1664830" y="1742595"/>
                  <a:pt x="1678898" y="1753849"/>
                </a:cubicBezTo>
                <a:cubicBezTo>
                  <a:pt x="1691236" y="1763720"/>
                  <a:pt x="1708878" y="1763842"/>
                  <a:pt x="1723868" y="1768839"/>
                </a:cubicBezTo>
                <a:cubicBezTo>
                  <a:pt x="1782427" y="1827398"/>
                  <a:pt x="1720983" y="1774892"/>
                  <a:pt x="1798819" y="1813810"/>
                </a:cubicBezTo>
                <a:cubicBezTo>
                  <a:pt x="1814933" y="1821867"/>
                  <a:pt x="1827327" y="1836473"/>
                  <a:pt x="1843790" y="1843790"/>
                </a:cubicBezTo>
                <a:cubicBezTo>
                  <a:pt x="1872668" y="1856625"/>
                  <a:pt x="1903751" y="1863777"/>
                  <a:pt x="1933731" y="1873770"/>
                </a:cubicBezTo>
                <a:cubicBezTo>
                  <a:pt x="1998248" y="1895275"/>
                  <a:pt x="1963369" y="1884927"/>
                  <a:pt x="2038662" y="1903751"/>
                </a:cubicBezTo>
                <a:cubicBezTo>
                  <a:pt x="2178570" y="1898754"/>
                  <a:pt x="2318617" y="1896747"/>
                  <a:pt x="2458386" y="1888760"/>
                </a:cubicBezTo>
                <a:cubicBezTo>
                  <a:pt x="2493661" y="1886744"/>
                  <a:pt x="2528296" y="1878440"/>
                  <a:pt x="2563318" y="1873770"/>
                </a:cubicBezTo>
                <a:cubicBezTo>
                  <a:pt x="2726670" y="1851990"/>
                  <a:pt x="2632258" y="1868976"/>
                  <a:pt x="2758190" y="1843790"/>
                </a:cubicBezTo>
                <a:cubicBezTo>
                  <a:pt x="2900616" y="1891265"/>
                  <a:pt x="2860013" y="1901109"/>
                  <a:pt x="2983042" y="1873770"/>
                </a:cubicBezTo>
                <a:cubicBezTo>
                  <a:pt x="2998467" y="1870342"/>
                  <a:pt x="3013023" y="1863777"/>
                  <a:pt x="3028013" y="1858780"/>
                </a:cubicBezTo>
                <a:cubicBezTo>
                  <a:pt x="3043003" y="1848787"/>
                  <a:pt x="3060244" y="1841539"/>
                  <a:pt x="3072983" y="1828800"/>
                </a:cubicBezTo>
                <a:cubicBezTo>
                  <a:pt x="3085722" y="1816061"/>
                  <a:pt x="3088895" y="1795084"/>
                  <a:pt x="3102963" y="1783829"/>
                </a:cubicBezTo>
                <a:cubicBezTo>
                  <a:pt x="3115302" y="1773958"/>
                  <a:pt x="3132944" y="1773836"/>
                  <a:pt x="3147934" y="1768839"/>
                </a:cubicBezTo>
                <a:cubicBezTo>
                  <a:pt x="3188621" y="1741715"/>
                  <a:pt x="3223785" y="1722518"/>
                  <a:pt x="3252865" y="1678898"/>
                </a:cubicBezTo>
                <a:cubicBezTo>
                  <a:pt x="3290685" y="1622168"/>
                  <a:pt x="3270106" y="1646667"/>
                  <a:pt x="3312826" y="1603947"/>
                </a:cubicBezTo>
                <a:cubicBezTo>
                  <a:pt x="3317823" y="1588957"/>
                  <a:pt x="3320750" y="1573110"/>
                  <a:pt x="3327816" y="1558977"/>
                </a:cubicBezTo>
                <a:cubicBezTo>
                  <a:pt x="3346727" y="1521154"/>
                  <a:pt x="3359889" y="1511913"/>
                  <a:pt x="3387777" y="1484026"/>
                </a:cubicBezTo>
                <a:cubicBezTo>
                  <a:pt x="3392774" y="1469036"/>
                  <a:pt x="3392896" y="1451394"/>
                  <a:pt x="3402767" y="1439056"/>
                </a:cubicBezTo>
                <a:cubicBezTo>
                  <a:pt x="3414021" y="1424988"/>
                  <a:pt x="3434998" y="1421814"/>
                  <a:pt x="3447737" y="1409075"/>
                </a:cubicBezTo>
                <a:cubicBezTo>
                  <a:pt x="3460476" y="1396336"/>
                  <a:pt x="3467724" y="1379095"/>
                  <a:pt x="3477718" y="1364105"/>
                </a:cubicBezTo>
                <a:cubicBezTo>
                  <a:pt x="3482715" y="1349115"/>
                  <a:pt x="3485642" y="1333267"/>
                  <a:pt x="3492708" y="1319134"/>
                </a:cubicBezTo>
                <a:cubicBezTo>
                  <a:pt x="3511617" y="1281316"/>
                  <a:pt x="3524784" y="1272068"/>
                  <a:pt x="3552668" y="1244183"/>
                </a:cubicBezTo>
                <a:cubicBezTo>
                  <a:pt x="3557665" y="1229193"/>
                  <a:pt x="3557788" y="1211551"/>
                  <a:pt x="3567659" y="1199213"/>
                </a:cubicBezTo>
                <a:cubicBezTo>
                  <a:pt x="3599600" y="1159287"/>
                  <a:pt x="3618497" y="1175966"/>
                  <a:pt x="3657600" y="1154242"/>
                </a:cubicBezTo>
                <a:cubicBezTo>
                  <a:pt x="3689097" y="1136743"/>
                  <a:pt x="3722063" y="1119760"/>
                  <a:pt x="3747541" y="1094282"/>
                </a:cubicBezTo>
                <a:lnTo>
                  <a:pt x="3822491" y="1019331"/>
                </a:lnTo>
                <a:lnTo>
                  <a:pt x="3852472" y="989351"/>
                </a:lnTo>
                <a:cubicBezTo>
                  <a:pt x="3857469" y="974361"/>
                  <a:pt x="3857591" y="956719"/>
                  <a:pt x="3867462" y="944380"/>
                </a:cubicBezTo>
                <a:cubicBezTo>
                  <a:pt x="3878716" y="930312"/>
                  <a:pt x="3898364" y="925654"/>
                  <a:pt x="3912432" y="914400"/>
                </a:cubicBezTo>
                <a:cubicBezTo>
                  <a:pt x="3923468" y="905571"/>
                  <a:pt x="3932419" y="894413"/>
                  <a:pt x="3942413" y="884420"/>
                </a:cubicBezTo>
                <a:cubicBezTo>
                  <a:pt x="3947410" y="869430"/>
                  <a:pt x="3949729" y="853262"/>
                  <a:pt x="3957403" y="839449"/>
                </a:cubicBezTo>
                <a:cubicBezTo>
                  <a:pt x="3999779" y="763172"/>
                  <a:pt x="4001856" y="765014"/>
                  <a:pt x="4047344" y="719528"/>
                </a:cubicBezTo>
                <a:cubicBezTo>
                  <a:pt x="4085021" y="606494"/>
                  <a:pt x="4029815" y="741438"/>
                  <a:pt x="4107304" y="644577"/>
                </a:cubicBezTo>
                <a:cubicBezTo>
                  <a:pt x="4117176" y="632238"/>
                  <a:pt x="4111122" y="610779"/>
                  <a:pt x="4122295" y="599606"/>
                </a:cubicBezTo>
                <a:cubicBezTo>
                  <a:pt x="4138096" y="583805"/>
                  <a:pt x="4163662" y="582021"/>
                  <a:pt x="4182256" y="569626"/>
                </a:cubicBezTo>
                <a:cubicBezTo>
                  <a:pt x="4240275" y="530947"/>
                  <a:pt x="4180974" y="542336"/>
                  <a:pt x="4257206" y="509665"/>
                </a:cubicBezTo>
                <a:cubicBezTo>
                  <a:pt x="4276142" y="501549"/>
                  <a:pt x="4297180" y="499672"/>
                  <a:pt x="4317167" y="494675"/>
                </a:cubicBezTo>
                <a:cubicBezTo>
                  <a:pt x="4332157" y="484682"/>
                  <a:pt x="4346023" y="472752"/>
                  <a:pt x="4362137" y="464695"/>
                </a:cubicBezTo>
                <a:cubicBezTo>
                  <a:pt x="4376270" y="457629"/>
                  <a:pt x="4391366" y="451074"/>
                  <a:pt x="4407108" y="449705"/>
                </a:cubicBezTo>
                <a:cubicBezTo>
                  <a:pt x="4506791" y="441037"/>
                  <a:pt x="4606977" y="439712"/>
                  <a:pt x="4706911" y="434715"/>
                </a:cubicBezTo>
                <a:cubicBezTo>
                  <a:pt x="4768715" y="414113"/>
                  <a:pt x="4759378" y="414627"/>
                  <a:pt x="4841823" y="404734"/>
                </a:cubicBezTo>
                <a:cubicBezTo>
                  <a:pt x="4936605" y="393360"/>
                  <a:pt x="5126636" y="374754"/>
                  <a:pt x="5126636" y="374754"/>
                </a:cubicBezTo>
                <a:cubicBezTo>
                  <a:pt x="5151619" y="369757"/>
                  <a:pt x="5176364" y="363367"/>
                  <a:pt x="5201786" y="359764"/>
                </a:cubicBezTo>
                <a:cubicBezTo>
                  <a:pt x="5246379" y="353365"/>
                  <a:pt x="5291866" y="352213"/>
                  <a:pt x="5336498" y="344774"/>
                </a:cubicBezTo>
                <a:cubicBezTo>
                  <a:pt x="5352084" y="342176"/>
                  <a:pt x="5366275" y="334124"/>
                  <a:pt x="5381468" y="329783"/>
                </a:cubicBezTo>
                <a:cubicBezTo>
                  <a:pt x="5401278" y="324123"/>
                  <a:pt x="5421442" y="319790"/>
                  <a:pt x="5441429" y="314793"/>
                </a:cubicBezTo>
                <a:cubicBezTo>
                  <a:pt x="5406980" y="418142"/>
                  <a:pt x="5433795" y="382388"/>
                  <a:pt x="5381468" y="434715"/>
                </a:cubicBezTo>
                <a:cubicBezTo>
                  <a:pt x="5345791" y="541747"/>
                  <a:pt x="5369019" y="498362"/>
                  <a:pt x="5321508" y="569626"/>
                </a:cubicBezTo>
                <a:cubicBezTo>
                  <a:pt x="5316511" y="589613"/>
                  <a:pt x="5314634" y="610651"/>
                  <a:pt x="5306518" y="629587"/>
                </a:cubicBezTo>
                <a:cubicBezTo>
                  <a:pt x="5292337" y="662676"/>
                  <a:pt x="5270731" y="680363"/>
                  <a:pt x="5246557" y="704538"/>
                </a:cubicBezTo>
                <a:cubicBezTo>
                  <a:pt x="5240702" y="727962"/>
                  <a:pt x="5236513" y="744818"/>
                  <a:pt x="5233583" y="756676"/>
                </a:cubicBezTo>
                <a:lnTo>
                  <a:pt x="5230228" y="770367"/>
                </a:lnTo>
                <a:lnTo>
                  <a:pt x="5232607" y="759543"/>
                </a:lnTo>
                <a:cubicBezTo>
                  <a:pt x="5234361" y="750521"/>
                  <a:pt x="5232702" y="753034"/>
                  <a:pt x="5216577" y="809469"/>
                </a:cubicBezTo>
                <a:cubicBezTo>
                  <a:pt x="5210917" y="829278"/>
                  <a:pt x="5207246" y="849620"/>
                  <a:pt x="5201786" y="869429"/>
                </a:cubicBezTo>
                <a:cubicBezTo>
                  <a:pt x="5197245" y="884622"/>
                  <a:pt x="5196467" y="902061"/>
                  <a:pt x="5186596" y="914400"/>
                </a:cubicBezTo>
                <a:cubicBezTo>
                  <a:pt x="5175342" y="928468"/>
                  <a:pt x="5156616" y="934387"/>
                  <a:pt x="5141627" y="944380"/>
                </a:cubicBezTo>
                <a:cubicBezTo>
                  <a:pt x="5131632" y="959370"/>
                  <a:pt x="5119702" y="973237"/>
                  <a:pt x="5111645" y="989351"/>
                </a:cubicBezTo>
                <a:cubicBezTo>
                  <a:pt x="5080612" y="1051418"/>
                  <a:pt x="5090851" y="1041680"/>
                  <a:pt x="5098108" y="1032538"/>
                </a:cubicBezTo>
                <a:lnTo>
                  <a:pt x="5100815" y="1028911"/>
                </a:lnTo>
                <a:lnTo>
                  <a:pt x="5090732" y="1043513"/>
                </a:lnTo>
                <a:cubicBezTo>
                  <a:pt x="5085205" y="1051632"/>
                  <a:pt x="5077416" y="1063181"/>
                  <a:pt x="5066675" y="1079292"/>
                </a:cubicBezTo>
                <a:cubicBezTo>
                  <a:pt x="5029705" y="1227176"/>
                  <a:pt x="5078980" y="1073773"/>
                  <a:pt x="5021704" y="1169233"/>
                </a:cubicBezTo>
                <a:cubicBezTo>
                  <a:pt x="5013574" y="1182782"/>
                  <a:pt x="5012938" y="1199680"/>
                  <a:pt x="5006714" y="1214203"/>
                </a:cubicBezTo>
                <a:cubicBezTo>
                  <a:pt x="4992510" y="1247347"/>
                  <a:pt x="4969916" y="1290182"/>
                  <a:pt x="4946755" y="1319134"/>
                </a:cubicBezTo>
                <a:cubicBezTo>
                  <a:pt x="4937925" y="1330170"/>
                  <a:pt x="4926767" y="1339121"/>
                  <a:pt x="4916773" y="1349115"/>
                </a:cubicBezTo>
                <a:cubicBezTo>
                  <a:pt x="4900941" y="1396611"/>
                  <a:pt x="4905012" y="1397545"/>
                  <a:pt x="4871803" y="1439056"/>
                </a:cubicBezTo>
                <a:cubicBezTo>
                  <a:pt x="4862974" y="1450092"/>
                  <a:pt x="4850302" y="1457730"/>
                  <a:pt x="4841823" y="1469036"/>
                </a:cubicBezTo>
                <a:cubicBezTo>
                  <a:pt x="4820203" y="1497861"/>
                  <a:pt x="4807340" y="1533499"/>
                  <a:pt x="4781862" y="1558977"/>
                </a:cubicBezTo>
                <a:lnTo>
                  <a:pt x="4706911" y="1633928"/>
                </a:lnTo>
                <a:cubicBezTo>
                  <a:pt x="4669728" y="1745478"/>
                  <a:pt x="4726805" y="1596591"/>
                  <a:pt x="4631960" y="1738859"/>
                </a:cubicBezTo>
                <a:cubicBezTo>
                  <a:pt x="4620427" y="1756159"/>
                  <a:pt x="4612175" y="1768636"/>
                  <a:pt x="4606398" y="1777435"/>
                </a:cubicBezTo>
                <a:lnTo>
                  <a:pt x="4599431" y="1788164"/>
                </a:lnTo>
                <a:lnTo>
                  <a:pt x="4604187" y="1779658"/>
                </a:lnTo>
                <a:cubicBezTo>
                  <a:pt x="4607503" y="1772676"/>
                  <a:pt x="4604037" y="1773765"/>
                  <a:pt x="4572000" y="1813810"/>
                </a:cubicBezTo>
                <a:cubicBezTo>
                  <a:pt x="4560746" y="1827878"/>
                  <a:pt x="4554758" y="1846041"/>
                  <a:pt x="4542019" y="1858780"/>
                </a:cubicBezTo>
                <a:cubicBezTo>
                  <a:pt x="4529280" y="1871519"/>
                  <a:pt x="4511117" y="1877506"/>
                  <a:pt x="4497049" y="1888760"/>
                </a:cubicBezTo>
                <a:cubicBezTo>
                  <a:pt x="4486013" y="1897589"/>
                  <a:pt x="4478104" y="1909912"/>
                  <a:pt x="4467068" y="1918741"/>
                </a:cubicBezTo>
                <a:cubicBezTo>
                  <a:pt x="4453001" y="1929995"/>
                  <a:pt x="4435938" y="1937188"/>
                  <a:pt x="4422098" y="1948721"/>
                </a:cubicBezTo>
                <a:cubicBezTo>
                  <a:pt x="4347240" y="2011103"/>
                  <a:pt x="4411187" y="1982339"/>
                  <a:pt x="4332157" y="2008682"/>
                </a:cubicBezTo>
                <a:cubicBezTo>
                  <a:pt x="4307173" y="2033666"/>
                  <a:pt x="4288808" y="2067832"/>
                  <a:pt x="4257206" y="2083633"/>
                </a:cubicBezTo>
                <a:cubicBezTo>
                  <a:pt x="4237219" y="2093626"/>
                  <a:pt x="4216647" y="2102526"/>
                  <a:pt x="4197245" y="2113613"/>
                </a:cubicBezTo>
                <a:cubicBezTo>
                  <a:pt x="4181603" y="2122551"/>
                  <a:pt x="4168389" y="2135536"/>
                  <a:pt x="4152275" y="2143593"/>
                </a:cubicBezTo>
                <a:cubicBezTo>
                  <a:pt x="4138142" y="2150659"/>
                  <a:pt x="4122294" y="2153586"/>
                  <a:pt x="4107304" y="2158583"/>
                </a:cubicBezTo>
                <a:cubicBezTo>
                  <a:pt x="4079419" y="2186469"/>
                  <a:pt x="4070174" y="2199634"/>
                  <a:pt x="4032355" y="2218544"/>
                </a:cubicBezTo>
                <a:cubicBezTo>
                  <a:pt x="4018221" y="2225610"/>
                  <a:pt x="4002373" y="2228537"/>
                  <a:pt x="3987383" y="2233534"/>
                </a:cubicBezTo>
                <a:cubicBezTo>
                  <a:pt x="3947342" y="2273577"/>
                  <a:pt x="3960970" y="2266269"/>
                  <a:pt x="3897442" y="2293495"/>
                </a:cubicBezTo>
                <a:cubicBezTo>
                  <a:pt x="3882919" y="2299719"/>
                  <a:pt x="3866285" y="2300811"/>
                  <a:pt x="3852472" y="2308485"/>
                </a:cubicBezTo>
                <a:cubicBezTo>
                  <a:pt x="3697842" y="2394391"/>
                  <a:pt x="3819317" y="2349518"/>
                  <a:pt x="3717560" y="2383436"/>
                </a:cubicBezTo>
                <a:cubicBezTo>
                  <a:pt x="3702570" y="2393429"/>
                  <a:pt x="3688704" y="2405359"/>
                  <a:pt x="3672590" y="2413416"/>
                </a:cubicBezTo>
                <a:cubicBezTo>
                  <a:pt x="3658458" y="2420482"/>
                  <a:pt x="3641168" y="2420276"/>
                  <a:pt x="3627619" y="2428406"/>
                </a:cubicBezTo>
                <a:cubicBezTo>
                  <a:pt x="3576177" y="2459272"/>
                  <a:pt x="3589289" y="2459899"/>
                  <a:pt x="3599336" y="2458117"/>
                </a:cubicBezTo>
                <a:lnTo>
                  <a:pt x="3603523" y="2457157"/>
                </a:lnTo>
                <a:lnTo>
                  <a:pt x="3588246" y="2461785"/>
                </a:lnTo>
                <a:cubicBezTo>
                  <a:pt x="3580100" y="2464350"/>
                  <a:pt x="3568593" y="2468069"/>
                  <a:pt x="3552668" y="2473377"/>
                </a:cubicBezTo>
                <a:cubicBezTo>
                  <a:pt x="3537678" y="2483370"/>
                  <a:pt x="3524161" y="2496040"/>
                  <a:pt x="3507698" y="2503357"/>
                </a:cubicBezTo>
                <a:cubicBezTo>
                  <a:pt x="3478820" y="2516192"/>
                  <a:pt x="3447737" y="2523344"/>
                  <a:pt x="3417757" y="2533338"/>
                </a:cubicBezTo>
                <a:lnTo>
                  <a:pt x="3327816" y="2563318"/>
                </a:lnTo>
                <a:cubicBezTo>
                  <a:pt x="3312826" y="2568315"/>
                  <a:pt x="3296978" y="2571242"/>
                  <a:pt x="3282845" y="2578308"/>
                </a:cubicBezTo>
                <a:cubicBezTo>
                  <a:pt x="3262858" y="2588301"/>
                  <a:pt x="3243633" y="2599989"/>
                  <a:pt x="3222885" y="2608288"/>
                </a:cubicBezTo>
                <a:cubicBezTo>
                  <a:pt x="3193543" y="2620025"/>
                  <a:pt x="3132944" y="2638269"/>
                  <a:pt x="3132944" y="2638269"/>
                </a:cubicBezTo>
                <a:cubicBezTo>
                  <a:pt x="3056974" y="2714237"/>
                  <a:pt x="3155296" y="2624856"/>
                  <a:pt x="3057993" y="2683239"/>
                </a:cubicBezTo>
                <a:cubicBezTo>
                  <a:pt x="3045874" y="2690510"/>
                  <a:pt x="3038006" y="2703226"/>
                  <a:pt x="3028013" y="2713220"/>
                </a:cubicBezTo>
                <a:cubicBezTo>
                  <a:pt x="2993563" y="2816568"/>
                  <a:pt x="3020377" y="2780814"/>
                  <a:pt x="2968052" y="2833141"/>
                </a:cubicBezTo>
                <a:cubicBezTo>
                  <a:pt x="2963055" y="2848131"/>
                  <a:pt x="2951102" y="2862432"/>
                  <a:pt x="2953062" y="2878111"/>
                </a:cubicBezTo>
                <a:cubicBezTo>
                  <a:pt x="2958833" y="2924280"/>
                  <a:pt x="2989291" y="2972218"/>
                  <a:pt x="3028013" y="2998033"/>
                </a:cubicBezTo>
                <a:cubicBezTo>
                  <a:pt x="3041160" y="3006798"/>
                  <a:pt x="3057654" y="3009191"/>
                  <a:pt x="3072983" y="3013023"/>
                </a:cubicBezTo>
                <a:cubicBezTo>
                  <a:pt x="3161487" y="3035149"/>
                  <a:pt x="3210432" y="3033695"/>
                  <a:pt x="3312826" y="3043003"/>
                </a:cubicBezTo>
                <a:cubicBezTo>
                  <a:pt x="3462728" y="3038006"/>
                  <a:pt x="3612805" y="3036820"/>
                  <a:pt x="3762531" y="3028013"/>
                </a:cubicBezTo>
                <a:cubicBezTo>
                  <a:pt x="3783097" y="3026803"/>
                  <a:pt x="3822491" y="3013023"/>
                  <a:pt x="3822491" y="3013023"/>
                </a:cubicBezTo>
                <a:cubicBezTo>
                  <a:pt x="3817183" y="3028947"/>
                  <a:pt x="3813464" y="3040454"/>
                  <a:pt x="3810899" y="3048599"/>
                </a:cubicBezTo>
                <a:lnTo>
                  <a:pt x="3806271" y="3063877"/>
                </a:lnTo>
                <a:lnTo>
                  <a:pt x="3807231" y="3059690"/>
                </a:lnTo>
                <a:cubicBezTo>
                  <a:pt x="3809012" y="3049643"/>
                  <a:pt x="3808386" y="3036533"/>
                  <a:pt x="3777522" y="3087974"/>
                </a:cubicBezTo>
                <a:cubicBezTo>
                  <a:pt x="3769393" y="3101523"/>
                  <a:pt x="3770661" y="3119395"/>
                  <a:pt x="3762531" y="3132944"/>
                </a:cubicBezTo>
                <a:cubicBezTo>
                  <a:pt x="3755261" y="3145063"/>
                  <a:pt x="3741030" y="3151618"/>
                  <a:pt x="3732551" y="3162924"/>
                </a:cubicBezTo>
                <a:cubicBezTo>
                  <a:pt x="3710931" y="3191749"/>
                  <a:pt x="3672590" y="3252865"/>
                  <a:pt x="3672590" y="3252865"/>
                </a:cubicBezTo>
                <a:cubicBezTo>
                  <a:pt x="3667282" y="3268790"/>
                  <a:pt x="3663563" y="3280297"/>
                  <a:pt x="3660998" y="3288443"/>
                </a:cubicBezTo>
                <a:lnTo>
                  <a:pt x="3656371" y="3303719"/>
                </a:lnTo>
                <a:lnTo>
                  <a:pt x="3657330" y="3299533"/>
                </a:lnTo>
                <a:cubicBezTo>
                  <a:pt x="3659112" y="3289486"/>
                  <a:pt x="3658485" y="3276374"/>
                  <a:pt x="3627619" y="3327816"/>
                </a:cubicBezTo>
                <a:cubicBezTo>
                  <a:pt x="3619490" y="3341365"/>
                  <a:pt x="3619695" y="3358654"/>
                  <a:pt x="3612629" y="3372787"/>
                </a:cubicBezTo>
                <a:cubicBezTo>
                  <a:pt x="3581872" y="3434302"/>
                  <a:pt x="3589848" y="3401264"/>
                  <a:pt x="3552668" y="3447738"/>
                </a:cubicBezTo>
                <a:cubicBezTo>
                  <a:pt x="3541414" y="3461806"/>
                  <a:pt x="3533159" y="3478048"/>
                  <a:pt x="3522689" y="3492708"/>
                </a:cubicBezTo>
                <a:cubicBezTo>
                  <a:pt x="3508167" y="3513038"/>
                  <a:pt x="3492239" y="3532339"/>
                  <a:pt x="3477718" y="3552669"/>
                </a:cubicBezTo>
                <a:cubicBezTo>
                  <a:pt x="3459497" y="3578178"/>
                  <a:pt x="3445100" y="3609391"/>
                  <a:pt x="3417757" y="3627620"/>
                </a:cubicBezTo>
                <a:cubicBezTo>
                  <a:pt x="3399164" y="3640015"/>
                  <a:pt x="3377783" y="3647607"/>
                  <a:pt x="3357796" y="3657600"/>
                </a:cubicBezTo>
                <a:cubicBezTo>
                  <a:pt x="3347056" y="3673710"/>
                  <a:pt x="3339446" y="3685437"/>
                  <a:pt x="3334150" y="3693785"/>
                </a:cubicBezTo>
                <a:lnTo>
                  <a:pt x="3324761" y="3709089"/>
                </a:lnTo>
                <a:lnTo>
                  <a:pt x="3326890" y="3704879"/>
                </a:lnTo>
                <a:cubicBezTo>
                  <a:pt x="3331822" y="3693415"/>
                  <a:pt x="3334564" y="3676185"/>
                  <a:pt x="3282845" y="3717560"/>
                </a:cubicBezTo>
                <a:cubicBezTo>
                  <a:pt x="3268777" y="3728815"/>
                  <a:pt x="3264729" y="3748973"/>
                  <a:pt x="3252865" y="3762531"/>
                </a:cubicBezTo>
                <a:cubicBezTo>
                  <a:pt x="3229599" y="3789121"/>
                  <a:pt x="3197513" y="3808084"/>
                  <a:pt x="3177914" y="3837482"/>
                </a:cubicBezTo>
                <a:cubicBezTo>
                  <a:pt x="3164299" y="3857905"/>
                  <a:pt x="3141685" y="3898194"/>
                  <a:pt x="3117954" y="3912433"/>
                </a:cubicBezTo>
                <a:cubicBezTo>
                  <a:pt x="3104405" y="3920563"/>
                  <a:pt x="3087973" y="3922426"/>
                  <a:pt x="3072983" y="3927423"/>
                </a:cubicBezTo>
                <a:cubicBezTo>
                  <a:pt x="3061449" y="3944725"/>
                  <a:pt x="3053197" y="3957203"/>
                  <a:pt x="3047418" y="3966002"/>
                </a:cubicBezTo>
                <a:lnTo>
                  <a:pt x="3040453" y="3976730"/>
                </a:lnTo>
                <a:lnTo>
                  <a:pt x="3045211" y="3968221"/>
                </a:lnTo>
                <a:cubicBezTo>
                  <a:pt x="3048528" y="3961237"/>
                  <a:pt x="3045062" y="3962325"/>
                  <a:pt x="3013022" y="4002374"/>
                </a:cubicBezTo>
                <a:cubicBezTo>
                  <a:pt x="3001768" y="4016442"/>
                  <a:pt x="2995781" y="4034605"/>
                  <a:pt x="2983042" y="4047344"/>
                </a:cubicBezTo>
                <a:cubicBezTo>
                  <a:pt x="2970303" y="4060083"/>
                  <a:pt x="2953062" y="4067331"/>
                  <a:pt x="2938072" y="4077324"/>
                </a:cubicBezTo>
                <a:cubicBezTo>
                  <a:pt x="2858119" y="4197252"/>
                  <a:pt x="2963059" y="4052336"/>
                  <a:pt x="2863121" y="4152275"/>
                </a:cubicBezTo>
                <a:cubicBezTo>
                  <a:pt x="2850382" y="4165014"/>
                  <a:pt x="2845005" y="4183688"/>
                  <a:pt x="2833141" y="4197246"/>
                </a:cubicBezTo>
                <a:cubicBezTo>
                  <a:pt x="2809875" y="4223836"/>
                  <a:pt x="2783174" y="4247213"/>
                  <a:pt x="2758190" y="4272197"/>
                </a:cubicBezTo>
                <a:cubicBezTo>
                  <a:pt x="2748196" y="4282190"/>
                  <a:pt x="2741617" y="4297708"/>
                  <a:pt x="2728209" y="4302177"/>
                </a:cubicBezTo>
                <a:cubicBezTo>
                  <a:pt x="2713219" y="4307174"/>
                  <a:pt x="2697051" y="4309493"/>
                  <a:pt x="2683239" y="4317167"/>
                </a:cubicBezTo>
                <a:cubicBezTo>
                  <a:pt x="2537218" y="4398290"/>
                  <a:pt x="2650518" y="4362823"/>
                  <a:pt x="2533337" y="4392118"/>
                </a:cubicBezTo>
                <a:cubicBezTo>
                  <a:pt x="2518347" y="4402111"/>
                  <a:pt x="2502435" y="4410844"/>
                  <a:pt x="2488367" y="4422098"/>
                </a:cubicBezTo>
                <a:cubicBezTo>
                  <a:pt x="2477331" y="4430927"/>
                  <a:pt x="2471027" y="4445758"/>
                  <a:pt x="2458386" y="4452079"/>
                </a:cubicBezTo>
                <a:cubicBezTo>
                  <a:pt x="2430120" y="4466212"/>
                  <a:pt x="2398425" y="4472066"/>
                  <a:pt x="2368445" y="4482059"/>
                </a:cubicBezTo>
                <a:lnTo>
                  <a:pt x="2278504" y="4512039"/>
                </a:lnTo>
                <a:lnTo>
                  <a:pt x="2218544" y="4527029"/>
                </a:lnTo>
                <a:cubicBezTo>
                  <a:pt x="2147197" y="4574594"/>
                  <a:pt x="2201710" y="4545601"/>
                  <a:pt x="2113613" y="4572000"/>
                </a:cubicBezTo>
                <a:cubicBezTo>
                  <a:pt x="2053440" y="4590052"/>
                  <a:pt x="2022182" y="4606339"/>
                  <a:pt x="1963711" y="4616970"/>
                </a:cubicBezTo>
                <a:cubicBezTo>
                  <a:pt x="1928949" y="4623290"/>
                  <a:pt x="1893757" y="4626963"/>
                  <a:pt x="1858780" y="4631960"/>
                </a:cubicBezTo>
                <a:cubicBezTo>
                  <a:pt x="1748852" y="4626963"/>
                  <a:pt x="1638713" y="4625410"/>
                  <a:pt x="1528996" y="4616970"/>
                </a:cubicBezTo>
                <a:cubicBezTo>
                  <a:pt x="1494224" y="4614295"/>
                  <a:pt x="1457505" y="4596110"/>
                  <a:pt x="1424065" y="4586990"/>
                </a:cubicBezTo>
                <a:cubicBezTo>
                  <a:pt x="1306672" y="4554974"/>
                  <a:pt x="1321172" y="4559848"/>
                  <a:pt x="1214203" y="4542020"/>
                </a:cubicBezTo>
                <a:cubicBezTo>
                  <a:pt x="1199213" y="4537023"/>
                  <a:pt x="1184425" y="4531370"/>
                  <a:pt x="1169232" y="4527029"/>
                </a:cubicBezTo>
                <a:cubicBezTo>
                  <a:pt x="1149423" y="4521369"/>
                  <a:pt x="1129005" y="4517959"/>
                  <a:pt x="1109272" y="4512039"/>
                </a:cubicBezTo>
                <a:cubicBezTo>
                  <a:pt x="1079003" y="4502958"/>
                  <a:pt x="1019331" y="4482059"/>
                  <a:pt x="1019331" y="4482059"/>
                </a:cubicBezTo>
                <a:cubicBezTo>
                  <a:pt x="1009337" y="4472066"/>
                  <a:pt x="1002340" y="4457646"/>
                  <a:pt x="989350" y="4452079"/>
                </a:cubicBezTo>
                <a:cubicBezTo>
                  <a:pt x="965932" y="4442043"/>
                  <a:pt x="938980" y="4443792"/>
                  <a:pt x="914400" y="4437088"/>
                </a:cubicBezTo>
                <a:cubicBezTo>
                  <a:pt x="883912" y="4428773"/>
                  <a:pt x="854439" y="4417101"/>
                  <a:pt x="824459" y="4407108"/>
                </a:cubicBezTo>
                <a:lnTo>
                  <a:pt x="779488" y="4392118"/>
                </a:lnTo>
                <a:lnTo>
                  <a:pt x="734518" y="4377128"/>
                </a:lnTo>
                <a:cubicBezTo>
                  <a:pt x="718409" y="4366389"/>
                  <a:pt x="706861" y="4358601"/>
                  <a:pt x="698744" y="4353074"/>
                </a:cubicBezTo>
                <a:lnTo>
                  <a:pt x="684134" y="4342986"/>
                </a:lnTo>
                <a:lnTo>
                  <a:pt x="682153" y="4341506"/>
                </a:lnTo>
                <a:cubicBezTo>
                  <a:pt x="681073" y="4340757"/>
                  <a:pt x="681162" y="4340885"/>
                  <a:pt x="683550" y="4342583"/>
                </a:cubicBezTo>
                <a:lnTo>
                  <a:pt x="684134" y="4342986"/>
                </a:lnTo>
                <a:lnTo>
                  <a:pt x="687764" y="4345696"/>
                </a:lnTo>
                <a:cubicBezTo>
                  <a:pt x="696902" y="4352950"/>
                  <a:pt x="706635" y="4363186"/>
                  <a:pt x="644577" y="4332157"/>
                </a:cubicBezTo>
                <a:cubicBezTo>
                  <a:pt x="528342" y="4274040"/>
                  <a:pt x="667669" y="4324865"/>
                  <a:pt x="554636" y="4287187"/>
                </a:cubicBezTo>
                <a:cubicBezTo>
                  <a:pt x="544642" y="4267200"/>
                  <a:pt x="540456" y="4243027"/>
                  <a:pt x="524655" y="4227226"/>
                </a:cubicBezTo>
                <a:cubicBezTo>
                  <a:pt x="513482" y="4216053"/>
                  <a:pt x="492543" y="4221420"/>
                  <a:pt x="479685" y="4212236"/>
                </a:cubicBezTo>
                <a:cubicBezTo>
                  <a:pt x="456684" y="4195807"/>
                  <a:pt x="439711" y="4172262"/>
                  <a:pt x="419724" y="4152275"/>
                </a:cubicBezTo>
                <a:lnTo>
                  <a:pt x="374754" y="4107305"/>
                </a:lnTo>
                <a:cubicBezTo>
                  <a:pt x="349775" y="4032371"/>
                  <a:pt x="372544" y="4084875"/>
                  <a:pt x="314793" y="4002374"/>
                </a:cubicBezTo>
                <a:cubicBezTo>
                  <a:pt x="294130" y="3972856"/>
                  <a:pt x="254832" y="3912433"/>
                  <a:pt x="254832" y="3912433"/>
                </a:cubicBezTo>
                <a:cubicBezTo>
                  <a:pt x="206582" y="3767678"/>
                  <a:pt x="283952" y="3992729"/>
                  <a:pt x="209862" y="3807501"/>
                </a:cubicBezTo>
                <a:cubicBezTo>
                  <a:pt x="198125" y="3778159"/>
                  <a:pt x="189876" y="3747540"/>
                  <a:pt x="179882" y="3717560"/>
                </a:cubicBezTo>
                <a:cubicBezTo>
                  <a:pt x="174885" y="3702570"/>
                  <a:pt x="173656" y="3685737"/>
                  <a:pt x="164891" y="3672590"/>
                </a:cubicBezTo>
                <a:lnTo>
                  <a:pt x="134911" y="3627620"/>
                </a:lnTo>
                <a:cubicBezTo>
                  <a:pt x="70026" y="3432962"/>
                  <a:pt x="107792" y="3569151"/>
                  <a:pt x="74950" y="3207895"/>
                </a:cubicBezTo>
                <a:cubicBezTo>
                  <a:pt x="105431" y="3055499"/>
                  <a:pt x="74200" y="3195535"/>
                  <a:pt x="104931" y="3087974"/>
                </a:cubicBezTo>
                <a:cubicBezTo>
                  <a:pt x="110591" y="3068165"/>
                  <a:pt x="111806" y="3046949"/>
                  <a:pt x="119921" y="3028013"/>
                </a:cubicBezTo>
                <a:cubicBezTo>
                  <a:pt x="134104" y="2994918"/>
                  <a:pt x="155703" y="2977240"/>
                  <a:pt x="179882" y="2953062"/>
                </a:cubicBezTo>
                <a:cubicBezTo>
                  <a:pt x="184879" y="2938072"/>
                  <a:pt x="186743" y="2921641"/>
                  <a:pt x="194872" y="2908092"/>
                </a:cubicBezTo>
                <a:cubicBezTo>
                  <a:pt x="202143" y="2895973"/>
                  <a:pt x="216023" y="2889147"/>
                  <a:pt x="224852" y="2878111"/>
                </a:cubicBezTo>
                <a:cubicBezTo>
                  <a:pt x="236106" y="2864043"/>
                  <a:pt x="244839" y="2848131"/>
                  <a:pt x="254832" y="2833141"/>
                </a:cubicBezTo>
                <a:cubicBezTo>
                  <a:pt x="281176" y="2754108"/>
                  <a:pt x="252410" y="2818059"/>
                  <a:pt x="314793" y="2743200"/>
                </a:cubicBezTo>
                <a:cubicBezTo>
                  <a:pt x="326327" y="2729360"/>
                  <a:pt x="333518" y="2712297"/>
                  <a:pt x="344773" y="2698229"/>
                </a:cubicBezTo>
                <a:cubicBezTo>
                  <a:pt x="376815" y="2658177"/>
                  <a:pt x="380280" y="2657090"/>
                  <a:pt x="376962" y="2664077"/>
                </a:cubicBezTo>
                <a:lnTo>
                  <a:pt x="372203" y="2672587"/>
                </a:lnTo>
                <a:lnTo>
                  <a:pt x="368450" y="2678368"/>
                </a:lnTo>
                <a:cubicBezTo>
                  <a:pt x="365178" y="2683539"/>
                  <a:pt x="368577" y="2678569"/>
                  <a:pt x="372190" y="2672611"/>
                </a:cubicBezTo>
                <a:lnTo>
                  <a:pt x="372203" y="2672587"/>
                </a:lnTo>
                <a:lnTo>
                  <a:pt x="379167" y="2661862"/>
                </a:lnTo>
                <a:cubicBezTo>
                  <a:pt x="384946" y="2653062"/>
                  <a:pt x="393199" y="2640582"/>
                  <a:pt x="404734" y="2623279"/>
                </a:cubicBezTo>
                <a:cubicBezTo>
                  <a:pt x="399737" y="2603292"/>
                  <a:pt x="398958" y="2581745"/>
                  <a:pt x="389744" y="2563318"/>
                </a:cubicBezTo>
                <a:cubicBezTo>
                  <a:pt x="383423" y="2550677"/>
                  <a:pt x="366083" y="2545979"/>
                  <a:pt x="359763" y="2533338"/>
                </a:cubicBezTo>
                <a:cubicBezTo>
                  <a:pt x="359761" y="2533335"/>
                  <a:pt x="322289" y="2420913"/>
                  <a:pt x="314793" y="2398426"/>
                </a:cubicBezTo>
                <a:lnTo>
                  <a:pt x="269822" y="2263515"/>
                </a:lnTo>
                <a:cubicBezTo>
                  <a:pt x="256980" y="2224988"/>
                  <a:pt x="247370" y="2199988"/>
                  <a:pt x="239842" y="2158583"/>
                </a:cubicBezTo>
                <a:cubicBezTo>
                  <a:pt x="208708" y="1987343"/>
                  <a:pt x="246467" y="2118498"/>
                  <a:pt x="194872" y="1963711"/>
                </a:cubicBezTo>
                <a:lnTo>
                  <a:pt x="179882" y="1918741"/>
                </a:lnTo>
                <a:cubicBezTo>
                  <a:pt x="174885" y="1863777"/>
                  <a:pt x="174482" y="1808200"/>
                  <a:pt x="164891" y="1753849"/>
                </a:cubicBezTo>
                <a:cubicBezTo>
                  <a:pt x="159399" y="1722728"/>
                  <a:pt x="142576" y="1694566"/>
                  <a:pt x="134911" y="1663908"/>
                </a:cubicBezTo>
                <a:cubicBezTo>
                  <a:pt x="124918" y="1623934"/>
                  <a:pt x="117961" y="1583076"/>
                  <a:pt x="104931" y="1543987"/>
                </a:cubicBezTo>
                <a:cubicBezTo>
                  <a:pt x="94937" y="1514007"/>
                  <a:pt x="82615" y="1484705"/>
                  <a:pt x="74950" y="1454046"/>
                </a:cubicBezTo>
                <a:cubicBezTo>
                  <a:pt x="69953" y="1434059"/>
                  <a:pt x="64429" y="1414197"/>
                  <a:pt x="59960" y="1394085"/>
                </a:cubicBezTo>
                <a:cubicBezTo>
                  <a:pt x="54433" y="1369213"/>
                  <a:pt x="51149" y="1343852"/>
                  <a:pt x="44970" y="1319134"/>
                </a:cubicBezTo>
                <a:cubicBezTo>
                  <a:pt x="41138" y="1303805"/>
                  <a:pt x="34977" y="1289154"/>
                  <a:pt x="29980" y="1274164"/>
                </a:cubicBezTo>
                <a:cubicBezTo>
                  <a:pt x="24983" y="1234190"/>
                  <a:pt x="21116" y="1194059"/>
                  <a:pt x="14990" y="1154242"/>
                </a:cubicBezTo>
                <a:cubicBezTo>
                  <a:pt x="11116" y="1129060"/>
                  <a:pt x="0" y="1104770"/>
                  <a:pt x="0" y="1079292"/>
                </a:cubicBezTo>
                <a:cubicBezTo>
                  <a:pt x="0" y="919319"/>
                  <a:pt x="3026" y="759131"/>
                  <a:pt x="14990" y="599606"/>
                </a:cubicBezTo>
                <a:cubicBezTo>
                  <a:pt x="18072" y="558518"/>
                  <a:pt x="22114" y="513969"/>
                  <a:pt x="44970" y="479685"/>
                </a:cubicBezTo>
                <a:cubicBezTo>
                  <a:pt x="56504" y="462384"/>
                  <a:pt x="64757" y="449906"/>
                  <a:pt x="70535" y="441106"/>
                </a:cubicBezTo>
                <a:lnTo>
                  <a:pt x="77501" y="430378"/>
                </a:lnTo>
                <a:lnTo>
                  <a:pt x="72743" y="438887"/>
                </a:lnTo>
                <a:cubicBezTo>
                  <a:pt x="69426" y="445872"/>
                  <a:pt x="72892" y="444783"/>
                  <a:pt x="104931" y="404734"/>
                </a:cubicBezTo>
                <a:cubicBezTo>
                  <a:pt x="116185" y="390666"/>
                  <a:pt x="124918" y="374754"/>
                  <a:pt x="134911" y="359764"/>
                </a:cubicBezTo>
                <a:cubicBezTo>
                  <a:pt x="186074" y="206272"/>
                  <a:pt x="135070" y="314594"/>
                  <a:pt x="194872" y="239842"/>
                </a:cubicBezTo>
                <a:cubicBezTo>
                  <a:pt x="206126" y="225774"/>
                  <a:pt x="211294" y="206735"/>
                  <a:pt x="224852" y="194872"/>
                </a:cubicBezTo>
                <a:cubicBezTo>
                  <a:pt x="251969" y="171145"/>
                  <a:pt x="285967" y="156530"/>
                  <a:pt x="314793" y="134911"/>
                </a:cubicBezTo>
                <a:cubicBezTo>
                  <a:pt x="322838" y="128877"/>
                  <a:pt x="401797" y="67928"/>
                  <a:pt x="419724" y="59960"/>
                </a:cubicBezTo>
                <a:cubicBezTo>
                  <a:pt x="448602" y="47125"/>
                  <a:pt x="481399" y="44113"/>
                  <a:pt x="509665" y="29980"/>
                </a:cubicBezTo>
                <a:close/>
              </a:path>
            </a:pathLst>
          </a:custGeom>
          <a:effectLst>
            <a:softEdge rad="228600"/>
          </a:effectLst>
        </p:spPr>
      </p:pic>
      <p:grpSp>
        <p:nvGrpSpPr>
          <p:cNvPr id="13" name="组合 12"/>
          <p:cNvGrpSpPr/>
          <p:nvPr/>
        </p:nvGrpSpPr>
        <p:grpSpPr>
          <a:xfrm rot="481624">
            <a:off x="4028484" y="3179507"/>
            <a:ext cx="2936408" cy="3000057"/>
            <a:chOff x="992241" y="3314331"/>
            <a:chExt cx="2525765" cy="2580513"/>
          </a:xfrm>
        </p:grpSpPr>
        <p:grpSp>
          <p:nvGrpSpPr>
            <p:cNvPr id="2" name="组合 1"/>
            <p:cNvGrpSpPr/>
            <p:nvPr/>
          </p:nvGrpSpPr>
          <p:grpSpPr>
            <a:xfrm rot="20934511">
              <a:off x="1115006" y="3314331"/>
              <a:ext cx="2386551" cy="2580513"/>
              <a:chOff x="742951" y="1223372"/>
              <a:chExt cx="2228850" cy="2409996"/>
            </a:xfrm>
          </p:grpSpPr>
          <p:sp>
            <p:nvSpPr>
              <p:cNvPr id="3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矩形 4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FFFF6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 rot="20586887">
              <a:off x="1356229" y="3640356"/>
              <a:ext cx="1861836" cy="3176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EB6B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  <p:sp>
          <p:nvSpPr>
            <p:cNvPr id="9" name="五角星 2"/>
            <p:cNvSpPr/>
            <p:nvPr/>
          </p:nvSpPr>
          <p:spPr>
            <a:xfrm rot="19562159" flipH="1">
              <a:off x="992241" y="3865468"/>
              <a:ext cx="403908" cy="406275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13CCDF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72139">
              <a:off x="1354018" y="4250502"/>
              <a:ext cx="2163988" cy="1442658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1919072" y="442087"/>
            <a:ext cx="2838278" cy="2911146"/>
            <a:chOff x="1516662" y="6232482"/>
            <a:chExt cx="2493703" cy="2557724"/>
          </a:xfrm>
        </p:grpSpPr>
        <p:grpSp>
          <p:nvGrpSpPr>
            <p:cNvPr id="20" name="组合 19"/>
            <p:cNvGrpSpPr/>
            <p:nvPr/>
          </p:nvGrpSpPr>
          <p:grpSpPr>
            <a:xfrm>
              <a:off x="1644890" y="6232482"/>
              <a:ext cx="2365475" cy="2557724"/>
              <a:chOff x="742950" y="1223372"/>
              <a:chExt cx="2228850" cy="2409996"/>
            </a:xfrm>
          </p:grpSpPr>
          <p:sp>
            <p:nvSpPr>
              <p:cNvPr id="21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 flipH="1">
                <a:off x="742950" y="1304374"/>
                <a:ext cx="2228850" cy="2295524"/>
              </a:xfrm>
              <a:prstGeom prst="rect">
                <a:avLst/>
              </a:prstGeom>
              <a:solidFill>
                <a:srgbClr val="4AE0F0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 rot="21265322">
              <a:off x="1958141" y="6522763"/>
              <a:ext cx="1838286" cy="324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  <p:sp>
          <p:nvSpPr>
            <p:cNvPr id="26" name="五角星 2"/>
            <p:cNvSpPr/>
            <p:nvPr/>
          </p:nvSpPr>
          <p:spPr>
            <a:xfrm rot="20227648" flipH="1">
              <a:off x="1516662" y="6551650"/>
              <a:ext cx="400340" cy="402687"/>
            </a:xfrm>
            <a:custGeom>
              <a:avLst/>
              <a:gdLst>
                <a:gd name="connsiteX0" fmla="*/ 1 w 914400"/>
                <a:gd name="connsiteY0" fmla="*/ 349269 h 914400"/>
                <a:gd name="connsiteX1" fmla="*/ 262140 w 914400"/>
                <a:gd name="connsiteY1" fmla="*/ 223173 h 914400"/>
                <a:gd name="connsiteX2" fmla="*/ 457200 w 914400"/>
                <a:gd name="connsiteY2" fmla="*/ 0 h 914400"/>
                <a:gd name="connsiteX3" fmla="*/ 652260 w 914400"/>
                <a:gd name="connsiteY3" fmla="*/ 223173 h 914400"/>
                <a:gd name="connsiteX4" fmla="*/ 914399 w 914400"/>
                <a:gd name="connsiteY4" fmla="*/ 349269 h 914400"/>
                <a:gd name="connsiteX5" fmla="*/ 772814 w 914400"/>
                <a:gd name="connsiteY5" fmla="*/ 613293 h 914400"/>
                <a:gd name="connsiteX6" fmla="*/ 739765 w 914400"/>
                <a:gd name="connsiteY6" fmla="*/ 914398 h 914400"/>
                <a:gd name="connsiteX7" fmla="*/ 457200 w 914400"/>
                <a:gd name="connsiteY7" fmla="*/ 854400 h 914400"/>
                <a:gd name="connsiteX8" fmla="*/ 174635 w 914400"/>
                <a:gd name="connsiteY8" fmla="*/ 914398 h 914400"/>
                <a:gd name="connsiteX9" fmla="*/ 141586 w 914400"/>
                <a:gd name="connsiteY9" fmla="*/ 613293 h 914400"/>
                <a:gd name="connsiteX10" fmla="*/ 1 w 914400"/>
                <a:gd name="connsiteY10" fmla="*/ 349269 h 914400"/>
                <a:gd name="connsiteX0" fmla="*/ 0 w 914398"/>
                <a:gd name="connsiteY0" fmla="*/ 349269 h 923906"/>
                <a:gd name="connsiteX1" fmla="*/ 262139 w 914398"/>
                <a:gd name="connsiteY1" fmla="*/ 223173 h 923906"/>
                <a:gd name="connsiteX2" fmla="*/ 457199 w 914398"/>
                <a:gd name="connsiteY2" fmla="*/ 0 h 923906"/>
                <a:gd name="connsiteX3" fmla="*/ 652259 w 914398"/>
                <a:gd name="connsiteY3" fmla="*/ 223173 h 923906"/>
                <a:gd name="connsiteX4" fmla="*/ 914398 w 914398"/>
                <a:gd name="connsiteY4" fmla="*/ 349269 h 923906"/>
                <a:gd name="connsiteX5" fmla="*/ 772813 w 914398"/>
                <a:gd name="connsiteY5" fmla="*/ 613293 h 923906"/>
                <a:gd name="connsiteX6" fmla="*/ 739764 w 914398"/>
                <a:gd name="connsiteY6" fmla="*/ 914398 h 923906"/>
                <a:gd name="connsiteX7" fmla="*/ 457199 w 914398"/>
                <a:gd name="connsiteY7" fmla="*/ 854400 h 923906"/>
                <a:gd name="connsiteX8" fmla="*/ 174634 w 914398"/>
                <a:gd name="connsiteY8" fmla="*/ 914398 h 923906"/>
                <a:gd name="connsiteX9" fmla="*/ 141585 w 914398"/>
                <a:gd name="connsiteY9" fmla="*/ 613293 h 923906"/>
                <a:gd name="connsiteX10" fmla="*/ 0 w 914398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0 w 916461"/>
                <a:gd name="connsiteY0" fmla="*/ 349269 h 923906"/>
                <a:gd name="connsiteX1" fmla="*/ 262139 w 916461"/>
                <a:gd name="connsiteY1" fmla="*/ 223173 h 923906"/>
                <a:gd name="connsiteX2" fmla="*/ 457199 w 916461"/>
                <a:gd name="connsiteY2" fmla="*/ 0 h 923906"/>
                <a:gd name="connsiteX3" fmla="*/ 652259 w 916461"/>
                <a:gd name="connsiteY3" fmla="*/ 223173 h 923906"/>
                <a:gd name="connsiteX4" fmla="*/ 914398 w 916461"/>
                <a:gd name="connsiteY4" fmla="*/ 349269 h 923906"/>
                <a:gd name="connsiteX5" fmla="*/ 772813 w 916461"/>
                <a:gd name="connsiteY5" fmla="*/ 613293 h 923906"/>
                <a:gd name="connsiteX6" fmla="*/ 739764 w 916461"/>
                <a:gd name="connsiteY6" fmla="*/ 914398 h 923906"/>
                <a:gd name="connsiteX7" fmla="*/ 457199 w 916461"/>
                <a:gd name="connsiteY7" fmla="*/ 854400 h 923906"/>
                <a:gd name="connsiteX8" fmla="*/ 174634 w 916461"/>
                <a:gd name="connsiteY8" fmla="*/ 914398 h 923906"/>
                <a:gd name="connsiteX9" fmla="*/ 141585 w 916461"/>
                <a:gd name="connsiteY9" fmla="*/ 613293 h 923906"/>
                <a:gd name="connsiteX10" fmla="*/ 0 w 916461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  <a:gd name="connsiteX0" fmla="*/ 2063 w 918524"/>
                <a:gd name="connsiteY0" fmla="*/ 349269 h 923906"/>
                <a:gd name="connsiteX1" fmla="*/ 264202 w 918524"/>
                <a:gd name="connsiteY1" fmla="*/ 223173 h 923906"/>
                <a:gd name="connsiteX2" fmla="*/ 459262 w 918524"/>
                <a:gd name="connsiteY2" fmla="*/ 0 h 923906"/>
                <a:gd name="connsiteX3" fmla="*/ 654322 w 918524"/>
                <a:gd name="connsiteY3" fmla="*/ 223173 h 923906"/>
                <a:gd name="connsiteX4" fmla="*/ 916461 w 918524"/>
                <a:gd name="connsiteY4" fmla="*/ 349269 h 923906"/>
                <a:gd name="connsiteX5" fmla="*/ 774876 w 918524"/>
                <a:gd name="connsiteY5" fmla="*/ 613293 h 923906"/>
                <a:gd name="connsiteX6" fmla="*/ 741827 w 918524"/>
                <a:gd name="connsiteY6" fmla="*/ 914398 h 923906"/>
                <a:gd name="connsiteX7" fmla="*/ 459262 w 918524"/>
                <a:gd name="connsiteY7" fmla="*/ 854400 h 923906"/>
                <a:gd name="connsiteX8" fmla="*/ 176697 w 918524"/>
                <a:gd name="connsiteY8" fmla="*/ 914398 h 923906"/>
                <a:gd name="connsiteX9" fmla="*/ 143648 w 918524"/>
                <a:gd name="connsiteY9" fmla="*/ 613293 h 923906"/>
                <a:gd name="connsiteX10" fmla="*/ 2063 w 918524"/>
                <a:gd name="connsiteY10" fmla="*/ 349269 h 923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18524" h="923906">
                  <a:moveTo>
                    <a:pt x="2063" y="349269"/>
                  </a:moveTo>
                  <a:cubicBezTo>
                    <a:pt x="22155" y="284249"/>
                    <a:pt x="188002" y="281384"/>
                    <a:pt x="264202" y="223173"/>
                  </a:cubicBezTo>
                  <a:cubicBezTo>
                    <a:pt x="340402" y="164962"/>
                    <a:pt x="394242" y="0"/>
                    <a:pt x="459262" y="0"/>
                  </a:cubicBezTo>
                  <a:cubicBezTo>
                    <a:pt x="524282" y="0"/>
                    <a:pt x="578122" y="164962"/>
                    <a:pt x="654322" y="223173"/>
                  </a:cubicBezTo>
                  <a:cubicBezTo>
                    <a:pt x="730522" y="281384"/>
                    <a:pt x="896369" y="284249"/>
                    <a:pt x="916461" y="349269"/>
                  </a:cubicBezTo>
                  <a:cubicBezTo>
                    <a:pt x="936553" y="414289"/>
                    <a:pt x="803982" y="519105"/>
                    <a:pt x="774876" y="613293"/>
                  </a:cubicBezTo>
                  <a:cubicBezTo>
                    <a:pt x="745770" y="707481"/>
                    <a:pt x="794429" y="874213"/>
                    <a:pt x="741827" y="914398"/>
                  </a:cubicBezTo>
                  <a:cubicBezTo>
                    <a:pt x="689225" y="954583"/>
                    <a:pt x="553450" y="854400"/>
                    <a:pt x="459262" y="854400"/>
                  </a:cubicBezTo>
                  <a:cubicBezTo>
                    <a:pt x="365074" y="874399"/>
                    <a:pt x="257367" y="928196"/>
                    <a:pt x="176697" y="914398"/>
                  </a:cubicBezTo>
                  <a:cubicBezTo>
                    <a:pt x="96027" y="900600"/>
                    <a:pt x="172754" y="707481"/>
                    <a:pt x="143648" y="613293"/>
                  </a:cubicBezTo>
                  <a:cubicBezTo>
                    <a:pt x="114542" y="519105"/>
                    <a:pt x="-18029" y="414289"/>
                    <a:pt x="2063" y="349269"/>
                  </a:cubicBezTo>
                  <a:close/>
                </a:path>
              </a:pathLst>
            </a:custGeom>
            <a:solidFill>
              <a:srgbClr val="FFFF00"/>
            </a:solidFill>
            <a:ln w="63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227967">
              <a:off x="1777503" y="7105036"/>
              <a:ext cx="2148760" cy="1432506"/>
            </a:xfrm>
            <a:prstGeom prst="rect">
              <a:avLst/>
            </a:prstGeom>
          </p:spPr>
        </p:pic>
      </p:grpSp>
      <p:sp>
        <p:nvSpPr>
          <p:cNvPr id="62" name="椭圆 61"/>
          <p:cNvSpPr/>
          <p:nvPr/>
        </p:nvSpPr>
        <p:spPr>
          <a:xfrm>
            <a:off x="6969115" y="5624117"/>
            <a:ext cx="378497" cy="399760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484492" y="498812"/>
            <a:ext cx="2597727" cy="2808854"/>
            <a:chOff x="4149964" y="4956129"/>
            <a:chExt cx="2303810" cy="2491049"/>
          </a:xfrm>
        </p:grpSpPr>
        <p:grpSp>
          <p:nvGrpSpPr>
            <p:cNvPr id="30" name="组合 29"/>
            <p:cNvGrpSpPr/>
            <p:nvPr/>
          </p:nvGrpSpPr>
          <p:grpSpPr>
            <a:xfrm rot="1115461">
              <a:off x="4149964" y="4956129"/>
              <a:ext cx="2303810" cy="2491049"/>
              <a:chOff x="742951" y="1223372"/>
              <a:chExt cx="2228850" cy="2409996"/>
            </a:xfrm>
          </p:grpSpPr>
          <p:sp>
            <p:nvSpPr>
              <p:cNvPr id="31" name="矩形 7"/>
              <p:cNvSpPr/>
              <p:nvPr/>
            </p:nvSpPr>
            <p:spPr>
              <a:xfrm rot="21230724">
                <a:off x="2213305" y="1223372"/>
                <a:ext cx="676669" cy="727637"/>
              </a:xfrm>
              <a:custGeom>
                <a:avLst/>
                <a:gdLst>
                  <a:gd name="connsiteX0" fmla="*/ 0 w 642174"/>
                  <a:gd name="connsiteY0" fmla="*/ 0 h 725936"/>
                  <a:gd name="connsiteX1" fmla="*/ 642174 w 642174"/>
                  <a:gd name="connsiteY1" fmla="*/ 0 h 725936"/>
                  <a:gd name="connsiteX2" fmla="*/ 642174 w 642174"/>
                  <a:gd name="connsiteY2" fmla="*/ 725936 h 725936"/>
                  <a:gd name="connsiteX3" fmla="*/ 0 w 642174"/>
                  <a:gd name="connsiteY3" fmla="*/ 725936 h 725936"/>
                  <a:gd name="connsiteX4" fmla="*/ 0 w 642174"/>
                  <a:gd name="connsiteY4" fmla="*/ 0 h 725936"/>
                  <a:gd name="connsiteX0" fmla="*/ 0 w 667483"/>
                  <a:gd name="connsiteY0" fmla="*/ 39394 h 725936"/>
                  <a:gd name="connsiteX1" fmla="*/ 667483 w 667483"/>
                  <a:gd name="connsiteY1" fmla="*/ 0 h 725936"/>
                  <a:gd name="connsiteX2" fmla="*/ 667483 w 667483"/>
                  <a:gd name="connsiteY2" fmla="*/ 725936 h 725936"/>
                  <a:gd name="connsiteX3" fmla="*/ 25309 w 667483"/>
                  <a:gd name="connsiteY3" fmla="*/ 725936 h 725936"/>
                  <a:gd name="connsiteX4" fmla="*/ 0 w 667483"/>
                  <a:gd name="connsiteY4" fmla="*/ 39394 h 725936"/>
                  <a:gd name="connsiteX0" fmla="*/ 0 w 676669"/>
                  <a:gd name="connsiteY0" fmla="*/ 59465 h 725936"/>
                  <a:gd name="connsiteX1" fmla="*/ 676669 w 676669"/>
                  <a:gd name="connsiteY1" fmla="*/ 0 h 725936"/>
                  <a:gd name="connsiteX2" fmla="*/ 676669 w 676669"/>
                  <a:gd name="connsiteY2" fmla="*/ 725936 h 725936"/>
                  <a:gd name="connsiteX3" fmla="*/ 34495 w 676669"/>
                  <a:gd name="connsiteY3" fmla="*/ 725936 h 725936"/>
                  <a:gd name="connsiteX4" fmla="*/ 0 w 676669"/>
                  <a:gd name="connsiteY4" fmla="*/ 59465 h 725936"/>
                  <a:gd name="connsiteX0" fmla="*/ 0 w 676669"/>
                  <a:gd name="connsiteY0" fmla="*/ 59465 h 727637"/>
                  <a:gd name="connsiteX1" fmla="*/ 676669 w 676669"/>
                  <a:gd name="connsiteY1" fmla="*/ 0 h 727637"/>
                  <a:gd name="connsiteX2" fmla="*/ 627341 w 676669"/>
                  <a:gd name="connsiteY2" fmla="*/ 727637 h 727637"/>
                  <a:gd name="connsiteX3" fmla="*/ 34495 w 676669"/>
                  <a:gd name="connsiteY3" fmla="*/ 725936 h 727637"/>
                  <a:gd name="connsiteX4" fmla="*/ 0 w 676669"/>
                  <a:gd name="connsiteY4" fmla="*/ 59465 h 727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6669" h="727637">
                    <a:moveTo>
                      <a:pt x="0" y="59465"/>
                    </a:moveTo>
                    <a:lnTo>
                      <a:pt x="676669" y="0"/>
                    </a:lnTo>
                    <a:lnTo>
                      <a:pt x="627341" y="727637"/>
                    </a:lnTo>
                    <a:lnTo>
                      <a:pt x="34495" y="725936"/>
                    </a:lnTo>
                    <a:lnTo>
                      <a:pt x="0" y="59465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63500" dist="63500" dir="17940000" algn="b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梯形 5"/>
              <p:cNvSpPr/>
              <p:nvPr/>
            </p:nvSpPr>
            <p:spPr>
              <a:xfrm rot="21272080">
                <a:off x="822154" y="2670172"/>
                <a:ext cx="1424631" cy="963196"/>
              </a:xfrm>
              <a:custGeom>
                <a:avLst/>
                <a:gdLst>
                  <a:gd name="connsiteX0" fmla="*/ 0 w 1347169"/>
                  <a:gd name="connsiteY0" fmla="*/ 788757 h 788757"/>
                  <a:gd name="connsiteX1" fmla="*/ 197189 w 1347169"/>
                  <a:gd name="connsiteY1" fmla="*/ 0 h 788757"/>
                  <a:gd name="connsiteX2" fmla="*/ 1149980 w 1347169"/>
                  <a:gd name="connsiteY2" fmla="*/ 0 h 788757"/>
                  <a:gd name="connsiteX3" fmla="*/ 1347169 w 1347169"/>
                  <a:gd name="connsiteY3" fmla="*/ 788757 h 788757"/>
                  <a:gd name="connsiteX4" fmla="*/ 0 w 1347169"/>
                  <a:gd name="connsiteY4" fmla="*/ 788757 h 788757"/>
                  <a:gd name="connsiteX0" fmla="*/ 0 w 1347169"/>
                  <a:gd name="connsiteY0" fmla="*/ 835166 h 835166"/>
                  <a:gd name="connsiteX1" fmla="*/ 5292 w 1347169"/>
                  <a:gd name="connsiteY1" fmla="*/ 0 h 835166"/>
                  <a:gd name="connsiteX2" fmla="*/ 1149980 w 1347169"/>
                  <a:gd name="connsiteY2" fmla="*/ 46409 h 835166"/>
                  <a:gd name="connsiteX3" fmla="*/ 1347169 w 1347169"/>
                  <a:gd name="connsiteY3" fmla="*/ 835166 h 835166"/>
                  <a:gd name="connsiteX4" fmla="*/ 0 w 1347169"/>
                  <a:gd name="connsiteY4" fmla="*/ 835166 h 835166"/>
                  <a:gd name="connsiteX0" fmla="*/ 0 w 1364390"/>
                  <a:gd name="connsiteY0" fmla="*/ 835166 h 835166"/>
                  <a:gd name="connsiteX1" fmla="*/ 5292 w 1364390"/>
                  <a:gd name="connsiteY1" fmla="*/ 0 h 835166"/>
                  <a:gd name="connsiteX2" fmla="*/ 1149980 w 1364390"/>
                  <a:gd name="connsiteY2" fmla="*/ 46409 h 835166"/>
                  <a:gd name="connsiteX3" fmla="*/ 1364390 w 1364390"/>
                  <a:gd name="connsiteY3" fmla="*/ 801753 h 835166"/>
                  <a:gd name="connsiteX4" fmla="*/ 0 w 1364390"/>
                  <a:gd name="connsiteY4" fmla="*/ 835166 h 835166"/>
                  <a:gd name="connsiteX0" fmla="*/ 0 w 1415023"/>
                  <a:gd name="connsiteY0" fmla="*/ 835166 h 835166"/>
                  <a:gd name="connsiteX1" fmla="*/ 5292 w 1415023"/>
                  <a:gd name="connsiteY1" fmla="*/ 0 h 835166"/>
                  <a:gd name="connsiteX2" fmla="*/ 1149980 w 1415023"/>
                  <a:gd name="connsiteY2" fmla="*/ 46409 h 835166"/>
                  <a:gd name="connsiteX3" fmla="*/ 1415023 w 1415023"/>
                  <a:gd name="connsiteY3" fmla="*/ 785562 h 835166"/>
                  <a:gd name="connsiteX4" fmla="*/ 0 w 1415023"/>
                  <a:gd name="connsiteY4" fmla="*/ 835166 h 835166"/>
                  <a:gd name="connsiteX0" fmla="*/ 0 w 1424631"/>
                  <a:gd name="connsiteY0" fmla="*/ 835166 h 835166"/>
                  <a:gd name="connsiteX1" fmla="*/ 5292 w 1424631"/>
                  <a:gd name="connsiteY1" fmla="*/ 0 h 835166"/>
                  <a:gd name="connsiteX2" fmla="*/ 1149980 w 1424631"/>
                  <a:gd name="connsiteY2" fmla="*/ 46409 h 835166"/>
                  <a:gd name="connsiteX3" fmla="*/ 1424631 w 1424631"/>
                  <a:gd name="connsiteY3" fmla="*/ 758433 h 835166"/>
                  <a:gd name="connsiteX4" fmla="*/ 0 w 1424631"/>
                  <a:gd name="connsiteY4" fmla="*/ 835166 h 835166"/>
                  <a:gd name="connsiteX0" fmla="*/ 0 w 1424631"/>
                  <a:gd name="connsiteY0" fmla="*/ 882475 h 882475"/>
                  <a:gd name="connsiteX1" fmla="*/ 23844 w 1424631"/>
                  <a:gd name="connsiteY1" fmla="*/ 0 h 882475"/>
                  <a:gd name="connsiteX2" fmla="*/ 1149980 w 1424631"/>
                  <a:gd name="connsiteY2" fmla="*/ 93718 h 882475"/>
                  <a:gd name="connsiteX3" fmla="*/ 1424631 w 1424631"/>
                  <a:gd name="connsiteY3" fmla="*/ 805742 h 882475"/>
                  <a:gd name="connsiteX4" fmla="*/ 0 w 1424631"/>
                  <a:gd name="connsiteY4" fmla="*/ 882475 h 882475"/>
                  <a:gd name="connsiteX0" fmla="*/ 0 w 1424631"/>
                  <a:gd name="connsiteY0" fmla="*/ 923500 h 923500"/>
                  <a:gd name="connsiteX1" fmla="*/ 34781 w 1424631"/>
                  <a:gd name="connsiteY1" fmla="*/ 0 h 923500"/>
                  <a:gd name="connsiteX2" fmla="*/ 1149980 w 1424631"/>
                  <a:gd name="connsiteY2" fmla="*/ 134743 h 923500"/>
                  <a:gd name="connsiteX3" fmla="*/ 1424631 w 1424631"/>
                  <a:gd name="connsiteY3" fmla="*/ 846767 h 923500"/>
                  <a:gd name="connsiteX4" fmla="*/ 0 w 1424631"/>
                  <a:gd name="connsiteY4" fmla="*/ 923500 h 923500"/>
                  <a:gd name="connsiteX0" fmla="*/ 0 w 1424631"/>
                  <a:gd name="connsiteY0" fmla="*/ 943016 h 943016"/>
                  <a:gd name="connsiteX1" fmla="*/ 50672 w 1424631"/>
                  <a:gd name="connsiteY1" fmla="*/ 0 h 943016"/>
                  <a:gd name="connsiteX2" fmla="*/ 1149980 w 1424631"/>
                  <a:gd name="connsiteY2" fmla="*/ 154259 h 943016"/>
                  <a:gd name="connsiteX3" fmla="*/ 1424631 w 1424631"/>
                  <a:gd name="connsiteY3" fmla="*/ 866283 h 943016"/>
                  <a:gd name="connsiteX4" fmla="*/ 0 w 1424631"/>
                  <a:gd name="connsiteY4" fmla="*/ 943016 h 943016"/>
                  <a:gd name="connsiteX0" fmla="*/ 0 w 1424631"/>
                  <a:gd name="connsiteY0" fmla="*/ 963196 h 963196"/>
                  <a:gd name="connsiteX1" fmla="*/ 59615 w 1424631"/>
                  <a:gd name="connsiteY1" fmla="*/ 0 h 963196"/>
                  <a:gd name="connsiteX2" fmla="*/ 1149980 w 1424631"/>
                  <a:gd name="connsiteY2" fmla="*/ 174439 h 963196"/>
                  <a:gd name="connsiteX3" fmla="*/ 1424631 w 1424631"/>
                  <a:gd name="connsiteY3" fmla="*/ 886463 h 963196"/>
                  <a:gd name="connsiteX4" fmla="*/ 0 w 1424631"/>
                  <a:gd name="connsiteY4" fmla="*/ 963196 h 9631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4631" h="963196">
                    <a:moveTo>
                      <a:pt x="0" y="963196"/>
                    </a:moveTo>
                    <a:lnTo>
                      <a:pt x="59615" y="0"/>
                    </a:lnTo>
                    <a:lnTo>
                      <a:pt x="1149980" y="174439"/>
                    </a:lnTo>
                    <a:lnTo>
                      <a:pt x="1424631" y="886463"/>
                    </a:lnTo>
                    <a:lnTo>
                      <a:pt x="0" y="963196"/>
                    </a:lnTo>
                    <a:close/>
                  </a:path>
                </a:pathLst>
              </a:custGeom>
              <a:ln>
                <a:noFill/>
              </a:ln>
              <a:effectLst>
                <a:outerShdw blurRad="50800" dist="88900" dir="786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 flipH="1">
                <a:off x="742951" y="1295400"/>
                <a:ext cx="2228850" cy="2295525"/>
              </a:xfrm>
              <a:prstGeom prst="rect">
                <a:avLst/>
              </a:prstGeom>
              <a:solidFill>
                <a:srgbClr val="C4E686"/>
              </a:solidFill>
              <a:ln w="190500" cap="sq">
                <a:noFill/>
                <a:miter lim="800000"/>
              </a:ln>
              <a:effectLst/>
              <a:scene3d>
                <a:camera prst="orthographicFront">
                  <a:rot lat="0" lon="0" rev="360000"/>
                </a:camera>
                <a:lightRig rig="threePt" dir="t"/>
              </a:scene3d>
              <a:sp3d extrusionH="76200" prstMaterial="matte"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文本框 33"/>
            <p:cNvSpPr txBox="1"/>
            <p:nvPr/>
          </p:nvSpPr>
          <p:spPr>
            <a:xfrm rot="777718">
              <a:off x="4575708" y="5341628"/>
              <a:ext cx="1833432" cy="327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62385">
              <a:off x="4186836" y="5852266"/>
              <a:ext cx="2095858" cy="1400033"/>
            </a:xfrm>
            <a:prstGeom prst="rect">
              <a:avLst/>
            </a:prstGeom>
          </p:spPr>
        </p:pic>
      </p:grpSp>
      <p:sp>
        <p:nvSpPr>
          <p:cNvPr id="7" name="椭圆 6"/>
          <p:cNvSpPr/>
          <p:nvPr/>
        </p:nvSpPr>
        <p:spPr>
          <a:xfrm>
            <a:off x="1555330" y="2198490"/>
            <a:ext cx="704537" cy="704537"/>
          </a:xfrm>
          <a:prstGeom prst="ellipse">
            <a:avLst/>
          </a:prstGeom>
          <a:solidFill>
            <a:schemeClr val="bg1">
              <a:alpha val="47000"/>
            </a:schemeClr>
          </a:solidFill>
          <a:ln w="76200">
            <a:solidFill>
              <a:srgbClr val="10C9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7582198" y="4330173"/>
            <a:ext cx="328327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优秀讲师</a:t>
            </a:r>
            <a:endParaRPr lang="en-US" altLang="zh-CN" sz="4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风采展示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9176063" y="592634"/>
            <a:ext cx="1574314" cy="2032956"/>
            <a:chOff x="0" y="0"/>
            <a:chExt cx="3604899" cy="4899660"/>
          </a:xfrm>
        </p:grpSpPr>
        <p:grpSp>
          <p:nvGrpSpPr>
            <p:cNvPr id="73" name="组合 72"/>
            <p:cNvGrpSpPr/>
            <p:nvPr/>
          </p:nvGrpSpPr>
          <p:grpSpPr>
            <a:xfrm>
              <a:off x="0" y="0"/>
              <a:ext cx="1007745" cy="4896486"/>
              <a:chOff x="0" y="0"/>
              <a:chExt cx="1008112" cy="4752528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0" y="1008113"/>
                <a:ext cx="407741" cy="3312368"/>
              </a:xfrm>
              <a:prstGeom prst="rect">
                <a:avLst/>
              </a:prstGeom>
              <a:solidFill>
                <a:srgbClr val="EF85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322826" y="1008113"/>
                <a:ext cx="397254" cy="3312368"/>
              </a:xfrm>
              <a:prstGeom prst="rect">
                <a:avLst/>
              </a:prstGeom>
              <a:solidFill>
                <a:srgbClr val="EB678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720081" y="1008112"/>
                <a:ext cx="288031" cy="3312369"/>
              </a:xfrm>
              <a:prstGeom prst="rect">
                <a:avLst/>
              </a:prstGeom>
              <a:solidFill>
                <a:srgbClr val="E74B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3" name="梯形 92"/>
              <p:cNvSpPr/>
              <p:nvPr/>
            </p:nvSpPr>
            <p:spPr>
              <a:xfrm>
                <a:off x="0" y="432048"/>
                <a:ext cx="1008112" cy="576064"/>
              </a:xfrm>
              <a:prstGeom prst="trapezoid">
                <a:avLst>
                  <a:gd name="adj" fmla="val 50196"/>
                </a:avLst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4" name="等腰三角形 93"/>
              <p:cNvSpPr/>
              <p:nvPr/>
            </p:nvSpPr>
            <p:spPr>
              <a:xfrm>
                <a:off x="288032" y="0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0" y="4320480"/>
                <a:ext cx="1008112" cy="216024"/>
              </a:xfrm>
              <a:prstGeom prst="rect">
                <a:avLst/>
              </a:prstGeom>
              <a:solidFill>
                <a:srgbClr val="FBC1C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96" name="同侧圆角矩形 95"/>
              <p:cNvSpPr/>
              <p:nvPr/>
            </p:nvSpPr>
            <p:spPr>
              <a:xfrm flipV="1">
                <a:off x="0" y="4536504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1162050" y="1371600"/>
              <a:ext cx="1007745" cy="3528060"/>
              <a:chOff x="1152128" y="1368152"/>
              <a:chExt cx="1008112" cy="4752528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1152128" y="2376264"/>
                <a:ext cx="288032" cy="3312368"/>
              </a:xfrm>
              <a:prstGeom prst="rect">
                <a:avLst/>
              </a:prstGeom>
              <a:solidFill>
                <a:srgbClr val="EEAB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1359767" y="2376265"/>
                <a:ext cx="512440" cy="3312369"/>
              </a:xfrm>
              <a:prstGeom prst="rect">
                <a:avLst/>
              </a:prstGeom>
              <a:solidFill>
                <a:srgbClr val="F0B7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1872208" y="2376264"/>
                <a:ext cx="288032" cy="3312368"/>
              </a:xfrm>
              <a:prstGeom prst="rect">
                <a:avLst/>
              </a:prstGeom>
              <a:solidFill>
                <a:srgbClr val="F4CA8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6" name="梯形 85"/>
              <p:cNvSpPr/>
              <p:nvPr/>
            </p:nvSpPr>
            <p:spPr>
              <a:xfrm>
                <a:off x="1152128" y="1800200"/>
                <a:ext cx="1008112" cy="576064"/>
              </a:xfrm>
              <a:prstGeom prst="trapezoid">
                <a:avLst>
                  <a:gd name="adj" fmla="val 70558"/>
                </a:avLst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7" name="等腰三角形 86"/>
              <p:cNvSpPr/>
              <p:nvPr/>
            </p:nvSpPr>
            <p:spPr>
              <a:xfrm>
                <a:off x="1440160" y="1368152"/>
                <a:ext cx="432048" cy="432048"/>
              </a:xfrm>
              <a:prstGeom prst="triangl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1152128" y="5688632"/>
                <a:ext cx="1008112" cy="216024"/>
              </a:xfrm>
              <a:prstGeom prst="rect">
                <a:avLst/>
              </a:prstGeom>
              <a:solidFill>
                <a:srgbClr val="F8DC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9" name="同侧圆角矩形 88"/>
              <p:cNvSpPr/>
              <p:nvPr/>
            </p:nvSpPr>
            <p:spPr>
              <a:xfrm flipV="1">
                <a:off x="1152128" y="5904656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5" name="组合 74"/>
            <p:cNvGrpSpPr/>
            <p:nvPr/>
          </p:nvGrpSpPr>
          <p:grpSpPr>
            <a:xfrm>
              <a:off x="2381253" y="152400"/>
              <a:ext cx="1223646" cy="4738370"/>
              <a:chOff x="2376264" y="157967"/>
              <a:chExt cx="1008112" cy="4964224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2376264" y="1377775"/>
                <a:ext cx="288032" cy="3312368"/>
              </a:xfrm>
              <a:prstGeom prst="rect">
                <a:avLst/>
              </a:prstGeom>
              <a:solidFill>
                <a:srgbClr val="2DBDD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2664293" y="1377774"/>
                <a:ext cx="533596" cy="3312368"/>
              </a:xfrm>
              <a:prstGeom prst="rect">
                <a:avLst/>
              </a:prstGeom>
              <a:solidFill>
                <a:srgbClr val="58CBE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3096344" y="1377775"/>
                <a:ext cx="288032" cy="3312368"/>
              </a:xfrm>
              <a:prstGeom prst="rect">
                <a:avLst/>
              </a:prstGeom>
              <a:solidFill>
                <a:srgbClr val="8DD8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79" name="梯形 78"/>
              <p:cNvSpPr/>
              <p:nvPr/>
            </p:nvSpPr>
            <p:spPr>
              <a:xfrm>
                <a:off x="2376264" y="671411"/>
                <a:ext cx="1008112" cy="706364"/>
              </a:xfrm>
              <a:prstGeom prst="trapezoid">
                <a:avLst>
                  <a:gd name="adj" fmla="val 48043"/>
                </a:avLst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0" name="等腰三角形 79"/>
              <p:cNvSpPr/>
              <p:nvPr/>
            </p:nvSpPr>
            <p:spPr>
              <a:xfrm>
                <a:off x="2636910" y="157967"/>
                <a:ext cx="474406" cy="528838"/>
              </a:xfrm>
              <a:prstGeom prst="triangle">
                <a:avLst/>
              </a:prstGeom>
              <a:solidFill>
                <a:schemeClr val="bg2">
                  <a:lumMod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2376264" y="4690143"/>
                <a:ext cx="1008112" cy="216024"/>
              </a:xfrm>
              <a:prstGeom prst="rect">
                <a:avLst/>
              </a:prstGeom>
              <a:solidFill>
                <a:srgbClr val="BDE8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  <p:sp>
            <p:nvSpPr>
              <p:cNvPr id="82" name="同侧圆角矩形 81"/>
              <p:cNvSpPr/>
              <p:nvPr/>
            </p:nvSpPr>
            <p:spPr>
              <a:xfrm flipV="1">
                <a:off x="2376264" y="4906167"/>
                <a:ext cx="1008112" cy="21602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zh-CN" altLang="en-US"/>
              </a:p>
            </p:txBody>
          </p:sp>
        </p:grpSp>
      </p:grpSp>
      <p:pic>
        <p:nvPicPr>
          <p:cNvPr id="70" name="图片 6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5955" r="18182" b="34219"/>
          <a:stretch/>
        </p:blipFill>
        <p:spPr>
          <a:xfrm>
            <a:off x="6009938" y="1927654"/>
            <a:ext cx="6416842" cy="3002256"/>
          </a:xfrm>
          <a:prstGeom prst="rect">
            <a:avLst/>
          </a:prstGeom>
        </p:spPr>
      </p:pic>
      <p:sp>
        <p:nvSpPr>
          <p:cNvPr id="99" name="椭圆 98"/>
          <p:cNvSpPr/>
          <p:nvPr/>
        </p:nvSpPr>
        <p:spPr>
          <a:xfrm>
            <a:off x="3488629" y="5393458"/>
            <a:ext cx="567678" cy="599569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3570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2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7" grpId="0" animBg="1"/>
      <p:bldP spid="64" grpId="0"/>
      <p:bldP spid="9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248400" y="969771"/>
            <a:ext cx="2724150" cy="1592616"/>
            <a:chOff x="6248400" y="969771"/>
            <a:chExt cx="2724150" cy="1592616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7450" y="969771"/>
              <a:ext cx="2698242" cy="1357686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7" name="矩形 6"/>
            <p:cNvSpPr/>
            <p:nvPr/>
          </p:nvSpPr>
          <p:spPr>
            <a:xfrm>
              <a:off x="6248400" y="2057562"/>
              <a:ext cx="2724150" cy="50482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705322" y="217186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10" name="五角星 2"/>
          <p:cNvSpPr/>
          <p:nvPr/>
        </p:nvSpPr>
        <p:spPr>
          <a:xfrm rot="20227648" flipH="1">
            <a:off x="6015183" y="696427"/>
            <a:ext cx="411662" cy="414075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C4EF39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274714" y="3264886"/>
            <a:ext cx="2710752" cy="2259776"/>
            <a:chOff x="6274714" y="3264886"/>
            <a:chExt cx="2710752" cy="2259776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4714" y="3264886"/>
              <a:ext cx="2694414" cy="1799868"/>
            </a:xfrm>
            <a:prstGeom prst="rect">
              <a:avLst/>
            </a:prstGeom>
            <a:ln>
              <a:solidFill>
                <a:schemeClr val="bg2">
                  <a:lumMod val="75000"/>
                </a:schemeClr>
              </a:solidFill>
            </a:ln>
          </p:spPr>
        </p:pic>
        <p:sp>
          <p:nvSpPr>
            <p:cNvPr id="12" name="矩形 11"/>
            <p:cNvSpPr/>
            <p:nvPr/>
          </p:nvSpPr>
          <p:spPr>
            <a:xfrm>
              <a:off x="6276976" y="4781712"/>
              <a:ext cx="2708490" cy="74295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733897" y="499126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15" name="五角星 2"/>
          <p:cNvSpPr/>
          <p:nvPr/>
        </p:nvSpPr>
        <p:spPr>
          <a:xfrm rot="20074394" flipH="1">
            <a:off x="8760022" y="2431580"/>
            <a:ext cx="411662" cy="414075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FE6A83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3939195" y="3570551"/>
            <a:ext cx="2179245" cy="2344636"/>
            <a:chOff x="3939195" y="3570551"/>
            <a:chExt cx="2179245" cy="234463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9195" y="3570551"/>
              <a:ext cx="2162962" cy="1622221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3946739" y="5477037"/>
              <a:ext cx="2171701" cy="43815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133572" y="550561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156526" y="1593294"/>
            <a:ext cx="2451315" cy="2521668"/>
            <a:chOff x="9156526" y="1593294"/>
            <a:chExt cx="2451315" cy="2521668"/>
          </a:xfrm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72623" y="1593294"/>
              <a:ext cx="2423874" cy="1615916"/>
            </a:xfrm>
            <a:prstGeom prst="rect">
              <a:avLst/>
            </a:prstGeom>
          </p:spPr>
        </p:pic>
        <p:sp>
          <p:nvSpPr>
            <p:cNvPr id="19" name="矩形 18"/>
            <p:cNvSpPr/>
            <p:nvPr/>
          </p:nvSpPr>
          <p:spPr>
            <a:xfrm>
              <a:off x="9156526" y="3372012"/>
              <a:ext cx="2451315" cy="742950"/>
            </a:xfrm>
            <a:prstGeom prst="rect">
              <a:avLst/>
            </a:prstGeom>
            <a:solidFill>
              <a:srgbClr val="0CD8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296122" y="356251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23" name="五角星 2"/>
          <p:cNvSpPr/>
          <p:nvPr/>
        </p:nvSpPr>
        <p:spPr>
          <a:xfrm rot="425293" flipH="1">
            <a:off x="3761739" y="2636499"/>
            <a:ext cx="411662" cy="414075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13CCD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6077257" y="2352602"/>
            <a:ext cx="348595" cy="368177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五角星 2"/>
          <p:cNvSpPr/>
          <p:nvPr/>
        </p:nvSpPr>
        <p:spPr>
          <a:xfrm rot="20074394" flipH="1">
            <a:off x="11103172" y="3441229"/>
            <a:ext cx="411662" cy="414075"/>
          </a:xfrm>
          <a:custGeom>
            <a:avLst/>
            <a:gdLst>
              <a:gd name="connsiteX0" fmla="*/ 1 w 914400"/>
              <a:gd name="connsiteY0" fmla="*/ 349269 h 914400"/>
              <a:gd name="connsiteX1" fmla="*/ 262140 w 914400"/>
              <a:gd name="connsiteY1" fmla="*/ 223173 h 914400"/>
              <a:gd name="connsiteX2" fmla="*/ 457200 w 914400"/>
              <a:gd name="connsiteY2" fmla="*/ 0 h 914400"/>
              <a:gd name="connsiteX3" fmla="*/ 652260 w 914400"/>
              <a:gd name="connsiteY3" fmla="*/ 223173 h 914400"/>
              <a:gd name="connsiteX4" fmla="*/ 914399 w 914400"/>
              <a:gd name="connsiteY4" fmla="*/ 349269 h 914400"/>
              <a:gd name="connsiteX5" fmla="*/ 772814 w 914400"/>
              <a:gd name="connsiteY5" fmla="*/ 613293 h 914400"/>
              <a:gd name="connsiteX6" fmla="*/ 739765 w 914400"/>
              <a:gd name="connsiteY6" fmla="*/ 914398 h 914400"/>
              <a:gd name="connsiteX7" fmla="*/ 457200 w 914400"/>
              <a:gd name="connsiteY7" fmla="*/ 854400 h 914400"/>
              <a:gd name="connsiteX8" fmla="*/ 174635 w 914400"/>
              <a:gd name="connsiteY8" fmla="*/ 914398 h 914400"/>
              <a:gd name="connsiteX9" fmla="*/ 141586 w 914400"/>
              <a:gd name="connsiteY9" fmla="*/ 613293 h 914400"/>
              <a:gd name="connsiteX10" fmla="*/ 1 w 914400"/>
              <a:gd name="connsiteY10" fmla="*/ 349269 h 914400"/>
              <a:gd name="connsiteX0" fmla="*/ 0 w 914398"/>
              <a:gd name="connsiteY0" fmla="*/ 349269 h 923906"/>
              <a:gd name="connsiteX1" fmla="*/ 262139 w 914398"/>
              <a:gd name="connsiteY1" fmla="*/ 223173 h 923906"/>
              <a:gd name="connsiteX2" fmla="*/ 457199 w 914398"/>
              <a:gd name="connsiteY2" fmla="*/ 0 h 923906"/>
              <a:gd name="connsiteX3" fmla="*/ 652259 w 914398"/>
              <a:gd name="connsiteY3" fmla="*/ 223173 h 923906"/>
              <a:gd name="connsiteX4" fmla="*/ 914398 w 914398"/>
              <a:gd name="connsiteY4" fmla="*/ 349269 h 923906"/>
              <a:gd name="connsiteX5" fmla="*/ 772813 w 914398"/>
              <a:gd name="connsiteY5" fmla="*/ 613293 h 923906"/>
              <a:gd name="connsiteX6" fmla="*/ 739764 w 914398"/>
              <a:gd name="connsiteY6" fmla="*/ 914398 h 923906"/>
              <a:gd name="connsiteX7" fmla="*/ 457199 w 914398"/>
              <a:gd name="connsiteY7" fmla="*/ 854400 h 923906"/>
              <a:gd name="connsiteX8" fmla="*/ 174634 w 914398"/>
              <a:gd name="connsiteY8" fmla="*/ 914398 h 923906"/>
              <a:gd name="connsiteX9" fmla="*/ 141585 w 914398"/>
              <a:gd name="connsiteY9" fmla="*/ 613293 h 923906"/>
              <a:gd name="connsiteX10" fmla="*/ 0 w 914398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0 w 916461"/>
              <a:gd name="connsiteY0" fmla="*/ 349269 h 923906"/>
              <a:gd name="connsiteX1" fmla="*/ 262139 w 916461"/>
              <a:gd name="connsiteY1" fmla="*/ 223173 h 923906"/>
              <a:gd name="connsiteX2" fmla="*/ 457199 w 916461"/>
              <a:gd name="connsiteY2" fmla="*/ 0 h 923906"/>
              <a:gd name="connsiteX3" fmla="*/ 652259 w 916461"/>
              <a:gd name="connsiteY3" fmla="*/ 223173 h 923906"/>
              <a:gd name="connsiteX4" fmla="*/ 914398 w 916461"/>
              <a:gd name="connsiteY4" fmla="*/ 349269 h 923906"/>
              <a:gd name="connsiteX5" fmla="*/ 772813 w 916461"/>
              <a:gd name="connsiteY5" fmla="*/ 613293 h 923906"/>
              <a:gd name="connsiteX6" fmla="*/ 739764 w 916461"/>
              <a:gd name="connsiteY6" fmla="*/ 914398 h 923906"/>
              <a:gd name="connsiteX7" fmla="*/ 457199 w 916461"/>
              <a:gd name="connsiteY7" fmla="*/ 854400 h 923906"/>
              <a:gd name="connsiteX8" fmla="*/ 174634 w 916461"/>
              <a:gd name="connsiteY8" fmla="*/ 914398 h 923906"/>
              <a:gd name="connsiteX9" fmla="*/ 141585 w 916461"/>
              <a:gd name="connsiteY9" fmla="*/ 613293 h 923906"/>
              <a:gd name="connsiteX10" fmla="*/ 0 w 916461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  <a:gd name="connsiteX0" fmla="*/ 2063 w 918524"/>
              <a:gd name="connsiteY0" fmla="*/ 349269 h 923906"/>
              <a:gd name="connsiteX1" fmla="*/ 264202 w 918524"/>
              <a:gd name="connsiteY1" fmla="*/ 223173 h 923906"/>
              <a:gd name="connsiteX2" fmla="*/ 459262 w 918524"/>
              <a:gd name="connsiteY2" fmla="*/ 0 h 923906"/>
              <a:gd name="connsiteX3" fmla="*/ 654322 w 918524"/>
              <a:gd name="connsiteY3" fmla="*/ 223173 h 923906"/>
              <a:gd name="connsiteX4" fmla="*/ 916461 w 918524"/>
              <a:gd name="connsiteY4" fmla="*/ 349269 h 923906"/>
              <a:gd name="connsiteX5" fmla="*/ 774876 w 918524"/>
              <a:gd name="connsiteY5" fmla="*/ 613293 h 923906"/>
              <a:gd name="connsiteX6" fmla="*/ 741827 w 918524"/>
              <a:gd name="connsiteY6" fmla="*/ 914398 h 923906"/>
              <a:gd name="connsiteX7" fmla="*/ 459262 w 918524"/>
              <a:gd name="connsiteY7" fmla="*/ 854400 h 923906"/>
              <a:gd name="connsiteX8" fmla="*/ 176697 w 918524"/>
              <a:gd name="connsiteY8" fmla="*/ 914398 h 923906"/>
              <a:gd name="connsiteX9" fmla="*/ 143648 w 918524"/>
              <a:gd name="connsiteY9" fmla="*/ 613293 h 923906"/>
              <a:gd name="connsiteX10" fmla="*/ 2063 w 918524"/>
              <a:gd name="connsiteY10" fmla="*/ 349269 h 923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8524" h="923906">
                <a:moveTo>
                  <a:pt x="2063" y="349269"/>
                </a:moveTo>
                <a:cubicBezTo>
                  <a:pt x="22155" y="284249"/>
                  <a:pt x="188002" y="281384"/>
                  <a:pt x="264202" y="223173"/>
                </a:cubicBezTo>
                <a:cubicBezTo>
                  <a:pt x="340402" y="164962"/>
                  <a:pt x="394242" y="0"/>
                  <a:pt x="459262" y="0"/>
                </a:cubicBezTo>
                <a:cubicBezTo>
                  <a:pt x="524282" y="0"/>
                  <a:pt x="578122" y="164962"/>
                  <a:pt x="654322" y="223173"/>
                </a:cubicBezTo>
                <a:cubicBezTo>
                  <a:pt x="730522" y="281384"/>
                  <a:pt x="896369" y="284249"/>
                  <a:pt x="916461" y="349269"/>
                </a:cubicBezTo>
                <a:cubicBezTo>
                  <a:pt x="936553" y="414289"/>
                  <a:pt x="803982" y="519105"/>
                  <a:pt x="774876" y="613293"/>
                </a:cubicBezTo>
                <a:cubicBezTo>
                  <a:pt x="745770" y="707481"/>
                  <a:pt x="794429" y="874213"/>
                  <a:pt x="741827" y="914398"/>
                </a:cubicBezTo>
                <a:cubicBezTo>
                  <a:pt x="689225" y="954583"/>
                  <a:pt x="553450" y="854400"/>
                  <a:pt x="459262" y="854400"/>
                </a:cubicBezTo>
                <a:cubicBezTo>
                  <a:pt x="365074" y="874399"/>
                  <a:pt x="257367" y="928196"/>
                  <a:pt x="176697" y="914398"/>
                </a:cubicBezTo>
                <a:cubicBezTo>
                  <a:pt x="96027" y="900600"/>
                  <a:pt x="172754" y="707481"/>
                  <a:pt x="143648" y="613293"/>
                </a:cubicBezTo>
                <a:cubicBezTo>
                  <a:pt x="114542" y="519105"/>
                  <a:pt x="-18029" y="414289"/>
                  <a:pt x="2063" y="349269"/>
                </a:cubicBezTo>
                <a:close/>
              </a:path>
            </a:pathLst>
          </a:custGeom>
          <a:solidFill>
            <a:srgbClr val="FFFF00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76275" y="1418222"/>
            <a:ext cx="3080906" cy="2941652"/>
            <a:chOff x="676275" y="1554149"/>
            <a:chExt cx="3080906" cy="2941652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421" y="1554149"/>
              <a:ext cx="3068760" cy="2045840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41" name="矩形 40"/>
            <p:cNvSpPr/>
            <p:nvPr/>
          </p:nvSpPr>
          <p:spPr>
            <a:xfrm>
              <a:off x="676275" y="3771901"/>
              <a:ext cx="3076575" cy="723900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342747" y="3943512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66750" y="4569067"/>
            <a:ext cx="3095625" cy="1744205"/>
            <a:chOff x="666750" y="4618495"/>
            <a:chExt cx="3095625" cy="1744205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0363" y="4618495"/>
              <a:ext cx="2598517" cy="1735810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43" name="矩形 42"/>
            <p:cNvSpPr/>
            <p:nvPr/>
          </p:nvSpPr>
          <p:spPr>
            <a:xfrm>
              <a:off x="666750" y="5915025"/>
              <a:ext cx="3095625" cy="447675"/>
            </a:xfrm>
            <a:prstGeom prst="rect">
              <a:avLst/>
            </a:prstGeom>
            <a:solidFill>
              <a:srgbClr val="FE80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304777" y="5971163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66988" y="4245038"/>
            <a:ext cx="2419587" cy="2055423"/>
            <a:chOff x="9166988" y="4245038"/>
            <a:chExt cx="2419587" cy="2055423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66988" y="4245038"/>
              <a:ext cx="2419498" cy="1612999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>
              <a:off x="9172180" y="5862311"/>
              <a:ext cx="2414395" cy="43815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512717" y="5920667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3538777" y="4504646"/>
            <a:ext cx="349769" cy="369419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8897700" y="5987238"/>
            <a:ext cx="569463" cy="601452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5" name="椭圆 44"/>
          <p:cNvSpPr/>
          <p:nvPr/>
        </p:nvSpPr>
        <p:spPr>
          <a:xfrm>
            <a:off x="6156588" y="5275342"/>
            <a:ext cx="401449" cy="424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6" name="椭圆 45"/>
          <p:cNvSpPr/>
          <p:nvPr/>
        </p:nvSpPr>
        <p:spPr>
          <a:xfrm>
            <a:off x="459333" y="5678263"/>
            <a:ext cx="401449" cy="424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15353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4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4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4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4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4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4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  <p:bldP spid="23" grpId="0" animBg="1"/>
      <p:bldP spid="25" grpId="0" animBg="1"/>
      <p:bldP spid="27" grpId="0" animBg="1"/>
      <p:bldP spid="32" grpId="0" animBg="1"/>
      <p:bldP spid="38" grpId="0" animBg="1"/>
      <p:bldP spid="45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07925" y="536160"/>
            <a:ext cx="3172406" cy="2762622"/>
            <a:chOff x="6832978" y="398374"/>
            <a:chExt cx="3172406" cy="2762622"/>
          </a:xfrm>
        </p:grpSpPr>
        <p:sp>
          <p:nvSpPr>
            <p:cNvPr id="39" name="矩形 38"/>
            <p:cNvSpPr/>
            <p:nvPr/>
          </p:nvSpPr>
          <p:spPr>
            <a:xfrm rot="21347325">
              <a:off x="6832978" y="398374"/>
              <a:ext cx="3172406" cy="27626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66068">
              <a:off x="6936114" y="566849"/>
              <a:ext cx="2905625" cy="1937083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</p:grpSp>
      <p:grpSp>
        <p:nvGrpSpPr>
          <p:cNvPr id="47" name="组合 46"/>
          <p:cNvGrpSpPr/>
          <p:nvPr/>
        </p:nvGrpSpPr>
        <p:grpSpPr>
          <a:xfrm>
            <a:off x="5719042" y="3351259"/>
            <a:ext cx="3202953" cy="2862021"/>
            <a:chOff x="5719042" y="3351259"/>
            <a:chExt cx="3202953" cy="2862021"/>
          </a:xfrm>
        </p:grpSpPr>
        <p:sp>
          <p:nvSpPr>
            <p:cNvPr id="46" name="矩形 45"/>
            <p:cNvSpPr/>
            <p:nvPr/>
          </p:nvSpPr>
          <p:spPr>
            <a:xfrm rot="408596">
              <a:off x="5719042" y="3351259"/>
              <a:ext cx="3202953" cy="28620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04062">
              <a:off x="5838825" y="3544889"/>
              <a:ext cx="3009899" cy="200659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878920" y="711152"/>
            <a:ext cx="3514395" cy="3142661"/>
            <a:chOff x="878920" y="711152"/>
            <a:chExt cx="3514395" cy="3142661"/>
          </a:xfrm>
        </p:grpSpPr>
        <p:sp>
          <p:nvSpPr>
            <p:cNvPr id="43" name="矩形 42"/>
            <p:cNvSpPr/>
            <p:nvPr/>
          </p:nvSpPr>
          <p:spPr>
            <a:xfrm rot="264276">
              <a:off x="878920" y="711152"/>
              <a:ext cx="3514395" cy="314266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7696">
              <a:off x="1010676" y="901669"/>
              <a:ext cx="3297331" cy="2198220"/>
            </a:xfrm>
            <a:prstGeom prst="rect">
              <a:avLst/>
            </a:prstGeom>
            <a:ln>
              <a:solidFill>
                <a:srgbClr val="12D5D0"/>
              </a:solidFill>
            </a:ln>
          </p:spPr>
        </p:pic>
      </p:grpSp>
      <p:sp>
        <p:nvSpPr>
          <p:cNvPr id="19" name="文本框 18"/>
          <p:cNvSpPr txBox="1"/>
          <p:nvPr/>
        </p:nvSpPr>
        <p:spPr>
          <a:xfrm flipH="1">
            <a:off x="1073152" y="4883837"/>
            <a:ext cx="2095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</a:p>
        </p:txBody>
      </p:sp>
      <p:sp>
        <p:nvSpPr>
          <p:cNvPr id="20" name="文本框 19"/>
          <p:cNvSpPr txBox="1"/>
          <p:nvPr/>
        </p:nvSpPr>
        <p:spPr>
          <a:xfrm flipH="1">
            <a:off x="1073152" y="5231658"/>
            <a:ext cx="2158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</a:p>
        </p:txBody>
      </p:sp>
      <p:sp>
        <p:nvSpPr>
          <p:cNvPr id="21" name="文本框 20"/>
          <p:cNvSpPr txBox="1"/>
          <p:nvPr/>
        </p:nvSpPr>
        <p:spPr>
          <a:xfrm flipH="1">
            <a:off x="1060627" y="5579479"/>
            <a:ext cx="2171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</a:p>
        </p:txBody>
      </p:sp>
      <p:sp>
        <p:nvSpPr>
          <p:cNvPr id="22" name="文本框 21"/>
          <p:cNvSpPr txBox="1"/>
          <p:nvPr/>
        </p:nvSpPr>
        <p:spPr>
          <a:xfrm flipH="1">
            <a:off x="3137305" y="5250986"/>
            <a:ext cx="1868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</a:p>
        </p:txBody>
      </p:sp>
      <p:sp>
        <p:nvSpPr>
          <p:cNvPr id="23" name="文本框 22"/>
          <p:cNvSpPr txBox="1"/>
          <p:nvPr/>
        </p:nvSpPr>
        <p:spPr>
          <a:xfrm flipH="1">
            <a:off x="3137304" y="5598807"/>
            <a:ext cx="2198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05.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输入图片说明文字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28746" y="899787"/>
            <a:ext cx="498805" cy="498805"/>
            <a:chOff x="816429" y="762000"/>
            <a:chExt cx="446314" cy="446314"/>
          </a:xfrm>
          <a:effectLst>
            <a:outerShdw blurRad="114300" dist="50800" dir="2700000" algn="tl" rotWithShape="0">
              <a:prstClr val="black">
                <a:alpha val="15000"/>
              </a:prstClr>
            </a:outerShdw>
          </a:effectLst>
        </p:grpSpPr>
        <p:sp>
          <p:nvSpPr>
            <p:cNvPr id="25" name="椭圆 24"/>
            <p:cNvSpPr/>
            <p:nvPr/>
          </p:nvSpPr>
          <p:spPr>
            <a:xfrm>
              <a:off x="816429" y="762000"/>
              <a:ext cx="446314" cy="446314"/>
            </a:xfrm>
            <a:prstGeom prst="ellipse">
              <a:avLst/>
            </a:prstGeom>
            <a:solidFill>
              <a:srgbClr val="FFC00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61841" y="827959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531429" y="468086"/>
            <a:ext cx="451698" cy="446314"/>
            <a:chOff x="6531429" y="468086"/>
            <a:chExt cx="451698" cy="446314"/>
          </a:xfrm>
        </p:grpSpPr>
        <p:sp>
          <p:nvSpPr>
            <p:cNvPr id="28" name="椭圆 27"/>
            <p:cNvSpPr/>
            <p:nvPr/>
          </p:nvSpPr>
          <p:spPr>
            <a:xfrm>
              <a:off x="6531429" y="468086"/>
              <a:ext cx="446314" cy="446314"/>
            </a:xfrm>
            <a:prstGeom prst="ellipse">
              <a:avLst/>
            </a:prstGeom>
            <a:solidFill>
              <a:srgbClr val="FE76A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553201" y="511629"/>
              <a:ext cx="4299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493204" y="5287736"/>
            <a:ext cx="446314" cy="446314"/>
            <a:chOff x="6226629" y="3516086"/>
            <a:chExt cx="446314" cy="446314"/>
          </a:xfrm>
        </p:grpSpPr>
        <p:sp>
          <p:nvSpPr>
            <p:cNvPr id="34" name="椭圆 33"/>
            <p:cNvSpPr/>
            <p:nvPr/>
          </p:nvSpPr>
          <p:spPr>
            <a:xfrm>
              <a:off x="6226629" y="3516086"/>
              <a:ext cx="446314" cy="446314"/>
            </a:xfrm>
            <a:prstGeom prst="ellipse">
              <a:avLst/>
            </a:prstGeom>
            <a:solidFill>
              <a:srgbClr val="92D05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6248401" y="3559629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21193881">
            <a:off x="3362325" y="2314575"/>
            <a:ext cx="2962275" cy="2428875"/>
            <a:chOff x="2333625" y="-238125"/>
            <a:chExt cx="2962275" cy="2428875"/>
          </a:xfrm>
        </p:grpSpPr>
        <p:sp>
          <p:nvSpPr>
            <p:cNvPr id="41" name="矩形 40"/>
            <p:cNvSpPr/>
            <p:nvPr/>
          </p:nvSpPr>
          <p:spPr>
            <a:xfrm>
              <a:off x="2333625" y="-238125"/>
              <a:ext cx="2962275" cy="242887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65" y="-161925"/>
              <a:ext cx="2451886" cy="1775166"/>
            </a:xfrm>
            <a:prstGeom prst="rect">
              <a:avLst/>
            </a:prstGeom>
          </p:spPr>
        </p:pic>
      </p:grpSp>
      <p:grpSp>
        <p:nvGrpSpPr>
          <p:cNvPr id="51" name="组合 50"/>
          <p:cNvGrpSpPr/>
          <p:nvPr/>
        </p:nvGrpSpPr>
        <p:grpSpPr>
          <a:xfrm>
            <a:off x="8543925" y="2905125"/>
            <a:ext cx="3076575" cy="2676525"/>
            <a:chOff x="8477250" y="2924175"/>
            <a:chExt cx="3076575" cy="2676525"/>
          </a:xfrm>
        </p:grpSpPr>
        <p:sp>
          <p:nvSpPr>
            <p:cNvPr id="50" name="矩形 49"/>
            <p:cNvSpPr/>
            <p:nvPr/>
          </p:nvSpPr>
          <p:spPr>
            <a:xfrm>
              <a:off x="8477250" y="2924175"/>
              <a:ext cx="3076575" cy="267652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3997" y="3202086"/>
              <a:ext cx="2962678" cy="1665025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8401050" y="2775857"/>
            <a:ext cx="453300" cy="446314"/>
            <a:chOff x="11430000" y="2928257"/>
            <a:chExt cx="453300" cy="446314"/>
          </a:xfrm>
        </p:grpSpPr>
        <p:sp>
          <p:nvSpPr>
            <p:cNvPr id="37" name="椭圆 36"/>
            <p:cNvSpPr/>
            <p:nvPr/>
          </p:nvSpPr>
          <p:spPr>
            <a:xfrm>
              <a:off x="11430000" y="2928257"/>
              <a:ext cx="446314" cy="446314"/>
            </a:xfrm>
            <a:prstGeom prst="ellipse">
              <a:avLst/>
            </a:prstGeom>
            <a:solidFill>
              <a:srgbClr val="12D5D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1451772" y="2954111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790575" y="5934075"/>
            <a:ext cx="3924300" cy="0"/>
          </a:xfrm>
          <a:prstGeom prst="line">
            <a:avLst/>
          </a:prstGeom>
          <a:ln>
            <a:solidFill>
              <a:srgbClr val="10C9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019175" y="5334000"/>
            <a:ext cx="0" cy="742950"/>
          </a:xfrm>
          <a:prstGeom prst="line">
            <a:avLst/>
          </a:prstGeom>
          <a:ln>
            <a:solidFill>
              <a:srgbClr val="10C9D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3167743" y="2351315"/>
            <a:ext cx="461653" cy="446314"/>
            <a:chOff x="3167743" y="2351315"/>
            <a:chExt cx="461653" cy="446314"/>
          </a:xfrm>
        </p:grpSpPr>
        <p:sp>
          <p:nvSpPr>
            <p:cNvPr id="31" name="椭圆 30"/>
            <p:cNvSpPr/>
            <p:nvPr/>
          </p:nvSpPr>
          <p:spPr>
            <a:xfrm>
              <a:off x="3167743" y="2351315"/>
              <a:ext cx="446314" cy="446314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205882" y="2399164"/>
              <a:ext cx="4235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5008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16665" y="1102725"/>
            <a:ext cx="3237989" cy="3336472"/>
            <a:chOff x="966977" y="1052621"/>
            <a:chExt cx="3237989" cy="333647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977" y="2230434"/>
              <a:ext cx="3237989" cy="2158659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13" name="任意多边形 12"/>
            <p:cNvSpPr/>
            <p:nvPr/>
          </p:nvSpPr>
          <p:spPr>
            <a:xfrm flipV="1">
              <a:off x="969603" y="1052621"/>
              <a:ext cx="3229418" cy="887506"/>
            </a:xfrm>
            <a:custGeom>
              <a:avLst/>
              <a:gdLst>
                <a:gd name="connsiteX0" fmla="*/ 0 w 3186953"/>
                <a:gd name="connsiteY0" fmla="*/ 887506 h 887506"/>
                <a:gd name="connsiteX1" fmla="*/ 3186953 w 3186953"/>
                <a:gd name="connsiteY1" fmla="*/ 887506 h 887506"/>
                <a:gd name="connsiteX2" fmla="*/ 3186953 w 3186953"/>
                <a:gd name="connsiteY2" fmla="*/ 147918 h 887506"/>
                <a:gd name="connsiteX3" fmla="*/ 1808196 w 3186953"/>
                <a:gd name="connsiteY3" fmla="*/ 147918 h 887506"/>
                <a:gd name="connsiteX4" fmla="*/ 1593477 w 3186953"/>
                <a:gd name="connsiteY4" fmla="*/ 0 h 887506"/>
                <a:gd name="connsiteX5" fmla="*/ 1378757 w 3186953"/>
                <a:gd name="connsiteY5" fmla="*/ 147918 h 887506"/>
                <a:gd name="connsiteX6" fmla="*/ 0 w 3186953"/>
                <a:gd name="connsiteY6" fmla="*/ 147918 h 887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86953" h="887506">
                  <a:moveTo>
                    <a:pt x="0" y="887506"/>
                  </a:moveTo>
                  <a:lnTo>
                    <a:pt x="3186953" y="887506"/>
                  </a:lnTo>
                  <a:lnTo>
                    <a:pt x="3186953" y="147918"/>
                  </a:lnTo>
                  <a:lnTo>
                    <a:pt x="1808196" y="147918"/>
                  </a:lnTo>
                  <a:lnTo>
                    <a:pt x="1593477" y="0"/>
                  </a:lnTo>
                  <a:lnTo>
                    <a:pt x="1378757" y="147918"/>
                  </a:lnTo>
                  <a:lnTo>
                    <a:pt x="0" y="147918"/>
                  </a:lnTo>
                  <a:close/>
                </a:path>
              </a:pathLst>
            </a:custGeom>
            <a:solidFill>
              <a:srgbClr val="FE76A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559859" y="1277471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487779" y="3679668"/>
            <a:ext cx="3202833" cy="2573214"/>
            <a:chOff x="4487779" y="3679668"/>
            <a:chExt cx="3202833" cy="2573214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6072" y="3679668"/>
              <a:ext cx="3194540" cy="2127563"/>
            </a:xfrm>
            <a:prstGeom prst="rect">
              <a:avLst/>
            </a:prstGeom>
            <a:ln>
              <a:solidFill>
                <a:srgbClr val="0EB6BE"/>
              </a:solidFill>
            </a:ln>
          </p:spPr>
        </p:pic>
        <p:sp>
          <p:nvSpPr>
            <p:cNvPr id="7" name="任意多边形 6"/>
            <p:cNvSpPr/>
            <p:nvPr/>
          </p:nvSpPr>
          <p:spPr>
            <a:xfrm>
              <a:off x="4487779" y="5378823"/>
              <a:ext cx="3202524" cy="874059"/>
            </a:xfrm>
            <a:custGeom>
              <a:avLst/>
              <a:gdLst>
                <a:gd name="connsiteX0" fmla="*/ 1573306 w 3146611"/>
                <a:gd name="connsiteY0" fmla="*/ 0 h 874059"/>
                <a:gd name="connsiteX1" fmla="*/ 1778680 w 3146611"/>
                <a:gd name="connsiteY1" fmla="*/ 161365 h 874059"/>
                <a:gd name="connsiteX2" fmla="*/ 3146611 w 3146611"/>
                <a:gd name="connsiteY2" fmla="*/ 161365 h 874059"/>
                <a:gd name="connsiteX3" fmla="*/ 3146611 w 3146611"/>
                <a:gd name="connsiteY3" fmla="*/ 874059 h 874059"/>
                <a:gd name="connsiteX4" fmla="*/ 0 w 3146611"/>
                <a:gd name="connsiteY4" fmla="*/ 874059 h 874059"/>
                <a:gd name="connsiteX5" fmla="*/ 0 w 3146611"/>
                <a:gd name="connsiteY5" fmla="*/ 161365 h 874059"/>
                <a:gd name="connsiteX6" fmla="*/ 1367932 w 3146611"/>
                <a:gd name="connsiteY6" fmla="*/ 161365 h 874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6611" h="874059">
                  <a:moveTo>
                    <a:pt x="1573306" y="0"/>
                  </a:moveTo>
                  <a:lnTo>
                    <a:pt x="1778680" y="161365"/>
                  </a:lnTo>
                  <a:lnTo>
                    <a:pt x="3146611" y="161365"/>
                  </a:lnTo>
                  <a:lnTo>
                    <a:pt x="3146611" y="874059"/>
                  </a:lnTo>
                  <a:lnTo>
                    <a:pt x="0" y="874059"/>
                  </a:lnTo>
                  <a:lnTo>
                    <a:pt x="0" y="161365"/>
                  </a:lnTo>
                  <a:lnTo>
                    <a:pt x="1367932" y="161365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100918" y="5706036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061158" y="3709816"/>
            <a:ext cx="3597441" cy="2574442"/>
            <a:chOff x="8061158" y="3709816"/>
            <a:chExt cx="3597441" cy="257444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86725" y="3709816"/>
              <a:ext cx="3555786" cy="2368153"/>
            </a:xfrm>
            <a:prstGeom prst="rect">
              <a:avLst/>
            </a:prstGeom>
            <a:ln>
              <a:solidFill>
                <a:srgbClr val="FFFF6A"/>
              </a:solidFill>
            </a:ln>
          </p:spPr>
        </p:pic>
        <p:sp>
          <p:nvSpPr>
            <p:cNvPr id="10" name="任意多边形 9"/>
            <p:cNvSpPr/>
            <p:nvPr/>
          </p:nvSpPr>
          <p:spPr>
            <a:xfrm>
              <a:off x="8061158" y="5410199"/>
              <a:ext cx="3597441" cy="874059"/>
            </a:xfrm>
            <a:custGeom>
              <a:avLst/>
              <a:gdLst>
                <a:gd name="connsiteX0" fmla="*/ 1573306 w 3146611"/>
                <a:gd name="connsiteY0" fmla="*/ 0 h 874059"/>
                <a:gd name="connsiteX1" fmla="*/ 1778680 w 3146611"/>
                <a:gd name="connsiteY1" fmla="*/ 161365 h 874059"/>
                <a:gd name="connsiteX2" fmla="*/ 3146611 w 3146611"/>
                <a:gd name="connsiteY2" fmla="*/ 161365 h 874059"/>
                <a:gd name="connsiteX3" fmla="*/ 3146611 w 3146611"/>
                <a:gd name="connsiteY3" fmla="*/ 874059 h 874059"/>
                <a:gd name="connsiteX4" fmla="*/ 0 w 3146611"/>
                <a:gd name="connsiteY4" fmla="*/ 874059 h 874059"/>
                <a:gd name="connsiteX5" fmla="*/ 0 w 3146611"/>
                <a:gd name="connsiteY5" fmla="*/ 161365 h 874059"/>
                <a:gd name="connsiteX6" fmla="*/ 1367932 w 3146611"/>
                <a:gd name="connsiteY6" fmla="*/ 161365 h 874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46611" h="874059">
                  <a:moveTo>
                    <a:pt x="1573306" y="0"/>
                  </a:moveTo>
                  <a:lnTo>
                    <a:pt x="1778680" y="161365"/>
                  </a:lnTo>
                  <a:lnTo>
                    <a:pt x="3146611" y="161365"/>
                  </a:lnTo>
                  <a:lnTo>
                    <a:pt x="3146611" y="874059"/>
                  </a:lnTo>
                  <a:lnTo>
                    <a:pt x="0" y="874059"/>
                  </a:lnTo>
                  <a:lnTo>
                    <a:pt x="0" y="161365"/>
                  </a:lnTo>
                  <a:lnTo>
                    <a:pt x="1367932" y="161365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973671" y="5732930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48951" y="488510"/>
            <a:ext cx="5247337" cy="2820178"/>
            <a:chOff x="5348951" y="488510"/>
            <a:chExt cx="5247337" cy="2820178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8951" y="501356"/>
              <a:ext cx="4205730" cy="2803820"/>
            </a:xfrm>
            <a:prstGeom prst="rect">
              <a:avLst/>
            </a:prstGeom>
            <a:ln>
              <a:solidFill>
                <a:srgbClr val="FFFF6A"/>
              </a:solidFill>
            </a:ln>
          </p:spPr>
        </p:pic>
        <p:sp>
          <p:nvSpPr>
            <p:cNvPr id="4" name="任意多边形 3"/>
            <p:cNvSpPr/>
            <p:nvPr/>
          </p:nvSpPr>
          <p:spPr>
            <a:xfrm rot="16200000">
              <a:off x="8601252" y="1313652"/>
              <a:ext cx="2820178" cy="1169894"/>
            </a:xfrm>
            <a:custGeom>
              <a:avLst/>
              <a:gdLst>
                <a:gd name="connsiteX0" fmla="*/ 2770095 w 2770095"/>
                <a:gd name="connsiteY0" fmla="*/ 134471 h 1169894"/>
                <a:gd name="connsiteX1" fmla="*/ 2770095 w 2770095"/>
                <a:gd name="connsiteY1" fmla="*/ 1169894 h 1169894"/>
                <a:gd name="connsiteX2" fmla="*/ 0 w 2770095"/>
                <a:gd name="connsiteY2" fmla="*/ 1169894 h 1169894"/>
                <a:gd name="connsiteX3" fmla="*/ 0 w 2770095"/>
                <a:gd name="connsiteY3" fmla="*/ 134471 h 1169894"/>
                <a:gd name="connsiteX4" fmla="*/ 1138518 w 2770095"/>
                <a:gd name="connsiteY4" fmla="*/ 134471 h 1169894"/>
                <a:gd name="connsiteX5" fmla="*/ 1385048 w 2770095"/>
                <a:gd name="connsiteY5" fmla="*/ 0 h 1169894"/>
                <a:gd name="connsiteX6" fmla="*/ 1631577 w 2770095"/>
                <a:gd name="connsiteY6" fmla="*/ 134471 h 116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70095" h="1169894">
                  <a:moveTo>
                    <a:pt x="2770095" y="134471"/>
                  </a:moveTo>
                  <a:lnTo>
                    <a:pt x="2770095" y="1169894"/>
                  </a:lnTo>
                  <a:lnTo>
                    <a:pt x="0" y="1169894"/>
                  </a:lnTo>
                  <a:lnTo>
                    <a:pt x="0" y="134471"/>
                  </a:lnTo>
                  <a:lnTo>
                    <a:pt x="1138518" y="134471"/>
                  </a:lnTo>
                  <a:lnTo>
                    <a:pt x="1385048" y="0"/>
                  </a:lnTo>
                  <a:lnTo>
                    <a:pt x="1631577" y="134471"/>
                  </a:lnTo>
                  <a:close/>
                </a:path>
              </a:pathLst>
            </a:custGeom>
            <a:solidFill>
              <a:srgbClr val="13E3DE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793941" y="1268507"/>
              <a:ext cx="64633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图片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说明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</a:t>
              </a:r>
            </a:p>
          </p:txBody>
        </p:sp>
      </p:grpSp>
      <p:sp>
        <p:nvSpPr>
          <p:cNvPr id="21" name="椭圆 20"/>
          <p:cNvSpPr/>
          <p:nvPr/>
        </p:nvSpPr>
        <p:spPr>
          <a:xfrm>
            <a:off x="6077257" y="2352602"/>
            <a:ext cx="348595" cy="368177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4" name="椭圆 23"/>
          <p:cNvSpPr/>
          <p:nvPr/>
        </p:nvSpPr>
        <p:spPr>
          <a:xfrm>
            <a:off x="4354323" y="4121586"/>
            <a:ext cx="349769" cy="369419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822662" y="5715390"/>
            <a:ext cx="569463" cy="601452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6" name="椭圆 25"/>
          <p:cNvSpPr/>
          <p:nvPr/>
        </p:nvSpPr>
        <p:spPr>
          <a:xfrm>
            <a:off x="10913939" y="3310617"/>
            <a:ext cx="401449" cy="424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7" name="椭圆 26"/>
          <p:cNvSpPr/>
          <p:nvPr/>
        </p:nvSpPr>
        <p:spPr>
          <a:xfrm>
            <a:off x="3709160" y="5332274"/>
            <a:ext cx="401449" cy="424000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8" name="椭圆 27"/>
          <p:cNvSpPr/>
          <p:nvPr/>
        </p:nvSpPr>
        <p:spPr>
          <a:xfrm>
            <a:off x="11890122" y="4377417"/>
            <a:ext cx="301878" cy="318836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7659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8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4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4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4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4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4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4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4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4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4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4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4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4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4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4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4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4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4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4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 rot="21402859">
            <a:off x="5254652" y="439441"/>
            <a:ext cx="3971925" cy="3527318"/>
            <a:chOff x="4686298" y="657225"/>
            <a:chExt cx="3971925" cy="3527318"/>
          </a:xfrm>
        </p:grpSpPr>
        <p:sp>
          <p:nvSpPr>
            <p:cNvPr id="12" name="矩形 11"/>
            <p:cNvSpPr/>
            <p:nvPr/>
          </p:nvSpPr>
          <p:spPr>
            <a:xfrm>
              <a:off x="4686298" y="657225"/>
              <a:ext cx="3971925" cy="352731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1822" y="816050"/>
              <a:ext cx="3787273" cy="2522323"/>
            </a:xfrm>
            <a:prstGeom prst="rect">
              <a:avLst/>
            </a:prstGeom>
          </p:spPr>
        </p:pic>
      </p:grpSp>
      <p:sp>
        <p:nvSpPr>
          <p:cNvPr id="8" name="椭圆 7"/>
          <p:cNvSpPr/>
          <p:nvPr/>
        </p:nvSpPr>
        <p:spPr>
          <a:xfrm>
            <a:off x="4483767" y="373480"/>
            <a:ext cx="971550" cy="971550"/>
          </a:xfrm>
          <a:prstGeom prst="ellipse">
            <a:avLst/>
          </a:prstGeom>
          <a:solidFill>
            <a:srgbClr val="FFFF0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8191">
            <a:off x="9098848" y="1979421"/>
            <a:ext cx="2660071" cy="1773380"/>
          </a:xfrm>
          <a:prstGeom prst="rect">
            <a:avLst/>
          </a:prstGeom>
          <a:ln>
            <a:solidFill>
              <a:srgbClr val="10C9D2"/>
            </a:solidFill>
          </a:ln>
        </p:spPr>
      </p:pic>
      <p:sp>
        <p:nvSpPr>
          <p:cNvPr id="9" name="椭圆 8"/>
          <p:cNvSpPr/>
          <p:nvPr/>
        </p:nvSpPr>
        <p:spPr>
          <a:xfrm>
            <a:off x="4059016" y="427664"/>
            <a:ext cx="628650" cy="628650"/>
          </a:xfrm>
          <a:prstGeom prst="ellipse">
            <a:avLst/>
          </a:prstGeom>
          <a:solidFill>
            <a:srgbClr val="68F2F2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418311" y="1798357"/>
            <a:ext cx="628650" cy="628650"/>
          </a:xfrm>
          <a:prstGeom prst="ellipse">
            <a:avLst/>
          </a:prstGeom>
          <a:solidFill>
            <a:srgbClr val="FE76A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7848475" y="3270021"/>
            <a:ext cx="3256352" cy="3198605"/>
            <a:chOff x="561975" y="295275"/>
            <a:chExt cx="3276600" cy="3218494"/>
          </a:xfrm>
        </p:grpSpPr>
        <p:sp>
          <p:nvSpPr>
            <p:cNvPr id="15" name="矩形 14"/>
            <p:cNvSpPr/>
            <p:nvPr/>
          </p:nvSpPr>
          <p:spPr>
            <a:xfrm>
              <a:off x="561975" y="295275"/>
              <a:ext cx="3276600" cy="32184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175" y="509091"/>
              <a:ext cx="3124200" cy="2086966"/>
            </a:xfrm>
            <a:prstGeom prst="rect">
              <a:avLst/>
            </a:prstGeom>
            <a:ln>
              <a:solidFill>
                <a:schemeClr val="bg2">
                  <a:lumMod val="90000"/>
                </a:schemeClr>
              </a:solidFill>
            </a:ln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659" y="3431052"/>
            <a:ext cx="2665115" cy="1774966"/>
          </a:xfrm>
          <a:prstGeom prst="rect">
            <a:avLst/>
          </a:prstGeom>
          <a:ln>
            <a:solidFill>
              <a:srgbClr val="10C9D2"/>
            </a:solidFill>
          </a:ln>
        </p:spPr>
      </p:pic>
      <p:grpSp>
        <p:nvGrpSpPr>
          <p:cNvPr id="59" name="组合 58"/>
          <p:cNvGrpSpPr/>
          <p:nvPr/>
        </p:nvGrpSpPr>
        <p:grpSpPr>
          <a:xfrm>
            <a:off x="585940" y="4643579"/>
            <a:ext cx="3602118" cy="906294"/>
            <a:chOff x="585940" y="4643579"/>
            <a:chExt cx="3602118" cy="906294"/>
          </a:xfrm>
        </p:grpSpPr>
        <p:sp>
          <p:nvSpPr>
            <p:cNvPr id="25" name="文本框 24"/>
            <p:cNvSpPr txBox="1"/>
            <p:nvPr/>
          </p:nvSpPr>
          <p:spPr>
            <a:xfrm>
              <a:off x="1126848" y="4643579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3CC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091476" y="4903542"/>
              <a:ext cx="30965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点击输入简要文字内容，文字内容需概括精炼，言简意赅的说明内容</a:t>
              </a: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85940" y="4665390"/>
              <a:ext cx="442830" cy="414075"/>
              <a:chOff x="523310" y="4665390"/>
              <a:chExt cx="442830" cy="414075"/>
            </a:xfrm>
          </p:grpSpPr>
          <p:sp>
            <p:nvSpPr>
              <p:cNvPr id="21" name="五角星 2"/>
              <p:cNvSpPr/>
              <p:nvPr/>
            </p:nvSpPr>
            <p:spPr>
              <a:xfrm rot="425293" flipH="1">
                <a:off x="533971" y="4665390"/>
                <a:ext cx="411662" cy="41407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D6E03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523310" y="4726755"/>
                <a:ext cx="44283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ln w="25400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  <a:ea typeface="方正超粗黑简体" panose="03000509000000000000" pitchFamily="65" charset="-122"/>
                  </a:rPr>
                  <a:t>04</a:t>
                </a:r>
                <a:endParaRPr lang="zh-CN" altLang="en-US" sz="1600" dirty="0">
                  <a:ln w="2540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3000509000000000000" pitchFamily="65" charset="-122"/>
                </a:endParaRPr>
              </a:p>
            </p:txBody>
          </p:sp>
        </p:grpSp>
      </p:grpSp>
      <p:sp>
        <p:nvSpPr>
          <p:cNvPr id="51" name="椭圆 50"/>
          <p:cNvSpPr/>
          <p:nvPr/>
        </p:nvSpPr>
        <p:spPr>
          <a:xfrm>
            <a:off x="8631969" y="-150525"/>
            <a:ext cx="971550" cy="971550"/>
          </a:xfrm>
          <a:prstGeom prst="ellipse">
            <a:avLst/>
          </a:prstGeom>
          <a:solidFill>
            <a:srgbClr val="FF97B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9817535" y="582247"/>
            <a:ext cx="616646" cy="616646"/>
          </a:xfrm>
          <a:prstGeom prst="ellipse">
            <a:avLst/>
          </a:prstGeom>
          <a:solidFill>
            <a:srgbClr val="10C9D2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11059699" y="260746"/>
            <a:ext cx="439194" cy="439194"/>
          </a:xfrm>
          <a:prstGeom prst="ellipse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636915" y="1199100"/>
            <a:ext cx="3590765" cy="992955"/>
            <a:chOff x="636915" y="1199100"/>
            <a:chExt cx="3590765" cy="992955"/>
          </a:xfrm>
        </p:grpSpPr>
        <p:sp>
          <p:nvSpPr>
            <p:cNvPr id="22" name="文本框 21"/>
            <p:cNvSpPr txBox="1"/>
            <p:nvPr/>
          </p:nvSpPr>
          <p:spPr>
            <a:xfrm>
              <a:off x="1112234" y="1199100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3CC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131098" y="1475720"/>
              <a:ext cx="30965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点击输入简要文字内容，文字内容需概括精炼，言简意赅的说明内容</a:t>
              </a: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36915" y="1278834"/>
              <a:ext cx="481757" cy="414075"/>
              <a:chOff x="7703161" y="1430319"/>
              <a:chExt cx="481757" cy="414075"/>
            </a:xfrm>
          </p:grpSpPr>
          <p:sp>
            <p:nvSpPr>
              <p:cNvPr id="46" name="五角星 2"/>
              <p:cNvSpPr/>
              <p:nvPr/>
            </p:nvSpPr>
            <p:spPr>
              <a:xfrm rot="20227648" flipH="1">
                <a:off x="7703161" y="1430319"/>
                <a:ext cx="411662" cy="41407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C4EF39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7742088" y="1488442"/>
                <a:ext cx="44283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ln w="25400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  <a:ea typeface="方正超粗黑简体" panose="03000509000000000000" pitchFamily="65" charset="-122"/>
                  </a:rPr>
                  <a:t>01</a:t>
                </a:r>
                <a:endParaRPr lang="zh-CN" altLang="en-US" sz="1600" dirty="0">
                  <a:ln w="2540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3000509000000000000" pitchFamily="65" charset="-122"/>
                </a:endParaRPr>
              </a:p>
            </p:txBody>
          </p:sp>
        </p:grpSp>
        <p:cxnSp>
          <p:nvCxnSpPr>
            <p:cNvPr id="6" name="直接连接符 5"/>
            <p:cNvCxnSpPr/>
            <p:nvPr/>
          </p:nvCxnSpPr>
          <p:spPr>
            <a:xfrm>
              <a:off x="839244" y="2192055"/>
              <a:ext cx="3319397" cy="0"/>
            </a:xfrm>
            <a:prstGeom prst="line">
              <a:avLst/>
            </a:prstGeom>
            <a:ln>
              <a:solidFill>
                <a:srgbClr val="10C9D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56"/>
          <p:cNvGrpSpPr/>
          <p:nvPr/>
        </p:nvGrpSpPr>
        <p:grpSpPr>
          <a:xfrm>
            <a:off x="622853" y="2353448"/>
            <a:ext cx="3611312" cy="1018141"/>
            <a:chOff x="622853" y="2353448"/>
            <a:chExt cx="3611312" cy="1018141"/>
          </a:xfrm>
        </p:grpSpPr>
        <p:sp>
          <p:nvSpPr>
            <p:cNvPr id="23" name="文本框 22"/>
            <p:cNvSpPr txBox="1"/>
            <p:nvPr/>
          </p:nvSpPr>
          <p:spPr>
            <a:xfrm>
              <a:off x="1147902" y="2353448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3CC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1137583" y="2600886"/>
              <a:ext cx="30965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点击输入简要文字内容，文字内容需概括精炼，言简意赅的说明内容</a:t>
              </a: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622853" y="2415060"/>
              <a:ext cx="445138" cy="414075"/>
              <a:chOff x="660431" y="2415060"/>
              <a:chExt cx="445138" cy="414075"/>
            </a:xfrm>
          </p:grpSpPr>
          <p:sp>
            <p:nvSpPr>
              <p:cNvPr id="17" name="五角星 2"/>
              <p:cNvSpPr/>
              <p:nvPr/>
            </p:nvSpPr>
            <p:spPr>
              <a:xfrm rot="425293" flipH="1">
                <a:off x="660431" y="2415060"/>
                <a:ext cx="411662" cy="41407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13CCDF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662739" y="2482909"/>
                <a:ext cx="44283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ln w="25400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  <a:ea typeface="方正超粗黑简体" panose="03000509000000000000" pitchFamily="65" charset="-122"/>
                  </a:rPr>
                  <a:t>02</a:t>
                </a:r>
                <a:endParaRPr lang="zh-CN" altLang="en-US" sz="1600" dirty="0">
                  <a:ln w="2540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3000509000000000000" pitchFamily="65" charset="-122"/>
                </a:endParaRPr>
              </a:p>
            </p:txBody>
          </p:sp>
        </p:grpSp>
        <p:cxnSp>
          <p:nvCxnSpPr>
            <p:cNvPr id="54" name="直接连接符 53"/>
            <p:cNvCxnSpPr/>
            <p:nvPr/>
          </p:nvCxnSpPr>
          <p:spPr>
            <a:xfrm>
              <a:off x="766175" y="3371589"/>
              <a:ext cx="3319397" cy="0"/>
            </a:xfrm>
            <a:prstGeom prst="line">
              <a:avLst/>
            </a:prstGeom>
            <a:ln>
              <a:solidFill>
                <a:srgbClr val="10C9D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/>
          <p:cNvGrpSpPr/>
          <p:nvPr/>
        </p:nvGrpSpPr>
        <p:grpSpPr>
          <a:xfrm>
            <a:off x="594277" y="3506912"/>
            <a:ext cx="3592448" cy="1017072"/>
            <a:chOff x="594277" y="3506912"/>
            <a:chExt cx="3592448" cy="1017072"/>
          </a:xfrm>
        </p:grpSpPr>
        <p:sp>
          <p:nvSpPr>
            <p:cNvPr id="24" name="文本框 23"/>
            <p:cNvSpPr txBox="1"/>
            <p:nvPr/>
          </p:nvSpPr>
          <p:spPr>
            <a:xfrm>
              <a:off x="1157497" y="3515171"/>
              <a:ext cx="187833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13CCD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输入标题文字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090143" y="3777933"/>
              <a:ext cx="3096582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点击输入简要文字内容，文字内容需概括精炼，言简意赅的说明内容</a:t>
              </a:r>
              <a:r>
                <a:rPr lang="en-US" altLang="zh-CN" sz="1200" dirty="0">
                  <a:solidFill>
                    <a:schemeClr val="bg2">
                      <a:lumMod val="7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594277" y="3506912"/>
              <a:ext cx="468250" cy="414075"/>
              <a:chOff x="569225" y="3481860"/>
              <a:chExt cx="468250" cy="414075"/>
            </a:xfrm>
          </p:grpSpPr>
          <p:sp>
            <p:nvSpPr>
              <p:cNvPr id="20" name="五角星 2"/>
              <p:cNvSpPr/>
              <p:nvPr/>
            </p:nvSpPr>
            <p:spPr>
              <a:xfrm rot="20074394" flipH="1">
                <a:off x="569225" y="3481860"/>
                <a:ext cx="411662" cy="414075"/>
              </a:xfrm>
              <a:custGeom>
                <a:avLst/>
                <a:gdLst>
                  <a:gd name="connsiteX0" fmla="*/ 1 w 914400"/>
                  <a:gd name="connsiteY0" fmla="*/ 349269 h 914400"/>
                  <a:gd name="connsiteX1" fmla="*/ 262140 w 914400"/>
                  <a:gd name="connsiteY1" fmla="*/ 223173 h 914400"/>
                  <a:gd name="connsiteX2" fmla="*/ 457200 w 914400"/>
                  <a:gd name="connsiteY2" fmla="*/ 0 h 914400"/>
                  <a:gd name="connsiteX3" fmla="*/ 652260 w 914400"/>
                  <a:gd name="connsiteY3" fmla="*/ 223173 h 914400"/>
                  <a:gd name="connsiteX4" fmla="*/ 914399 w 914400"/>
                  <a:gd name="connsiteY4" fmla="*/ 349269 h 914400"/>
                  <a:gd name="connsiteX5" fmla="*/ 772814 w 914400"/>
                  <a:gd name="connsiteY5" fmla="*/ 613293 h 914400"/>
                  <a:gd name="connsiteX6" fmla="*/ 739765 w 914400"/>
                  <a:gd name="connsiteY6" fmla="*/ 914398 h 914400"/>
                  <a:gd name="connsiteX7" fmla="*/ 457200 w 914400"/>
                  <a:gd name="connsiteY7" fmla="*/ 854400 h 914400"/>
                  <a:gd name="connsiteX8" fmla="*/ 174635 w 914400"/>
                  <a:gd name="connsiteY8" fmla="*/ 914398 h 914400"/>
                  <a:gd name="connsiteX9" fmla="*/ 141586 w 914400"/>
                  <a:gd name="connsiteY9" fmla="*/ 613293 h 914400"/>
                  <a:gd name="connsiteX10" fmla="*/ 1 w 914400"/>
                  <a:gd name="connsiteY10" fmla="*/ 349269 h 914400"/>
                  <a:gd name="connsiteX0" fmla="*/ 0 w 914398"/>
                  <a:gd name="connsiteY0" fmla="*/ 349269 h 923906"/>
                  <a:gd name="connsiteX1" fmla="*/ 262139 w 914398"/>
                  <a:gd name="connsiteY1" fmla="*/ 223173 h 923906"/>
                  <a:gd name="connsiteX2" fmla="*/ 457199 w 914398"/>
                  <a:gd name="connsiteY2" fmla="*/ 0 h 923906"/>
                  <a:gd name="connsiteX3" fmla="*/ 652259 w 914398"/>
                  <a:gd name="connsiteY3" fmla="*/ 223173 h 923906"/>
                  <a:gd name="connsiteX4" fmla="*/ 914398 w 914398"/>
                  <a:gd name="connsiteY4" fmla="*/ 349269 h 923906"/>
                  <a:gd name="connsiteX5" fmla="*/ 772813 w 914398"/>
                  <a:gd name="connsiteY5" fmla="*/ 613293 h 923906"/>
                  <a:gd name="connsiteX6" fmla="*/ 739764 w 914398"/>
                  <a:gd name="connsiteY6" fmla="*/ 914398 h 923906"/>
                  <a:gd name="connsiteX7" fmla="*/ 457199 w 914398"/>
                  <a:gd name="connsiteY7" fmla="*/ 854400 h 923906"/>
                  <a:gd name="connsiteX8" fmla="*/ 174634 w 914398"/>
                  <a:gd name="connsiteY8" fmla="*/ 914398 h 923906"/>
                  <a:gd name="connsiteX9" fmla="*/ 141585 w 914398"/>
                  <a:gd name="connsiteY9" fmla="*/ 613293 h 923906"/>
                  <a:gd name="connsiteX10" fmla="*/ 0 w 914398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0 w 916461"/>
                  <a:gd name="connsiteY0" fmla="*/ 349269 h 923906"/>
                  <a:gd name="connsiteX1" fmla="*/ 262139 w 916461"/>
                  <a:gd name="connsiteY1" fmla="*/ 223173 h 923906"/>
                  <a:gd name="connsiteX2" fmla="*/ 457199 w 916461"/>
                  <a:gd name="connsiteY2" fmla="*/ 0 h 923906"/>
                  <a:gd name="connsiteX3" fmla="*/ 652259 w 916461"/>
                  <a:gd name="connsiteY3" fmla="*/ 223173 h 923906"/>
                  <a:gd name="connsiteX4" fmla="*/ 914398 w 916461"/>
                  <a:gd name="connsiteY4" fmla="*/ 349269 h 923906"/>
                  <a:gd name="connsiteX5" fmla="*/ 772813 w 916461"/>
                  <a:gd name="connsiteY5" fmla="*/ 613293 h 923906"/>
                  <a:gd name="connsiteX6" fmla="*/ 739764 w 916461"/>
                  <a:gd name="connsiteY6" fmla="*/ 914398 h 923906"/>
                  <a:gd name="connsiteX7" fmla="*/ 457199 w 916461"/>
                  <a:gd name="connsiteY7" fmla="*/ 854400 h 923906"/>
                  <a:gd name="connsiteX8" fmla="*/ 174634 w 916461"/>
                  <a:gd name="connsiteY8" fmla="*/ 914398 h 923906"/>
                  <a:gd name="connsiteX9" fmla="*/ 141585 w 916461"/>
                  <a:gd name="connsiteY9" fmla="*/ 613293 h 923906"/>
                  <a:gd name="connsiteX10" fmla="*/ 0 w 916461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  <a:gd name="connsiteX0" fmla="*/ 2063 w 918524"/>
                  <a:gd name="connsiteY0" fmla="*/ 349269 h 923906"/>
                  <a:gd name="connsiteX1" fmla="*/ 264202 w 918524"/>
                  <a:gd name="connsiteY1" fmla="*/ 223173 h 923906"/>
                  <a:gd name="connsiteX2" fmla="*/ 459262 w 918524"/>
                  <a:gd name="connsiteY2" fmla="*/ 0 h 923906"/>
                  <a:gd name="connsiteX3" fmla="*/ 654322 w 918524"/>
                  <a:gd name="connsiteY3" fmla="*/ 223173 h 923906"/>
                  <a:gd name="connsiteX4" fmla="*/ 916461 w 918524"/>
                  <a:gd name="connsiteY4" fmla="*/ 349269 h 923906"/>
                  <a:gd name="connsiteX5" fmla="*/ 774876 w 918524"/>
                  <a:gd name="connsiteY5" fmla="*/ 613293 h 923906"/>
                  <a:gd name="connsiteX6" fmla="*/ 741827 w 918524"/>
                  <a:gd name="connsiteY6" fmla="*/ 914398 h 923906"/>
                  <a:gd name="connsiteX7" fmla="*/ 459262 w 918524"/>
                  <a:gd name="connsiteY7" fmla="*/ 854400 h 923906"/>
                  <a:gd name="connsiteX8" fmla="*/ 176697 w 918524"/>
                  <a:gd name="connsiteY8" fmla="*/ 914398 h 923906"/>
                  <a:gd name="connsiteX9" fmla="*/ 143648 w 918524"/>
                  <a:gd name="connsiteY9" fmla="*/ 613293 h 923906"/>
                  <a:gd name="connsiteX10" fmla="*/ 2063 w 918524"/>
                  <a:gd name="connsiteY10" fmla="*/ 349269 h 923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8524" h="923906">
                    <a:moveTo>
                      <a:pt x="2063" y="349269"/>
                    </a:moveTo>
                    <a:cubicBezTo>
                      <a:pt x="22155" y="284249"/>
                      <a:pt x="188002" y="281384"/>
                      <a:pt x="264202" y="223173"/>
                    </a:cubicBezTo>
                    <a:cubicBezTo>
                      <a:pt x="340402" y="164962"/>
                      <a:pt x="394242" y="0"/>
                      <a:pt x="459262" y="0"/>
                    </a:cubicBezTo>
                    <a:cubicBezTo>
                      <a:pt x="524282" y="0"/>
                      <a:pt x="578122" y="164962"/>
                      <a:pt x="654322" y="223173"/>
                    </a:cubicBezTo>
                    <a:cubicBezTo>
                      <a:pt x="730522" y="281384"/>
                      <a:pt x="896369" y="284249"/>
                      <a:pt x="916461" y="349269"/>
                    </a:cubicBezTo>
                    <a:cubicBezTo>
                      <a:pt x="936553" y="414289"/>
                      <a:pt x="803982" y="519105"/>
                      <a:pt x="774876" y="613293"/>
                    </a:cubicBezTo>
                    <a:cubicBezTo>
                      <a:pt x="745770" y="707481"/>
                      <a:pt x="794429" y="874213"/>
                      <a:pt x="741827" y="914398"/>
                    </a:cubicBezTo>
                    <a:cubicBezTo>
                      <a:pt x="689225" y="954583"/>
                      <a:pt x="553450" y="854400"/>
                      <a:pt x="459262" y="854400"/>
                    </a:cubicBezTo>
                    <a:cubicBezTo>
                      <a:pt x="365074" y="874399"/>
                      <a:pt x="257367" y="928196"/>
                      <a:pt x="176697" y="914398"/>
                    </a:cubicBezTo>
                    <a:cubicBezTo>
                      <a:pt x="96027" y="900600"/>
                      <a:pt x="172754" y="707481"/>
                      <a:pt x="143648" y="613293"/>
                    </a:cubicBezTo>
                    <a:cubicBezTo>
                      <a:pt x="114542" y="519105"/>
                      <a:pt x="-18029" y="414289"/>
                      <a:pt x="2063" y="349269"/>
                    </a:cubicBezTo>
                    <a:close/>
                  </a:path>
                </a:pathLst>
              </a:custGeom>
              <a:solidFill>
                <a:srgbClr val="FDDF03"/>
              </a:solidFill>
              <a:ln w="635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94645" y="3533497"/>
                <a:ext cx="442830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ln w="25400">
                      <a:noFill/>
                    </a:ln>
                    <a:solidFill>
                      <a:schemeClr val="bg1"/>
                    </a:solidFill>
                    <a:latin typeface="Impact" panose="020B0806030902050204" pitchFamily="34" charset="0"/>
                    <a:ea typeface="方正超粗黑简体" panose="03000509000000000000" pitchFamily="65" charset="-122"/>
                  </a:rPr>
                  <a:t>03</a:t>
                </a:r>
                <a:endParaRPr lang="zh-CN" altLang="en-US" sz="1600" dirty="0">
                  <a:ln w="25400">
                    <a:noFill/>
                  </a:ln>
                  <a:solidFill>
                    <a:schemeClr val="bg1"/>
                  </a:solidFill>
                  <a:latin typeface="Impact" panose="020B0806030902050204" pitchFamily="34" charset="0"/>
                  <a:ea typeface="方正超粗黑简体" panose="03000509000000000000" pitchFamily="65" charset="-122"/>
                </a:endParaRPr>
              </a:p>
            </p:txBody>
          </p:sp>
        </p:grpSp>
        <p:cxnSp>
          <p:nvCxnSpPr>
            <p:cNvPr id="55" name="直接连接符 54"/>
            <p:cNvCxnSpPr/>
            <p:nvPr/>
          </p:nvCxnSpPr>
          <p:spPr>
            <a:xfrm>
              <a:off x="816280" y="4523984"/>
              <a:ext cx="3319397" cy="0"/>
            </a:xfrm>
            <a:prstGeom prst="line">
              <a:avLst/>
            </a:prstGeom>
            <a:ln>
              <a:solidFill>
                <a:srgbClr val="10C9D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4522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51" grpId="0" animBg="1"/>
      <p:bldP spid="52" grpId="0" animBg="1"/>
      <p:bldP spid="5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6938945" y="3521095"/>
            <a:ext cx="4673902" cy="3588517"/>
            <a:chOff x="5095418" y="3163256"/>
            <a:chExt cx="4673902" cy="3588517"/>
          </a:xfrm>
        </p:grpSpPr>
        <p:sp>
          <p:nvSpPr>
            <p:cNvPr id="10" name="矩形 9"/>
            <p:cNvSpPr/>
            <p:nvPr/>
          </p:nvSpPr>
          <p:spPr>
            <a:xfrm rot="243785">
              <a:off x="5095418" y="3163256"/>
              <a:ext cx="4673902" cy="358851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75216">
              <a:off x="5255066" y="3486365"/>
              <a:ext cx="4385773" cy="2923848"/>
            </a:xfrm>
            <a:prstGeom prst="rect">
              <a:avLst/>
            </a:prstGeom>
            <a:ln>
              <a:solidFill>
                <a:srgbClr val="10C9D2"/>
              </a:solidFill>
            </a:ln>
          </p:spPr>
        </p:pic>
        <p:sp>
          <p:nvSpPr>
            <p:cNvPr id="11" name="矩形 10"/>
            <p:cNvSpPr/>
            <p:nvPr/>
          </p:nvSpPr>
          <p:spPr>
            <a:xfrm rot="271692">
              <a:off x="5171204" y="5745465"/>
              <a:ext cx="4386490" cy="85177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 rot="278569">
              <a:off x="6074219" y="591329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680408" y="3297890"/>
            <a:ext cx="4228543" cy="3320570"/>
            <a:chOff x="1170175" y="2882076"/>
            <a:chExt cx="4633679" cy="3638713"/>
          </a:xfrm>
        </p:grpSpPr>
        <p:sp>
          <p:nvSpPr>
            <p:cNvPr id="34" name="矩形 33"/>
            <p:cNvSpPr/>
            <p:nvPr/>
          </p:nvSpPr>
          <p:spPr>
            <a:xfrm rot="21412017">
              <a:off x="1170175" y="2882076"/>
              <a:ext cx="4633679" cy="3638713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19614">
              <a:off x="1322168" y="3289406"/>
              <a:ext cx="4326515" cy="2890111"/>
            </a:xfrm>
            <a:prstGeom prst="rect">
              <a:avLst/>
            </a:prstGeom>
            <a:ln>
              <a:solidFill>
                <a:srgbClr val="0EB6BE"/>
              </a:solidFill>
            </a:ln>
          </p:spPr>
        </p:pic>
        <p:sp>
          <p:nvSpPr>
            <p:cNvPr id="2" name="矩形 1"/>
            <p:cNvSpPr/>
            <p:nvPr/>
          </p:nvSpPr>
          <p:spPr>
            <a:xfrm rot="21398624">
              <a:off x="1387206" y="5740474"/>
              <a:ext cx="4353011" cy="685780"/>
            </a:xfrm>
            <a:prstGeom prst="rect">
              <a:avLst/>
            </a:prstGeom>
            <a:solidFill>
              <a:srgbClr val="FE6A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 rot="21444126">
              <a:off x="2349154" y="5833589"/>
              <a:ext cx="2450790" cy="438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7840" y="371310"/>
            <a:ext cx="3984733" cy="2790114"/>
            <a:chOff x="587267" y="266089"/>
            <a:chExt cx="4135005" cy="2895335"/>
          </a:xfrm>
        </p:grpSpPr>
        <p:grpSp>
          <p:nvGrpSpPr>
            <p:cNvPr id="18" name="组合 17"/>
            <p:cNvGrpSpPr/>
            <p:nvPr/>
          </p:nvGrpSpPr>
          <p:grpSpPr>
            <a:xfrm rot="171895">
              <a:off x="587267" y="266089"/>
              <a:ext cx="4135005" cy="2895335"/>
              <a:chOff x="3210982" y="705409"/>
              <a:chExt cx="3438173" cy="2407413"/>
            </a:xfrm>
          </p:grpSpPr>
          <p:sp>
            <p:nvSpPr>
              <p:cNvPr id="12" name="流程图: 过程 11"/>
              <p:cNvSpPr/>
              <p:nvPr/>
            </p:nvSpPr>
            <p:spPr>
              <a:xfrm>
                <a:off x="3210982" y="705409"/>
                <a:ext cx="3438173" cy="2407413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rgbClr val="5FDEF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04476" y="816278"/>
                <a:ext cx="3245389" cy="2167920"/>
              </a:xfrm>
              <a:prstGeom prst="rect">
                <a:avLst/>
              </a:prstGeom>
            </p:spPr>
          </p:pic>
        </p:grpSp>
        <p:sp>
          <p:nvSpPr>
            <p:cNvPr id="35" name="矩形 34"/>
            <p:cNvSpPr/>
            <p:nvPr/>
          </p:nvSpPr>
          <p:spPr>
            <a:xfrm rot="160700">
              <a:off x="654245" y="2405475"/>
              <a:ext cx="3907861" cy="625820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 rot="230231">
              <a:off x="1337515" y="2474222"/>
              <a:ext cx="2320853" cy="415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38" name="椭圆 37"/>
          <p:cNvSpPr/>
          <p:nvPr/>
        </p:nvSpPr>
        <p:spPr>
          <a:xfrm>
            <a:off x="1315816" y="5283869"/>
            <a:ext cx="628650" cy="628650"/>
          </a:xfrm>
          <a:prstGeom prst="ellipse">
            <a:avLst/>
          </a:prstGeom>
          <a:solidFill>
            <a:srgbClr val="68F2F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-159971" y="5567168"/>
            <a:ext cx="765452" cy="765452"/>
          </a:xfrm>
          <a:prstGeom prst="ellipse">
            <a:avLst/>
          </a:prstGeom>
          <a:solidFill>
            <a:srgbClr val="10C9D2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33708" y="3297010"/>
            <a:ext cx="971550" cy="971550"/>
          </a:xfrm>
          <a:prstGeom prst="ellipse">
            <a:avLst/>
          </a:prstGeom>
          <a:solidFill>
            <a:srgbClr val="FF97B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489978" y="2942387"/>
            <a:ext cx="616646" cy="616646"/>
          </a:xfrm>
          <a:prstGeom prst="ellipse">
            <a:avLst/>
          </a:pr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8439162" y="527527"/>
            <a:ext cx="3658103" cy="2921212"/>
            <a:chOff x="8439162" y="662649"/>
            <a:chExt cx="3488895" cy="2786089"/>
          </a:xfrm>
        </p:grpSpPr>
        <p:grpSp>
          <p:nvGrpSpPr>
            <p:cNvPr id="24" name="组合 23"/>
            <p:cNvGrpSpPr/>
            <p:nvPr/>
          </p:nvGrpSpPr>
          <p:grpSpPr>
            <a:xfrm>
              <a:off x="8439162" y="662649"/>
              <a:ext cx="3488895" cy="2786089"/>
              <a:chOff x="8732714" y="1856809"/>
              <a:chExt cx="3277938" cy="2617628"/>
            </a:xfrm>
          </p:grpSpPr>
          <p:sp>
            <p:nvSpPr>
              <p:cNvPr id="6" name="流程图: 过程 5"/>
              <p:cNvSpPr/>
              <p:nvPr/>
            </p:nvSpPr>
            <p:spPr>
              <a:xfrm rot="173072">
                <a:off x="8732714" y="1856809"/>
                <a:ext cx="3277938" cy="2617628"/>
              </a:xfrm>
              <a:prstGeom prst="flowChartProcess">
                <a:avLst/>
              </a:prstGeom>
              <a:solidFill>
                <a:schemeClr val="bg1"/>
              </a:solidFill>
              <a:ln>
                <a:solidFill>
                  <a:srgbClr val="5FDEF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2382">
                <a:off x="8865141" y="2144248"/>
                <a:ext cx="3004254" cy="2006841"/>
              </a:xfrm>
              <a:prstGeom prst="rect">
                <a:avLst/>
              </a:prstGeom>
            </p:spPr>
          </p:pic>
        </p:grpSp>
        <p:sp>
          <p:nvSpPr>
            <p:cNvPr id="43" name="矩形 42"/>
            <p:cNvSpPr/>
            <p:nvPr/>
          </p:nvSpPr>
          <p:spPr>
            <a:xfrm rot="194444">
              <a:off x="8521209" y="2653590"/>
              <a:ext cx="3218098" cy="64292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 rot="157629">
              <a:off x="9110412" y="2775189"/>
              <a:ext cx="2133059" cy="381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09631" y="537663"/>
            <a:ext cx="3452910" cy="2406135"/>
            <a:chOff x="5034344" y="648874"/>
            <a:chExt cx="3452910" cy="2406135"/>
          </a:xfrm>
        </p:grpSpPr>
        <p:grpSp>
          <p:nvGrpSpPr>
            <p:cNvPr id="20" name="组合 19"/>
            <p:cNvGrpSpPr/>
            <p:nvPr/>
          </p:nvGrpSpPr>
          <p:grpSpPr>
            <a:xfrm>
              <a:off x="5034344" y="648874"/>
              <a:ext cx="3452910" cy="2406135"/>
              <a:chOff x="7190175" y="-134341"/>
              <a:chExt cx="3452910" cy="2406135"/>
            </a:xfrm>
          </p:grpSpPr>
          <p:sp>
            <p:nvSpPr>
              <p:cNvPr id="3" name="流程图: 过程 2"/>
              <p:cNvSpPr/>
              <p:nvPr/>
            </p:nvSpPr>
            <p:spPr>
              <a:xfrm rot="21179299">
                <a:off x="7190175" y="-134341"/>
                <a:ext cx="3452910" cy="2406135"/>
              </a:xfrm>
              <a:prstGeom prst="flowChartProcess">
                <a:avLst/>
              </a:prstGeom>
              <a:solidFill>
                <a:schemeClr val="bg1"/>
              </a:solidFill>
              <a:ln w="3175">
                <a:solidFill>
                  <a:srgbClr val="10C9D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1172154">
                <a:off x="7349370" y="11133"/>
                <a:ext cx="3147057" cy="2098038"/>
              </a:xfrm>
              <a:prstGeom prst="rect">
                <a:avLst/>
              </a:prstGeom>
            </p:spPr>
          </p:pic>
        </p:grpSp>
        <p:sp>
          <p:nvSpPr>
            <p:cNvPr id="46" name="矩形 45"/>
            <p:cNvSpPr/>
            <p:nvPr/>
          </p:nvSpPr>
          <p:spPr>
            <a:xfrm rot="21169260">
              <a:off x="5281183" y="2340539"/>
              <a:ext cx="3181369" cy="55426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 rot="21187018">
              <a:off x="5714127" y="2386993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42" name="椭圆 41"/>
          <p:cNvSpPr/>
          <p:nvPr/>
        </p:nvSpPr>
        <p:spPr>
          <a:xfrm>
            <a:off x="4720683" y="1792986"/>
            <a:ext cx="439194" cy="439194"/>
          </a:xfrm>
          <a:prstGeom prst="ellipse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592284" y="5513891"/>
            <a:ext cx="971550" cy="971550"/>
          </a:xfrm>
          <a:prstGeom prst="ellipse">
            <a:avLst/>
          </a:prstGeom>
          <a:solidFill>
            <a:srgbClr val="FFFF0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069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6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60000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3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 p14:presetBounceEnd="60000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 p14:presetBounceEnd="60000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nodeType="withEffect">
                                      <p:stCondLst>
                                        <p:cond delay="4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2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37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43697" y="934441"/>
            <a:ext cx="3473143" cy="2320059"/>
            <a:chOff x="543697" y="934441"/>
            <a:chExt cx="3473143" cy="232005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97" y="934441"/>
              <a:ext cx="3473143" cy="2320059"/>
            </a:xfrm>
            <a:prstGeom prst="rect">
              <a:avLst/>
            </a:prstGeom>
            <a:ln>
              <a:solidFill>
                <a:srgbClr val="13CCDF"/>
              </a:solidFill>
            </a:ln>
          </p:spPr>
        </p:pic>
        <p:sp>
          <p:nvSpPr>
            <p:cNvPr id="22" name="矩形 21"/>
            <p:cNvSpPr/>
            <p:nvPr/>
          </p:nvSpPr>
          <p:spPr>
            <a:xfrm>
              <a:off x="547617" y="2413020"/>
              <a:ext cx="3450843" cy="741595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300019" y="2566248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8200768" y="1560721"/>
            <a:ext cx="32045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花的事业是尊贵的，果的事业是甜美的。让我们都来做叶的事业吧，因为叶，是平凡而谦逊地垂着绿荫。”我们深切地感受着教师职业的辛劳与荣光，因为她代表着一份责任、一种使命；我们深深地知道，我们不是栋梁，但我们的事业是栋梁！我们不是未来，但我们的学生是未来！当人们把更多的热情与尊重、理解与关怀给予了我们，便有了更加不寻常的意义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188941" y="940212"/>
            <a:ext cx="3433541" cy="2289027"/>
            <a:chOff x="4188941" y="940212"/>
            <a:chExt cx="3433541" cy="228902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8941" y="940212"/>
              <a:ext cx="3433541" cy="2289027"/>
            </a:xfrm>
            <a:prstGeom prst="rect">
              <a:avLst/>
            </a:prstGeom>
            <a:ln>
              <a:solidFill>
                <a:srgbClr val="13CCDF"/>
              </a:solidFill>
            </a:ln>
          </p:spPr>
        </p:pic>
        <p:sp>
          <p:nvSpPr>
            <p:cNvPr id="23" name="矩形 22"/>
            <p:cNvSpPr/>
            <p:nvPr/>
          </p:nvSpPr>
          <p:spPr>
            <a:xfrm>
              <a:off x="4188941" y="2419141"/>
              <a:ext cx="3430919" cy="769581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4875240" y="257036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33838" y="3583631"/>
            <a:ext cx="3487359" cy="2311235"/>
            <a:chOff x="533838" y="3583631"/>
            <a:chExt cx="3487359" cy="231123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545" y="3583631"/>
              <a:ext cx="3470323" cy="2311235"/>
            </a:xfrm>
            <a:prstGeom prst="rect">
              <a:avLst/>
            </a:prstGeom>
            <a:ln>
              <a:solidFill>
                <a:srgbClr val="13CCDF"/>
              </a:solidFill>
            </a:ln>
          </p:spPr>
        </p:pic>
        <p:sp>
          <p:nvSpPr>
            <p:cNvPr id="24" name="矩形 23"/>
            <p:cNvSpPr/>
            <p:nvPr/>
          </p:nvSpPr>
          <p:spPr>
            <a:xfrm>
              <a:off x="533838" y="5136284"/>
              <a:ext cx="3487359" cy="671633"/>
            </a:xfrm>
            <a:prstGeom prst="rect">
              <a:avLst/>
            </a:prstGeom>
            <a:solidFill>
              <a:schemeClr val="bg1"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1217641" y="5251783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78037" y="3590207"/>
            <a:ext cx="3458439" cy="2287153"/>
            <a:chOff x="4178037" y="3590207"/>
            <a:chExt cx="3458439" cy="228715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1561" y="3590207"/>
              <a:ext cx="3454915" cy="2287153"/>
            </a:xfrm>
            <a:prstGeom prst="rect">
              <a:avLst/>
            </a:prstGeom>
            <a:ln>
              <a:solidFill>
                <a:srgbClr val="13CCDF"/>
              </a:solidFill>
            </a:ln>
          </p:spPr>
        </p:pic>
        <p:sp>
          <p:nvSpPr>
            <p:cNvPr id="25" name="矩形 24"/>
            <p:cNvSpPr/>
            <p:nvPr/>
          </p:nvSpPr>
          <p:spPr>
            <a:xfrm>
              <a:off x="4178037" y="5147652"/>
              <a:ext cx="3449693" cy="685626"/>
            </a:xfrm>
            <a:prstGeom prst="rect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4862884" y="527649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输入图片说明文字</a:t>
              </a:r>
            </a:p>
          </p:txBody>
        </p:sp>
      </p:grpSp>
      <p:sp>
        <p:nvSpPr>
          <p:cNvPr id="54" name="椭圆 53"/>
          <p:cNvSpPr/>
          <p:nvPr/>
        </p:nvSpPr>
        <p:spPr>
          <a:xfrm>
            <a:off x="7249601" y="3042526"/>
            <a:ext cx="581563" cy="614234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802906" y="3316658"/>
            <a:ext cx="398392" cy="420773"/>
          </a:xfrm>
          <a:prstGeom prst="ellipse">
            <a:avLst/>
          </a:prstGeom>
          <a:solidFill>
            <a:schemeClr val="bg1">
              <a:alpha val="60000"/>
            </a:schemeClr>
          </a:solidFill>
          <a:ln w="50800">
            <a:solidFill>
              <a:srgbClr val="13CC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10978798" y="5679286"/>
            <a:ext cx="628650" cy="628650"/>
          </a:xfrm>
          <a:prstGeom prst="ellipse">
            <a:avLst/>
          </a:prstGeom>
          <a:solidFill>
            <a:srgbClr val="68F2F2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8946958" y="5314072"/>
            <a:ext cx="765452" cy="765452"/>
          </a:xfrm>
          <a:prstGeom prst="ellipse">
            <a:avLst/>
          </a:prstGeom>
          <a:solidFill>
            <a:srgbClr val="10C9D2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10646119" y="4409119"/>
            <a:ext cx="971550" cy="971550"/>
          </a:xfrm>
          <a:prstGeom prst="ellipse">
            <a:avLst/>
          </a:prstGeom>
          <a:solidFill>
            <a:srgbClr val="FF97B0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11250919" y="3757933"/>
            <a:ext cx="616646" cy="616646"/>
          </a:xfrm>
          <a:prstGeom prst="ellipse">
            <a:avLst/>
          </a:prstGeom>
          <a:solidFill>
            <a:srgbClr val="FFC000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10614855" y="952728"/>
            <a:ext cx="439194" cy="439194"/>
          </a:xfrm>
          <a:prstGeom prst="ellipse">
            <a:avLst/>
          </a:prstGeom>
          <a:solidFill>
            <a:srgbClr val="92D050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9537677" y="5107974"/>
            <a:ext cx="971550" cy="971550"/>
          </a:xfrm>
          <a:prstGeom prst="ellipse">
            <a:avLst/>
          </a:prstGeom>
          <a:solidFill>
            <a:srgbClr val="FFFF00">
              <a:alpha val="6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8933936" y="117389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0EB6B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输入标题文字</a:t>
            </a:r>
          </a:p>
        </p:txBody>
      </p:sp>
    </p:spTree>
    <p:extLst>
      <p:ext uri="{BB962C8B-B14F-4D97-AF65-F5344CB8AC3E}">
        <p14:creationId xmlns:p14="http://schemas.microsoft.com/office/powerpoint/2010/main" val="1659664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54" grpId="0" animBg="1"/>
          <p:bldP spid="55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3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8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/>
          <p:bldP spid="54" grpId="0" animBg="1"/>
          <p:bldP spid="55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12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1783829" y="3897443"/>
            <a:ext cx="9338872" cy="1049311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2189892" y="3789743"/>
            <a:ext cx="8603026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感谢您为教育事业发展付出的努力！</a:t>
            </a:r>
          </a:p>
        </p:txBody>
      </p:sp>
      <p:sp>
        <p:nvSpPr>
          <p:cNvPr id="4" name="矩形 3"/>
          <p:cNvSpPr/>
          <p:nvPr/>
        </p:nvSpPr>
        <p:spPr>
          <a:xfrm>
            <a:off x="8933219" y="-812627"/>
            <a:ext cx="1170899" cy="76947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950348" y="4489672"/>
            <a:ext cx="72131" cy="721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-1038716" y="1957741"/>
            <a:ext cx="72131" cy="72131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17433" y="3154446"/>
            <a:ext cx="68403" cy="6840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-213363" y="3670586"/>
            <a:ext cx="144261" cy="14426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710674" y="3961983"/>
            <a:ext cx="126227" cy="126227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-308961" y="2463884"/>
            <a:ext cx="68403" cy="6840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785870" y="4782427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-97029" y="5274553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316019" y="3150733"/>
            <a:ext cx="72131" cy="72131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651805" y="4019227"/>
            <a:ext cx="72131" cy="721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169379" y="2748957"/>
            <a:ext cx="68403" cy="6840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1181633" y="2865047"/>
            <a:ext cx="144261" cy="14426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-609205" y="4032744"/>
            <a:ext cx="126227" cy="126227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2467160" y="5058770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666766" y="4376938"/>
            <a:ext cx="68403" cy="68403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784242" y="4335664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-65106" y="715124"/>
            <a:ext cx="72131" cy="7213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900205" y="1183568"/>
            <a:ext cx="72131" cy="72131"/>
          </a:xfrm>
          <a:prstGeom prst="ellipse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-211746" y="313348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-199492" y="429438"/>
            <a:ext cx="144261" cy="14426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3696095" y="1197085"/>
            <a:ext cx="126227" cy="126227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000685" y="1689711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-200634" y="1007879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3945917" y="1500005"/>
            <a:ext cx="68403" cy="684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2825864" y="2695395"/>
            <a:ext cx="741741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7200" b="1" dirty="0">
                <a:solidFill>
                  <a:srgbClr val="FFFF00"/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点燃</a:t>
            </a:r>
            <a:r>
              <a:rPr lang="zh-CN" altLang="en-US" sz="4800" b="1" dirty="0">
                <a:solidFill>
                  <a:srgbClr val="FFFF00"/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激情，成就</a:t>
            </a:r>
            <a:r>
              <a:rPr lang="zh-CN" altLang="en-US" sz="6600" b="1" dirty="0">
                <a:solidFill>
                  <a:srgbClr val="FFFF00"/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梦想</a:t>
            </a:r>
            <a:r>
              <a:rPr lang="zh-CN" altLang="en-US" sz="4800" b="1" dirty="0">
                <a:solidFill>
                  <a:srgbClr val="FFFF00"/>
                </a:solidFill>
                <a:effectLst>
                  <a:outerShdw sx="1000" sy="1000" algn="ctr" rotWithShape="0">
                    <a:srgbClr val="00000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4800" b="1" dirty="0">
              <a:solidFill>
                <a:srgbClr val="FFFF00"/>
              </a:solidFill>
              <a:effectLst>
                <a:outerShdw sx="1000" sy="1000" algn="ctr" rotWithShape="0">
                  <a:srgbClr val="00000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374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 C 0.18282 0.00093 0.1961 0.12685 0.29584 0.12361 C 0.39545 0.11968 0.51576 0.03519 0.60339 0.02708 C 0.69089 0.01921 0.75847 0.07384 0.82097 0.07546 C 0.8836 0.07731 0.93672 0.04444 0.97917 0.03796 C 1.02201 0.03125 1.05065 0.03819 1.07982 0.04468 " pathEditMode="relative" rAng="0" ptsTypes="AAAAAA">
                                      <p:cBhvr>
                                        <p:cTn id="27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61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77778E-7 0.004 C 0.09792 -0.00739 0.22986 -0.03172 0.33906 -0.02125 C 0.44757 -0.01078 0.55781 0.06129 0.65295 0.06837 C 0.74757 0.07546 0.83646 0.02125 0.90799 0.02064 C 0.97951 0.01971 1.03663 0.07084 1.08333 0.06344 C 1.12969 0.05574 1.15069 0.05112 1.18264 0.04466 " pathEditMode="relative" rAng="0" ptsTypes="AAAAAA">
                                      <p:cBhvr>
                                        <p:cTn id="32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132" y="178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-4.44444E-6 C 0.11524 0.01042 0.20177 -0.08055 0.30287 -0.07685 C 0.4043 -0.07314 0.51914 0.01112 0.60782 0.02362 C 0.69636 0.03565 0.77227 -0.00439 0.83451 -0.0037 C 0.89675 -0.00347 0.93854 0.03241 0.98125 0.02639 C 1.02357 0.01945 1.05495 0.01135 1.07904 -0.00069 " pathEditMode="relative" rAng="0" ptsTypes="AAAAAA">
                                      <p:cBhvr>
                                        <p:cTn id="37" dur="4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2523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04167E-6 1.11111E-6 C 0.21419 0.00602 0.22213 0.07685 0.32669 0.08032 C 0.43125 0.08403 0.53607 0.02153 0.62708 0.02083 C 0.7181 0.02014 0.81016 0.07407 0.87318 0.07569 C 0.9362 0.07755 0.96471 0.03217 1.00495 0.03171 C 1.04466 0.03125 1.08086 0.04792 1.10872 0.05602 " pathEditMode="relative" rAng="0" ptsTypes="AAAAAA">
                                      <p:cBhvr>
                                        <p:cTn id="42" dur="4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00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45833E-6 2.96296E-6 C 0.20586 0.03588 0.26133 0.1199 0.34857 0.12037 C 0.43568 0.12037 0.51576 0.09143 0.55612 0.07523 C 0.59649 0.05879 0.64649 0.03588 0.70755 0.03611 C 0.76823 0.0368 0.88099 0.07801 0.92123 0.07731 C 0.96081 0.07708 1.07357 0.07569 1.10873 0.05555 " pathEditMode="relative" rAng="0" ptsTypes="AAAAAA">
                                      <p:cBhvr>
                                        <p:cTn id="47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601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10782 -0.01852 C 0.2099 -0.03921 0.32431 -0.06885 0.41545 -0.06175 C 0.50695 -0.05403 0.57657 0.01852 0.65486 0.02624 C 0.73351 0.03365 0.81528 -0.01636 0.88577 -0.01605 C 0.95608 -0.01575 1.03455 0.0355 1.07726 0.02902 C 1.11962 0.02254 1.16962 0.01235 1.19393 0.00031 " pathEditMode="relative" rAng="0" ptsTypes="AAAAAA">
                                      <p:cBhvr>
                                        <p:cTn id="52" dur="3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6" y="18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79167E-6 -4.44444E-6 C 0.08945 -0.00949 0.23541 0.11343 0.33333 0.11482 C 0.43125 0.11598 0.52265 0.01158 0.5875 0.0088 C 0.65234 0.00556 0.71289 0.05764 0.77942 0.06158 C 0.84557 0.06528 0.94322 0.03843 0.9858 0.03195 C 1.02825 0.02524 1.0513 0.0419 1.08059 0.03681 " pathEditMode="relative" rAng="0" ptsTypes="AAAAAA">
                                      <p:cBhvr>
                                        <p:cTn id="57" dur="3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5694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125E-6 -3.7037E-6 C 0.11523 0.01065 0.20664 -0.01527 0.30169 -0.0125 C 0.39557 -0.00949 0.47864 0.01528 0.56562 0.01736 C 0.65247 0.01945 0.7539 -0.00185 0.82317 -0.00046 C 0.89258 0.00093 0.93854 0.03264 0.98125 0.02616 C 1.02356 0.01945 1.05494 0.01158 1.07903 -0.00046 " pathEditMode="relative" rAng="0" ptsTypes="AAAAAA">
                                      <p:cBhvr>
                                        <p:cTn id="62" dur="3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694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0" presetClass="pat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375E-6 -1.11111E-6 C 0.18282 0.00093 0.1961 0.12685 0.29584 0.12361 C 0.39545 0.11968 0.51576 0.03519 0.60339 0.02708 C 0.69089 0.01921 0.75847 0.07384 0.82097 0.07546 C 0.8836 0.07732 0.93672 0.04445 0.97917 0.03796 C 1.02201 0.03125 1.05066 0.0382 1.07982 0.04468 " pathEditMode="relative" rAng="0" ptsTypes="AAAAAA">
                                      <p:cBhvr>
                                        <p:cTn id="67" dur="3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6181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0" presetClass="path" presetSubtype="0" repeatCount="indefinite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4.16667E-7 -1.48148E-6 C 0.08945 -0.00972 0.21016 -0.03194 0.3099 -0.02222 C 0.40911 -0.01296 0.50977 0.05116 0.59648 0.05741 C 0.68307 0.06366 0.76419 0.01551 0.82956 0.01482 C 0.89505 0.01412 0.94714 0.05949 0.98971 0.05324 C 1.03216 0.0463 1.0513 0.0419 1.0806 0.03658 " pathEditMode="relative" rAng="0" ptsTypes="AAAAAA">
                                      <p:cBhvr>
                                        <p:cTn id="72" dur="3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644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0" presetClass="path" presetSubtype="0" repeatCount="indefinite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0104 -3.34978E-6 C 0.11632 0.01049 0.2026 -0.0805 0.30399 -0.0768 C 0.40538 -0.0731 0.52014 0.01111 0.60868 0.02375 C 0.69722 0.03578 0.77326 -0.00431 0.83559 -0.0037 C 0.89774 -0.00339 0.93958 0.03239 0.98229 0.02653 C 1.02465 0.01944 1.05607 0.01142 1.08003 -0.00061 " pathEditMode="relative" rAng="0" ptsTypes="AAAAAA">
                                      <p:cBhvr>
                                        <p:cTn id="77" dur="3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1" y="-2252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33 -3.1748E-6 C 0.21094 0.00587 0.21892 0.0769 0.32344 0.0803 C 0.42795 0.08401 0.53281 0.02162 0.62378 0.02069 C 0.71476 0.02008 0.80694 0.07412 0.86996 0.07567 C 0.93298 0.07752 0.96146 0.03212 1.00173 0.03181 C 1.04132 0.0312 1.0776 0.04787 1.10538 0.0559 " pathEditMode="relative" rAng="0" ptsTypes="AAAAAA">
                                      <p:cBhvr>
                                        <p:cTn id="82" dur="3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4" y="42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3.7037E-6 C 0.20586 0.03588 0.26132 0.11991 0.34856 0.12037 C 0.43567 0.12037 0.51575 0.09144 0.55612 0.07524 C 0.59648 0.0588 0.64648 0.03588 0.70755 0.03611 C 0.76823 0.03681 0.88099 0.07801 0.92122 0.07732 C 0.9608 0.07709 1.07356 0.0757 1.10872 0.05556 " pathEditMode="relative" rAng="0" ptsTypes="AAAAAA">
                                      <p:cBhvr>
                                        <p:cTn id="87" dur="3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6019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1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animMotion origin="layout" path="M -3.33333E-6 -2.22222E-6 C 0.10209 -0.0206 0.21654 -0.05046 0.30769 -0.04328 C 0.39909 -0.03565 0.46875 0.03704 0.54714 0.04468 C 0.62565 0.05232 0.70756 0.00209 0.778 0.00255 C 0.84831 0.00278 0.92683 0.05394 0.96953 0.04746 C 1.01185 0.04097 1.06172 0.03079 1.08607 0.01875 " pathEditMode="relative" rAng="0" ptsTypes="AAAAAA">
                                      <p:cBhvr>
                                        <p:cTn id="92" dur="3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97" y="162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4.81481E-6 C 0.08946 -0.0095 0.23542 0.11342 0.33334 0.11481 C 0.43125 0.11597 0.52266 0.01157 0.5875 0.00879 C 0.65235 0.00555 0.71289 0.05763 0.77943 0.06157 C 0.84558 0.06527 0.94323 0.03842 0.98581 0.03194 C 1.02826 0.02523 1.05131 0.04189 1.0806 0.0368 " pathEditMode="relative" rAng="0" ptsTypes="AAAAAA">
                                      <p:cBhvr>
                                        <p:cTn id="97" dur="3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5694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1.25E-6 3.33333E-6 C 0.11523 0.01064 0.20664 -0.01528 0.30169 -0.0125 C 0.39557 -0.00949 0.47864 0.01527 0.56562 0.01736 C 0.65247 0.01944 0.75391 -0.00186 0.82318 -0.00047 C 0.89258 0.00092 0.93854 0.03264 0.98125 0.02615 C 1.02357 0.01944 1.05495 0.01157 1.07904 -0.00047 " pathEditMode="relative" rAng="0" ptsTypes="AAAAAA">
                                      <p:cBhvr>
                                        <p:cTn id="102" dur="3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694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125E-6 1.11111E-6 C 0.18282 0.00092 0.1961 0.12685 0.29584 0.12361 C 0.39545 0.11967 0.51576 0.03518 0.60339 0.02708 C 0.69089 0.01921 0.75847 0.07384 0.82097 0.07546 C 0.8836 0.07731 0.93672 0.04444 0.97917 0.03796 C 1.02201 0.03125 1.05065 0.03819 1.07982 0.04467 " pathEditMode="relative" rAng="0" ptsTypes="AAAAAA">
                                      <p:cBhvr>
                                        <p:cTn id="107" dur="3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6181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25521 0.07103 C -0.1658 0.06084 -0.04497 0.0386 0.05469 0.04848 C 0.15382 0.05775 0.25451 0.12199 0.34132 0.12816 C 0.42778 0.13434 0.50903 0.08616 0.5743 0.08554 C 0.63976 0.08493 0.69201 0.13032 0.73455 0.12415 C 0.77691 0.11704 0.79601 0.11272 0.82535 0.10747 " pathEditMode="relative" rAng="0" ptsTypes="AAAAAA">
                                      <p:cBhvr>
                                        <p:cTn id="112" dur="3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8" y="1544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0" presetClass="path" presetSubtype="0" repeatCount="indefinite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875E-6 -4.44444E-6 C 0.11524 0.01042 0.20176 -0.08148 0.30287 -0.07731 C 0.4043 -0.07384 0.51914 0.01112 0.60781 0.02362 C 0.69636 0.03565 0.77227 -0.00463 0.83451 -0.00416 C 0.89675 -0.00347 0.93854 0.03241 0.98125 0.02639 C 1.02357 0.01945 1.05495 0.01135 1.07904 -0.00069 " pathEditMode="relative" rAng="0" ptsTypes="AAAAAA">
                                      <p:cBhvr>
                                        <p:cTn id="117" dur="3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2546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4.44444E-6 C 0.21419 0.00601 0.22214 0.07685 0.32669 0.08032 C 0.43125 0.08402 0.53607 0.02152 0.62708 0.02083 C 0.7181 0.02013 0.81016 0.07407 0.87318 0.07569 C 0.9362 0.07754 0.96471 0.03217 1.00495 0.03171 C 1.04466 0.03125 1.08086 0.04791 1.10872 0.05601 " pathEditMode="relative" rAng="0" ptsTypes="AAAAAA">
                                      <p:cBhvr>
                                        <p:cTn id="122" dur="3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005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0" presetClass="path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1.85185E-6 C 0.20586 0.03588 0.26133 0.11991 0.34857 0.12037 C 0.43568 0.12037 0.51576 0.09143 0.55612 0.07523 C 0.59649 0.05879 0.64649 0.03588 0.70755 0.03611 C 0.76823 0.0368 0.88099 0.07801 0.92122 0.07731 C 0.96081 0.07708 1.07357 0.07569 1.10872 0.05555 " pathEditMode="relative" rAng="0" ptsTypes="AAAAAA">
                                      <p:cBhvr>
                                        <p:cTn id="127" dur="3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6019"/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712 0.02282 C 0.09496 0.00216 0.20937 -0.02776 0.30052 -0.02036 C 0.39201 -0.01296 0.46163 0.05984 0.5401 0.06755 C 0.61857 0.07526 0.70052 0.02498 0.77083 0.02529 C 0.84114 0.0256 0.91979 0.0768 0.9625 0.07032 C 1.00468 0.06385 1.05468 0.05367 1.07899 0.04164 " pathEditMode="relative" rAng="0" ptsTypes="AAAAAA">
                                      <p:cBhvr>
                                        <p:cTn id="132" dur="3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306" y="154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0" presetClass="path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33333E-6 -3.33333E-6 C 0.08946 -0.00949 0.23542 0.11343 0.33334 0.11482 C 0.43125 0.11574 0.52266 0.01158 0.5875 0.0088 C 0.65235 0.00556 0.71289 0.05764 0.77943 0.06158 C 0.84558 0.06528 0.94323 0.03843 0.98581 0.03195 C 1.02826 0.02523 1.05131 0.0419 1.0806 0.03681 " pathEditMode="relative" rAng="0" ptsTypes="AAAAAA">
                                      <p:cBhvr>
                                        <p:cTn id="137" dur="3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5694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0" presetClass="path" presetSubtype="0" repeatCount="indefinite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1.7284E-6 C 0.11528 0.01049 0.2066 -0.01513 0.30174 -0.01235 C 0.39549 -0.00957 0.47865 0.01512 0.56563 0.01728 C 0.65243 0.01944 0.75382 -0.00185 0.82309 -0.00031 C 0.89254 0.00092 0.93854 0.03271 0.98125 0.02623 C 1.02361 0.01944 1.05504 0.01173 1.07899 -0.00031 " pathEditMode="relative" rAng="0" ptsTypes="AAAAAA">
                                      <p:cBhvr>
                                        <p:cTn id="142" dur="3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1" y="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3" grpId="0"/>
      <p:bldP spid="4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642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16"/>
          <a:stretch/>
        </p:blipFill>
        <p:spPr>
          <a:xfrm>
            <a:off x="-25519" y="-254833"/>
            <a:ext cx="12232509" cy="2049343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91515" y="4395329"/>
            <a:ext cx="2188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10C9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优秀教研组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085508" y="4374122"/>
            <a:ext cx="21635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FE800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优秀班主任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815446" y="4395742"/>
            <a:ext cx="2014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优秀讲师</a:t>
            </a:r>
          </a:p>
        </p:txBody>
      </p:sp>
      <p:sp>
        <p:nvSpPr>
          <p:cNvPr id="22" name="流程图: 文档 21"/>
          <p:cNvSpPr/>
          <p:nvPr/>
        </p:nvSpPr>
        <p:spPr>
          <a:xfrm flipV="1">
            <a:off x="0" y="5897880"/>
            <a:ext cx="12192000" cy="960120"/>
          </a:xfrm>
          <a:prstGeom prst="flowChartDocument">
            <a:avLst/>
          </a:prstGeom>
          <a:solidFill>
            <a:srgbClr val="5FD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流程图: 文档 48"/>
          <p:cNvSpPr/>
          <p:nvPr/>
        </p:nvSpPr>
        <p:spPr>
          <a:xfrm flipH="1" flipV="1">
            <a:off x="0" y="5440680"/>
            <a:ext cx="12192000" cy="1417320"/>
          </a:xfrm>
          <a:prstGeom prst="flowChartDocument">
            <a:avLst/>
          </a:prstGeom>
          <a:solidFill>
            <a:srgbClr val="0BC2E7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65668" y="2263140"/>
            <a:ext cx="2505389" cy="1985402"/>
            <a:chOff x="5065668" y="2263140"/>
            <a:chExt cx="2505389" cy="19854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21" t="34313" r="38742" b="34358"/>
            <a:stretch/>
          </p:blipFill>
          <p:spPr>
            <a:xfrm>
              <a:off x="5065668" y="2263140"/>
              <a:ext cx="2505389" cy="1985402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496243" y="2295201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组合 11"/>
          <p:cNvGrpSpPr/>
          <p:nvPr/>
        </p:nvGrpSpPr>
        <p:grpSpPr>
          <a:xfrm>
            <a:off x="8588243" y="2218170"/>
            <a:ext cx="2507337" cy="2026920"/>
            <a:chOff x="8588243" y="2263140"/>
            <a:chExt cx="2507337" cy="2026920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61" t="34561" r="38601" b="34608"/>
            <a:stretch/>
          </p:blipFill>
          <p:spPr>
            <a:xfrm>
              <a:off x="8588243" y="2263140"/>
              <a:ext cx="2507337" cy="1955409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005253" y="2375211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53" name="直接连接符 52"/>
          <p:cNvCxnSpPr/>
          <p:nvPr/>
        </p:nvCxnSpPr>
        <p:spPr>
          <a:xfrm>
            <a:off x="1371600" y="4366260"/>
            <a:ext cx="22974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5033010" y="4366260"/>
            <a:ext cx="22974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>
            <a:off x="8690610" y="4366260"/>
            <a:ext cx="229743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240594" y="2263140"/>
            <a:ext cx="2532185" cy="1934480"/>
            <a:chOff x="1240594" y="2263140"/>
            <a:chExt cx="2532185" cy="193448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61" t="34809" r="38601" b="34110"/>
            <a:stretch/>
          </p:blipFill>
          <p:spPr>
            <a:xfrm>
              <a:off x="1240594" y="2263140"/>
              <a:ext cx="2532185" cy="1930019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97673" y="2282771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十字星 1"/>
            <p:cNvSpPr/>
            <p:nvPr/>
          </p:nvSpPr>
          <p:spPr>
            <a:xfrm rot="2509472">
              <a:off x="2471528" y="2310041"/>
              <a:ext cx="331494" cy="331494"/>
            </a:xfrm>
            <a:prstGeom prst="star4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五角星 23"/>
          <p:cNvSpPr/>
          <p:nvPr/>
        </p:nvSpPr>
        <p:spPr>
          <a:xfrm rot="945074">
            <a:off x="3369522" y="2088316"/>
            <a:ext cx="458905" cy="458905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五角星 24"/>
          <p:cNvSpPr/>
          <p:nvPr/>
        </p:nvSpPr>
        <p:spPr>
          <a:xfrm rot="1224193">
            <a:off x="7122330" y="2569867"/>
            <a:ext cx="634184" cy="6341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五角星 25"/>
          <p:cNvSpPr/>
          <p:nvPr/>
        </p:nvSpPr>
        <p:spPr>
          <a:xfrm rot="20658419">
            <a:off x="8674725" y="2084752"/>
            <a:ext cx="497109" cy="497109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350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1" presetClass="entr" presetSubtype="0" fill="hold" grpId="0" nodeType="withEffect">
                                  <p:stCondLst>
                                    <p:cond delay="7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1" presetClass="entr" presetSubtype="0" fill="hold" grpId="0" nodeType="withEffect">
                                  <p:stCondLst>
                                    <p:cond delay="8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1" presetClass="entr" presetSubtype="0" fill="hold" grpId="0" nodeType="withEffect">
                                  <p:stCondLst>
                                    <p:cond delay="9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22" grpId="0" animBg="1"/>
      <p:bldP spid="49" grpId="0" animBg="1"/>
      <p:bldP spid="24" grpId="0" animBg="1"/>
      <p:bldP spid="25" grpId="0" animBg="1"/>
      <p:bldP spid="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701667" y="0"/>
            <a:ext cx="8490333" cy="6858000"/>
          </a:xfrm>
          <a:prstGeom prst="rect">
            <a:avLst/>
          </a:prstGeom>
          <a:pattFill prst="pct5">
            <a:fgClr>
              <a:schemeClr val="bg2">
                <a:lumMod val="75000"/>
              </a:schemeClr>
            </a:fgClr>
            <a:bgClr>
              <a:schemeClr val="bg1"/>
            </a:bgClr>
          </a:patt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0" y="0"/>
            <a:ext cx="3701667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70713" y="4401388"/>
            <a:ext cx="24759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b="1" dirty="0">
                <a:solidFill>
                  <a:srgbClr val="FE6A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优秀教研组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96008" y="2171619"/>
            <a:ext cx="2532185" cy="1970348"/>
            <a:chOff x="740979" y="2096668"/>
            <a:chExt cx="2532185" cy="197034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461" t="34809" r="38601" b="34110"/>
            <a:stretch/>
          </p:blipFill>
          <p:spPr>
            <a:xfrm>
              <a:off x="740979" y="2136997"/>
              <a:ext cx="2532185" cy="1930019"/>
            </a:xfrm>
            <a:prstGeom prst="rect">
              <a:avLst/>
            </a:prstGeom>
            <a:effectLst>
              <a:outerShdw blurRad="215900" dist="38100" dir="5400000" algn="t" rotWithShape="0">
                <a:prstClr val="black">
                  <a:alpha val="25000"/>
                </a:prstClr>
              </a:outerShdw>
            </a:effec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98058" y="2096668"/>
              <a:ext cx="1685607" cy="1914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6" name="直接连接符 5"/>
          <p:cNvCxnSpPr/>
          <p:nvPr/>
        </p:nvCxnSpPr>
        <p:spPr>
          <a:xfrm>
            <a:off x="927069" y="4306218"/>
            <a:ext cx="229743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017848" y="834389"/>
            <a:ext cx="2400300" cy="2471245"/>
            <a:chOff x="4017848" y="834389"/>
            <a:chExt cx="2400300" cy="2471245"/>
          </a:xfrm>
        </p:grpSpPr>
        <p:sp>
          <p:nvSpPr>
            <p:cNvPr id="11" name="圆角矩形 10"/>
            <p:cNvSpPr/>
            <p:nvPr/>
          </p:nvSpPr>
          <p:spPr>
            <a:xfrm>
              <a:off x="4017848" y="834389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10C9D2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263" y="965652"/>
              <a:ext cx="2197468" cy="146351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3" name="矩形 22"/>
            <p:cNvSpPr/>
            <p:nvPr/>
          </p:nvSpPr>
          <p:spPr>
            <a:xfrm>
              <a:off x="4143578" y="2548890"/>
              <a:ext cx="2160270" cy="674370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269308" y="2651760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初一数学教研组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10228" y="3686334"/>
            <a:ext cx="2400300" cy="2471245"/>
            <a:chOff x="4010228" y="3686334"/>
            <a:chExt cx="2400300" cy="2471245"/>
          </a:xfrm>
        </p:grpSpPr>
        <p:sp>
          <p:nvSpPr>
            <p:cNvPr id="12" name="圆角矩形 11"/>
            <p:cNvSpPr/>
            <p:nvPr/>
          </p:nvSpPr>
          <p:spPr>
            <a:xfrm>
              <a:off x="4010228" y="3686334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92D05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876" y="3902407"/>
              <a:ext cx="2155901" cy="1433444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207430" y="5584541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初二语文教研组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471660" y="807719"/>
            <a:ext cx="2400300" cy="2471245"/>
            <a:chOff x="9471660" y="807719"/>
            <a:chExt cx="2400300" cy="2471245"/>
          </a:xfrm>
        </p:grpSpPr>
        <p:sp>
          <p:nvSpPr>
            <p:cNvPr id="18" name="圆角矩形 17"/>
            <p:cNvSpPr/>
            <p:nvPr/>
          </p:nvSpPr>
          <p:spPr>
            <a:xfrm>
              <a:off x="9471660" y="807719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F97B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94306" y="1016661"/>
              <a:ext cx="2162790" cy="144041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20" name="文本框 19"/>
            <p:cNvSpPr txBox="1"/>
            <p:nvPr/>
          </p:nvSpPr>
          <p:spPr>
            <a:xfrm>
              <a:off x="9697781" y="2691605"/>
              <a:ext cx="20224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高一物理教研组</a:t>
              </a:r>
            </a:p>
          </p:txBody>
        </p:sp>
      </p:grpSp>
      <p:sp>
        <p:nvSpPr>
          <p:cNvPr id="22" name="椭圆 21"/>
          <p:cNvSpPr/>
          <p:nvPr/>
        </p:nvSpPr>
        <p:spPr>
          <a:xfrm>
            <a:off x="3121927" y="5246557"/>
            <a:ext cx="434894" cy="434894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五角星 58"/>
          <p:cNvSpPr/>
          <p:nvPr/>
        </p:nvSpPr>
        <p:spPr>
          <a:xfrm rot="20318672">
            <a:off x="3354397" y="1388655"/>
            <a:ext cx="423176" cy="423176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6744753" y="826769"/>
            <a:ext cx="2400300" cy="2471245"/>
            <a:chOff x="6744753" y="826769"/>
            <a:chExt cx="2400300" cy="2471245"/>
          </a:xfrm>
        </p:grpSpPr>
        <p:sp>
          <p:nvSpPr>
            <p:cNvPr id="17" name="圆角矩形 16"/>
            <p:cNvSpPr/>
            <p:nvPr/>
          </p:nvSpPr>
          <p:spPr>
            <a:xfrm>
              <a:off x="6744753" y="826769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FC00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6830456" y="2569088"/>
              <a:ext cx="2247440" cy="67437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973353" y="2654744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初三化学教研组</a:t>
              </a:r>
            </a:p>
          </p:txBody>
        </p:sp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5303" y="951560"/>
              <a:ext cx="2216869" cy="1480868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</p:grpSp>
      <p:grpSp>
        <p:nvGrpSpPr>
          <p:cNvPr id="27" name="组合 26"/>
          <p:cNvGrpSpPr/>
          <p:nvPr/>
        </p:nvGrpSpPr>
        <p:grpSpPr>
          <a:xfrm>
            <a:off x="6748563" y="3690144"/>
            <a:ext cx="2400300" cy="2471245"/>
            <a:chOff x="6748563" y="3690144"/>
            <a:chExt cx="2400300" cy="2471245"/>
          </a:xfrm>
        </p:grpSpPr>
        <p:sp>
          <p:nvSpPr>
            <p:cNvPr id="24" name="圆角矩形 23"/>
            <p:cNvSpPr/>
            <p:nvPr/>
          </p:nvSpPr>
          <p:spPr>
            <a:xfrm>
              <a:off x="6748563" y="3690144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00B0F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6212" y="3885238"/>
              <a:ext cx="2208633" cy="1470949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65" name="文本框 64"/>
            <p:cNvSpPr txBox="1"/>
            <p:nvPr/>
          </p:nvSpPr>
          <p:spPr>
            <a:xfrm>
              <a:off x="6937778" y="5560671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初二英语教研组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81625" y="3673732"/>
            <a:ext cx="2400300" cy="2471245"/>
            <a:chOff x="9481625" y="3673732"/>
            <a:chExt cx="2400300" cy="2471245"/>
          </a:xfrm>
        </p:grpSpPr>
        <p:sp>
          <p:nvSpPr>
            <p:cNvPr id="58" name="圆角矩形 57"/>
            <p:cNvSpPr/>
            <p:nvPr/>
          </p:nvSpPr>
          <p:spPr>
            <a:xfrm>
              <a:off x="9481625" y="3673732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C9204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08234" y="3920751"/>
              <a:ext cx="2152358" cy="1424860"/>
            </a:xfrm>
            <a:prstGeom prst="rect">
              <a:avLst/>
            </a:prstGeom>
          </p:spPr>
        </p:pic>
        <p:sp>
          <p:nvSpPr>
            <p:cNvPr id="66" name="文本框 65"/>
            <p:cNvSpPr txBox="1"/>
            <p:nvPr/>
          </p:nvSpPr>
          <p:spPr>
            <a:xfrm>
              <a:off x="9691998" y="5593722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高二语文教研组</a:t>
              </a:r>
            </a:p>
          </p:txBody>
        </p:sp>
      </p:grpSp>
      <p:sp>
        <p:nvSpPr>
          <p:cNvPr id="67" name="五角星 66"/>
          <p:cNvSpPr/>
          <p:nvPr/>
        </p:nvSpPr>
        <p:spPr>
          <a:xfrm rot="945074">
            <a:off x="3867154" y="478488"/>
            <a:ext cx="536801" cy="536801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8939580" y="3537798"/>
            <a:ext cx="389625" cy="389625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97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五角星 68"/>
          <p:cNvSpPr/>
          <p:nvPr/>
        </p:nvSpPr>
        <p:spPr>
          <a:xfrm rot="1224193">
            <a:off x="8696295" y="381304"/>
            <a:ext cx="634184" cy="6341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五角星 69"/>
          <p:cNvSpPr/>
          <p:nvPr/>
        </p:nvSpPr>
        <p:spPr>
          <a:xfrm rot="20658419">
            <a:off x="9589123" y="3059114"/>
            <a:ext cx="497109" cy="497109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0839126" y="5209231"/>
            <a:ext cx="331978" cy="331978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0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51047" y="4506196"/>
            <a:ext cx="278343" cy="278343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1912719" y="5797849"/>
            <a:ext cx="647922" cy="647922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833958" y="5800348"/>
            <a:ext cx="480531" cy="480531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494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54667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667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667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 p14:presetBounceEnd="53333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53333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3333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3333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53333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0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53333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6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2" grpId="0" animBg="1"/>
          <p:bldP spid="59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36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6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6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6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6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6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6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2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3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4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31" presetClass="entr" presetSubtype="0" fill="hold" grpId="0" nodeType="withEffect">
                                      <p:stCondLst>
                                        <p:cond delay="95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22" grpId="0" animBg="1"/>
          <p:bldP spid="59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  <p:sp>
        <p:nvSpPr>
          <p:cNvPr id="27" name="矩形 26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 rot="21196288">
            <a:off x="7543800" y="512626"/>
            <a:ext cx="2944906" cy="2849137"/>
            <a:chOff x="4598894" y="1949823"/>
            <a:chExt cx="3307977" cy="3200401"/>
          </a:xfrm>
        </p:grpSpPr>
        <p:sp>
          <p:nvSpPr>
            <p:cNvPr id="19" name="矩形 18"/>
            <p:cNvSpPr/>
            <p:nvPr/>
          </p:nvSpPr>
          <p:spPr>
            <a:xfrm>
              <a:off x="4598894" y="1949823"/>
              <a:ext cx="3307977" cy="320040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04403" y="2210398"/>
              <a:ext cx="3102821" cy="2066478"/>
            </a:xfrm>
            <a:prstGeom prst="rect">
              <a:avLst/>
            </a:prstGeom>
          </p:spPr>
        </p:pic>
      </p:grpSp>
      <p:grpSp>
        <p:nvGrpSpPr>
          <p:cNvPr id="2" name="组合 1"/>
          <p:cNvGrpSpPr/>
          <p:nvPr/>
        </p:nvGrpSpPr>
        <p:grpSpPr>
          <a:xfrm>
            <a:off x="508165" y="498212"/>
            <a:ext cx="2400300" cy="2471245"/>
            <a:chOff x="508165" y="498212"/>
            <a:chExt cx="2400300" cy="2471245"/>
          </a:xfrm>
        </p:grpSpPr>
        <p:sp>
          <p:nvSpPr>
            <p:cNvPr id="12" name="圆角矩形 11"/>
            <p:cNvSpPr/>
            <p:nvPr/>
          </p:nvSpPr>
          <p:spPr>
            <a:xfrm>
              <a:off x="508165" y="498212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10C9D2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633895" y="2212713"/>
              <a:ext cx="2160270" cy="674370"/>
            </a:xfrm>
            <a:prstGeom prst="rect">
              <a:avLst/>
            </a:prstGeom>
            <a:solidFill>
              <a:srgbClr val="10C9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59625" y="231558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初一数学教研组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 rot="327457">
            <a:off x="8319394" y="2528351"/>
            <a:ext cx="3195918" cy="2958046"/>
            <a:chOff x="623047" y="3267635"/>
            <a:chExt cx="3733800" cy="3455894"/>
          </a:xfrm>
        </p:grpSpPr>
        <p:sp>
          <p:nvSpPr>
            <p:cNvPr id="17" name="矩形 16"/>
            <p:cNvSpPr/>
            <p:nvPr/>
          </p:nvSpPr>
          <p:spPr>
            <a:xfrm>
              <a:off x="623047" y="3267635"/>
              <a:ext cx="3733800" cy="34558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484" y="3568343"/>
              <a:ext cx="3491339" cy="2325231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 rot="275128">
            <a:off x="3841377" y="486099"/>
            <a:ext cx="3164541" cy="2772570"/>
            <a:chOff x="7512424" y="3890682"/>
            <a:chExt cx="3944470" cy="3455894"/>
          </a:xfrm>
        </p:grpSpPr>
        <p:sp>
          <p:nvSpPr>
            <p:cNvPr id="18" name="矩形 17"/>
            <p:cNvSpPr/>
            <p:nvPr/>
          </p:nvSpPr>
          <p:spPr>
            <a:xfrm>
              <a:off x="7512424" y="3890682"/>
              <a:ext cx="3944470" cy="34558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4419" y="4001722"/>
              <a:ext cx="3461033" cy="2305049"/>
            </a:xfrm>
            <a:prstGeom prst="rect">
              <a:avLst/>
            </a:prstGeom>
          </p:spPr>
        </p:pic>
      </p:grpSp>
      <p:sp>
        <p:nvSpPr>
          <p:cNvPr id="26" name="矩形 25"/>
          <p:cNvSpPr/>
          <p:nvPr/>
        </p:nvSpPr>
        <p:spPr>
          <a:xfrm>
            <a:off x="587189" y="3173123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 rot="21400400">
            <a:off x="4746811" y="2770092"/>
            <a:ext cx="3099993" cy="3052483"/>
            <a:chOff x="3482788" y="147918"/>
            <a:chExt cx="3509683" cy="3455894"/>
          </a:xfrm>
        </p:grpSpPr>
        <p:sp>
          <p:nvSpPr>
            <p:cNvPr id="16" name="矩形 15"/>
            <p:cNvSpPr/>
            <p:nvPr/>
          </p:nvSpPr>
          <p:spPr>
            <a:xfrm>
              <a:off x="3482788" y="147918"/>
              <a:ext cx="3509683" cy="34558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3192" y="464758"/>
              <a:ext cx="3321705" cy="221447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30" name="五角星 29"/>
          <p:cNvSpPr/>
          <p:nvPr/>
        </p:nvSpPr>
        <p:spPr>
          <a:xfrm rot="20909865">
            <a:off x="352755" y="308225"/>
            <a:ext cx="500281" cy="500281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92D050"/>
          </a:solidFill>
          <a:ln w="41275">
            <a:solidFill>
              <a:schemeClr val="bg1"/>
            </a:solidFill>
          </a:ln>
          <a:effectLst>
            <a:outerShdw blurRad="114300" dist="381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0495">
            <a:off x="3396781" y="1614712"/>
            <a:ext cx="931851" cy="1059582"/>
          </a:xfrm>
          <a:prstGeom prst="rect">
            <a:avLst/>
          </a:prstGeom>
          <a:effectLst>
            <a:outerShdw blurRad="76200" dist="50800" dir="5400000" sx="94000" sy="94000" algn="ctr" rotWithShape="0">
              <a:srgbClr val="000000">
                <a:alpha val="78000"/>
              </a:srgbClr>
            </a:outerShdw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7903">
            <a:off x="7861337" y="3475339"/>
            <a:ext cx="1019011" cy="1023730"/>
          </a:xfrm>
          <a:prstGeom prst="rect">
            <a:avLst/>
          </a:prstGeom>
          <a:effectLst>
            <a:outerShdw blurRad="114300" dist="50800" dir="5400000" sx="82000" sy="82000" algn="ctr" rotWithShape="0">
              <a:srgbClr val="000000">
                <a:alpha val="62000"/>
              </a:srgbClr>
            </a:outerShdw>
          </a:effectLst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BE9669D7-CA6A-4A57-8517-DFD2E97091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95" y="632006"/>
            <a:ext cx="2197468" cy="1463513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03464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2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200" decel="100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5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2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5" presetClass="entr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875" accel="50000" fill="hold">
                                              <p:stCondLst>
                                                <p:cond delay="8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875" accel="50000" fill="hold">
                                              <p:stCondLst>
                                                <p:cond delay="8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75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8" presetClass="emph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0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52" presetClass="entr" presetSubtype="0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3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4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5" dur="2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6" grpId="0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2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0" presetClass="entr" presetSubtype="0" fill="hold" nodeType="withEffect">
                                      <p:stCondLst>
                                        <p:cond delay="5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200" decel="100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200" decel="100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5" presetClass="entr" presetSubtype="0" fill="hold" nodeType="withEffect">
                                      <p:stCondLst>
                                        <p:cond delay="6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2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2" dur="1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3" dur="17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4" dur="1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5" presetClass="entr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875" accel="50000" fill="hold">
                                              <p:stCondLst>
                                                <p:cond delay="8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875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875" accel="50000" fill="hold">
                                              <p:stCondLst>
                                                <p:cond delay="875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1750" decel="50000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3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8" presetClass="emph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60" dur="2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1" presetID="52" presetClass="entr" presetSubtype="0" fill="hold" nodeType="withEffect">
                                      <p:stCondLst>
                                        <p:cond delay="10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3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4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5" dur="2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6" grpId="0"/>
          <p:bldP spid="30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505317" y="536118"/>
            <a:ext cx="2400300" cy="2471245"/>
            <a:chOff x="505317" y="536118"/>
            <a:chExt cx="2400300" cy="2471245"/>
          </a:xfrm>
        </p:grpSpPr>
        <p:sp>
          <p:nvSpPr>
            <p:cNvPr id="2" name="圆角矩形 1"/>
            <p:cNvSpPr/>
            <p:nvPr/>
          </p:nvSpPr>
          <p:spPr>
            <a:xfrm>
              <a:off x="505317" y="536118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FC00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591020" y="2278437"/>
              <a:ext cx="2247440" cy="67437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733917" y="2364093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初三化学教研组</a:t>
              </a: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867" y="663126"/>
              <a:ext cx="2216869" cy="1476434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</p:pic>
      </p:grpSp>
      <p:sp>
        <p:nvSpPr>
          <p:cNvPr id="6" name="五角星 5"/>
          <p:cNvSpPr/>
          <p:nvPr/>
        </p:nvSpPr>
        <p:spPr>
          <a:xfrm rot="1224193">
            <a:off x="2618224" y="305805"/>
            <a:ext cx="634184" cy="63418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14084" y="3240358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五角星 12"/>
          <p:cNvSpPr/>
          <p:nvPr/>
        </p:nvSpPr>
        <p:spPr>
          <a:xfrm rot="20318672">
            <a:off x="351544" y="2012708"/>
            <a:ext cx="342814" cy="342814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E6A83"/>
          </a:solidFill>
          <a:ln w="38100">
            <a:solidFill>
              <a:schemeClr val="bg1"/>
            </a:solidFill>
          </a:ln>
          <a:effectLst>
            <a:outerShdw blurRad="1270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 rot="21163535">
            <a:off x="7800006" y="-22250"/>
            <a:ext cx="3198982" cy="3004533"/>
            <a:chOff x="9072282" y="-1593476"/>
            <a:chExt cx="3429000" cy="3220570"/>
          </a:xfrm>
        </p:grpSpPr>
        <p:sp>
          <p:nvSpPr>
            <p:cNvPr id="19" name="矩形 18"/>
            <p:cNvSpPr/>
            <p:nvPr/>
          </p:nvSpPr>
          <p:spPr>
            <a:xfrm>
              <a:off x="9072282" y="-1593476"/>
              <a:ext cx="3429000" cy="322057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94615" y="-1363025"/>
              <a:ext cx="3253155" cy="2168770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9064222" y="1743900"/>
            <a:ext cx="3127778" cy="2824238"/>
            <a:chOff x="10744200" y="2931460"/>
            <a:chExt cx="3186953" cy="2877671"/>
          </a:xfrm>
        </p:grpSpPr>
        <p:sp>
          <p:nvSpPr>
            <p:cNvPr id="23" name="矩形 22"/>
            <p:cNvSpPr/>
            <p:nvPr/>
          </p:nvSpPr>
          <p:spPr>
            <a:xfrm>
              <a:off x="10744200" y="2931460"/>
              <a:ext cx="3186953" cy="287767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47017" y="3115491"/>
              <a:ext cx="3003452" cy="2000299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3321423" y="1909485"/>
            <a:ext cx="5271248" cy="3523130"/>
            <a:chOff x="4800600" y="1680883"/>
            <a:chExt cx="5271248" cy="3523130"/>
          </a:xfrm>
        </p:grpSpPr>
        <p:sp>
          <p:nvSpPr>
            <p:cNvPr id="15" name="矩形 14"/>
            <p:cNvSpPr/>
            <p:nvPr/>
          </p:nvSpPr>
          <p:spPr>
            <a:xfrm>
              <a:off x="4800600" y="1680883"/>
              <a:ext cx="5271248" cy="35231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8518" y="2000387"/>
              <a:ext cx="5002306" cy="2551176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 rot="605563">
            <a:off x="8574147" y="4049343"/>
            <a:ext cx="3177089" cy="2893861"/>
            <a:chOff x="3886199" y="-1842247"/>
            <a:chExt cx="3469341" cy="3160059"/>
          </a:xfrm>
        </p:grpSpPr>
        <p:sp>
          <p:nvSpPr>
            <p:cNvPr id="21" name="矩形 20"/>
            <p:cNvSpPr/>
            <p:nvPr/>
          </p:nvSpPr>
          <p:spPr>
            <a:xfrm>
              <a:off x="3886199" y="-1842247"/>
              <a:ext cx="3469341" cy="316005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563" y="-1750349"/>
              <a:ext cx="3273877" cy="2180401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  <p:sp>
        <p:nvSpPr>
          <p:cNvPr id="29" name="椭圆 28"/>
          <p:cNvSpPr/>
          <p:nvPr/>
        </p:nvSpPr>
        <p:spPr>
          <a:xfrm>
            <a:off x="5670255" y="4856813"/>
            <a:ext cx="434894" cy="434894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11183900" y="3800155"/>
            <a:ext cx="576973" cy="576973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0BC2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3199375" y="4116452"/>
            <a:ext cx="278343" cy="278343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4461047" y="5408105"/>
            <a:ext cx="647922" cy="647922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6382286" y="5410604"/>
            <a:ext cx="480531" cy="480531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5853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u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2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6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6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6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6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6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6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6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6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" grpId="0" animBg="1"/>
          <p:bldP spid="9" grpId="0"/>
          <p:bldP spid="13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2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0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0" presetClass="entr" presetSubtype="0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6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6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4" fill="hold" grpId="0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6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6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6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6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4" fill="hold" grpId="0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6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6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fill="hold" grpId="0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6" grpId="0" animBg="1"/>
          <p:bldP spid="9" grpId="0"/>
          <p:bldP spid="13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15919" y="511884"/>
            <a:ext cx="2400300" cy="2471245"/>
            <a:chOff x="515919" y="511884"/>
            <a:chExt cx="2400300" cy="2471245"/>
          </a:xfrm>
        </p:grpSpPr>
        <p:sp>
          <p:nvSpPr>
            <p:cNvPr id="7" name="圆角矩形 6"/>
            <p:cNvSpPr/>
            <p:nvPr/>
          </p:nvSpPr>
          <p:spPr>
            <a:xfrm>
              <a:off x="515919" y="511884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FF97B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65" y="720826"/>
              <a:ext cx="2162790" cy="1440418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742040" y="2395770"/>
              <a:ext cx="20224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高一物理教研组</a:t>
              </a:r>
            </a:p>
          </p:txBody>
        </p:sp>
      </p:grpSp>
      <p:sp>
        <p:nvSpPr>
          <p:cNvPr id="10" name="五角星 9"/>
          <p:cNvSpPr/>
          <p:nvPr/>
        </p:nvSpPr>
        <p:spPr>
          <a:xfrm rot="20658419">
            <a:off x="226796" y="2534567"/>
            <a:ext cx="585223" cy="585223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五角星 10"/>
          <p:cNvSpPr/>
          <p:nvPr/>
        </p:nvSpPr>
        <p:spPr>
          <a:xfrm rot="739851">
            <a:off x="2707692" y="1065115"/>
            <a:ext cx="444046" cy="444046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5FDEF7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14084" y="3240358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 rot="708875">
            <a:off x="8981640" y="564777"/>
            <a:ext cx="3264146" cy="3133166"/>
            <a:chOff x="7651376" y="995083"/>
            <a:chExt cx="3980330" cy="3820612"/>
          </a:xfrm>
        </p:grpSpPr>
        <p:sp>
          <p:nvSpPr>
            <p:cNvPr id="17" name="矩形 16"/>
            <p:cNvSpPr/>
            <p:nvPr/>
          </p:nvSpPr>
          <p:spPr>
            <a:xfrm>
              <a:off x="7651376" y="995083"/>
              <a:ext cx="3980330" cy="38206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68917" y="1545146"/>
              <a:ext cx="3740817" cy="2102339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5412552" y="334635"/>
            <a:ext cx="3332144" cy="3039034"/>
            <a:chOff x="3375210" y="443753"/>
            <a:chExt cx="5015755" cy="4574547"/>
          </a:xfrm>
        </p:grpSpPr>
        <p:sp>
          <p:nvSpPr>
            <p:cNvPr id="15" name="矩形 14"/>
            <p:cNvSpPr/>
            <p:nvPr/>
          </p:nvSpPr>
          <p:spPr>
            <a:xfrm>
              <a:off x="3375210" y="443753"/>
              <a:ext cx="5015755" cy="457454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3735" y="758287"/>
              <a:ext cx="4762500" cy="3175000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 rot="21281554">
            <a:off x="3347630" y="1846622"/>
            <a:ext cx="3342125" cy="3041709"/>
            <a:chOff x="7933764" y="2191871"/>
            <a:chExt cx="3590365" cy="3267635"/>
          </a:xfrm>
        </p:grpSpPr>
        <p:sp>
          <p:nvSpPr>
            <p:cNvPr id="23" name="矩形 22"/>
            <p:cNvSpPr/>
            <p:nvPr/>
          </p:nvSpPr>
          <p:spPr>
            <a:xfrm>
              <a:off x="7933764" y="2191871"/>
              <a:ext cx="3590365" cy="326763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9214" y="2701924"/>
              <a:ext cx="3390786" cy="1729300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7153834" y="2850775"/>
            <a:ext cx="3590366" cy="3227295"/>
            <a:chOff x="3348318" y="2474259"/>
            <a:chExt cx="3913094" cy="3425464"/>
          </a:xfrm>
        </p:grpSpPr>
        <p:sp>
          <p:nvSpPr>
            <p:cNvPr id="22" name="矩形 21"/>
            <p:cNvSpPr/>
            <p:nvPr/>
          </p:nvSpPr>
          <p:spPr>
            <a:xfrm>
              <a:off x="3348318" y="2474259"/>
              <a:ext cx="3913094" cy="34254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5136" y="2816897"/>
              <a:ext cx="3661868" cy="237506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4" name="组合 3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9304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2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200" decel="100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0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600" decel="100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2" presetClass="entr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7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11" grpId="0" animBg="1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1" presetClass="entr" presetSubtype="0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2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30" presetClass="entr" presetSubtype="0" fill="hold" nodeType="withEffect">
                                      <p:stCondLst>
                                        <p:cond delay="7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200" decel="100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200" decel="100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accel="100000" fill="hold">
                                              <p:stCondLst>
                                                <p:cond delay="1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0" presetClass="entr" presetSubtype="0" fill="hold" nodeType="withEffect">
                                      <p:stCondLst>
                                        <p:cond delay="8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600" decel="100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-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600" decel="10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0.4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0.0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400" accel="100000" fill="hold">
                                              <p:stCondLst>
                                                <p:cond delay="1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0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52" presetClass="entr" presetSubtype="0" fill="hold" nodeType="withEffect">
                                      <p:stCondLst>
                                        <p:cond delay="9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5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6" dur="1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7" dur="1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11" grpId="0" animBg="1"/>
          <p:bldP spid="1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13992" y="459040"/>
            <a:ext cx="2400300" cy="2471245"/>
            <a:chOff x="513992" y="459040"/>
            <a:chExt cx="2400300" cy="2471245"/>
          </a:xfrm>
        </p:grpSpPr>
        <p:sp>
          <p:nvSpPr>
            <p:cNvPr id="7" name="圆角矩形 6"/>
            <p:cNvSpPr/>
            <p:nvPr/>
          </p:nvSpPr>
          <p:spPr>
            <a:xfrm>
              <a:off x="513992" y="459040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92D05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565" y="667294"/>
              <a:ext cx="2205317" cy="1543721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711194" y="2397588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初二语文教研组</a:t>
              </a:r>
            </a:p>
          </p:txBody>
        </p:sp>
      </p:grpSp>
      <p:sp>
        <p:nvSpPr>
          <p:cNvPr id="10" name="椭圆 9"/>
          <p:cNvSpPr/>
          <p:nvPr/>
        </p:nvSpPr>
        <p:spPr>
          <a:xfrm>
            <a:off x="438985" y="1633346"/>
            <a:ext cx="251185" cy="251185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5FDEF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角星 11"/>
          <p:cNvSpPr/>
          <p:nvPr/>
        </p:nvSpPr>
        <p:spPr>
          <a:xfrm rot="20658419">
            <a:off x="2542865" y="289020"/>
            <a:ext cx="497109" cy="497109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38100">
            <a:solidFill>
              <a:schemeClr val="bg1"/>
            </a:solidFill>
          </a:ln>
          <a:effectLst>
            <a:outerShdw blurRad="152400" dist="635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614084" y="3240358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437528" y="203200"/>
            <a:ext cx="3039036" cy="2594732"/>
            <a:chOff x="4249271" y="806824"/>
            <a:chExt cx="4598894" cy="3926541"/>
          </a:xfrm>
        </p:grpSpPr>
        <p:sp>
          <p:nvSpPr>
            <p:cNvPr id="15" name="矩形 14"/>
            <p:cNvSpPr/>
            <p:nvPr/>
          </p:nvSpPr>
          <p:spPr>
            <a:xfrm>
              <a:off x="4249271" y="806824"/>
              <a:ext cx="4598894" cy="392654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7187" y="1400309"/>
              <a:ext cx="4343400" cy="2215134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21" name="组合 20"/>
          <p:cNvGrpSpPr/>
          <p:nvPr/>
        </p:nvGrpSpPr>
        <p:grpSpPr>
          <a:xfrm>
            <a:off x="3307975" y="2982310"/>
            <a:ext cx="3146613" cy="2692349"/>
            <a:chOff x="3428999" y="2850776"/>
            <a:chExt cx="3818965" cy="3267636"/>
          </a:xfrm>
        </p:grpSpPr>
        <p:sp>
          <p:nvSpPr>
            <p:cNvPr id="20" name="矩形 19"/>
            <p:cNvSpPr/>
            <p:nvPr/>
          </p:nvSpPr>
          <p:spPr>
            <a:xfrm>
              <a:off x="3428999" y="2850776"/>
              <a:ext cx="3818965" cy="326763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3130" y="2978428"/>
              <a:ext cx="3622438" cy="2414958"/>
            </a:xfrm>
            <a:prstGeom prst="rect">
              <a:avLst/>
            </a:prstGeom>
          </p:spPr>
        </p:pic>
      </p:grpSp>
      <p:grpSp>
        <p:nvGrpSpPr>
          <p:cNvPr id="23" name="组合 22"/>
          <p:cNvGrpSpPr/>
          <p:nvPr/>
        </p:nvGrpSpPr>
        <p:grpSpPr>
          <a:xfrm>
            <a:off x="8458201" y="1089213"/>
            <a:ext cx="3619150" cy="3186952"/>
            <a:chOff x="8148918" y="107577"/>
            <a:chExt cx="4016188" cy="3536576"/>
          </a:xfrm>
        </p:grpSpPr>
        <p:sp>
          <p:nvSpPr>
            <p:cNvPr id="22" name="矩形 21"/>
            <p:cNvSpPr/>
            <p:nvPr/>
          </p:nvSpPr>
          <p:spPr>
            <a:xfrm>
              <a:off x="8148918" y="107577"/>
              <a:ext cx="4016188" cy="353657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665" y="378789"/>
              <a:ext cx="3759453" cy="2503796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6024281" y="2605146"/>
            <a:ext cx="4370296" cy="3446030"/>
            <a:chOff x="6468035" y="1801906"/>
            <a:chExt cx="5150224" cy="4061012"/>
          </a:xfrm>
        </p:grpSpPr>
        <p:sp>
          <p:nvSpPr>
            <p:cNvPr id="25" name="矩形 24"/>
            <p:cNvSpPr/>
            <p:nvPr/>
          </p:nvSpPr>
          <p:spPr>
            <a:xfrm>
              <a:off x="6468035" y="1801906"/>
              <a:ext cx="5150224" cy="406101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9328" y="1931702"/>
              <a:ext cx="4907908" cy="3268665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074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 dir="d"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2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 p14:presetBounceEnd="52000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3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3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 p14:presetBounceEnd="54000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6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7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nodeType="withEffect" p14:presetBounceEnd="63500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3500">
                                          <p:cBhvr additive="base">
                                            <p:cTn id="4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3500">
                                          <p:cBhvr additive="base">
                                            <p:cTn id="4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nodeType="withEffect" p14:presetBounceEnd="52000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44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45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12" grpId="0" animBg="1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4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4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2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1" fill="hold" nodeType="withEffect">
                                      <p:stCondLst>
                                        <p:cond delay="5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1" fill="hold" nodeType="withEffect">
                                      <p:stCondLst>
                                        <p:cond delay="6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" fill="hold" nodeType="withEffect">
                                      <p:stCondLst>
                                        <p:cond delay="7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nodeType="withEffect">
                                      <p:stCondLst>
                                        <p:cond delay="8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2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10" grpId="0" animBg="1"/>
          <p:bldP spid="12" grpId="0" animBg="1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82388" y="-1"/>
            <a:ext cx="2823883" cy="55805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09128" y="368721"/>
            <a:ext cx="2400300" cy="2471245"/>
            <a:chOff x="509128" y="368721"/>
            <a:chExt cx="2400300" cy="2471245"/>
          </a:xfrm>
        </p:grpSpPr>
        <p:sp>
          <p:nvSpPr>
            <p:cNvPr id="15" name="圆角矩形 14"/>
            <p:cNvSpPr/>
            <p:nvPr/>
          </p:nvSpPr>
          <p:spPr>
            <a:xfrm>
              <a:off x="509128" y="368721"/>
              <a:ext cx="2400300" cy="2471245"/>
            </a:xfrm>
            <a:prstGeom prst="roundRect">
              <a:avLst>
                <a:gd name="adj" fmla="val 739"/>
              </a:avLst>
            </a:prstGeom>
            <a:solidFill>
              <a:srgbClr val="00B0F0"/>
            </a:solidFill>
            <a:ln>
              <a:noFill/>
            </a:ln>
            <a:effectLst>
              <a:outerShdw blurRad="190500" dist="76200" dir="72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777" y="616822"/>
              <a:ext cx="2208633" cy="136493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7" name="文本框 16"/>
            <p:cNvSpPr txBox="1"/>
            <p:nvPr/>
          </p:nvSpPr>
          <p:spPr>
            <a:xfrm>
              <a:off x="698343" y="2239248"/>
              <a:ext cx="19800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初二英语教研组</a:t>
              </a:r>
            </a:p>
          </p:txBody>
        </p:sp>
      </p:grpSp>
      <p:sp>
        <p:nvSpPr>
          <p:cNvPr id="18" name="椭圆 17"/>
          <p:cNvSpPr/>
          <p:nvPr/>
        </p:nvSpPr>
        <p:spPr>
          <a:xfrm>
            <a:off x="2700145" y="216375"/>
            <a:ext cx="319399" cy="319399"/>
          </a:xfrm>
          <a:prstGeom prst="ellipse">
            <a:avLst/>
          </a:prstGeom>
          <a:solidFill>
            <a:schemeClr val="bg1">
              <a:alpha val="64000"/>
            </a:schemeClr>
          </a:solidFill>
          <a:ln w="50800">
            <a:solidFill>
              <a:srgbClr val="FF97B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五角星 18"/>
          <p:cNvSpPr/>
          <p:nvPr/>
        </p:nvSpPr>
        <p:spPr>
          <a:xfrm rot="739851">
            <a:off x="273774" y="1697126"/>
            <a:ext cx="444046" cy="444046"/>
          </a:xfrm>
          <a:prstGeom prst="star5">
            <a:avLst>
              <a:gd name="adj" fmla="val 32318"/>
              <a:gd name="hf" fmla="val 105146"/>
              <a:gd name="vf" fmla="val 110557"/>
            </a:avLst>
          </a:prstGeom>
          <a:solidFill>
            <a:srgbClr val="FFC000"/>
          </a:solidFill>
          <a:ln w="44450">
            <a:solidFill>
              <a:schemeClr val="bg1"/>
            </a:solidFill>
          </a:ln>
          <a:effectLst>
            <a:outerShdw blurRad="165100" dist="25400" dir="5400000" algn="t" rotWithShape="0">
              <a:prstClr val="black">
                <a:alpha val="1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614084" y="3240358"/>
            <a:ext cx="2196354" cy="14446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点击输入简要文字内容，言简意赅的说明研究成果内容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团队成绩，理念口号等</a:t>
            </a:r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点击文字内容，文字内容需概括精炼，言简意赅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51931" y="3133164"/>
            <a:ext cx="3216063" cy="2810434"/>
            <a:chOff x="3200400" y="2205318"/>
            <a:chExt cx="4477871" cy="3913094"/>
          </a:xfrm>
        </p:grpSpPr>
        <p:sp>
          <p:nvSpPr>
            <p:cNvPr id="3" name="矩形 2"/>
            <p:cNvSpPr/>
            <p:nvPr/>
          </p:nvSpPr>
          <p:spPr>
            <a:xfrm>
              <a:off x="3200400" y="2205318"/>
              <a:ext cx="4477871" cy="391309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5424" y="2513954"/>
              <a:ext cx="4248443" cy="2829461"/>
            </a:xfrm>
            <a:prstGeom prst="rect">
              <a:avLst/>
            </a:prstGeom>
          </p:spPr>
        </p:pic>
      </p:grpSp>
      <p:grpSp>
        <p:nvGrpSpPr>
          <p:cNvPr id="22" name="组合 21"/>
          <p:cNvGrpSpPr/>
          <p:nvPr/>
        </p:nvGrpSpPr>
        <p:grpSpPr>
          <a:xfrm>
            <a:off x="6629401" y="296652"/>
            <a:ext cx="3079376" cy="2567572"/>
            <a:chOff x="7602774" y="325323"/>
            <a:chExt cx="4322173" cy="3603811"/>
          </a:xfrm>
        </p:grpSpPr>
        <p:sp>
          <p:nvSpPr>
            <p:cNvPr id="21" name="矩形 20"/>
            <p:cNvSpPr/>
            <p:nvPr/>
          </p:nvSpPr>
          <p:spPr>
            <a:xfrm>
              <a:off x="7602774" y="325323"/>
              <a:ext cx="4322173" cy="360381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93707" y="824732"/>
              <a:ext cx="3984885" cy="2239505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3361764" y="1008530"/>
            <a:ext cx="3015308" cy="2622177"/>
            <a:chOff x="3985500" y="-680629"/>
            <a:chExt cx="3943094" cy="3429000"/>
          </a:xfrm>
        </p:grpSpPr>
        <p:sp>
          <p:nvSpPr>
            <p:cNvPr id="23" name="矩形 22"/>
            <p:cNvSpPr/>
            <p:nvPr/>
          </p:nvSpPr>
          <p:spPr>
            <a:xfrm>
              <a:off x="3985500" y="-680629"/>
              <a:ext cx="3943094" cy="3429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3902" y="-400412"/>
              <a:ext cx="3643533" cy="2420415"/>
            </a:xfrm>
            <a:prstGeom prst="rect">
              <a:avLst/>
            </a:prstGeom>
          </p:spPr>
        </p:pic>
      </p:grpSp>
      <p:grpSp>
        <p:nvGrpSpPr>
          <p:cNvPr id="26" name="组合 25"/>
          <p:cNvGrpSpPr/>
          <p:nvPr/>
        </p:nvGrpSpPr>
        <p:grpSpPr>
          <a:xfrm>
            <a:off x="8767481" y="2232212"/>
            <a:ext cx="3312670" cy="2608728"/>
            <a:chOff x="7799293" y="2837329"/>
            <a:chExt cx="4303059" cy="3388659"/>
          </a:xfrm>
        </p:grpSpPr>
        <p:sp>
          <p:nvSpPr>
            <p:cNvPr id="25" name="矩形 24"/>
            <p:cNvSpPr/>
            <p:nvPr/>
          </p:nvSpPr>
          <p:spPr>
            <a:xfrm>
              <a:off x="7799293" y="2837329"/>
              <a:ext cx="4303059" cy="338865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10C9D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0307" y="2959144"/>
              <a:ext cx="4072883" cy="2712539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-27959" y="5697722"/>
            <a:ext cx="12219959" cy="1160278"/>
            <a:chOff x="-13977" y="4262327"/>
            <a:chExt cx="12219959" cy="116027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259"/>
            <a:stretch/>
          </p:blipFill>
          <p:spPr>
            <a:xfrm>
              <a:off x="0" y="4333874"/>
              <a:ext cx="12205982" cy="1080738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101"/>
            <a:stretch/>
          </p:blipFill>
          <p:spPr>
            <a:xfrm>
              <a:off x="-13977" y="4262327"/>
              <a:ext cx="12205977" cy="1160278"/>
            </a:xfrm>
            <a:prstGeom prst="rect">
              <a:avLst/>
            </a:prstGeom>
          </p:spPr>
        </p:pic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180495">
            <a:off x="4416112" y="4777637"/>
            <a:ext cx="931851" cy="1059582"/>
          </a:xfrm>
          <a:prstGeom prst="rect">
            <a:avLst/>
          </a:prstGeom>
          <a:effectLst>
            <a:outerShdw blurRad="76200" dist="50800" dir="5400000" sx="94000" sy="94000" algn="ctr" rotWithShape="0">
              <a:srgbClr val="000000">
                <a:alpha val="78000"/>
              </a:srgb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7903">
            <a:off x="9600196" y="1421686"/>
            <a:ext cx="1019011" cy="1023730"/>
          </a:xfrm>
          <a:prstGeom prst="rect">
            <a:avLst/>
          </a:prstGeom>
          <a:effectLst>
            <a:outerShdw blurRad="114300" dist="50800" dir="5400000" sx="82000" sy="82000" algn="ctr" rotWithShape="0">
              <a:srgbClr val="000000">
                <a:alpha val="62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3659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6000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6000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2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7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52" presetClass="entr" presetSubtype="0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0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1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2" dur="2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 animBg="1"/>
          <p:bldP spid="19" grpId="0" animBg="1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1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4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4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2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nodeType="withEffect">
                                      <p:stCondLst>
                                        <p:cond delay="5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6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1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nodeType="withEffect">
                                      <p:stCondLst>
                                        <p:cond delay="7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1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nodeType="withEffect">
                                      <p:stCondLst>
                                        <p:cond delay="7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85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47" dur="2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52" presetClass="entr" presetSubtype="0" fill="hold" nodeType="withEffect">
                                      <p:stCondLst>
                                        <p:cond delay="9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0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1" dur="2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2" dur="2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8" grpId="0" animBg="1"/>
          <p:bldP spid="19" grpId="0" animBg="1"/>
          <p:bldP spid="2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3662</TotalTime>
  <Words>1641</Words>
  <Application>Microsoft Office PowerPoint</Application>
  <PresentationFormat>宽屏</PresentationFormat>
  <Paragraphs>182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方正超粗黑简体</vt:lpstr>
      <vt:lpstr>迷你简硬笔行书</vt:lpstr>
      <vt:lpstr>宋体</vt:lpstr>
      <vt:lpstr>微软雅黑</vt:lpstr>
      <vt:lpstr>Arial</vt:lpstr>
      <vt:lpstr>Calibri</vt:lpstr>
      <vt:lpstr>Calibri Light</vt:lpstr>
      <vt:lpstr>Impact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</cp:revision>
  <dcterms:created xsi:type="dcterms:W3CDTF">2016-08-02T03:53:27Z</dcterms:created>
  <dcterms:modified xsi:type="dcterms:W3CDTF">2020-08-25T09:55:39Z</dcterms:modified>
</cp:coreProperties>
</file>