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56" r:id="rId3"/>
    <p:sldId id="257" r:id="rId4"/>
    <p:sldId id="258" r:id="rId5"/>
    <p:sldId id="291" r:id="rId6"/>
    <p:sldId id="263" r:id="rId7"/>
    <p:sldId id="288" r:id="rId8"/>
    <p:sldId id="271" r:id="rId9"/>
    <p:sldId id="266" r:id="rId10"/>
    <p:sldId id="267" r:id="rId11"/>
    <p:sldId id="265" r:id="rId12"/>
    <p:sldId id="286" r:id="rId13"/>
    <p:sldId id="292" r:id="rId14"/>
    <p:sldId id="273" r:id="rId15"/>
    <p:sldId id="270" r:id="rId16"/>
    <p:sldId id="289" r:id="rId17"/>
    <p:sldId id="269" r:id="rId18"/>
    <p:sldId id="264" r:id="rId19"/>
    <p:sldId id="272" r:id="rId20"/>
    <p:sldId id="274" r:id="rId21"/>
    <p:sldId id="293" r:id="rId22"/>
    <p:sldId id="280" r:id="rId23"/>
    <p:sldId id="275" r:id="rId24"/>
    <p:sldId id="276" r:id="rId25"/>
    <p:sldId id="277" r:id="rId26"/>
    <p:sldId id="278" r:id="rId27"/>
    <p:sldId id="279" r:id="rId28"/>
    <p:sldId id="294" r:id="rId29"/>
    <p:sldId id="281" r:id="rId30"/>
    <p:sldId id="284" r:id="rId31"/>
    <p:sldId id="285" r:id="rId32"/>
    <p:sldId id="282" r:id="rId33"/>
    <p:sldId id="283" r:id="rId34"/>
    <p:sldId id="287" r:id="rId35"/>
    <p:sldId id="268" r:id="rId36"/>
    <p:sldId id="290" r:id="rId37"/>
    <p:sldId id="295"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8F7A"/>
    <a:srgbClr val="00625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列2</c:v>
                </c:pt>
              </c:strCache>
            </c:strRef>
          </c:tx>
          <c:spPr>
            <a:solidFill>
              <a:srgbClr val="D49510"/>
            </a:solidFill>
          </c:spPr>
          <c:dPt>
            <c:idx val="0"/>
            <c:bubble3D val="0"/>
            <c:spPr>
              <a:solidFill>
                <a:srgbClr val="228F7A"/>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列2</c:v>
                </c:pt>
              </c:strCache>
            </c:strRef>
          </c:tx>
          <c:spPr>
            <a:solidFill>
              <a:srgbClr val="D49510"/>
            </a:solidFill>
          </c:spPr>
          <c:dPt>
            <c:idx val="0"/>
            <c:bubble3D val="0"/>
            <c:spPr>
              <a:solidFill>
                <a:srgbClr val="228F7A"/>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列2</c:v>
                </c:pt>
              </c:strCache>
            </c:strRef>
          </c:tx>
          <c:spPr>
            <a:solidFill>
              <a:srgbClr val="D49510"/>
            </a:solidFill>
          </c:spPr>
          <c:dPt>
            <c:idx val="0"/>
            <c:bubble3D val="0"/>
            <c:spPr>
              <a:solidFill>
                <a:srgbClr val="228F7A"/>
              </a:solidFill>
              <a:ln w="19050">
                <a:solidFill>
                  <a:schemeClr val="lt1"/>
                </a:solidFill>
              </a:ln>
              <a:effectLst/>
            </c:spPr>
          </c:dPt>
          <c:dPt>
            <c:idx val="1"/>
            <c:bubble3D val="0"/>
            <c:spPr>
              <a:solidFill>
                <a:schemeClr val="bg1">
                  <a:lumMod val="75000"/>
                </a:schemeClr>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列2</c:v>
                </c:pt>
              </c:strCache>
            </c:strRef>
          </c:tx>
          <c:spPr>
            <a:gradFill>
              <a:gsLst>
                <a:gs pos="16000">
                  <a:srgbClr val="FFC000"/>
                </a:gs>
                <a:gs pos="100000">
                  <a:srgbClr val="008000"/>
                </a:gs>
              </a:gsLst>
              <a:lin ang="5400000" scaled="0"/>
            </a:gradFill>
          </c:spPr>
          <c:dPt>
            <c:idx val="0"/>
            <c:bubble3D val="0"/>
            <c:spPr>
              <a:solidFill>
                <a:srgbClr val="228F7A"/>
              </a:solidFill>
              <a:ln w="19050">
                <a:solidFill>
                  <a:schemeClr val="lt1"/>
                </a:solidFill>
              </a:ln>
              <a:effectLst/>
            </c:spPr>
          </c:dPt>
          <c:dPt>
            <c:idx val="1"/>
            <c:bubble3D val="0"/>
            <c:spPr>
              <a:gradFill>
                <a:gsLst>
                  <a:gs pos="16000">
                    <a:srgbClr val="FFC000"/>
                  </a:gs>
                  <a:gs pos="100000">
                    <a:srgbClr val="008000"/>
                  </a:gs>
                </a:gsLst>
                <a:lin ang="5400000" scaled="0"/>
              </a:gradFill>
              <a:ln w="19050">
                <a:solidFill>
                  <a:schemeClr val="lt1"/>
                </a:solidFill>
              </a:ln>
              <a:effectLst/>
            </c:spPr>
          </c:dPt>
          <c:cat>
            <c:strRef>
              <c:f>Sheet1!$A$2:$A$3</c:f>
              <c:strCache>
                <c:ptCount val="2"/>
                <c:pt idx="0">
                  <c:v>第一季度</c:v>
                </c:pt>
                <c:pt idx="1">
                  <c:v>第二季度</c:v>
                </c:pt>
              </c:strCache>
            </c:strRef>
          </c:cat>
          <c:val>
            <c:numRef>
              <c:f>Sheet1!$B$2:$B$3</c:f>
              <c:numCache>
                <c:formatCode>General</c:formatCode>
                <c:ptCount val="2"/>
                <c:pt idx="0">
                  <c:v>100</c:v>
                </c:pt>
                <c:pt idx="1">
                  <c:v>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BCB86-F092-4232-B1C1-B66F1F8AA88E}" type="datetimeFigureOut">
              <a:rPr lang="zh-CN" altLang="en-US" smtClean="0"/>
              <a:t>2020/8/25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CEC4C2-9AC2-4B1A-9736-B2604BBC0651}" type="slidenum">
              <a:rPr lang="zh-CN" altLang="en-US" smtClean="0"/>
              <a:t>‹#›</a:t>
            </a:fld>
            <a:endParaRPr lang="zh-CN" altLang="en-US"/>
          </a:p>
        </p:txBody>
      </p:sp>
    </p:spTree>
    <p:extLst>
      <p:ext uri="{BB962C8B-B14F-4D97-AF65-F5344CB8AC3E}">
        <p14:creationId xmlns:p14="http://schemas.microsoft.com/office/powerpoint/2010/main" val="2675457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839755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9961535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2360590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2584524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6001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1427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219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9259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31103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86355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8724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620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312622346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13440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513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4546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圆角矩形 6"/>
          <p:cNvSpPr/>
          <p:nvPr userDrawn="1"/>
        </p:nvSpPr>
        <p:spPr>
          <a:xfrm>
            <a:off x="854725" y="773443"/>
            <a:ext cx="7434551" cy="32168"/>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289303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271472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1486344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37074116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28905520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2982065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8075EC6-9DCE-4E0C-BC00-BAF4CAADA827}" type="datetimeFigureOut">
              <a:rPr lang="zh-CN" altLang="en-US" smtClean="0"/>
              <a:t>2020/8/25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2557306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8075EC6-9DCE-4E0C-BC00-BAF4CAADA827}" type="datetimeFigureOut">
              <a:rPr lang="zh-CN" altLang="en-US" smtClean="0"/>
              <a:t>2020/8/25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DA2E3D1-E1A4-459E-8173-ACFE14544D9D}" type="slidenum">
              <a:rPr lang="zh-CN" altLang="en-US" smtClean="0"/>
              <a:t>‹#›</a:t>
            </a:fld>
            <a:endParaRPr lang="zh-CN" altLang="en-US"/>
          </a:p>
        </p:txBody>
      </p:sp>
    </p:spTree>
    <p:extLst>
      <p:ext uri="{BB962C8B-B14F-4D97-AF65-F5344CB8AC3E}">
        <p14:creationId xmlns:p14="http://schemas.microsoft.com/office/powerpoint/2010/main" val="14237290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2020/8/25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0423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3.xml"/><Relationship Id="rId5" Type="http://schemas.openxmlformats.org/officeDocument/2006/relationships/image" Target="../media/image12.jp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0.jpg"/><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6.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3.xml"/><Relationship Id="rId4" Type="http://schemas.openxmlformats.org/officeDocument/2006/relationships/image" Target="../media/image19.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31703" y="411510"/>
            <a:ext cx="2480594" cy="2480594"/>
            <a:chOff x="4240335" y="3008435"/>
            <a:chExt cx="3711332" cy="3711332"/>
          </a:xfrm>
        </p:grpSpPr>
        <p:sp>
          <p:nvSpPr>
            <p:cNvPr id="6" name="椭圆 5"/>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228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2334918" y="2041142"/>
                <a:ext cx="2137923" cy="2137923"/>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952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grpSp>
        <p:nvGrpSpPr>
          <p:cNvPr id="39" name="组合 38"/>
          <p:cNvGrpSpPr/>
          <p:nvPr/>
        </p:nvGrpSpPr>
        <p:grpSpPr>
          <a:xfrm>
            <a:off x="0" y="2147108"/>
            <a:ext cx="9144000" cy="2996392"/>
            <a:chOff x="0" y="2147108"/>
            <a:chExt cx="9144000" cy="2996392"/>
          </a:xfrm>
        </p:grpSpPr>
        <p:sp>
          <p:nvSpPr>
            <p:cNvPr id="4" name="任意多边形 3"/>
            <p:cNvSpPr/>
            <p:nvPr/>
          </p:nvSpPr>
          <p:spPr>
            <a:xfrm>
              <a:off x="0" y="2147108"/>
              <a:ext cx="9144000" cy="1076324"/>
            </a:xfrm>
            <a:custGeom>
              <a:avLst/>
              <a:gdLst>
                <a:gd name="connsiteX0" fmla="*/ 0 w 12192000"/>
                <a:gd name="connsiteY0" fmla="*/ 0 h 1435099"/>
                <a:gd name="connsiteX1" fmla="*/ 4669277 w 12192000"/>
                <a:gd name="connsiteY1" fmla="*/ 0 h 1435099"/>
                <a:gd name="connsiteX2" fmla="*/ 4712442 w 12192000"/>
                <a:gd name="connsiteY2" fmla="*/ 89607 h 1435099"/>
                <a:gd name="connsiteX3" fmla="*/ 6096000 w 12192000"/>
                <a:gd name="connsiteY3" fmla="*/ 913066 h 1435099"/>
                <a:gd name="connsiteX4" fmla="*/ 7479558 w 12192000"/>
                <a:gd name="connsiteY4" fmla="*/ 89607 h 1435099"/>
                <a:gd name="connsiteX5" fmla="*/ 7522724 w 12192000"/>
                <a:gd name="connsiteY5" fmla="*/ 0 h 1435099"/>
                <a:gd name="connsiteX6" fmla="*/ 12192000 w 12192000"/>
                <a:gd name="connsiteY6" fmla="*/ 0 h 1435099"/>
                <a:gd name="connsiteX7" fmla="*/ 12192000 w 12192000"/>
                <a:gd name="connsiteY7" fmla="*/ 1435099 h 1435099"/>
                <a:gd name="connsiteX8" fmla="*/ 0 w 12192000"/>
                <a:gd name="connsiteY8" fmla="*/ 1435099 h 143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435099">
                  <a:moveTo>
                    <a:pt x="0" y="0"/>
                  </a:moveTo>
                  <a:lnTo>
                    <a:pt x="4669277" y="0"/>
                  </a:lnTo>
                  <a:lnTo>
                    <a:pt x="4712442" y="89607"/>
                  </a:lnTo>
                  <a:cubicBezTo>
                    <a:pt x="4978892" y="580096"/>
                    <a:pt x="5498561" y="913066"/>
                    <a:pt x="6096000" y="913066"/>
                  </a:cubicBezTo>
                  <a:cubicBezTo>
                    <a:pt x="6693439" y="913066"/>
                    <a:pt x="7213109" y="580096"/>
                    <a:pt x="7479558" y="89607"/>
                  </a:cubicBezTo>
                  <a:lnTo>
                    <a:pt x="7522724" y="0"/>
                  </a:lnTo>
                  <a:lnTo>
                    <a:pt x="12192000" y="0"/>
                  </a:lnTo>
                  <a:lnTo>
                    <a:pt x="12192000" y="1435099"/>
                  </a:lnTo>
                  <a:lnTo>
                    <a:pt x="0" y="1435099"/>
                  </a:lnTo>
                  <a:close/>
                </a:path>
              </a:pathLst>
            </a:custGeom>
            <a:solidFill>
              <a:srgbClr val="228F7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28" name="矩形 27"/>
            <p:cNvSpPr/>
            <p:nvPr/>
          </p:nvSpPr>
          <p:spPr>
            <a:xfrm>
              <a:off x="0" y="3223432"/>
              <a:ext cx="9144000" cy="1920068"/>
            </a:xfrm>
            <a:prstGeom prst="rect">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1108" y="969080"/>
            <a:ext cx="1578842" cy="1326418"/>
          </a:xfrm>
          <a:prstGeom prst="rect">
            <a:avLst/>
          </a:prstGeom>
        </p:spPr>
      </p:pic>
      <p:sp>
        <p:nvSpPr>
          <p:cNvPr id="33" name="TextBox 42"/>
          <p:cNvSpPr txBox="1"/>
          <p:nvPr/>
        </p:nvSpPr>
        <p:spPr>
          <a:xfrm>
            <a:off x="1619672" y="3007408"/>
            <a:ext cx="5972057" cy="6232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简约中国农业银行</a:t>
            </a:r>
            <a:r>
              <a:rPr kumimoji="0" lang="en-US" altLang="zh-CN" sz="3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PPT</a:t>
            </a:r>
            <a:r>
              <a:rPr kumimoji="0" lang="zh-CN" altLang="en-US" sz="3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模板</a:t>
            </a:r>
            <a:endParaRPr kumimoji="0" lang="zh-CN" altLang="en-US" sz="3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4" name="圆角矩形 33"/>
          <p:cNvSpPr/>
          <p:nvPr/>
        </p:nvSpPr>
        <p:spPr>
          <a:xfrm>
            <a:off x="1897364" y="3719574"/>
            <a:ext cx="5343875" cy="45719"/>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a:ea typeface="微软雅黑"/>
              <a:cs typeface="+mn-cs"/>
            </a:endParaRPr>
          </a:p>
        </p:txBody>
      </p:sp>
      <p:sp>
        <p:nvSpPr>
          <p:cNvPr id="35" name="矩形 34"/>
          <p:cNvSpPr/>
          <p:nvPr/>
        </p:nvSpPr>
        <p:spPr>
          <a:xfrm>
            <a:off x="1730214" y="3854694"/>
            <a:ext cx="5665651" cy="253916"/>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适用于中国农业银行</a:t>
            </a:r>
            <a:r>
              <a:rPr kumimoji="0" lang="en-US" altLang="zh-CN"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农业银行理财</a:t>
            </a:r>
            <a:r>
              <a:rPr kumimoji="0" lang="en-US" altLang="zh-CN"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农业银行会议</a:t>
            </a:r>
            <a:r>
              <a:rPr lang="en-US" altLang="zh-CN" sz="1200" kern="0" dirty="0" smtClean="0">
                <a:solidFill>
                  <a:srgbClr val="FFFFFF"/>
                </a:solidFill>
                <a:latin typeface="微软雅黑" panose="020B0503020204020204" pitchFamily="34" charset="-122"/>
                <a:ea typeface="微软雅黑" panose="020B0503020204020204" pitchFamily="34" charset="-122"/>
              </a:rPr>
              <a:t>/</a:t>
            </a:r>
            <a:r>
              <a:rPr lang="zh-CN" altLang="en-US" sz="1200" kern="0" dirty="0" smtClean="0">
                <a:solidFill>
                  <a:srgbClr val="FFFFFF"/>
                </a:solidFill>
                <a:latin typeface="微软雅黑" panose="020B0503020204020204" pitchFamily="34" charset="-122"/>
                <a:ea typeface="微软雅黑" panose="020B0503020204020204" pitchFamily="34" charset="-122"/>
              </a:rPr>
              <a:t>工作汇报</a:t>
            </a:r>
            <a:r>
              <a:rPr kumimoji="0" lang="zh-CN" altLang="en-US" sz="12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等演示</a:t>
            </a:r>
            <a:endParaRPr kumimoji="0" lang="en-GB" altLang="zh-CN"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nvGrpSpPr>
          <p:cNvPr id="36" name="组合 35"/>
          <p:cNvGrpSpPr/>
          <p:nvPr/>
        </p:nvGrpSpPr>
        <p:grpSpPr>
          <a:xfrm>
            <a:off x="3404205" y="4515966"/>
            <a:ext cx="2326498" cy="327413"/>
            <a:chOff x="3859552" y="4685933"/>
            <a:chExt cx="4472896" cy="626746"/>
          </a:xfrm>
        </p:grpSpPr>
        <p:sp>
          <p:nvSpPr>
            <p:cNvPr id="37" name="圆角矩形 36"/>
            <p:cNvSpPr/>
            <p:nvPr/>
          </p:nvSpPr>
          <p:spPr>
            <a:xfrm>
              <a:off x="3859552" y="4685933"/>
              <a:ext cx="4472896" cy="626746"/>
            </a:xfrm>
            <a:prstGeom prst="roundRect">
              <a:avLst>
                <a:gd name="adj" fmla="val 50000"/>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8" name="矩形 37"/>
            <p:cNvSpPr/>
            <p:nvPr/>
          </p:nvSpPr>
          <p:spPr>
            <a:xfrm>
              <a:off x="4554992" y="4773852"/>
              <a:ext cx="3330577" cy="500784"/>
            </a:xfrm>
            <a:prstGeom prst="rect">
              <a:avLst/>
            </a:prstGeom>
          </p:spPr>
          <p:txBody>
            <a:bodyPr wrap="square">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汇报人：中国农业银行</a:t>
              </a: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19182455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500"/>
                                        <p:tgtEl>
                                          <p:spTgt spid="5"/>
                                        </p:tgtEl>
                                      </p:cBhvr>
                                    </p:animEffect>
                                  </p:childTnLst>
                                </p:cTn>
                              </p:par>
                              <p:par>
                                <p:cTn id="8" presetID="2" presetClass="entr" presetSubtype="4" decel="10000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additive="base">
                                        <p:cTn id="10" dur="1500" fill="hold"/>
                                        <p:tgtEl>
                                          <p:spTgt spid="39"/>
                                        </p:tgtEl>
                                        <p:attrNameLst>
                                          <p:attrName>ppt_x</p:attrName>
                                        </p:attrNameLst>
                                      </p:cBhvr>
                                      <p:tavLst>
                                        <p:tav tm="0">
                                          <p:val>
                                            <p:strVal val="#ppt_x"/>
                                          </p:val>
                                        </p:tav>
                                        <p:tav tm="100000">
                                          <p:val>
                                            <p:strVal val="#ppt_x"/>
                                          </p:val>
                                        </p:tav>
                                      </p:tavLst>
                                    </p:anim>
                                    <p:anim calcmode="lin" valueType="num">
                                      <p:cBhvr additive="base">
                                        <p:cTn id="11" dur="1500" fill="hold"/>
                                        <p:tgtEl>
                                          <p:spTgt spid="39"/>
                                        </p:tgtEl>
                                        <p:attrNameLst>
                                          <p:attrName>ppt_y</p:attrName>
                                        </p:attrNameLst>
                                      </p:cBhvr>
                                      <p:tavLst>
                                        <p:tav tm="0">
                                          <p:val>
                                            <p:strVal val="1+#ppt_h/2"/>
                                          </p:val>
                                        </p:tav>
                                        <p:tav tm="100000">
                                          <p:val>
                                            <p:strVal val="#ppt_y"/>
                                          </p:val>
                                        </p:tav>
                                      </p:tavLst>
                                    </p:anim>
                                  </p:childTnLst>
                                </p:cTn>
                              </p:par>
                            </p:childTnLst>
                          </p:cTn>
                        </p:par>
                        <p:par>
                          <p:cTn id="12" fill="hold">
                            <p:stCondLst>
                              <p:cond delay="1500"/>
                            </p:stCondLst>
                            <p:childTnLst>
                              <p:par>
                                <p:cTn id="13" presetID="53" presetClass="entr" presetSubtype="528"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1000" fill="hold"/>
                                        <p:tgtEl>
                                          <p:spTgt spid="29"/>
                                        </p:tgtEl>
                                        <p:attrNameLst>
                                          <p:attrName>ppt_w</p:attrName>
                                        </p:attrNameLst>
                                      </p:cBhvr>
                                      <p:tavLst>
                                        <p:tav tm="0">
                                          <p:val>
                                            <p:fltVal val="0"/>
                                          </p:val>
                                        </p:tav>
                                        <p:tav tm="100000">
                                          <p:val>
                                            <p:strVal val="#ppt_w"/>
                                          </p:val>
                                        </p:tav>
                                      </p:tavLst>
                                    </p:anim>
                                    <p:anim calcmode="lin" valueType="num">
                                      <p:cBhvr>
                                        <p:cTn id="16" dur="1000" fill="hold"/>
                                        <p:tgtEl>
                                          <p:spTgt spid="29"/>
                                        </p:tgtEl>
                                        <p:attrNameLst>
                                          <p:attrName>ppt_h</p:attrName>
                                        </p:attrNameLst>
                                      </p:cBhvr>
                                      <p:tavLst>
                                        <p:tav tm="0">
                                          <p:val>
                                            <p:fltVal val="0"/>
                                          </p:val>
                                        </p:tav>
                                        <p:tav tm="100000">
                                          <p:val>
                                            <p:strVal val="#ppt_h"/>
                                          </p:val>
                                        </p:tav>
                                      </p:tavLst>
                                    </p:anim>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fltVal val="0.5"/>
                                          </p:val>
                                        </p:tav>
                                        <p:tav tm="100000">
                                          <p:val>
                                            <p:strVal val="#ppt_x"/>
                                          </p:val>
                                        </p:tav>
                                      </p:tavLst>
                                    </p:anim>
                                    <p:anim calcmode="lin" valueType="num">
                                      <p:cBhvr>
                                        <p:cTn id="19" dur="1000" fill="hold"/>
                                        <p:tgtEl>
                                          <p:spTgt spid="29"/>
                                        </p:tgtEl>
                                        <p:attrNameLst>
                                          <p:attrName>ppt_y</p:attrName>
                                        </p:attrNameLst>
                                      </p:cBhvr>
                                      <p:tavLst>
                                        <p:tav tm="0">
                                          <p:val>
                                            <p:fltVal val="0.5"/>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3000"/>
                            </p:stCondLst>
                            <p:childTnLst>
                              <p:par>
                                <p:cTn id="25" presetID="2" presetClass="entr" presetSubtype="2" decel="100000" fill="hold" grpId="0" nodeType="afterEffect">
                                  <p:stCondLst>
                                    <p:cond delay="0"/>
                                  </p:stCondLst>
                                  <p:iterate type="lt">
                                    <p:tmPct val="10000"/>
                                  </p:iterate>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900" fill="hold"/>
                                        <p:tgtEl>
                                          <p:spTgt spid="33"/>
                                        </p:tgtEl>
                                        <p:attrNameLst>
                                          <p:attrName>ppt_x</p:attrName>
                                        </p:attrNameLst>
                                      </p:cBhvr>
                                      <p:tavLst>
                                        <p:tav tm="0">
                                          <p:val>
                                            <p:strVal val="1+#ppt_w/2"/>
                                          </p:val>
                                        </p:tav>
                                        <p:tav tm="100000">
                                          <p:val>
                                            <p:strVal val="#ppt_x"/>
                                          </p:val>
                                        </p:tav>
                                      </p:tavLst>
                                    </p:anim>
                                    <p:anim calcmode="lin" valueType="num">
                                      <p:cBhvr additive="base">
                                        <p:cTn id="28" dur="900" fill="hold"/>
                                        <p:tgtEl>
                                          <p:spTgt spid="33"/>
                                        </p:tgtEl>
                                        <p:attrNameLst>
                                          <p:attrName>ppt_y</p:attrName>
                                        </p:attrNameLst>
                                      </p:cBhvr>
                                      <p:tavLst>
                                        <p:tav tm="0">
                                          <p:val>
                                            <p:strVal val="#ppt_y"/>
                                          </p:val>
                                        </p:tav>
                                        <p:tav tm="100000">
                                          <p:val>
                                            <p:strVal val="#ppt_y"/>
                                          </p:val>
                                        </p:tav>
                                      </p:tavLst>
                                    </p:anim>
                                  </p:childTnLst>
                                </p:cTn>
                              </p:par>
                            </p:childTnLst>
                          </p:cTn>
                        </p:par>
                        <p:par>
                          <p:cTn id="29" fill="hold">
                            <p:stCondLst>
                              <p:cond delay="4980"/>
                            </p:stCondLst>
                            <p:childTnLst>
                              <p:par>
                                <p:cTn id="30" presetID="16" presetClass="entr" presetSubtype="37"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barn(outVertical)">
                                      <p:cBhvr>
                                        <p:cTn id="32" dur="1020"/>
                                        <p:tgtEl>
                                          <p:spTgt spid="35"/>
                                        </p:tgtEl>
                                      </p:cBhvr>
                                    </p:animEffect>
                                  </p:childTnLst>
                                </p:cTn>
                              </p:par>
                            </p:childTnLst>
                          </p:cTn>
                        </p:par>
                        <p:par>
                          <p:cTn id="33" fill="hold">
                            <p:stCondLst>
                              <p:cond delay="6000"/>
                            </p:stCondLst>
                            <p:childTnLst>
                              <p:par>
                                <p:cTn id="34" presetID="42" presetClass="entr" presetSubtype="0"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fade">
                                      <p:cBhvr>
                                        <p:cTn id="36" dur="1000"/>
                                        <p:tgtEl>
                                          <p:spTgt spid="36"/>
                                        </p:tgtEl>
                                      </p:cBhvr>
                                    </p:animEffect>
                                    <p:anim calcmode="lin" valueType="num">
                                      <p:cBhvr>
                                        <p:cTn id="37" dur="1000" fill="hold"/>
                                        <p:tgtEl>
                                          <p:spTgt spid="36"/>
                                        </p:tgtEl>
                                        <p:attrNameLst>
                                          <p:attrName>ppt_x</p:attrName>
                                        </p:attrNameLst>
                                      </p:cBhvr>
                                      <p:tavLst>
                                        <p:tav tm="0">
                                          <p:val>
                                            <p:strVal val="#ppt_x"/>
                                          </p:val>
                                        </p:tav>
                                        <p:tav tm="100000">
                                          <p:val>
                                            <p:strVal val="#ppt_x"/>
                                          </p:val>
                                        </p:tav>
                                      </p:tavLst>
                                    </p:anim>
                                    <p:anim calcmode="lin" valueType="num">
                                      <p:cBhvr>
                                        <p:cTn id="3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aphicFrame>
        <p:nvGraphicFramePr>
          <p:cNvPr id="57" name="图表 56"/>
          <p:cNvGraphicFramePr/>
          <p:nvPr>
            <p:extLst>
              <p:ext uri="{D42A27DB-BD31-4B8C-83A1-F6EECF244321}">
                <p14:modId xmlns:p14="http://schemas.microsoft.com/office/powerpoint/2010/main" val="58490209"/>
              </p:ext>
            </p:extLst>
          </p:nvPr>
        </p:nvGraphicFramePr>
        <p:xfrm>
          <a:off x="1202206" y="1563638"/>
          <a:ext cx="1663321" cy="176528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8" name="图表 57"/>
          <p:cNvGraphicFramePr/>
          <p:nvPr>
            <p:extLst>
              <p:ext uri="{D42A27DB-BD31-4B8C-83A1-F6EECF244321}">
                <p14:modId xmlns:p14="http://schemas.microsoft.com/office/powerpoint/2010/main" val="1061066273"/>
              </p:ext>
            </p:extLst>
          </p:nvPr>
        </p:nvGraphicFramePr>
        <p:xfrm>
          <a:off x="2917267" y="1563638"/>
          <a:ext cx="1663321" cy="176528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9" name="图表 58"/>
          <p:cNvGraphicFramePr/>
          <p:nvPr>
            <p:extLst>
              <p:ext uri="{D42A27DB-BD31-4B8C-83A1-F6EECF244321}">
                <p14:modId xmlns:p14="http://schemas.microsoft.com/office/powerpoint/2010/main" val="39030996"/>
              </p:ext>
            </p:extLst>
          </p:nvPr>
        </p:nvGraphicFramePr>
        <p:xfrm>
          <a:off x="4632328" y="1563638"/>
          <a:ext cx="1663321" cy="176528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0" name="图表 59"/>
          <p:cNvGraphicFramePr/>
          <p:nvPr>
            <p:extLst>
              <p:ext uri="{D42A27DB-BD31-4B8C-83A1-F6EECF244321}">
                <p14:modId xmlns:p14="http://schemas.microsoft.com/office/powerpoint/2010/main" val="2114789043"/>
              </p:ext>
            </p:extLst>
          </p:nvPr>
        </p:nvGraphicFramePr>
        <p:xfrm>
          <a:off x="6347389" y="1563638"/>
          <a:ext cx="1663321" cy="1765288"/>
        </p:xfrm>
        <a:graphic>
          <a:graphicData uri="http://schemas.openxmlformats.org/drawingml/2006/chart">
            <c:chart xmlns:c="http://schemas.openxmlformats.org/drawingml/2006/chart" xmlns:r="http://schemas.openxmlformats.org/officeDocument/2006/relationships" r:id="rId5"/>
          </a:graphicData>
        </a:graphic>
      </p:graphicFrame>
      <p:sp>
        <p:nvSpPr>
          <p:cNvPr id="61" name="TextBox 9"/>
          <p:cNvSpPr txBox="1"/>
          <p:nvPr/>
        </p:nvSpPr>
        <p:spPr>
          <a:xfrm>
            <a:off x="6595742" y="2273158"/>
            <a:ext cx="1166615" cy="350191"/>
          </a:xfrm>
          <a:prstGeom prst="rect">
            <a:avLst/>
          </a:prstGeom>
          <a:noFill/>
        </p:spPr>
        <p:txBody>
          <a:bodyPr wrap="squar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100%</a:t>
            </a: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2" name="TextBox 15"/>
          <p:cNvSpPr txBox="1"/>
          <p:nvPr/>
        </p:nvSpPr>
        <p:spPr>
          <a:xfrm>
            <a:off x="3165620" y="2273158"/>
            <a:ext cx="1166615" cy="350191"/>
          </a:xfrm>
          <a:prstGeom prst="rect">
            <a:avLst/>
          </a:prstGeom>
          <a:noFill/>
        </p:spPr>
        <p:txBody>
          <a:bodyPr wrap="squar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50%</a:t>
            </a: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3" name="TextBox 21"/>
          <p:cNvSpPr txBox="1"/>
          <p:nvPr/>
        </p:nvSpPr>
        <p:spPr>
          <a:xfrm>
            <a:off x="1450559" y="2273158"/>
            <a:ext cx="1166615" cy="350191"/>
          </a:xfrm>
          <a:prstGeom prst="rect">
            <a:avLst/>
          </a:prstGeom>
          <a:noFill/>
        </p:spPr>
        <p:txBody>
          <a:bodyPr wrap="squar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25%</a:t>
            </a: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4" name="TextBox 27"/>
          <p:cNvSpPr txBox="1"/>
          <p:nvPr/>
        </p:nvSpPr>
        <p:spPr>
          <a:xfrm>
            <a:off x="4880681" y="2273158"/>
            <a:ext cx="1166615" cy="350191"/>
          </a:xfrm>
          <a:prstGeom prst="rect">
            <a:avLst/>
          </a:prstGeom>
          <a:noFill/>
        </p:spPr>
        <p:txBody>
          <a:bodyPr wrap="square" lIns="68576" tIns="34287" rIns="68576" bIns="3428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75%</a:t>
            </a:r>
            <a:endPar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5" name="矩形 64"/>
          <p:cNvSpPr/>
          <p:nvPr/>
        </p:nvSpPr>
        <p:spPr>
          <a:xfrm>
            <a:off x="1554591" y="3388523"/>
            <a:ext cx="907941" cy="300083"/>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66" name="矩形 47"/>
          <p:cNvSpPr>
            <a:spLocks noChangeArrowheads="1"/>
          </p:cNvSpPr>
          <p:nvPr/>
        </p:nvSpPr>
        <p:spPr bwMode="auto">
          <a:xfrm>
            <a:off x="1254030" y="3675673"/>
            <a:ext cx="1509062" cy="73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67" name="矩形 66"/>
          <p:cNvSpPr/>
          <p:nvPr/>
        </p:nvSpPr>
        <p:spPr>
          <a:xfrm>
            <a:off x="3295929" y="3388523"/>
            <a:ext cx="907941" cy="300083"/>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68" name="矩形 47"/>
          <p:cNvSpPr>
            <a:spLocks noChangeArrowheads="1"/>
          </p:cNvSpPr>
          <p:nvPr/>
        </p:nvSpPr>
        <p:spPr bwMode="auto">
          <a:xfrm>
            <a:off x="2995367" y="3675673"/>
            <a:ext cx="1509062" cy="73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69" name="矩形 68"/>
          <p:cNvSpPr/>
          <p:nvPr/>
        </p:nvSpPr>
        <p:spPr>
          <a:xfrm>
            <a:off x="5023100" y="3388523"/>
            <a:ext cx="907941" cy="300083"/>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0" name="矩形 47"/>
          <p:cNvSpPr>
            <a:spLocks noChangeArrowheads="1"/>
          </p:cNvSpPr>
          <p:nvPr/>
        </p:nvSpPr>
        <p:spPr bwMode="auto">
          <a:xfrm>
            <a:off x="4722540" y="3675673"/>
            <a:ext cx="1509062" cy="73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71" name="矩形 70"/>
          <p:cNvSpPr/>
          <p:nvPr/>
        </p:nvSpPr>
        <p:spPr>
          <a:xfrm>
            <a:off x="6739520" y="3388523"/>
            <a:ext cx="907941" cy="300083"/>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endParaRPr>
          </a:p>
        </p:txBody>
      </p:sp>
      <p:sp>
        <p:nvSpPr>
          <p:cNvPr id="72" name="矩形 47"/>
          <p:cNvSpPr>
            <a:spLocks noChangeArrowheads="1"/>
          </p:cNvSpPr>
          <p:nvPr/>
        </p:nvSpPr>
        <p:spPr bwMode="auto">
          <a:xfrm>
            <a:off x="6438959" y="3675673"/>
            <a:ext cx="1509062" cy="73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2277150"/>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1" presetClass="entr" presetSubtype="1"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heel(1)">
                                      <p:cBhvr>
                                        <p:cTn id="12" dur="2000"/>
                                        <p:tgtEl>
                                          <p:spTgt spid="57"/>
                                        </p:tgtEl>
                                      </p:cBhvr>
                                    </p:animEffect>
                                  </p:childTnLst>
                                </p:cTn>
                              </p:par>
                              <p:par>
                                <p:cTn id="13" presetID="21" presetClass="entr" presetSubtype="1" fill="hold" grpId="0" nodeType="withEffect">
                                  <p:stCondLst>
                                    <p:cond delay="250"/>
                                  </p:stCondLst>
                                  <p:childTnLst>
                                    <p:set>
                                      <p:cBhvr>
                                        <p:cTn id="14" dur="1" fill="hold">
                                          <p:stCondLst>
                                            <p:cond delay="0"/>
                                          </p:stCondLst>
                                        </p:cTn>
                                        <p:tgtEl>
                                          <p:spTgt spid="58"/>
                                        </p:tgtEl>
                                        <p:attrNameLst>
                                          <p:attrName>style.visibility</p:attrName>
                                        </p:attrNameLst>
                                      </p:cBhvr>
                                      <p:to>
                                        <p:strVal val="visible"/>
                                      </p:to>
                                    </p:set>
                                    <p:animEffect transition="in" filter="wheel(1)">
                                      <p:cBhvr>
                                        <p:cTn id="15" dur="2000"/>
                                        <p:tgtEl>
                                          <p:spTgt spid="58"/>
                                        </p:tgtEl>
                                      </p:cBhvr>
                                    </p:animEffect>
                                  </p:childTnLst>
                                </p:cTn>
                              </p:par>
                              <p:par>
                                <p:cTn id="16" presetID="21" presetClass="entr" presetSubtype="1" fill="hold" grpId="0" nodeType="withEffect">
                                  <p:stCondLst>
                                    <p:cond delay="500"/>
                                  </p:stCondLst>
                                  <p:childTnLst>
                                    <p:set>
                                      <p:cBhvr>
                                        <p:cTn id="17" dur="1" fill="hold">
                                          <p:stCondLst>
                                            <p:cond delay="0"/>
                                          </p:stCondLst>
                                        </p:cTn>
                                        <p:tgtEl>
                                          <p:spTgt spid="59"/>
                                        </p:tgtEl>
                                        <p:attrNameLst>
                                          <p:attrName>style.visibility</p:attrName>
                                        </p:attrNameLst>
                                      </p:cBhvr>
                                      <p:to>
                                        <p:strVal val="visible"/>
                                      </p:to>
                                    </p:set>
                                    <p:animEffect transition="in" filter="wheel(1)">
                                      <p:cBhvr>
                                        <p:cTn id="18" dur="2000"/>
                                        <p:tgtEl>
                                          <p:spTgt spid="59"/>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60"/>
                                        </p:tgtEl>
                                        <p:attrNameLst>
                                          <p:attrName>style.visibility</p:attrName>
                                        </p:attrNameLst>
                                      </p:cBhvr>
                                      <p:to>
                                        <p:strVal val="visible"/>
                                      </p:to>
                                    </p:set>
                                    <p:animEffect transition="in" filter="wheel(1)">
                                      <p:cBhvr>
                                        <p:cTn id="21" dur="2000"/>
                                        <p:tgtEl>
                                          <p:spTgt spid="60"/>
                                        </p:tgtEl>
                                      </p:cBhvr>
                                    </p:animEffect>
                                  </p:childTnLst>
                                </p:cTn>
                              </p:par>
                            </p:childTnLst>
                          </p:cTn>
                        </p:par>
                        <p:par>
                          <p:cTn id="22" fill="hold">
                            <p:stCondLst>
                              <p:cond delay="4210"/>
                            </p:stCondLst>
                            <p:childTnLst>
                              <p:par>
                                <p:cTn id="23" presetID="10" presetClass="entr" presetSubtype="0" fill="hold" grpId="0"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500"/>
                                        <p:tgtEl>
                                          <p:spTgt spid="63"/>
                                        </p:tgtEl>
                                      </p:cBhvr>
                                    </p:animEffect>
                                  </p:childTnLst>
                                </p:cTn>
                              </p:par>
                            </p:childTnLst>
                          </p:cTn>
                        </p:par>
                        <p:par>
                          <p:cTn id="26" fill="hold">
                            <p:stCondLst>
                              <p:cond delay="4710"/>
                            </p:stCondLst>
                            <p:childTnLst>
                              <p:par>
                                <p:cTn id="27" presetID="22" presetClass="entr" presetSubtype="8" fill="hold" grpId="0" nodeType="after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wipe(left)">
                                      <p:cBhvr>
                                        <p:cTn id="29" dur="500"/>
                                        <p:tgtEl>
                                          <p:spTgt spid="65"/>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left)">
                                      <p:cBhvr>
                                        <p:cTn id="32" dur="500"/>
                                        <p:tgtEl>
                                          <p:spTgt spid="66"/>
                                        </p:tgtEl>
                                      </p:cBhvr>
                                    </p:animEffect>
                                  </p:childTnLst>
                                </p:cTn>
                              </p:par>
                            </p:childTnLst>
                          </p:cTn>
                        </p:par>
                        <p:par>
                          <p:cTn id="33" fill="hold">
                            <p:stCondLst>
                              <p:cond delay="5210"/>
                            </p:stCondLst>
                            <p:childTnLst>
                              <p:par>
                                <p:cTn id="34" presetID="10"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fade">
                                      <p:cBhvr>
                                        <p:cTn id="36" dur="500"/>
                                        <p:tgtEl>
                                          <p:spTgt spid="62"/>
                                        </p:tgtEl>
                                      </p:cBhvr>
                                    </p:animEffect>
                                  </p:childTnLst>
                                </p:cTn>
                              </p:par>
                            </p:childTnLst>
                          </p:cTn>
                        </p:par>
                        <p:par>
                          <p:cTn id="37" fill="hold">
                            <p:stCondLst>
                              <p:cond delay="5710"/>
                            </p:stCondLst>
                            <p:childTnLst>
                              <p:par>
                                <p:cTn id="38" presetID="22" presetClass="entr" presetSubtype="8" fill="hold" grpId="0" nodeType="after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left)">
                                      <p:cBhvr>
                                        <p:cTn id="40" dur="500"/>
                                        <p:tgtEl>
                                          <p:spTgt spid="6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500"/>
                                        <p:tgtEl>
                                          <p:spTgt spid="68"/>
                                        </p:tgtEl>
                                      </p:cBhvr>
                                    </p:animEffect>
                                  </p:childTnLst>
                                </p:cTn>
                              </p:par>
                            </p:childTnLst>
                          </p:cTn>
                        </p:par>
                        <p:par>
                          <p:cTn id="44" fill="hold">
                            <p:stCondLst>
                              <p:cond delay="6210"/>
                            </p:stCondLst>
                            <p:childTnLst>
                              <p:par>
                                <p:cTn id="45" presetID="10" presetClass="entr" presetSubtype="0"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500"/>
                                        <p:tgtEl>
                                          <p:spTgt spid="64"/>
                                        </p:tgtEl>
                                      </p:cBhvr>
                                    </p:animEffect>
                                  </p:childTnLst>
                                </p:cTn>
                              </p:par>
                            </p:childTnLst>
                          </p:cTn>
                        </p:par>
                        <p:par>
                          <p:cTn id="48" fill="hold">
                            <p:stCondLst>
                              <p:cond delay="6710"/>
                            </p:stCondLst>
                            <p:childTnLst>
                              <p:par>
                                <p:cTn id="49" presetID="22" presetClass="entr" presetSubtype="8"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left)">
                                      <p:cBhvr>
                                        <p:cTn id="51" dur="500"/>
                                        <p:tgtEl>
                                          <p:spTgt spid="69"/>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wipe(left)">
                                      <p:cBhvr>
                                        <p:cTn id="54" dur="500"/>
                                        <p:tgtEl>
                                          <p:spTgt spid="70"/>
                                        </p:tgtEl>
                                      </p:cBhvr>
                                    </p:animEffect>
                                  </p:childTnLst>
                                </p:cTn>
                              </p:par>
                            </p:childTnLst>
                          </p:cTn>
                        </p:par>
                        <p:par>
                          <p:cTn id="55" fill="hold">
                            <p:stCondLst>
                              <p:cond delay="7210"/>
                            </p:stCondLst>
                            <p:childTnLst>
                              <p:par>
                                <p:cTn id="56" presetID="10" presetClass="entr" presetSubtype="0" fill="hold" grpId="0" nodeType="afterEffect">
                                  <p:stCondLst>
                                    <p:cond delay="0"/>
                                  </p:stCondLst>
                                  <p:childTnLst>
                                    <p:set>
                                      <p:cBhvr>
                                        <p:cTn id="57" dur="1" fill="hold">
                                          <p:stCondLst>
                                            <p:cond delay="0"/>
                                          </p:stCondLst>
                                        </p:cTn>
                                        <p:tgtEl>
                                          <p:spTgt spid="61"/>
                                        </p:tgtEl>
                                        <p:attrNameLst>
                                          <p:attrName>style.visibility</p:attrName>
                                        </p:attrNameLst>
                                      </p:cBhvr>
                                      <p:to>
                                        <p:strVal val="visible"/>
                                      </p:to>
                                    </p:set>
                                    <p:animEffect transition="in" filter="fade">
                                      <p:cBhvr>
                                        <p:cTn id="58" dur="500"/>
                                        <p:tgtEl>
                                          <p:spTgt spid="61"/>
                                        </p:tgtEl>
                                      </p:cBhvr>
                                    </p:animEffect>
                                  </p:childTnLst>
                                </p:cTn>
                              </p:par>
                            </p:childTnLst>
                          </p:cTn>
                        </p:par>
                        <p:par>
                          <p:cTn id="59" fill="hold">
                            <p:stCondLst>
                              <p:cond delay="7710"/>
                            </p:stCondLst>
                            <p:childTnLst>
                              <p:par>
                                <p:cTn id="60" presetID="22" presetClass="entr" presetSubtype="8" fill="hold" grpId="0" nodeType="afterEffect">
                                  <p:stCondLst>
                                    <p:cond delay="0"/>
                                  </p:stCondLst>
                                  <p:childTnLst>
                                    <p:set>
                                      <p:cBhvr>
                                        <p:cTn id="61" dur="1" fill="hold">
                                          <p:stCondLst>
                                            <p:cond delay="0"/>
                                          </p:stCondLst>
                                        </p:cTn>
                                        <p:tgtEl>
                                          <p:spTgt spid="71"/>
                                        </p:tgtEl>
                                        <p:attrNameLst>
                                          <p:attrName>style.visibility</p:attrName>
                                        </p:attrNameLst>
                                      </p:cBhvr>
                                      <p:to>
                                        <p:strVal val="visible"/>
                                      </p:to>
                                    </p:set>
                                    <p:animEffect transition="in" filter="wipe(left)">
                                      <p:cBhvr>
                                        <p:cTn id="62" dur="500"/>
                                        <p:tgtEl>
                                          <p:spTgt spid="71"/>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72"/>
                                        </p:tgtEl>
                                        <p:attrNameLst>
                                          <p:attrName>style.visibility</p:attrName>
                                        </p:attrNameLst>
                                      </p:cBhvr>
                                      <p:to>
                                        <p:strVal val="visible"/>
                                      </p:to>
                                    </p:set>
                                    <p:animEffect transition="in" filter="wipe(left)">
                                      <p:cBhvr>
                                        <p:cTn id="6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Graphic spid="57" grpId="0">
        <p:bldAsOne/>
      </p:bldGraphic>
      <p:bldGraphic spid="58" grpId="0">
        <p:bldAsOne/>
      </p:bldGraphic>
      <p:bldGraphic spid="59" grpId="0">
        <p:bldAsOne/>
      </p:bldGraphic>
      <p:bldGraphic spid="60" grpId="0">
        <p:bldAsOne/>
      </p:bldGraphic>
      <p:bldP spid="61" grpId="0"/>
      <p:bldP spid="62" grpId="0"/>
      <p:bldP spid="63" grpId="0"/>
      <p:bldP spid="64" grpId="0"/>
      <p:bldP spid="65" grpId="0"/>
      <p:bldP spid="66" grpId="0"/>
      <p:bldP spid="67" grpId="0"/>
      <p:bldP spid="68" grpId="0"/>
      <p:bldP spid="69" grpId="0"/>
      <p:bldP spid="70" grpId="0"/>
      <p:bldP spid="71" grpId="0"/>
      <p:bldP spid="7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Rectangle 3"/>
          <p:cNvSpPr>
            <a:spLocks noChangeArrowheads="1"/>
          </p:cNvSpPr>
          <p:nvPr/>
        </p:nvSpPr>
        <p:spPr bwMode="auto">
          <a:xfrm>
            <a:off x="1281114" y="1347614"/>
            <a:ext cx="3246437" cy="260430"/>
          </a:xfrm>
          <a:prstGeom prst="rect">
            <a:avLst/>
          </a:prstGeom>
          <a:solidFill>
            <a:srgbClr val="228F7A"/>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 name="Rectangle 4"/>
          <p:cNvSpPr>
            <a:spLocks noChangeArrowheads="1"/>
          </p:cNvSpPr>
          <p:nvPr/>
        </p:nvSpPr>
        <p:spPr bwMode="auto">
          <a:xfrm>
            <a:off x="2424113" y="1404781"/>
            <a:ext cx="1016000"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单击添加标题文本</a:t>
            </a:r>
            <a:endParaRPr kumimoji="0" lang="zh-CN" altLang="en-US" sz="1800" b="0" i="0" u="none" strike="noStrike" kern="0" cap="none" spc="0" normalizeH="0" baseline="0" noProof="0" smtClean="0">
              <a:ln>
                <a:noFill/>
              </a:ln>
              <a:solidFill>
                <a:srgbClr val="FFFFFF"/>
              </a:solidFill>
              <a:effectLst/>
              <a:uLnTx/>
              <a:uFillTx/>
            </a:endParaRPr>
          </a:p>
        </p:txBody>
      </p:sp>
      <p:sp>
        <p:nvSpPr>
          <p:cNvPr id="5" name="Rectangle 5"/>
          <p:cNvSpPr>
            <a:spLocks noChangeArrowheads="1"/>
          </p:cNvSpPr>
          <p:nvPr/>
        </p:nvSpPr>
        <p:spPr bwMode="auto">
          <a:xfrm>
            <a:off x="4614864" y="1347614"/>
            <a:ext cx="3246437" cy="260430"/>
          </a:xfrm>
          <a:prstGeom prst="rect">
            <a:avLst/>
          </a:prstGeom>
          <a:solidFill>
            <a:srgbClr val="228F7A"/>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Rectangle 6"/>
          <p:cNvSpPr>
            <a:spLocks noChangeArrowheads="1"/>
          </p:cNvSpPr>
          <p:nvPr/>
        </p:nvSpPr>
        <p:spPr bwMode="auto">
          <a:xfrm>
            <a:off x="5757863" y="1404781"/>
            <a:ext cx="1016000"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单击添加标题文本</a:t>
            </a:r>
            <a:endParaRPr kumimoji="0" lang="zh-CN" altLang="en-US" sz="1800" b="0" i="0" u="none" strike="noStrike" kern="0" cap="none" spc="0" normalizeH="0" baseline="0" noProof="0" smtClean="0">
              <a:ln>
                <a:noFill/>
              </a:ln>
              <a:solidFill>
                <a:srgbClr val="FFFFFF"/>
              </a:solidFill>
              <a:effectLst/>
              <a:uLnTx/>
              <a:uFillTx/>
            </a:endParaRPr>
          </a:p>
        </p:txBody>
      </p:sp>
      <p:sp>
        <p:nvSpPr>
          <p:cNvPr id="7" name="Rectangle 7"/>
          <p:cNvSpPr>
            <a:spLocks noChangeArrowheads="1"/>
          </p:cNvSpPr>
          <p:nvPr/>
        </p:nvSpPr>
        <p:spPr bwMode="auto">
          <a:xfrm>
            <a:off x="1281114" y="4098012"/>
            <a:ext cx="3246437" cy="260430"/>
          </a:xfrm>
          <a:prstGeom prst="rect">
            <a:avLst/>
          </a:prstGeom>
          <a:solidFill>
            <a:srgbClr val="228F7A"/>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 name="Rectangle 8"/>
          <p:cNvSpPr>
            <a:spLocks noChangeArrowheads="1"/>
          </p:cNvSpPr>
          <p:nvPr/>
        </p:nvSpPr>
        <p:spPr bwMode="auto">
          <a:xfrm>
            <a:off x="2424113" y="4155180"/>
            <a:ext cx="1016000"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单击添加标题文本</a:t>
            </a:r>
            <a:endParaRPr kumimoji="0" lang="zh-CN" altLang="en-US" sz="1800" b="0" i="0" u="none" strike="noStrike" kern="0" cap="none" spc="0" normalizeH="0" baseline="0" noProof="0" smtClean="0">
              <a:ln>
                <a:noFill/>
              </a:ln>
              <a:solidFill>
                <a:srgbClr val="FFFFFF"/>
              </a:solidFill>
              <a:effectLst/>
              <a:uLnTx/>
              <a:uFillTx/>
            </a:endParaRPr>
          </a:p>
        </p:txBody>
      </p:sp>
      <p:sp>
        <p:nvSpPr>
          <p:cNvPr id="9" name="Rectangle 9"/>
          <p:cNvSpPr>
            <a:spLocks noChangeArrowheads="1"/>
          </p:cNvSpPr>
          <p:nvPr/>
        </p:nvSpPr>
        <p:spPr bwMode="auto">
          <a:xfrm>
            <a:off x="4614864" y="4098012"/>
            <a:ext cx="3246437" cy="260430"/>
          </a:xfrm>
          <a:prstGeom prst="rect">
            <a:avLst/>
          </a:prstGeom>
          <a:solidFill>
            <a:srgbClr val="228F7A"/>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1" name="Rectangle 10"/>
          <p:cNvSpPr>
            <a:spLocks noChangeArrowheads="1"/>
          </p:cNvSpPr>
          <p:nvPr/>
        </p:nvSpPr>
        <p:spPr bwMode="auto">
          <a:xfrm>
            <a:off x="5757863" y="4155180"/>
            <a:ext cx="1016000"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单击添加标题文本</a:t>
            </a:r>
            <a:endParaRPr kumimoji="0" lang="zh-CN" altLang="en-US" sz="1800" b="0" i="0" u="none" strike="noStrike" kern="0" cap="none" spc="0" normalizeH="0" baseline="0" noProof="0" smtClean="0">
              <a:ln>
                <a:noFill/>
              </a:ln>
              <a:solidFill>
                <a:srgbClr val="FFFFFF"/>
              </a:solidFill>
              <a:effectLst/>
              <a:uLnTx/>
              <a:uFillTx/>
            </a:endParaRPr>
          </a:p>
        </p:txBody>
      </p:sp>
      <p:sp>
        <p:nvSpPr>
          <p:cNvPr id="12" name="Oval 11"/>
          <p:cNvSpPr>
            <a:spLocks noChangeArrowheads="1"/>
          </p:cNvSpPr>
          <p:nvPr/>
        </p:nvSpPr>
        <p:spPr bwMode="auto">
          <a:xfrm>
            <a:off x="3968751" y="2248003"/>
            <a:ext cx="1204913" cy="1208461"/>
          </a:xfrm>
          <a:prstGeom prst="ellipse">
            <a:avLst/>
          </a:prstGeom>
          <a:solidFill>
            <a:srgbClr val="228F7A"/>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3" name="Freeform 12"/>
          <p:cNvSpPr>
            <a:spLocks/>
          </p:cNvSpPr>
          <p:nvPr/>
        </p:nvSpPr>
        <p:spPr bwMode="auto">
          <a:xfrm>
            <a:off x="1281114" y="2894316"/>
            <a:ext cx="3246437" cy="1464127"/>
          </a:xfrm>
          <a:custGeom>
            <a:avLst/>
            <a:gdLst>
              <a:gd name="T0" fmla="*/ 1050 w 1301"/>
              <a:gd name="T1" fmla="*/ 0 h 585"/>
              <a:gd name="T2" fmla="*/ 0 w 1301"/>
              <a:gd name="T3" fmla="*/ 0 h 585"/>
              <a:gd name="T4" fmla="*/ 0 w 1301"/>
              <a:gd name="T5" fmla="*/ 585 h 585"/>
              <a:gd name="T6" fmla="*/ 1301 w 1301"/>
              <a:gd name="T7" fmla="*/ 585 h 585"/>
              <a:gd name="T8" fmla="*/ 1301 w 1301"/>
              <a:gd name="T9" fmla="*/ 252 h 585"/>
              <a:gd name="T10" fmla="*/ 1050 w 1301"/>
              <a:gd name="T11" fmla="*/ 0 h 585"/>
              <a:gd name="T12" fmla="*/ 0 60000 65536"/>
              <a:gd name="T13" fmla="*/ 0 60000 65536"/>
              <a:gd name="T14" fmla="*/ 0 60000 65536"/>
              <a:gd name="T15" fmla="*/ 0 60000 65536"/>
              <a:gd name="T16" fmla="*/ 0 60000 65536"/>
              <a:gd name="T17" fmla="*/ 0 60000 65536"/>
              <a:gd name="T18" fmla="*/ 0 w 1301"/>
              <a:gd name="T19" fmla="*/ 0 h 585"/>
              <a:gd name="T20" fmla="*/ 1301 w 1301"/>
              <a:gd name="T21" fmla="*/ 585 h 585"/>
            </a:gdLst>
            <a:ahLst/>
            <a:cxnLst>
              <a:cxn ang="T12">
                <a:pos x="T0" y="T1"/>
              </a:cxn>
              <a:cxn ang="T13">
                <a:pos x="T2" y="T3"/>
              </a:cxn>
              <a:cxn ang="T14">
                <a:pos x="T4" y="T5"/>
              </a:cxn>
              <a:cxn ang="T15">
                <a:pos x="T6" y="T7"/>
              </a:cxn>
              <a:cxn ang="T16">
                <a:pos x="T8" y="T9"/>
              </a:cxn>
              <a:cxn ang="T17">
                <a:pos x="T10" y="T11"/>
              </a:cxn>
            </a:cxnLst>
            <a:rect l="T18" t="T19" r="T20" b="T21"/>
            <a:pathLst>
              <a:path w="1301" h="585">
                <a:moveTo>
                  <a:pt x="1050" y="0"/>
                </a:moveTo>
                <a:cubicBezTo>
                  <a:pt x="0" y="0"/>
                  <a:pt x="0" y="0"/>
                  <a:pt x="0" y="0"/>
                </a:cubicBezTo>
                <a:cubicBezTo>
                  <a:pt x="0" y="585"/>
                  <a:pt x="0" y="585"/>
                  <a:pt x="0" y="585"/>
                </a:cubicBezTo>
                <a:cubicBezTo>
                  <a:pt x="1301" y="585"/>
                  <a:pt x="1301" y="585"/>
                  <a:pt x="1301" y="585"/>
                </a:cubicBezTo>
                <a:cubicBezTo>
                  <a:pt x="1301" y="252"/>
                  <a:pt x="1301" y="252"/>
                  <a:pt x="1301" y="252"/>
                </a:cubicBezTo>
                <a:cubicBezTo>
                  <a:pt x="1166" y="243"/>
                  <a:pt x="1058" y="135"/>
                  <a:pt x="1050" y="0"/>
                </a:cubicBezTo>
                <a:close/>
              </a:path>
            </a:pathLst>
          </a:custGeom>
          <a:noFill/>
          <a:ln w="9525" cap="flat" cmpd="sng">
            <a:solidFill>
              <a:srgbClr val="228F7A"/>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4" name="Freeform 13"/>
          <p:cNvSpPr>
            <a:spLocks/>
          </p:cNvSpPr>
          <p:nvPr/>
        </p:nvSpPr>
        <p:spPr bwMode="auto">
          <a:xfrm>
            <a:off x="4614864" y="2894316"/>
            <a:ext cx="3246437" cy="1464127"/>
          </a:xfrm>
          <a:custGeom>
            <a:avLst/>
            <a:gdLst>
              <a:gd name="T0" fmla="*/ 251 w 1301"/>
              <a:gd name="T1" fmla="*/ 0 h 585"/>
              <a:gd name="T2" fmla="*/ 0 w 1301"/>
              <a:gd name="T3" fmla="*/ 252 h 585"/>
              <a:gd name="T4" fmla="*/ 0 w 1301"/>
              <a:gd name="T5" fmla="*/ 585 h 585"/>
              <a:gd name="T6" fmla="*/ 1301 w 1301"/>
              <a:gd name="T7" fmla="*/ 585 h 585"/>
              <a:gd name="T8" fmla="*/ 1301 w 1301"/>
              <a:gd name="T9" fmla="*/ 0 h 585"/>
              <a:gd name="T10" fmla="*/ 251 w 1301"/>
              <a:gd name="T11" fmla="*/ 0 h 585"/>
              <a:gd name="T12" fmla="*/ 0 60000 65536"/>
              <a:gd name="T13" fmla="*/ 0 60000 65536"/>
              <a:gd name="T14" fmla="*/ 0 60000 65536"/>
              <a:gd name="T15" fmla="*/ 0 60000 65536"/>
              <a:gd name="T16" fmla="*/ 0 60000 65536"/>
              <a:gd name="T17" fmla="*/ 0 60000 65536"/>
              <a:gd name="T18" fmla="*/ 0 w 1301"/>
              <a:gd name="T19" fmla="*/ 0 h 585"/>
              <a:gd name="T20" fmla="*/ 1301 w 1301"/>
              <a:gd name="T21" fmla="*/ 585 h 585"/>
            </a:gdLst>
            <a:ahLst/>
            <a:cxnLst>
              <a:cxn ang="T12">
                <a:pos x="T0" y="T1"/>
              </a:cxn>
              <a:cxn ang="T13">
                <a:pos x="T2" y="T3"/>
              </a:cxn>
              <a:cxn ang="T14">
                <a:pos x="T4" y="T5"/>
              </a:cxn>
              <a:cxn ang="T15">
                <a:pos x="T6" y="T7"/>
              </a:cxn>
              <a:cxn ang="T16">
                <a:pos x="T8" y="T9"/>
              </a:cxn>
              <a:cxn ang="T17">
                <a:pos x="T10" y="T11"/>
              </a:cxn>
            </a:cxnLst>
            <a:rect l="T18" t="T19" r="T20" b="T21"/>
            <a:pathLst>
              <a:path w="1301" h="585">
                <a:moveTo>
                  <a:pt x="251" y="0"/>
                </a:moveTo>
                <a:cubicBezTo>
                  <a:pt x="243" y="135"/>
                  <a:pt x="135" y="243"/>
                  <a:pt x="0" y="252"/>
                </a:cubicBezTo>
                <a:cubicBezTo>
                  <a:pt x="0" y="585"/>
                  <a:pt x="0" y="585"/>
                  <a:pt x="0" y="585"/>
                </a:cubicBezTo>
                <a:cubicBezTo>
                  <a:pt x="1301" y="585"/>
                  <a:pt x="1301" y="585"/>
                  <a:pt x="1301" y="585"/>
                </a:cubicBezTo>
                <a:cubicBezTo>
                  <a:pt x="1301" y="0"/>
                  <a:pt x="1301" y="0"/>
                  <a:pt x="1301" y="0"/>
                </a:cubicBezTo>
                <a:lnTo>
                  <a:pt x="251" y="0"/>
                </a:lnTo>
                <a:close/>
              </a:path>
            </a:pathLst>
          </a:custGeom>
          <a:noFill/>
          <a:ln w="9525" cap="flat" cmpd="sng">
            <a:solidFill>
              <a:srgbClr val="228F7A"/>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5" name="Freeform 14"/>
          <p:cNvSpPr>
            <a:spLocks/>
          </p:cNvSpPr>
          <p:nvPr/>
        </p:nvSpPr>
        <p:spPr bwMode="auto">
          <a:xfrm>
            <a:off x="1281114" y="1347614"/>
            <a:ext cx="3246437" cy="1464127"/>
          </a:xfrm>
          <a:custGeom>
            <a:avLst/>
            <a:gdLst>
              <a:gd name="T0" fmla="*/ 1301 w 1301"/>
              <a:gd name="T1" fmla="*/ 333 h 585"/>
              <a:gd name="T2" fmla="*/ 1301 w 1301"/>
              <a:gd name="T3" fmla="*/ 0 h 585"/>
              <a:gd name="T4" fmla="*/ 0 w 1301"/>
              <a:gd name="T5" fmla="*/ 0 h 585"/>
              <a:gd name="T6" fmla="*/ 0 w 1301"/>
              <a:gd name="T7" fmla="*/ 585 h 585"/>
              <a:gd name="T8" fmla="*/ 1050 w 1301"/>
              <a:gd name="T9" fmla="*/ 585 h 585"/>
              <a:gd name="T10" fmla="*/ 1301 w 1301"/>
              <a:gd name="T11" fmla="*/ 333 h 585"/>
              <a:gd name="T12" fmla="*/ 0 60000 65536"/>
              <a:gd name="T13" fmla="*/ 0 60000 65536"/>
              <a:gd name="T14" fmla="*/ 0 60000 65536"/>
              <a:gd name="T15" fmla="*/ 0 60000 65536"/>
              <a:gd name="T16" fmla="*/ 0 60000 65536"/>
              <a:gd name="T17" fmla="*/ 0 60000 65536"/>
              <a:gd name="T18" fmla="*/ 0 w 1301"/>
              <a:gd name="T19" fmla="*/ 0 h 585"/>
              <a:gd name="T20" fmla="*/ 1301 w 1301"/>
              <a:gd name="T21" fmla="*/ 585 h 585"/>
            </a:gdLst>
            <a:ahLst/>
            <a:cxnLst>
              <a:cxn ang="T12">
                <a:pos x="T0" y="T1"/>
              </a:cxn>
              <a:cxn ang="T13">
                <a:pos x="T2" y="T3"/>
              </a:cxn>
              <a:cxn ang="T14">
                <a:pos x="T4" y="T5"/>
              </a:cxn>
              <a:cxn ang="T15">
                <a:pos x="T6" y="T7"/>
              </a:cxn>
              <a:cxn ang="T16">
                <a:pos x="T8" y="T9"/>
              </a:cxn>
              <a:cxn ang="T17">
                <a:pos x="T10" y="T11"/>
              </a:cxn>
            </a:cxnLst>
            <a:rect l="T18" t="T19" r="T20" b="T21"/>
            <a:pathLst>
              <a:path w="1301" h="585">
                <a:moveTo>
                  <a:pt x="1301" y="333"/>
                </a:moveTo>
                <a:cubicBezTo>
                  <a:pt x="1301" y="0"/>
                  <a:pt x="1301" y="0"/>
                  <a:pt x="1301" y="0"/>
                </a:cubicBezTo>
                <a:cubicBezTo>
                  <a:pt x="0" y="0"/>
                  <a:pt x="0" y="0"/>
                  <a:pt x="0" y="0"/>
                </a:cubicBezTo>
                <a:cubicBezTo>
                  <a:pt x="0" y="585"/>
                  <a:pt x="0" y="585"/>
                  <a:pt x="0" y="585"/>
                </a:cubicBezTo>
                <a:cubicBezTo>
                  <a:pt x="1050" y="585"/>
                  <a:pt x="1050" y="585"/>
                  <a:pt x="1050" y="585"/>
                </a:cubicBezTo>
                <a:cubicBezTo>
                  <a:pt x="1058" y="450"/>
                  <a:pt x="1166" y="341"/>
                  <a:pt x="1301" y="333"/>
                </a:cubicBezTo>
                <a:close/>
              </a:path>
            </a:pathLst>
          </a:custGeom>
          <a:noFill/>
          <a:ln w="9525" cap="flat" cmpd="sng">
            <a:solidFill>
              <a:srgbClr val="228F7A"/>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6" name="Freeform 15"/>
          <p:cNvSpPr>
            <a:spLocks/>
          </p:cNvSpPr>
          <p:nvPr/>
        </p:nvSpPr>
        <p:spPr bwMode="auto">
          <a:xfrm>
            <a:off x="4614864" y="1347614"/>
            <a:ext cx="3246437" cy="1464127"/>
          </a:xfrm>
          <a:custGeom>
            <a:avLst/>
            <a:gdLst>
              <a:gd name="T0" fmla="*/ 0 w 1301"/>
              <a:gd name="T1" fmla="*/ 0 h 585"/>
              <a:gd name="T2" fmla="*/ 0 w 1301"/>
              <a:gd name="T3" fmla="*/ 333 h 585"/>
              <a:gd name="T4" fmla="*/ 251 w 1301"/>
              <a:gd name="T5" fmla="*/ 585 h 585"/>
              <a:gd name="T6" fmla="*/ 1301 w 1301"/>
              <a:gd name="T7" fmla="*/ 585 h 585"/>
              <a:gd name="T8" fmla="*/ 1301 w 1301"/>
              <a:gd name="T9" fmla="*/ 0 h 585"/>
              <a:gd name="T10" fmla="*/ 0 w 1301"/>
              <a:gd name="T11" fmla="*/ 0 h 585"/>
              <a:gd name="T12" fmla="*/ 0 60000 65536"/>
              <a:gd name="T13" fmla="*/ 0 60000 65536"/>
              <a:gd name="T14" fmla="*/ 0 60000 65536"/>
              <a:gd name="T15" fmla="*/ 0 60000 65536"/>
              <a:gd name="T16" fmla="*/ 0 60000 65536"/>
              <a:gd name="T17" fmla="*/ 0 60000 65536"/>
              <a:gd name="T18" fmla="*/ 0 w 1301"/>
              <a:gd name="T19" fmla="*/ 0 h 585"/>
              <a:gd name="T20" fmla="*/ 1301 w 1301"/>
              <a:gd name="T21" fmla="*/ 585 h 585"/>
            </a:gdLst>
            <a:ahLst/>
            <a:cxnLst>
              <a:cxn ang="T12">
                <a:pos x="T0" y="T1"/>
              </a:cxn>
              <a:cxn ang="T13">
                <a:pos x="T2" y="T3"/>
              </a:cxn>
              <a:cxn ang="T14">
                <a:pos x="T4" y="T5"/>
              </a:cxn>
              <a:cxn ang="T15">
                <a:pos x="T6" y="T7"/>
              </a:cxn>
              <a:cxn ang="T16">
                <a:pos x="T8" y="T9"/>
              </a:cxn>
              <a:cxn ang="T17">
                <a:pos x="T10" y="T11"/>
              </a:cxn>
            </a:cxnLst>
            <a:rect l="T18" t="T19" r="T20" b="T21"/>
            <a:pathLst>
              <a:path w="1301" h="585">
                <a:moveTo>
                  <a:pt x="0" y="0"/>
                </a:moveTo>
                <a:cubicBezTo>
                  <a:pt x="0" y="333"/>
                  <a:pt x="0" y="333"/>
                  <a:pt x="0" y="333"/>
                </a:cubicBezTo>
                <a:cubicBezTo>
                  <a:pt x="135" y="341"/>
                  <a:pt x="243" y="450"/>
                  <a:pt x="251" y="585"/>
                </a:cubicBezTo>
                <a:cubicBezTo>
                  <a:pt x="1301" y="585"/>
                  <a:pt x="1301" y="585"/>
                  <a:pt x="1301" y="585"/>
                </a:cubicBezTo>
                <a:cubicBezTo>
                  <a:pt x="1301" y="0"/>
                  <a:pt x="1301" y="0"/>
                  <a:pt x="1301" y="0"/>
                </a:cubicBezTo>
                <a:lnTo>
                  <a:pt x="0" y="0"/>
                </a:lnTo>
                <a:close/>
              </a:path>
            </a:pathLst>
          </a:custGeom>
          <a:noFill/>
          <a:ln w="9525" cap="flat" cmpd="sng">
            <a:solidFill>
              <a:srgbClr val="228F7A"/>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 name="Text Box 16"/>
          <p:cNvSpPr txBox="1">
            <a:spLocks noChangeArrowheads="1"/>
          </p:cNvSpPr>
          <p:nvPr/>
        </p:nvSpPr>
        <p:spPr bwMode="auto">
          <a:xfrm>
            <a:off x="4022725" y="2508434"/>
            <a:ext cx="110799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Arial" pitchFamily="34" charset="0"/>
                <a:ea typeface="微软雅黑" pitchFamily="34" charset="-122"/>
              </a:rPr>
              <a:t>单击添加</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Arial" pitchFamily="34" charset="0"/>
                <a:ea typeface="微软雅黑" pitchFamily="34" charset="-122"/>
              </a:rPr>
              <a:t>标题文本</a:t>
            </a:r>
          </a:p>
        </p:txBody>
      </p:sp>
      <p:sp>
        <p:nvSpPr>
          <p:cNvPr id="18" name="Rectangle 17"/>
          <p:cNvSpPr>
            <a:spLocks noChangeArrowheads="1"/>
          </p:cNvSpPr>
          <p:nvPr/>
        </p:nvSpPr>
        <p:spPr bwMode="auto">
          <a:xfrm>
            <a:off x="1403350" y="1701735"/>
            <a:ext cx="25923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p:txBody>
      </p:sp>
      <p:sp>
        <p:nvSpPr>
          <p:cNvPr id="19" name="Rectangle 18"/>
          <p:cNvSpPr>
            <a:spLocks noChangeArrowheads="1"/>
          </p:cNvSpPr>
          <p:nvPr/>
        </p:nvSpPr>
        <p:spPr bwMode="auto">
          <a:xfrm>
            <a:off x="1403350" y="3024531"/>
            <a:ext cx="25923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p:txBody>
      </p:sp>
      <p:sp>
        <p:nvSpPr>
          <p:cNvPr id="20" name="Rectangle 19"/>
          <p:cNvSpPr>
            <a:spLocks noChangeArrowheads="1"/>
          </p:cNvSpPr>
          <p:nvPr/>
        </p:nvSpPr>
        <p:spPr bwMode="auto">
          <a:xfrm>
            <a:off x="5213350" y="1701735"/>
            <a:ext cx="25923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p:txBody>
      </p:sp>
      <p:sp>
        <p:nvSpPr>
          <p:cNvPr id="21" name="Rectangle 20"/>
          <p:cNvSpPr>
            <a:spLocks noChangeArrowheads="1"/>
          </p:cNvSpPr>
          <p:nvPr/>
        </p:nvSpPr>
        <p:spPr bwMode="auto">
          <a:xfrm>
            <a:off x="5213350" y="3024531"/>
            <a:ext cx="25923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a:p>
            <a:pPr>
              <a:lnSpc>
                <a:spcPct val="120000"/>
              </a:lnSpc>
            </a:pPr>
            <a:r>
              <a:rPr lang="zh-CN" altLang="en-US" sz="1000">
                <a:solidFill>
                  <a:srgbClr val="5F5F5F"/>
                </a:solidFill>
                <a:ea typeface="微软雅黑" pitchFamily="34" charset="-122"/>
              </a:rPr>
              <a:t>单击添加文本 单击添加文本 单击添加文本</a:t>
            </a: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3" presetClass="entr" presetSubtype="16"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1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childTnLst>
                                </p:cTn>
                              </p:par>
                              <p:par>
                                <p:cTn id="18" presetID="12" presetClass="entr" presetSubtype="8" fill="hold" grpId="0" nodeType="withEffect">
                                  <p:stCondLst>
                                    <p:cond delay="600"/>
                                  </p:stCondLst>
                                  <p:childTnLst>
                                    <p:set>
                                      <p:cBhvr>
                                        <p:cTn id="19" dur="1" fill="hold">
                                          <p:stCondLst>
                                            <p:cond delay="0"/>
                                          </p:stCondLst>
                                        </p:cTn>
                                        <p:tgtEl>
                                          <p:spTgt spid="5"/>
                                        </p:tgtEl>
                                        <p:attrNameLst>
                                          <p:attrName>style.visibility</p:attrName>
                                        </p:attrNameLst>
                                      </p:cBhvr>
                                      <p:to>
                                        <p:strVal val="visible"/>
                                      </p:to>
                                    </p:set>
                                    <p:animEffect transition="in" filter="slide(fromLeft)">
                                      <p:cBhvr>
                                        <p:cTn id="20" dur="500"/>
                                        <p:tgtEl>
                                          <p:spTgt spid="5"/>
                                        </p:tgtEl>
                                      </p:cBhvr>
                                    </p:animEffect>
                                  </p:childTnLst>
                                </p:cTn>
                              </p:par>
                              <p:par>
                                <p:cTn id="21" presetID="12" presetClass="entr" presetSubtype="8" fill="hold" grpId="0" nodeType="withEffect">
                                  <p:stCondLst>
                                    <p:cond delay="600"/>
                                  </p:stCondLst>
                                  <p:childTnLst>
                                    <p:set>
                                      <p:cBhvr>
                                        <p:cTn id="22" dur="1" fill="hold">
                                          <p:stCondLst>
                                            <p:cond delay="0"/>
                                          </p:stCondLst>
                                        </p:cTn>
                                        <p:tgtEl>
                                          <p:spTgt spid="6"/>
                                        </p:tgtEl>
                                        <p:attrNameLst>
                                          <p:attrName>style.visibility</p:attrName>
                                        </p:attrNameLst>
                                      </p:cBhvr>
                                      <p:to>
                                        <p:strVal val="visible"/>
                                      </p:to>
                                    </p:set>
                                    <p:animEffect transition="in" filter="slide(fromLeft)">
                                      <p:cBhvr>
                                        <p:cTn id="23" dur="500"/>
                                        <p:tgtEl>
                                          <p:spTgt spid="6"/>
                                        </p:tgtEl>
                                      </p:cBhvr>
                                    </p:animEffect>
                                  </p:childTnLst>
                                </p:cTn>
                              </p:par>
                              <p:par>
                                <p:cTn id="24" presetID="12" presetClass="entr" presetSubtype="8" fill="hold" grpId="0" nodeType="withEffect">
                                  <p:stCondLst>
                                    <p:cond delay="600"/>
                                  </p:stCondLst>
                                  <p:childTnLst>
                                    <p:set>
                                      <p:cBhvr>
                                        <p:cTn id="25" dur="1" fill="hold">
                                          <p:stCondLst>
                                            <p:cond delay="0"/>
                                          </p:stCondLst>
                                        </p:cTn>
                                        <p:tgtEl>
                                          <p:spTgt spid="16"/>
                                        </p:tgtEl>
                                        <p:attrNameLst>
                                          <p:attrName>style.visibility</p:attrName>
                                        </p:attrNameLst>
                                      </p:cBhvr>
                                      <p:to>
                                        <p:strVal val="visible"/>
                                      </p:to>
                                    </p:set>
                                    <p:animEffect transition="in" filter="slide(fromLeft)">
                                      <p:cBhvr>
                                        <p:cTn id="26" dur="500"/>
                                        <p:tgtEl>
                                          <p:spTgt spid="16"/>
                                        </p:tgtEl>
                                      </p:cBhvr>
                                    </p:animEffect>
                                  </p:childTnLst>
                                </p:cTn>
                              </p:par>
                              <p:par>
                                <p:cTn id="27" presetID="12" presetClass="entr" presetSubtype="8" fill="hold" grpId="0" nodeType="withEffect">
                                  <p:stCondLst>
                                    <p:cond delay="600"/>
                                  </p:stCondLst>
                                  <p:childTnLst>
                                    <p:set>
                                      <p:cBhvr>
                                        <p:cTn id="28" dur="1" fill="hold">
                                          <p:stCondLst>
                                            <p:cond delay="0"/>
                                          </p:stCondLst>
                                        </p:cTn>
                                        <p:tgtEl>
                                          <p:spTgt spid="20"/>
                                        </p:tgtEl>
                                        <p:attrNameLst>
                                          <p:attrName>style.visibility</p:attrName>
                                        </p:attrNameLst>
                                      </p:cBhvr>
                                      <p:to>
                                        <p:strVal val="visible"/>
                                      </p:to>
                                    </p:set>
                                    <p:animEffect transition="in" filter="slide(fromLeft)">
                                      <p:cBhvr>
                                        <p:cTn id="29" dur="500"/>
                                        <p:tgtEl>
                                          <p:spTgt spid="20"/>
                                        </p:tgtEl>
                                      </p:cBhvr>
                                    </p:animEffect>
                                  </p:childTnLst>
                                </p:cTn>
                              </p:par>
                              <p:par>
                                <p:cTn id="30" presetID="12" presetClass="entr" presetSubtype="2" fill="hold" grpId="0" nodeType="withEffect">
                                  <p:stCondLst>
                                    <p:cond delay="600"/>
                                  </p:stCondLst>
                                  <p:childTnLst>
                                    <p:set>
                                      <p:cBhvr>
                                        <p:cTn id="31" dur="1" fill="hold">
                                          <p:stCondLst>
                                            <p:cond delay="0"/>
                                          </p:stCondLst>
                                        </p:cTn>
                                        <p:tgtEl>
                                          <p:spTgt spid="3"/>
                                        </p:tgtEl>
                                        <p:attrNameLst>
                                          <p:attrName>style.visibility</p:attrName>
                                        </p:attrNameLst>
                                      </p:cBhvr>
                                      <p:to>
                                        <p:strVal val="visible"/>
                                      </p:to>
                                    </p:set>
                                    <p:animEffect transition="in" filter="slide(fromRight)">
                                      <p:cBhvr>
                                        <p:cTn id="32" dur="500"/>
                                        <p:tgtEl>
                                          <p:spTgt spid="3"/>
                                        </p:tgtEl>
                                      </p:cBhvr>
                                    </p:animEffect>
                                  </p:childTnLst>
                                </p:cTn>
                              </p:par>
                              <p:par>
                                <p:cTn id="33" presetID="12" presetClass="entr" presetSubtype="2" fill="hold" grpId="0" nodeType="withEffect">
                                  <p:stCondLst>
                                    <p:cond delay="600"/>
                                  </p:stCondLst>
                                  <p:childTnLst>
                                    <p:set>
                                      <p:cBhvr>
                                        <p:cTn id="34" dur="1" fill="hold">
                                          <p:stCondLst>
                                            <p:cond delay="0"/>
                                          </p:stCondLst>
                                        </p:cTn>
                                        <p:tgtEl>
                                          <p:spTgt spid="4"/>
                                        </p:tgtEl>
                                        <p:attrNameLst>
                                          <p:attrName>style.visibility</p:attrName>
                                        </p:attrNameLst>
                                      </p:cBhvr>
                                      <p:to>
                                        <p:strVal val="visible"/>
                                      </p:to>
                                    </p:set>
                                    <p:animEffect transition="in" filter="slide(fromRight)">
                                      <p:cBhvr>
                                        <p:cTn id="35" dur="500"/>
                                        <p:tgtEl>
                                          <p:spTgt spid="4"/>
                                        </p:tgtEl>
                                      </p:cBhvr>
                                    </p:animEffect>
                                  </p:childTnLst>
                                </p:cTn>
                              </p:par>
                              <p:par>
                                <p:cTn id="36" presetID="12" presetClass="entr" presetSubtype="2" fill="hold" grpId="0" nodeType="withEffect">
                                  <p:stCondLst>
                                    <p:cond delay="600"/>
                                  </p:stCondLst>
                                  <p:childTnLst>
                                    <p:set>
                                      <p:cBhvr>
                                        <p:cTn id="37" dur="1" fill="hold">
                                          <p:stCondLst>
                                            <p:cond delay="0"/>
                                          </p:stCondLst>
                                        </p:cTn>
                                        <p:tgtEl>
                                          <p:spTgt spid="15"/>
                                        </p:tgtEl>
                                        <p:attrNameLst>
                                          <p:attrName>style.visibility</p:attrName>
                                        </p:attrNameLst>
                                      </p:cBhvr>
                                      <p:to>
                                        <p:strVal val="visible"/>
                                      </p:to>
                                    </p:set>
                                    <p:animEffect transition="in" filter="slide(fromRight)">
                                      <p:cBhvr>
                                        <p:cTn id="38" dur="500"/>
                                        <p:tgtEl>
                                          <p:spTgt spid="15"/>
                                        </p:tgtEl>
                                      </p:cBhvr>
                                    </p:animEffect>
                                  </p:childTnLst>
                                </p:cTn>
                              </p:par>
                              <p:par>
                                <p:cTn id="39" presetID="12" presetClass="entr" presetSubtype="2" fill="hold" grpId="0" nodeType="withEffect">
                                  <p:stCondLst>
                                    <p:cond delay="600"/>
                                  </p:stCondLst>
                                  <p:childTnLst>
                                    <p:set>
                                      <p:cBhvr>
                                        <p:cTn id="40" dur="1" fill="hold">
                                          <p:stCondLst>
                                            <p:cond delay="0"/>
                                          </p:stCondLst>
                                        </p:cTn>
                                        <p:tgtEl>
                                          <p:spTgt spid="18"/>
                                        </p:tgtEl>
                                        <p:attrNameLst>
                                          <p:attrName>style.visibility</p:attrName>
                                        </p:attrNameLst>
                                      </p:cBhvr>
                                      <p:to>
                                        <p:strVal val="visible"/>
                                      </p:to>
                                    </p:set>
                                    <p:animEffect transition="in" filter="slide(fromRight)">
                                      <p:cBhvr>
                                        <p:cTn id="41" dur="500"/>
                                        <p:tgtEl>
                                          <p:spTgt spid="18"/>
                                        </p:tgtEl>
                                      </p:cBhvr>
                                    </p:animEffect>
                                  </p:childTnLst>
                                </p:cTn>
                              </p:par>
                              <p:par>
                                <p:cTn id="42" presetID="12" presetClass="entr" presetSubtype="8" fill="hold" grpId="0" nodeType="withEffect">
                                  <p:stCondLst>
                                    <p:cond delay="600"/>
                                  </p:stCondLst>
                                  <p:childTnLst>
                                    <p:set>
                                      <p:cBhvr>
                                        <p:cTn id="43" dur="1" fill="hold">
                                          <p:stCondLst>
                                            <p:cond delay="0"/>
                                          </p:stCondLst>
                                        </p:cTn>
                                        <p:tgtEl>
                                          <p:spTgt spid="9"/>
                                        </p:tgtEl>
                                        <p:attrNameLst>
                                          <p:attrName>style.visibility</p:attrName>
                                        </p:attrNameLst>
                                      </p:cBhvr>
                                      <p:to>
                                        <p:strVal val="visible"/>
                                      </p:to>
                                    </p:set>
                                    <p:animEffect transition="in" filter="slide(fromLeft)">
                                      <p:cBhvr>
                                        <p:cTn id="44" dur="500"/>
                                        <p:tgtEl>
                                          <p:spTgt spid="9"/>
                                        </p:tgtEl>
                                      </p:cBhvr>
                                    </p:animEffect>
                                  </p:childTnLst>
                                </p:cTn>
                              </p:par>
                              <p:par>
                                <p:cTn id="45" presetID="12" presetClass="entr" presetSubtype="8" fill="hold" grpId="0" nodeType="withEffect">
                                  <p:stCondLst>
                                    <p:cond delay="600"/>
                                  </p:stCondLst>
                                  <p:childTnLst>
                                    <p:set>
                                      <p:cBhvr>
                                        <p:cTn id="46" dur="1" fill="hold">
                                          <p:stCondLst>
                                            <p:cond delay="0"/>
                                          </p:stCondLst>
                                        </p:cTn>
                                        <p:tgtEl>
                                          <p:spTgt spid="11"/>
                                        </p:tgtEl>
                                        <p:attrNameLst>
                                          <p:attrName>style.visibility</p:attrName>
                                        </p:attrNameLst>
                                      </p:cBhvr>
                                      <p:to>
                                        <p:strVal val="visible"/>
                                      </p:to>
                                    </p:set>
                                    <p:animEffect transition="in" filter="slide(fromLeft)">
                                      <p:cBhvr>
                                        <p:cTn id="47" dur="500"/>
                                        <p:tgtEl>
                                          <p:spTgt spid="11"/>
                                        </p:tgtEl>
                                      </p:cBhvr>
                                    </p:animEffect>
                                  </p:childTnLst>
                                </p:cTn>
                              </p:par>
                              <p:par>
                                <p:cTn id="48" presetID="12" presetClass="entr" presetSubtype="8" fill="hold" grpId="0" nodeType="withEffect">
                                  <p:stCondLst>
                                    <p:cond delay="600"/>
                                  </p:stCondLst>
                                  <p:childTnLst>
                                    <p:set>
                                      <p:cBhvr>
                                        <p:cTn id="49" dur="1" fill="hold">
                                          <p:stCondLst>
                                            <p:cond delay="0"/>
                                          </p:stCondLst>
                                        </p:cTn>
                                        <p:tgtEl>
                                          <p:spTgt spid="14"/>
                                        </p:tgtEl>
                                        <p:attrNameLst>
                                          <p:attrName>style.visibility</p:attrName>
                                        </p:attrNameLst>
                                      </p:cBhvr>
                                      <p:to>
                                        <p:strVal val="visible"/>
                                      </p:to>
                                    </p:set>
                                    <p:animEffect transition="in" filter="slide(fromLeft)">
                                      <p:cBhvr>
                                        <p:cTn id="50" dur="500"/>
                                        <p:tgtEl>
                                          <p:spTgt spid="14"/>
                                        </p:tgtEl>
                                      </p:cBhvr>
                                    </p:animEffect>
                                  </p:childTnLst>
                                </p:cTn>
                              </p:par>
                              <p:par>
                                <p:cTn id="51" presetID="12" presetClass="entr" presetSubtype="8" fill="hold" grpId="0" nodeType="withEffect">
                                  <p:stCondLst>
                                    <p:cond delay="600"/>
                                  </p:stCondLst>
                                  <p:childTnLst>
                                    <p:set>
                                      <p:cBhvr>
                                        <p:cTn id="52" dur="1" fill="hold">
                                          <p:stCondLst>
                                            <p:cond delay="0"/>
                                          </p:stCondLst>
                                        </p:cTn>
                                        <p:tgtEl>
                                          <p:spTgt spid="21"/>
                                        </p:tgtEl>
                                        <p:attrNameLst>
                                          <p:attrName>style.visibility</p:attrName>
                                        </p:attrNameLst>
                                      </p:cBhvr>
                                      <p:to>
                                        <p:strVal val="visible"/>
                                      </p:to>
                                    </p:set>
                                    <p:animEffect transition="in" filter="slide(fromLeft)">
                                      <p:cBhvr>
                                        <p:cTn id="53" dur="500"/>
                                        <p:tgtEl>
                                          <p:spTgt spid="21"/>
                                        </p:tgtEl>
                                      </p:cBhvr>
                                    </p:animEffect>
                                  </p:childTnLst>
                                </p:cTn>
                              </p:par>
                              <p:par>
                                <p:cTn id="54" presetID="12" presetClass="entr" presetSubtype="2" fill="hold" grpId="0" nodeType="withEffect">
                                  <p:stCondLst>
                                    <p:cond delay="600"/>
                                  </p:stCondLst>
                                  <p:childTnLst>
                                    <p:set>
                                      <p:cBhvr>
                                        <p:cTn id="55" dur="1" fill="hold">
                                          <p:stCondLst>
                                            <p:cond delay="0"/>
                                          </p:stCondLst>
                                        </p:cTn>
                                        <p:tgtEl>
                                          <p:spTgt spid="7"/>
                                        </p:tgtEl>
                                        <p:attrNameLst>
                                          <p:attrName>style.visibility</p:attrName>
                                        </p:attrNameLst>
                                      </p:cBhvr>
                                      <p:to>
                                        <p:strVal val="visible"/>
                                      </p:to>
                                    </p:set>
                                    <p:animEffect transition="in" filter="slide(fromRight)">
                                      <p:cBhvr>
                                        <p:cTn id="56" dur="500"/>
                                        <p:tgtEl>
                                          <p:spTgt spid="7"/>
                                        </p:tgtEl>
                                      </p:cBhvr>
                                    </p:animEffect>
                                  </p:childTnLst>
                                </p:cTn>
                              </p:par>
                              <p:par>
                                <p:cTn id="57" presetID="12" presetClass="entr" presetSubtype="2" fill="hold" grpId="0" nodeType="withEffect">
                                  <p:stCondLst>
                                    <p:cond delay="600"/>
                                  </p:stCondLst>
                                  <p:childTnLst>
                                    <p:set>
                                      <p:cBhvr>
                                        <p:cTn id="58" dur="1" fill="hold">
                                          <p:stCondLst>
                                            <p:cond delay="0"/>
                                          </p:stCondLst>
                                        </p:cTn>
                                        <p:tgtEl>
                                          <p:spTgt spid="8"/>
                                        </p:tgtEl>
                                        <p:attrNameLst>
                                          <p:attrName>style.visibility</p:attrName>
                                        </p:attrNameLst>
                                      </p:cBhvr>
                                      <p:to>
                                        <p:strVal val="visible"/>
                                      </p:to>
                                    </p:set>
                                    <p:animEffect transition="in" filter="slide(fromRight)">
                                      <p:cBhvr>
                                        <p:cTn id="59" dur="500"/>
                                        <p:tgtEl>
                                          <p:spTgt spid="8"/>
                                        </p:tgtEl>
                                      </p:cBhvr>
                                    </p:animEffect>
                                  </p:childTnLst>
                                </p:cTn>
                              </p:par>
                              <p:par>
                                <p:cTn id="60" presetID="12" presetClass="entr" presetSubtype="2" fill="hold" grpId="0" nodeType="withEffect">
                                  <p:stCondLst>
                                    <p:cond delay="600"/>
                                  </p:stCondLst>
                                  <p:childTnLst>
                                    <p:set>
                                      <p:cBhvr>
                                        <p:cTn id="61" dur="1" fill="hold">
                                          <p:stCondLst>
                                            <p:cond delay="0"/>
                                          </p:stCondLst>
                                        </p:cTn>
                                        <p:tgtEl>
                                          <p:spTgt spid="13"/>
                                        </p:tgtEl>
                                        <p:attrNameLst>
                                          <p:attrName>style.visibility</p:attrName>
                                        </p:attrNameLst>
                                      </p:cBhvr>
                                      <p:to>
                                        <p:strVal val="visible"/>
                                      </p:to>
                                    </p:set>
                                    <p:animEffect transition="in" filter="slide(fromRight)">
                                      <p:cBhvr>
                                        <p:cTn id="62" dur="500"/>
                                        <p:tgtEl>
                                          <p:spTgt spid="13"/>
                                        </p:tgtEl>
                                      </p:cBhvr>
                                    </p:animEffect>
                                  </p:childTnLst>
                                </p:cTn>
                              </p:par>
                              <p:par>
                                <p:cTn id="63" presetID="12" presetClass="entr" presetSubtype="2" fill="hold" grpId="0" nodeType="withEffect">
                                  <p:stCondLst>
                                    <p:cond delay="600"/>
                                  </p:stCondLst>
                                  <p:childTnLst>
                                    <p:set>
                                      <p:cBhvr>
                                        <p:cTn id="64" dur="1" fill="hold">
                                          <p:stCondLst>
                                            <p:cond delay="0"/>
                                          </p:stCondLst>
                                        </p:cTn>
                                        <p:tgtEl>
                                          <p:spTgt spid="19"/>
                                        </p:tgtEl>
                                        <p:attrNameLst>
                                          <p:attrName>style.visibility</p:attrName>
                                        </p:attrNameLst>
                                      </p:cBhvr>
                                      <p:to>
                                        <p:strVal val="visible"/>
                                      </p:to>
                                    </p:set>
                                    <p:animEffect transition="in" filter="slide(fromRight)">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4" grpId="0" autoUpdateAnimBg="0"/>
      <p:bldP spid="5" grpId="0" animBg="1"/>
      <p:bldP spid="6" grpId="0" autoUpdateAnimBg="0"/>
      <p:bldP spid="7" grpId="0" animBg="1"/>
      <p:bldP spid="8" grpId="0" autoUpdateAnimBg="0"/>
      <p:bldP spid="9" grpId="0" animBg="1"/>
      <p:bldP spid="11" grpId="0" autoUpdateAnimBg="0"/>
      <p:bldP spid="12" grpId="0" animBg="1"/>
      <p:bldP spid="13" grpId="0" animBg="1"/>
      <p:bldP spid="14" grpId="0" animBg="1"/>
      <p:bldP spid="15" grpId="0" animBg="1"/>
      <p:bldP spid="16" grpId="0" animBg="1"/>
      <p:bldP spid="17" grpId="0" autoUpdateAnimBg="0"/>
      <p:bldP spid="18" grpId="0" autoUpdateAnimBg="0"/>
      <p:bldP spid="19" grpId="0" autoUpdateAnimBg="0"/>
      <p:bldP spid="20" grpId="0" autoUpdateAnimBg="0"/>
      <p:bldP spid="2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15542" y="667220"/>
            <a:ext cx="2480594" cy="2480594"/>
            <a:chOff x="4240335" y="3008435"/>
            <a:chExt cx="3711332" cy="3711332"/>
          </a:xfrm>
        </p:grpSpPr>
        <p:sp>
          <p:nvSpPr>
            <p:cNvPr id="6" name="椭圆 5"/>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228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2334918" y="2041142"/>
                <a:ext cx="2137923" cy="2137923"/>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952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2202" y="1224790"/>
            <a:ext cx="1578842" cy="1326418"/>
          </a:xfrm>
          <a:prstGeom prst="rect">
            <a:avLst/>
          </a:prstGeom>
        </p:spPr>
      </p:pic>
      <p:sp>
        <p:nvSpPr>
          <p:cNvPr id="11" name="TextBox 42"/>
          <p:cNvSpPr txBox="1"/>
          <p:nvPr/>
        </p:nvSpPr>
        <p:spPr>
          <a:xfrm>
            <a:off x="1619672" y="3126732"/>
            <a:ext cx="5972057" cy="623248"/>
          </a:xfrm>
          <a:prstGeom prst="rect">
            <a:avLst/>
          </a:prstGeom>
          <a:noFill/>
        </p:spPr>
        <p:txBody>
          <a:bodyPr wrap="square" lIns="68580" tIns="34290" rIns="68580" bIns="34290" rtlCol="0">
            <a:spAutoFit/>
          </a:bodyPr>
          <a:lstStyle/>
          <a:p>
            <a:pPr lvl="0" algn="ctr">
              <a:defRPr/>
            </a:pPr>
            <a:r>
              <a:rPr lang="zh-CN" altLang="en-US" sz="3600" b="1" kern="0" dirty="0">
                <a:solidFill>
                  <a:schemeClr val="tx1">
                    <a:lumMod val="85000"/>
                    <a:lumOff val="15000"/>
                  </a:schemeClr>
                </a:solidFill>
                <a:latin typeface="微软雅黑" pitchFamily="34" charset="-122"/>
                <a:ea typeface="微软雅黑" pitchFamily="34" charset="-122"/>
              </a:rPr>
              <a:t>单击添加</a:t>
            </a:r>
            <a:r>
              <a:rPr lang="zh-CN" altLang="en-US" sz="3600" b="1" kern="0" dirty="0" smtClean="0">
                <a:solidFill>
                  <a:schemeClr val="tx1">
                    <a:lumMod val="85000"/>
                    <a:lumOff val="15000"/>
                  </a:schemeClr>
                </a:solidFill>
                <a:latin typeface="微软雅黑" pitchFamily="34" charset="-122"/>
                <a:ea typeface="微软雅黑" pitchFamily="34" charset="-122"/>
              </a:rPr>
              <a:t>第二部分标题</a:t>
            </a:r>
            <a:endParaRPr kumimoji="0" lang="zh-CN" altLang="en-US" sz="36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2" name="圆角矩形 11"/>
          <p:cNvSpPr/>
          <p:nvPr/>
        </p:nvSpPr>
        <p:spPr>
          <a:xfrm>
            <a:off x="1897364" y="3838898"/>
            <a:ext cx="5343875" cy="45719"/>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85000"/>
                  <a:lumOff val="15000"/>
                </a:schemeClr>
              </a:solidFill>
              <a:effectLst/>
              <a:uLnTx/>
              <a:uFillTx/>
              <a:latin typeface="微软雅黑"/>
              <a:ea typeface="微软雅黑"/>
              <a:cs typeface="+mn-cs"/>
            </a:endParaRPr>
          </a:p>
        </p:txBody>
      </p:sp>
      <p:sp>
        <p:nvSpPr>
          <p:cNvPr id="13" name="矩形 12"/>
          <p:cNvSpPr/>
          <p:nvPr/>
        </p:nvSpPr>
        <p:spPr>
          <a:xfrm>
            <a:off x="1730214" y="3974018"/>
            <a:ext cx="5665651" cy="253916"/>
          </a:xfrm>
          <a:prstGeom prst="rect">
            <a:avLst/>
          </a:prstGeom>
        </p:spPr>
        <p:txBody>
          <a:bodyPr wrap="square" lIns="68580" tIns="34290" rIns="68580" bIns="34290">
            <a:spAutoFit/>
          </a:bodyPr>
          <a:lstStyle/>
          <a:p>
            <a:pPr lvl="0" algn="ctr">
              <a:defRPr/>
            </a:pPr>
            <a:r>
              <a:rPr kumimoji="0" lang="zh-CN" altLang="en-US" sz="120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在这里输入您副标题内容  </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  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6083869"/>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ircle(in)">
                                      <p:cBhvr>
                                        <p:cTn id="11" dur="1500"/>
                                        <p:tgtEl>
                                          <p:spTgt spid="10"/>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3000"/>
                            </p:stCondLst>
                            <p:childTnLst>
                              <p:par>
                                <p:cTn id="17" presetID="2" presetClass="entr" presetSubtype="2" decel="10000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900" fill="hold"/>
                                        <p:tgtEl>
                                          <p:spTgt spid="11"/>
                                        </p:tgtEl>
                                        <p:attrNameLst>
                                          <p:attrName>ppt_x</p:attrName>
                                        </p:attrNameLst>
                                      </p:cBhvr>
                                      <p:tavLst>
                                        <p:tav tm="0">
                                          <p:val>
                                            <p:strVal val="1+#ppt_w/2"/>
                                          </p:val>
                                        </p:tav>
                                        <p:tav tm="100000">
                                          <p:val>
                                            <p:strVal val="#ppt_x"/>
                                          </p:val>
                                        </p:tav>
                                      </p:tavLst>
                                    </p:anim>
                                    <p:anim calcmode="lin" valueType="num">
                                      <p:cBhvr additive="base">
                                        <p:cTn id="20" dur="9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471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79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9" name="TextBox 38"/>
          <p:cNvSpPr txBox="1"/>
          <p:nvPr/>
        </p:nvSpPr>
        <p:spPr>
          <a:xfrm>
            <a:off x="1122944" y="1420085"/>
            <a:ext cx="3667125" cy="1073371"/>
          </a:xfrm>
          <a:prstGeom prst="rect">
            <a:avLst/>
          </a:prstGeom>
          <a:noFill/>
        </p:spPr>
        <p:txBody>
          <a:bodyPr wrap="square" lIns="57150" tIns="28575" rIns="57150" bIns="28575"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添加标题：</a:t>
            </a: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单击</a:t>
            </a: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此处添加文本单击此处添加</a:t>
            </a: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文本</a:t>
            </a: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单击此处添加文本单击此处添加</a:t>
            </a: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文本单击</a:t>
            </a: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此处添加文本单击此处添加</a:t>
            </a: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文本单击</a:t>
            </a:r>
            <a:r>
              <a:rPr kumimoji="0" lang="zh-CN" alt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rPr>
              <a:t>此处添加文本</a:t>
            </a:r>
            <a:r>
              <a:rPr kumimoji="0" lang="zh-CN" altLang="en-US" sz="120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单击</a:t>
            </a:r>
            <a:r>
              <a:rPr lang="zh-CN" altLang="en-US" sz="1200" kern="0" dirty="0">
                <a:solidFill>
                  <a:sysClr val="windowText" lastClr="000000">
                    <a:lumMod val="85000"/>
                    <a:lumOff val="15000"/>
                  </a:sysClr>
                </a:solidFill>
                <a:latin typeface="微软雅黑" pitchFamily="34" charset="-122"/>
                <a:ea typeface="微软雅黑" pitchFamily="34" charset="-122"/>
              </a:rPr>
              <a:t>。</a:t>
            </a:r>
            <a:endParaRPr kumimoji="0" lang="en-US" sz="12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0" name="Shape 22"/>
          <p:cNvSpPr/>
          <p:nvPr/>
        </p:nvSpPr>
        <p:spPr>
          <a:xfrm>
            <a:off x="6314333" y="3131048"/>
            <a:ext cx="1600942" cy="1600942"/>
          </a:xfrm>
          <a:prstGeom prst="gear9">
            <a:avLst/>
          </a:prstGeom>
          <a:solidFill>
            <a:srgbClr val="228F7A"/>
          </a:solidFill>
          <a:ln>
            <a:noFill/>
          </a:ln>
          <a:effectLst/>
          <a:scene3d>
            <a:camera prst="orthographicFront">
              <a:rot lat="0" lon="0" rev="0"/>
            </a:camera>
            <a:lightRig rig="threePt" dir="t">
              <a:rot lat="0" lon="0" rev="1200000"/>
            </a:lightRig>
          </a:scene3d>
          <a:sp3d/>
        </p:spPr>
      </p:sp>
      <p:sp>
        <p:nvSpPr>
          <p:cNvPr id="41" name="Shape 20"/>
          <p:cNvSpPr/>
          <p:nvPr/>
        </p:nvSpPr>
        <p:spPr>
          <a:xfrm rot="19625411">
            <a:off x="5155503" y="2120941"/>
            <a:ext cx="1625600" cy="1625600"/>
          </a:xfrm>
          <a:prstGeom prst="gear6">
            <a:avLst/>
          </a:prstGeom>
          <a:solidFill>
            <a:srgbClr val="228F7A"/>
          </a:solidFill>
          <a:ln>
            <a:noFill/>
          </a:ln>
          <a:effectLst/>
          <a:scene3d>
            <a:camera prst="orthographicFront">
              <a:rot lat="0" lon="0" rev="0"/>
            </a:camera>
            <a:lightRig rig="threePt" dir="t">
              <a:rot lat="0" lon="0" rev="1200000"/>
            </a:lightRig>
          </a:scene3d>
          <a:sp3d/>
        </p:spPr>
      </p:sp>
      <p:sp>
        <p:nvSpPr>
          <p:cNvPr id="42" name="Shape 18"/>
          <p:cNvSpPr/>
          <p:nvPr/>
        </p:nvSpPr>
        <p:spPr>
          <a:xfrm rot="20700000">
            <a:off x="6472670" y="1277868"/>
            <a:ext cx="1592756" cy="1592756"/>
          </a:xfrm>
          <a:prstGeom prst="gear6">
            <a:avLst/>
          </a:prstGeom>
          <a:solidFill>
            <a:srgbClr val="228F7A"/>
          </a:solidFill>
          <a:ln>
            <a:noFill/>
          </a:ln>
          <a:effectLst/>
          <a:scene3d>
            <a:camera prst="orthographicFront">
              <a:rot lat="0" lon="0" rev="0"/>
            </a:camera>
            <a:lightRig rig="threePt" dir="t">
              <a:rot lat="0" lon="0" rev="1200000"/>
            </a:lightRig>
          </a:scene3d>
          <a:sp3d/>
        </p:spPr>
      </p:sp>
      <p:sp>
        <p:nvSpPr>
          <p:cNvPr id="43" name="TextBox 42"/>
          <p:cNvSpPr txBox="1"/>
          <p:nvPr/>
        </p:nvSpPr>
        <p:spPr>
          <a:xfrm>
            <a:off x="6786360" y="1904599"/>
            <a:ext cx="952399" cy="334707"/>
          </a:xfrm>
          <a:prstGeom prst="rect">
            <a:avLst/>
          </a:prstGeom>
          <a:noFill/>
        </p:spPr>
        <p:txBody>
          <a:bodyPr wrap="square" lIns="57150" tIns="28575" rIns="57150" bIns="285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分析</a:t>
            </a:r>
            <a:endParaRPr kumimoji="0" 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4" name="TextBox 43"/>
          <p:cNvSpPr txBox="1"/>
          <p:nvPr/>
        </p:nvSpPr>
        <p:spPr>
          <a:xfrm>
            <a:off x="6603104" y="3713139"/>
            <a:ext cx="1137248" cy="488595"/>
          </a:xfrm>
          <a:prstGeom prst="rect">
            <a:avLst/>
          </a:prstGeom>
          <a:noFill/>
        </p:spPr>
        <p:txBody>
          <a:bodyPr wrap="square" lIns="57150" tIns="28575" rIns="57150" bIns="285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进取</a:t>
            </a:r>
            <a:endParaRPr kumimoji="0" 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5405980" y="2745572"/>
            <a:ext cx="1137248" cy="334707"/>
          </a:xfrm>
          <a:prstGeom prst="rect">
            <a:avLst/>
          </a:prstGeom>
          <a:noFill/>
        </p:spPr>
        <p:txBody>
          <a:bodyPr wrap="square" lIns="57150" tIns="28575" rIns="57150" bIns="285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优化</a:t>
            </a:r>
            <a:endParaRPr kumimoji="0" 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pic>
        <p:nvPicPr>
          <p:cNvPr id="46" name="Picture 5"/>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468985" y="2931002"/>
            <a:ext cx="2893662" cy="1626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10" presetClass="entr" presetSubtype="0" fill="hold" grpId="0" nodeType="after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childTnLst>
                                </p:cTn>
                              </p:par>
                            </p:childTnLst>
                          </p:cTn>
                        </p:par>
                        <p:par>
                          <p:cTn id="13" fill="hold">
                            <p:stCondLst>
                              <p:cond delay="2210"/>
                            </p:stCondLst>
                            <p:childTnLst>
                              <p:par>
                                <p:cTn id="14" presetID="42" presetClass="entr" presetSubtype="0" fill="hold" nodeType="after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anim calcmode="lin" valueType="num">
                                      <p:cBhvr>
                                        <p:cTn id="17" dur="1000" fill="hold"/>
                                        <p:tgtEl>
                                          <p:spTgt spid="46"/>
                                        </p:tgtEl>
                                        <p:attrNameLst>
                                          <p:attrName>ppt_x</p:attrName>
                                        </p:attrNameLst>
                                      </p:cBhvr>
                                      <p:tavLst>
                                        <p:tav tm="0">
                                          <p:val>
                                            <p:strVal val="#ppt_x"/>
                                          </p:val>
                                        </p:tav>
                                        <p:tav tm="100000">
                                          <p:val>
                                            <p:strVal val="#ppt_x"/>
                                          </p:val>
                                        </p:tav>
                                      </p:tavLst>
                                    </p:anim>
                                    <p:anim calcmode="lin" valueType="num">
                                      <p:cBhvr>
                                        <p:cTn id="18" dur="1000" fill="hold"/>
                                        <p:tgtEl>
                                          <p:spTgt spid="46"/>
                                        </p:tgtEl>
                                        <p:attrNameLst>
                                          <p:attrName>ppt_y</p:attrName>
                                        </p:attrNameLst>
                                      </p:cBhvr>
                                      <p:tavLst>
                                        <p:tav tm="0">
                                          <p:val>
                                            <p:strVal val="#ppt_y+.1"/>
                                          </p:val>
                                        </p:tav>
                                        <p:tav tm="100000">
                                          <p:val>
                                            <p:strVal val="#ppt_y"/>
                                          </p:val>
                                        </p:tav>
                                      </p:tavLst>
                                    </p:anim>
                                  </p:childTnLst>
                                </p:cTn>
                              </p:par>
                            </p:childTnLst>
                          </p:cTn>
                        </p:par>
                        <p:par>
                          <p:cTn id="19" fill="hold">
                            <p:stCondLst>
                              <p:cond delay="3210"/>
                            </p:stCondLst>
                            <p:childTnLst>
                              <p:par>
                                <p:cTn id="20" presetID="31" presetClass="entr" presetSubtype="0"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1000" fill="hold"/>
                                        <p:tgtEl>
                                          <p:spTgt spid="42"/>
                                        </p:tgtEl>
                                        <p:attrNameLst>
                                          <p:attrName>ppt_w</p:attrName>
                                        </p:attrNameLst>
                                      </p:cBhvr>
                                      <p:tavLst>
                                        <p:tav tm="0">
                                          <p:val>
                                            <p:fltVal val="0"/>
                                          </p:val>
                                        </p:tav>
                                        <p:tav tm="100000">
                                          <p:val>
                                            <p:strVal val="#ppt_w"/>
                                          </p:val>
                                        </p:tav>
                                      </p:tavLst>
                                    </p:anim>
                                    <p:anim calcmode="lin" valueType="num">
                                      <p:cBhvr>
                                        <p:cTn id="23" dur="1000" fill="hold"/>
                                        <p:tgtEl>
                                          <p:spTgt spid="42"/>
                                        </p:tgtEl>
                                        <p:attrNameLst>
                                          <p:attrName>ppt_h</p:attrName>
                                        </p:attrNameLst>
                                      </p:cBhvr>
                                      <p:tavLst>
                                        <p:tav tm="0">
                                          <p:val>
                                            <p:fltVal val="0"/>
                                          </p:val>
                                        </p:tav>
                                        <p:tav tm="100000">
                                          <p:val>
                                            <p:strVal val="#ppt_h"/>
                                          </p:val>
                                        </p:tav>
                                      </p:tavLst>
                                    </p:anim>
                                    <p:anim calcmode="lin" valueType="num">
                                      <p:cBhvr>
                                        <p:cTn id="24" dur="1000" fill="hold"/>
                                        <p:tgtEl>
                                          <p:spTgt spid="42"/>
                                        </p:tgtEl>
                                        <p:attrNameLst>
                                          <p:attrName>style.rotation</p:attrName>
                                        </p:attrNameLst>
                                      </p:cBhvr>
                                      <p:tavLst>
                                        <p:tav tm="0">
                                          <p:val>
                                            <p:fltVal val="90"/>
                                          </p:val>
                                        </p:tav>
                                        <p:tav tm="100000">
                                          <p:val>
                                            <p:fltVal val="0"/>
                                          </p:val>
                                        </p:tav>
                                      </p:tavLst>
                                    </p:anim>
                                    <p:animEffect transition="in" filter="fade">
                                      <p:cBhvr>
                                        <p:cTn id="25" dur="1000"/>
                                        <p:tgtEl>
                                          <p:spTgt spid="42"/>
                                        </p:tgtEl>
                                      </p:cBhvr>
                                    </p:animEffect>
                                  </p:childTnLst>
                                </p:cTn>
                              </p:par>
                            </p:childTnLst>
                          </p:cTn>
                        </p:par>
                        <p:par>
                          <p:cTn id="26" fill="hold">
                            <p:stCondLst>
                              <p:cond delay="4210"/>
                            </p:stCondLst>
                            <p:childTnLst>
                              <p:par>
                                <p:cTn id="27" presetID="10"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4710"/>
                            </p:stCondLst>
                            <p:childTnLst>
                              <p:par>
                                <p:cTn id="31" presetID="31" presetClass="entr" presetSubtype="0"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1000" fill="hold"/>
                                        <p:tgtEl>
                                          <p:spTgt spid="41"/>
                                        </p:tgtEl>
                                        <p:attrNameLst>
                                          <p:attrName>ppt_w</p:attrName>
                                        </p:attrNameLst>
                                      </p:cBhvr>
                                      <p:tavLst>
                                        <p:tav tm="0">
                                          <p:val>
                                            <p:fltVal val="0"/>
                                          </p:val>
                                        </p:tav>
                                        <p:tav tm="100000">
                                          <p:val>
                                            <p:strVal val="#ppt_w"/>
                                          </p:val>
                                        </p:tav>
                                      </p:tavLst>
                                    </p:anim>
                                    <p:anim calcmode="lin" valueType="num">
                                      <p:cBhvr>
                                        <p:cTn id="34" dur="1000" fill="hold"/>
                                        <p:tgtEl>
                                          <p:spTgt spid="41"/>
                                        </p:tgtEl>
                                        <p:attrNameLst>
                                          <p:attrName>ppt_h</p:attrName>
                                        </p:attrNameLst>
                                      </p:cBhvr>
                                      <p:tavLst>
                                        <p:tav tm="0">
                                          <p:val>
                                            <p:fltVal val="0"/>
                                          </p:val>
                                        </p:tav>
                                        <p:tav tm="100000">
                                          <p:val>
                                            <p:strVal val="#ppt_h"/>
                                          </p:val>
                                        </p:tav>
                                      </p:tavLst>
                                    </p:anim>
                                    <p:anim calcmode="lin" valueType="num">
                                      <p:cBhvr>
                                        <p:cTn id="35" dur="1000" fill="hold"/>
                                        <p:tgtEl>
                                          <p:spTgt spid="41"/>
                                        </p:tgtEl>
                                        <p:attrNameLst>
                                          <p:attrName>style.rotation</p:attrName>
                                        </p:attrNameLst>
                                      </p:cBhvr>
                                      <p:tavLst>
                                        <p:tav tm="0">
                                          <p:val>
                                            <p:fltVal val="90"/>
                                          </p:val>
                                        </p:tav>
                                        <p:tav tm="100000">
                                          <p:val>
                                            <p:fltVal val="0"/>
                                          </p:val>
                                        </p:tav>
                                      </p:tavLst>
                                    </p:anim>
                                    <p:animEffect transition="in" filter="fade">
                                      <p:cBhvr>
                                        <p:cTn id="36" dur="1000"/>
                                        <p:tgtEl>
                                          <p:spTgt spid="41"/>
                                        </p:tgtEl>
                                      </p:cBhvr>
                                    </p:animEffect>
                                  </p:childTnLst>
                                </p:cTn>
                              </p:par>
                            </p:childTnLst>
                          </p:cTn>
                        </p:par>
                        <p:par>
                          <p:cTn id="37" fill="hold">
                            <p:stCondLst>
                              <p:cond delay="5710"/>
                            </p:stCondLst>
                            <p:childTnLst>
                              <p:par>
                                <p:cTn id="38" presetID="10" presetClass="entr" presetSubtype="0"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childTnLst>
                          </p:cTn>
                        </p:par>
                        <p:par>
                          <p:cTn id="41" fill="hold">
                            <p:stCondLst>
                              <p:cond delay="6210"/>
                            </p:stCondLst>
                            <p:childTnLst>
                              <p:par>
                                <p:cTn id="42" presetID="31" presetClass="entr" presetSubtype="0"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1000" fill="hold"/>
                                        <p:tgtEl>
                                          <p:spTgt spid="40"/>
                                        </p:tgtEl>
                                        <p:attrNameLst>
                                          <p:attrName>ppt_w</p:attrName>
                                        </p:attrNameLst>
                                      </p:cBhvr>
                                      <p:tavLst>
                                        <p:tav tm="0">
                                          <p:val>
                                            <p:fltVal val="0"/>
                                          </p:val>
                                        </p:tav>
                                        <p:tav tm="100000">
                                          <p:val>
                                            <p:strVal val="#ppt_w"/>
                                          </p:val>
                                        </p:tav>
                                      </p:tavLst>
                                    </p:anim>
                                    <p:anim calcmode="lin" valueType="num">
                                      <p:cBhvr>
                                        <p:cTn id="45" dur="1000" fill="hold"/>
                                        <p:tgtEl>
                                          <p:spTgt spid="40"/>
                                        </p:tgtEl>
                                        <p:attrNameLst>
                                          <p:attrName>ppt_h</p:attrName>
                                        </p:attrNameLst>
                                      </p:cBhvr>
                                      <p:tavLst>
                                        <p:tav tm="0">
                                          <p:val>
                                            <p:fltVal val="0"/>
                                          </p:val>
                                        </p:tav>
                                        <p:tav tm="100000">
                                          <p:val>
                                            <p:strVal val="#ppt_h"/>
                                          </p:val>
                                        </p:tav>
                                      </p:tavLst>
                                    </p:anim>
                                    <p:anim calcmode="lin" valueType="num">
                                      <p:cBhvr>
                                        <p:cTn id="46" dur="1000" fill="hold"/>
                                        <p:tgtEl>
                                          <p:spTgt spid="40"/>
                                        </p:tgtEl>
                                        <p:attrNameLst>
                                          <p:attrName>style.rotation</p:attrName>
                                        </p:attrNameLst>
                                      </p:cBhvr>
                                      <p:tavLst>
                                        <p:tav tm="0">
                                          <p:val>
                                            <p:fltVal val="90"/>
                                          </p:val>
                                        </p:tav>
                                        <p:tav tm="100000">
                                          <p:val>
                                            <p:fltVal val="0"/>
                                          </p:val>
                                        </p:tav>
                                      </p:tavLst>
                                    </p:anim>
                                    <p:animEffect transition="in" filter="fade">
                                      <p:cBhvr>
                                        <p:cTn id="47" dur="1000"/>
                                        <p:tgtEl>
                                          <p:spTgt spid="40"/>
                                        </p:tgtEl>
                                      </p:cBhvr>
                                    </p:animEffect>
                                  </p:childTnLst>
                                </p:cTn>
                              </p:par>
                            </p:childTnLst>
                          </p:cTn>
                        </p:par>
                        <p:par>
                          <p:cTn id="48" fill="hold">
                            <p:stCondLst>
                              <p:cond delay="7210"/>
                            </p:stCondLst>
                            <p:childTnLst>
                              <p:par>
                                <p:cTn id="49" presetID="10" presetClass="entr" presetSubtype="0"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9" grpId="0"/>
      <p:bldP spid="43" grpId="0"/>
      <p:bldP spid="44" grpId="0"/>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pic>
        <p:nvPicPr>
          <p:cNvPr id="3" name="组合 14"/>
          <p:cNvPicPr>
            <a:picLocks noChangeArrowheads="1"/>
          </p:cNvPicPr>
          <p:nvPr/>
        </p:nvPicPr>
        <p:blipFill>
          <a:blip r:embed="rId2">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441972" y="1961257"/>
            <a:ext cx="2147888" cy="1888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组合 3"/>
          <p:cNvGrpSpPr/>
          <p:nvPr/>
        </p:nvGrpSpPr>
        <p:grpSpPr>
          <a:xfrm>
            <a:off x="5068492" y="1580629"/>
            <a:ext cx="3248024" cy="941040"/>
            <a:chOff x="5068492" y="1491630"/>
            <a:chExt cx="3248024" cy="941040"/>
          </a:xfrm>
        </p:grpSpPr>
        <p:sp>
          <p:nvSpPr>
            <p:cNvPr id="5" name="TextBox 10"/>
            <p:cNvSpPr txBox="1">
              <a:spLocks noChangeArrowheads="1"/>
            </p:cNvSpPr>
            <p:nvPr/>
          </p:nvSpPr>
          <p:spPr bwMode="auto">
            <a:xfrm>
              <a:off x="5091112" y="1855589"/>
              <a:ext cx="322540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100" kern="0" dirty="0">
                  <a:solidFill>
                    <a:prstClr val="black">
                      <a:lumMod val="75000"/>
                      <a:lumOff val="25000"/>
                    </a:prstClr>
                  </a:solidFill>
                  <a:latin typeface="微软雅黑" pitchFamily="34" charset="-122"/>
                  <a:ea typeface="微软雅黑" pitchFamily="34" charset="-122"/>
                </a:rPr>
                <a:t>点击输入简要文字内容，文字内容需概括精炼，不用多余的文字修饰，言简意赅的说明分项内容点击输入简要文字内容，</a:t>
              </a:r>
              <a:endParaRPr lang="zh-CN" altLang="en-US" sz="800" dirty="0">
                <a:latin typeface="微软雅黑" pitchFamily="34" charset="-122"/>
                <a:ea typeface="微软雅黑" pitchFamily="34" charset="-122"/>
              </a:endParaRPr>
            </a:p>
          </p:txBody>
        </p:sp>
        <p:sp>
          <p:nvSpPr>
            <p:cNvPr id="6" name="文本框 21"/>
            <p:cNvSpPr txBox="1">
              <a:spLocks noChangeArrowheads="1"/>
            </p:cNvSpPr>
            <p:nvPr/>
          </p:nvSpPr>
          <p:spPr bwMode="auto">
            <a:xfrm>
              <a:off x="5068492" y="1491630"/>
              <a:ext cx="12317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dirty="0">
                  <a:latin typeface="微软雅黑" pitchFamily="34" charset="-122"/>
                  <a:ea typeface="微软雅黑" pitchFamily="34" charset="-122"/>
                </a:rPr>
                <a:t>您的标题</a:t>
              </a:r>
            </a:p>
          </p:txBody>
        </p:sp>
      </p:grpSp>
      <p:grpSp>
        <p:nvGrpSpPr>
          <p:cNvPr id="7" name="组合 6"/>
          <p:cNvGrpSpPr/>
          <p:nvPr/>
        </p:nvGrpSpPr>
        <p:grpSpPr>
          <a:xfrm>
            <a:off x="5089922" y="2554560"/>
            <a:ext cx="3248026" cy="941040"/>
            <a:chOff x="5089922" y="2465561"/>
            <a:chExt cx="3248026" cy="941040"/>
          </a:xfrm>
        </p:grpSpPr>
        <p:sp>
          <p:nvSpPr>
            <p:cNvPr id="8" name="TextBox 10"/>
            <p:cNvSpPr txBox="1">
              <a:spLocks noChangeArrowheads="1"/>
            </p:cNvSpPr>
            <p:nvPr/>
          </p:nvSpPr>
          <p:spPr bwMode="auto">
            <a:xfrm>
              <a:off x="5113735" y="2829520"/>
              <a:ext cx="322421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100" kern="0" dirty="0">
                  <a:solidFill>
                    <a:prstClr val="black">
                      <a:lumMod val="75000"/>
                      <a:lumOff val="25000"/>
                    </a:prstClr>
                  </a:solidFill>
                  <a:latin typeface="微软雅黑" pitchFamily="34" charset="-122"/>
                  <a:ea typeface="微软雅黑" pitchFamily="34" charset="-122"/>
                </a:rPr>
                <a:t>点击输入简要文字内容，文字内容需概括精炼，不用多余的文字修饰，言简意赅的说明分项内容点击输入简要文字内容，</a:t>
              </a:r>
              <a:endParaRPr lang="zh-CN" altLang="en-US" sz="800" dirty="0">
                <a:latin typeface="微软雅黑" pitchFamily="34" charset="-122"/>
                <a:ea typeface="微软雅黑" pitchFamily="34" charset="-122"/>
              </a:endParaRPr>
            </a:p>
          </p:txBody>
        </p:sp>
        <p:sp>
          <p:nvSpPr>
            <p:cNvPr id="9" name="文本框 23"/>
            <p:cNvSpPr txBox="1">
              <a:spLocks noChangeArrowheads="1"/>
            </p:cNvSpPr>
            <p:nvPr/>
          </p:nvSpPr>
          <p:spPr bwMode="auto">
            <a:xfrm>
              <a:off x="5089922" y="2465561"/>
              <a:ext cx="142629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dirty="0">
                  <a:latin typeface="微软雅黑" pitchFamily="34" charset="-122"/>
                  <a:ea typeface="微软雅黑" pitchFamily="34" charset="-122"/>
                </a:rPr>
                <a:t>您的标题</a:t>
              </a:r>
            </a:p>
          </p:txBody>
        </p:sp>
      </p:grpSp>
      <p:grpSp>
        <p:nvGrpSpPr>
          <p:cNvPr id="11" name="组合 10"/>
          <p:cNvGrpSpPr/>
          <p:nvPr/>
        </p:nvGrpSpPr>
        <p:grpSpPr>
          <a:xfrm>
            <a:off x="5089922" y="3574925"/>
            <a:ext cx="3248026" cy="941041"/>
            <a:chOff x="5089922" y="3485926"/>
            <a:chExt cx="3248026" cy="941041"/>
          </a:xfrm>
        </p:grpSpPr>
        <p:sp>
          <p:nvSpPr>
            <p:cNvPr id="12" name="TextBox 11"/>
            <p:cNvSpPr txBox="1">
              <a:spLocks noChangeArrowheads="1"/>
            </p:cNvSpPr>
            <p:nvPr/>
          </p:nvSpPr>
          <p:spPr bwMode="auto">
            <a:xfrm>
              <a:off x="5113735" y="3849886"/>
              <a:ext cx="3224213"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100" kern="0" dirty="0">
                  <a:solidFill>
                    <a:prstClr val="black">
                      <a:lumMod val="75000"/>
                      <a:lumOff val="25000"/>
                    </a:prstClr>
                  </a:solidFill>
                  <a:latin typeface="微软雅黑" pitchFamily="34" charset="-122"/>
                  <a:ea typeface="微软雅黑" pitchFamily="34" charset="-122"/>
                </a:rPr>
                <a:t>点击输入简要文字内容，文字内容需概括精炼，不用多余的文字修饰，言简意赅的说明分项内容点击输入简要文字内容，</a:t>
              </a:r>
              <a:endParaRPr lang="zh-CN" altLang="en-US" sz="800" dirty="0">
                <a:latin typeface="微软雅黑" pitchFamily="34" charset="-122"/>
                <a:ea typeface="微软雅黑" pitchFamily="34" charset="-122"/>
              </a:endParaRPr>
            </a:p>
          </p:txBody>
        </p:sp>
        <p:sp>
          <p:nvSpPr>
            <p:cNvPr id="13" name="文本框 25"/>
            <p:cNvSpPr txBox="1">
              <a:spLocks noChangeArrowheads="1"/>
            </p:cNvSpPr>
            <p:nvPr/>
          </p:nvSpPr>
          <p:spPr bwMode="auto">
            <a:xfrm>
              <a:off x="5089922" y="3485926"/>
              <a:ext cx="200235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dirty="0">
                  <a:latin typeface="微软雅黑" pitchFamily="34" charset="-122"/>
                  <a:ea typeface="微软雅黑" pitchFamily="34" charset="-122"/>
                </a:rPr>
                <a:t>您的标题</a:t>
              </a:r>
            </a:p>
          </p:txBody>
        </p:sp>
      </p:grpSp>
      <p:grpSp>
        <p:nvGrpSpPr>
          <p:cNvPr id="14" name="组合 13"/>
          <p:cNvGrpSpPr/>
          <p:nvPr/>
        </p:nvGrpSpPr>
        <p:grpSpPr>
          <a:xfrm>
            <a:off x="1637110" y="1469529"/>
            <a:ext cx="950119" cy="948928"/>
            <a:chOff x="1637110" y="1380530"/>
            <a:chExt cx="950119" cy="948928"/>
          </a:xfrm>
        </p:grpSpPr>
        <p:sp>
          <p:nvSpPr>
            <p:cNvPr id="15" name="椭圆 7"/>
            <p:cNvSpPr>
              <a:spLocks noChangeArrowheads="1"/>
            </p:cNvSpPr>
            <p:nvPr/>
          </p:nvSpPr>
          <p:spPr bwMode="auto">
            <a:xfrm>
              <a:off x="1637110" y="1380530"/>
              <a:ext cx="950119" cy="948928"/>
            </a:xfrm>
            <a:prstGeom prst="ellipse">
              <a:avLst/>
            </a:prstGeom>
            <a:solidFill>
              <a:srgbClr val="228F7A"/>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
          <p:nvSpPr>
            <p:cNvPr id="16" name="五角星 26"/>
            <p:cNvSpPr>
              <a:spLocks/>
            </p:cNvSpPr>
            <p:nvPr/>
          </p:nvSpPr>
          <p:spPr bwMode="auto">
            <a:xfrm>
              <a:off x="1969294" y="1885355"/>
              <a:ext cx="286941" cy="297656"/>
            </a:xfrm>
            <a:custGeom>
              <a:avLst/>
              <a:gdLst>
                <a:gd name="T0" fmla="*/ 0 w 382358"/>
                <a:gd name="T1" fmla="*/ 151460 h 397048"/>
                <a:gd name="T2" fmla="*/ 146313 w 382358"/>
                <a:gd name="T3" fmla="*/ 151462 h 397048"/>
                <a:gd name="T4" fmla="*/ 191524 w 382358"/>
                <a:gd name="T5" fmla="*/ 0 h 397048"/>
                <a:gd name="T6" fmla="*/ 236735 w 382358"/>
                <a:gd name="T7" fmla="*/ 151462 h 397048"/>
                <a:gd name="T8" fmla="*/ 383048 w 382358"/>
                <a:gd name="T9" fmla="*/ 151460 h 397048"/>
                <a:gd name="T10" fmla="*/ 264679 w 382358"/>
                <a:gd name="T11" fmla="*/ 245067 h 397048"/>
                <a:gd name="T12" fmla="*/ 309892 w 382358"/>
                <a:gd name="T13" fmla="*/ 396528 h 397048"/>
                <a:gd name="T14" fmla="*/ 191524 w 382358"/>
                <a:gd name="T15" fmla="*/ 302920 h 397048"/>
                <a:gd name="T16" fmla="*/ 73156 w 382358"/>
                <a:gd name="T17" fmla="*/ 396528 h 397048"/>
                <a:gd name="T18" fmla="*/ 118369 w 382358"/>
                <a:gd name="T19" fmla="*/ 245067 h 397048"/>
                <a:gd name="T20" fmla="*/ 0 w 382358"/>
                <a:gd name="T21" fmla="*/ 151460 h 3970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82358" h="397048">
                  <a:moveTo>
                    <a:pt x="0" y="151658"/>
                  </a:moveTo>
                  <a:lnTo>
                    <a:pt x="146049" y="151660"/>
                  </a:lnTo>
                  <a:lnTo>
                    <a:pt x="191179" y="0"/>
                  </a:lnTo>
                  <a:lnTo>
                    <a:pt x="236309" y="151660"/>
                  </a:lnTo>
                  <a:lnTo>
                    <a:pt x="382358" y="151658"/>
                  </a:lnTo>
                  <a:lnTo>
                    <a:pt x="264202" y="245388"/>
                  </a:lnTo>
                  <a:lnTo>
                    <a:pt x="309334" y="397047"/>
                  </a:lnTo>
                  <a:lnTo>
                    <a:pt x="191179" y="303316"/>
                  </a:lnTo>
                  <a:lnTo>
                    <a:pt x="73024" y="397047"/>
                  </a:lnTo>
                  <a:lnTo>
                    <a:pt x="118156" y="245388"/>
                  </a:lnTo>
                  <a:lnTo>
                    <a:pt x="0" y="1516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17" name="文本框 27"/>
            <p:cNvSpPr txBox="1">
              <a:spLocks noChangeArrowheads="1"/>
            </p:cNvSpPr>
            <p:nvPr/>
          </p:nvSpPr>
          <p:spPr bwMode="auto">
            <a:xfrm>
              <a:off x="1773461" y="1538882"/>
              <a:ext cx="69175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文本</a:t>
              </a:r>
            </a:p>
          </p:txBody>
        </p:sp>
      </p:grpSp>
      <p:grpSp>
        <p:nvGrpSpPr>
          <p:cNvPr id="18" name="组合 17"/>
          <p:cNvGrpSpPr/>
          <p:nvPr/>
        </p:nvGrpSpPr>
        <p:grpSpPr>
          <a:xfrm>
            <a:off x="937023" y="2418457"/>
            <a:ext cx="948928" cy="950119"/>
            <a:chOff x="937023" y="2329458"/>
            <a:chExt cx="948928" cy="950119"/>
          </a:xfrm>
        </p:grpSpPr>
        <p:sp>
          <p:nvSpPr>
            <p:cNvPr id="19" name="椭圆 9"/>
            <p:cNvSpPr>
              <a:spLocks noChangeArrowheads="1"/>
            </p:cNvSpPr>
            <p:nvPr/>
          </p:nvSpPr>
          <p:spPr bwMode="auto">
            <a:xfrm>
              <a:off x="937023" y="2329458"/>
              <a:ext cx="948928" cy="950119"/>
            </a:xfrm>
            <a:prstGeom prst="ellipse">
              <a:avLst/>
            </a:prstGeom>
            <a:solidFill>
              <a:srgbClr val="228F7A"/>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
          <p:nvSpPr>
            <p:cNvPr id="20" name="五角星 28"/>
            <p:cNvSpPr>
              <a:spLocks/>
            </p:cNvSpPr>
            <p:nvPr/>
          </p:nvSpPr>
          <p:spPr bwMode="auto">
            <a:xfrm>
              <a:off x="1238250" y="2815233"/>
              <a:ext cx="286941" cy="297656"/>
            </a:xfrm>
            <a:custGeom>
              <a:avLst/>
              <a:gdLst>
                <a:gd name="T0" fmla="*/ 0 w 382358"/>
                <a:gd name="T1" fmla="*/ 151460 h 397048"/>
                <a:gd name="T2" fmla="*/ 146313 w 382358"/>
                <a:gd name="T3" fmla="*/ 151462 h 397048"/>
                <a:gd name="T4" fmla="*/ 191524 w 382358"/>
                <a:gd name="T5" fmla="*/ 0 h 397048"/>
                <a:gd name="T6" fmla="*/ 236735 w 382358"/>
                <a:gd name="T7" fmla="*/ 151462 h 397048"/>
                <a:gd name="T8" fmla="*/ 383048 w 382358"/>
                <a:gd name="T9" fmla="*/ 151460 h 397048"/>
                <a:gd name="T10" fmla="*/ 264679 w 382358"/>
                <a:gd name="T11" fmla="*/ 245067 h 397048"/>
                <a:gd name="T12" fmla="*/ 309892 w 382358"/>
                <a:gd name="T13" fmla="*/ 396528 h 397048"/>
                <a:gd name="T14" fmla="*/ 191524 w 382358"/>
                <a:gd name="T15" fmla="*/ 302920 h 397048"/>
                <a:gd name="T16" fmla="*/ 73156 w 382358"/>
                <a:gd name="T17" fmla="*/ 396528 h 397048"/>
                <a:gd name="T18" fmla="*/ 118369 w 382358"/>
                <a:gd name="T19" fmla="*/ 245067 h 397048"/>
                <a:gd name="T20" fmla="*/ 0 w 382358"/>
                <a:gd name="T21" fmla="*/ 151460 h 3970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82358" h="397048">
                  <a:moveTo>
                    <a:pt x="0" y="151658"/>
                  </a:moveTo>
                  <a:lnTo>
                    <a:pt x="146049" y="151660"/>
                  </a:lnTo>
                  <a:lnTo>
                    <a:pt x="191179" y="0"/>
                  </a:lnTo>
                  <a:lnTo>
                    <a:pt x="236309" y="151660"/>
                  </a:lnTo>
                  <a:lnTo>
                    <a:pt x="382358" y="151658"/>
                  </a:lnTo>
                  <a:lnTo>
                    <a:pt x="264202" y="245388"/>
                  </a:lnTo>
                  <a:lnTo>
                    <a:pt x="309334" y="397047"/>
                  </a:lnTo>
                  <a:lnTo>
                    <a:pt x="191179" y="303316"/>
                  </a:lnTo>
                  <a:lnTo>
                    <a:pt x="73024" y="397047"/>
                  </a:lnTo>
                  <a:lnTo>
                    <a:pt x="118156" y="245388"/>
                  </a:lnTo>
                  <a:lnTo>
                    <a:pt x="0" y="1516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1" name="文本框 29"/>
            <p:cNvSpPr txBox="1">
              <a:spLocks noChangeArrowheads="1"/>
            </p:cNvSpPr>
            <p:nvPr/>
          </p:nvSpPr>
          <p:spPr bwMode="auto">
            <a:xfrm>
              <a:off x="1043608" y="2468761"/>
              <a:ext cx="69175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文本</a:t>
              </a:r>
            </a:p>
          </p:txBody>
        </p:sp>
      </p:grpSp>
      <p:grpSp>
        <p:nvGrpSpPr>
          <p:cNvPr id="22" name="组合 21"/>
          <p:cNvGrpSpPr/>
          <p:nvPr/>
        </p:nvGrpSpPr>
        <p:grpSpPr>
          <a:xfrm>
            <a:off x="1637110" y="3392387"/>
            <a:ext cx="950119" cy="948929"/>
            <a:chOff x="1637110" y="3303388"/>
            <a:chExt cx="950119" cy="948929"/>
          </a:xfrm>
        </p:grpSpPr>
        <p:sp>
          <p:nvSpPr>
            <p:cNvPr id="23" name="椭圆 12"/>
            <p:cNvSpPr>
              <a:spLocks noChangeArrowheads="1"/>
            </p:cNvSpPr>
            <p:nvPr/>
          </p:nvSpPr>
          <p:spPr bwMode="auto">
            <a:xfrm>
              <a:off x="1637110" y="3303388"/>
              <a:ext cx="950119" cy="948929"/>
            </a:xfrm>
            <a:prstGeom prst="ellipse">
              <a:avLst/>
            </a:prstGeom>
            <a:solidFill>
              <a:srgbClr val="228F7A"/>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endParaRPr>
            </a:p>
          </p:txBody>
        </p:sp>
        <p:sp>
          <p:nvSpPr>
            <p:cNvPr id="24" name="五角星 30"/>
            <p:cNvSpPr>
              <a:spLocks/>
            </p:cNvSpPr>
            <p:nvPr/>
          </p:nvSpPr>
          <p:spPr bwMode="auto">
            <a:xfrm>
              <a:off x="1977629" y="3816549"/>
              <a:ext cx="286940" cy="297656"/>
            </a:xfrm>
            <a:custGeom>
              <a:avLst/>
              <a:gdLst>
                <a:gd name="T0" fmla="*/ 0 w 382358"/>
                <a:gd name="T1" fmla="*/ 151460 h 397048"/>
                <a:gd name="T2" fmla="*/ 146312 w 382358"/>
                <a:gd name="T3" fmla="*/ 151462 h 397048"/>
                <a:gd name="T4" fmla="*/ 191524 w 382358"/>
                <a:gd name="T5" fmla="*/ 0 h 397048"/>
                <a:gd name="T6" fmla="*/ 236735 w 382358"/>
                <a:gd name="T7" fmla="*/ 151462 h 397048"/>
                <a:gd name="T8" fmla="*/ 383045 w 382358"/>
                <a:gd name="T9" fmla="*/ 151460 h 397048"/>
                <a:gd name="T10" fmla="*/ 264676 w 382358"/>
                <a:gd name="T11" fmla="*/ 245067 h 397048"/>
                <a:gd name="T12" fmla="*/ 309889 w 382358"/>
                <a:gd name="T13" fmla="*/ 396528 h 397048"/>
                <a:gd name="T14" fmla="*/ 191524 w 382358"/>
                <a:gd name="T15" fmla="*/ 302920 h 397048"/>
                <a:gd name="T16" fmla="*/ 73156 w 382358"/>
                <a:gd name="T17" fmla="*/ 396528 h 397048"/>
                <a:gd name="T18" fmla="*/ 118369 w 382358"/>
                <a:gd name="T19" fmla="*/ 245067 h 397048"/>
                <a:gd name="T20" fmla="*/ 0 w 382358"/>
                <a:gd name="T21" fmla="*/ 151460 h 3970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82358" h="397048">
                  <a:moveTo>
                    <a:pt x="0" y="151658"/>
                  </a:moveTo>
                  <a:lnTo>
                    <a:pt x="146049" y="151660"/>
                  </a:lnTo>
                  <a:lnTo>
                    <a:pt x="191179" y="0"/>
                  </a:lnTo>
                  <a:lnTo>
                    <a:pt x="236309" y="151660"/>
                  </a:lnTo>
                  <a:lnTo>
                    <a:pt x="382358" y="151658"/>
                  </a:lnTo>
                  <a:lnTo>
                    <a:pt x="264202" y="245388"/>
                  </a:lnTo>
                  <a:lnTo>
                    <a:pt x="309334" y="397047"/>
                  </a:lnTo>
                  <a:lnTo>
                    <a:pt x="191179" y="303316"/>
                  </a:lnTo>
                  <a:lnTo>
                    <a:pt x="73024" y="397047"/>
                  </a:lnTo>
                  <a:lnTo>
                    <a:pt x="118156" y="245388"/>
                  </a:lnTo>
                  <a:lnTo>
                    <a:pt x="0" y="1516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25" name="文本框 31"/>
            <p:cNvSpPr txBox="1">
              <a:spLocks noChangeArrowheads="1"/>
            </p:cNvSpPr>
            <p:nvPr/>
          </p:nvSpPr>
          <p:spPr bwMode="auto">
            <a:xfrm>
              <a:off x="1781795" y="3470076"/>
              <a:ext cx="69175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FFFFFF"/>
                  </a:solidFill>
                  <a:effectLst/>
                  <a:uLnTx/>
                  <a:uFillTx/>
                  <a:latin typeface="微软雅黑" pitchFamily="34" charset="-122"/>
                  <a:ea typeface="微软雅黑" pitchFamily="34" charset="-122"/>
                </a:rPr>
                <a:t>文本</a:t>
              </a:r>
            </a:p>
          </p:txBody>
        </p: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528"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53" presetClass="entr" presetSubtype="528" fill="hold" nodeType="withEffect">
                                  <p:stCondLst>
                                    <p:cond delay="4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anim calcmode="lin" valueType="num">
                                      <p:cBhvr>
                                        <p:cTn id="21" dur="500" fill="hold"/>
                                        <p:tgtEl>
                                          <p:spTgt spid="22"/>
                                        </p:tgtEl>
                                        <p:attrNameLst>
                                          <p:attrName>ppt_x</p:attrName>
                                        </p:attrNameLst>
                                      </p:cBhvr>
                                      <p:tavLst>
                                        <p:tav tm="0">
                                          <p:val>
                                            <p:fltVal val="0.5"/>
                                          </p:val>
                                        </p:tav>
                                        <p:tav tm="100000">
                                          <p:val>
                                            <p:strVal val="#ppt_x"/>
                                          </p:val>
                                        </p:tav>
                                      </p:tavLst>
                                    </p:anim>
                                    <p:anim calcmode="lin" valueType="num">
                                      <p:cBhvr>
                                        <p:cTn id="22" dur="500" fill="hold"/>
                                        <p:tgtEl>
                                          <p:spTgt spid="22"/>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90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anim calcmode="lin" valueType="num">
                                      <p:cBhvr>
                                        <p:cTn id="28" dur="500" fill="hold"/>
                                        <p:tgtEl>
                                          <p:spTgt spid="18"/>
                                        </p:tgtEl>
                                        <p:attrNameLst>
                                          <p:attrName>ppt_x</p:attrName>
                                        </p:attrNameLst>
                                      </p:cBhvr>
                                      <p:tavLst>
                                        <p:tav tm="0">
                                          <p:val>
                                            <p:fltVal val="0.5"/>
                                          </p:val>
                                        </p:tav>
                                        <p:tav tm="100000">
                                          <p:val>
                                            <p:strVal val="#ppt_x"/>
                                          </p:val>
                                        </p:tav>
                                      </p:tavLst>
                                    </p:anim>
                                    <p:anim calcmode="lin" valueType="num">
                                      <p:cBhvr>
                                        <p:cTn id="29" dur="500" fill="hold"/>
                                        <p:tgtEl>
                                          <p:spTgt spid="18"/>
                                        </p:tgtEl>
                                        <p:attrNameLst>
                                          <p:attrName>ppt_y</p:attrName>
                                        </p:attrNameLst>
                                      </p:cBhvr>
                                      <p:tavLst>
                                        <p:tav tm="0">
                                          <p:val>
                                            <p:fltVal val="0.5"/>
                                          </p:val>
                                        </p:tav>
                                        <p:tav tm="100000">
                                          <p:val>
                                            <p:strVal val="#ppt_y"/>
                                          </p:val>
                                        </p:tav>
                                      </p:tavLst>
                                    </p:anim>
                                  </p:childTnLst>
                                </p:cTn>
                              </p:par>
                            </p:childTnLst>
                          </p:cTn>
                        </p:par>
                        <p:par>
                          <p:cTn id="30" fill="hold">
                            <p:stCondLst>
                              <p:cond delay="1710"/>
                            </p:stCondLst>
                            <p:childTnLst>
                              <p:par>
                                <p:cTn id="31" presetID="2" presetClass="entr" presetSubtype="8"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par>
                          <p:cTn id="35" fill="hold">
                            <p:stCondLst>
                              <p:cond delay="2210"/>
                            </p:stCondLst>
                            <p:childTnLst>
                              <p:par>
                                <p:cTn id="36" presetID="2" presetClass="entr" presetSubtype="2"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additive="base">
                                        <p:cTn id="38" dur="500" fill="hold"/>
                                        <p:tgtEl>
                                          <p:spTgt spid="4"/>
                                        </p:tgtEl>
                                        <p:attrNameLst>
                                          <p:attrName>ppt_x</p:attrName>
                                        </p:attrNameLst>
                                      </p:cBhvr>
                                      <p:tavLst>
                                        <p:tav tm="0">
                                          <p:val>
                                            <p:strVal val="1+#ppt_w/2"/>
                                          </p:val>
                                        </p:tav>
                                        <p:tav tm="100000">
                                          <p:val>
                                            <p:strVal val="#ppt_x"/>
                                          </p:val>
                                        </p:tav>
                                      </p:tavLst>
                                    </p:anim>
                                    <p:anim calcmode="lin" valueType="num">
                                      <p:cBhvr additive="base">
                                        <p:cTn id="39" dur="500" fill="hold"/>
                                        <p:tgtEl>
                                          <p:spTgt spid="4"/>
                                        </p:tgtEl>
                                        <p:attrNameLst>
                                          <p:attrName>ppt_y</p:attrName>
                                        </p:attrNameLst>
                                      </p:cBhvr>
                                      <p:tavLst>
                                        <p:tav tm="0">
                                          <p:val>
                                            <p:strVal val="#ppt_y"/>
                                          </p:val>
                                        </p:tav>
                                        <p:tav tm="100000">
                                          <p:val>
                                            <p:strVal val="#ppt_y"/>
                                          </p:val>
                                        </p:tav>
                                      </p:tavLst>
                                    </p:anim>
                                  </p:childTnLst>
                                </p:cTn>
                              </p:par>
                            </p:childTnLst>
                          </p:cTn>
                        </p:par>
                        <p:par>
                          <p:cTn id="40" fill="hold">
                            <p:stCondLst>
                              <p:cond delay="2710"/>
                            </p:stCondLst>
                            <p:childTnLst>
                              <p:par>
                                <p:cTn id="41" presetID="2" presetClass="entr" presetSubtype="2"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1+#ppt_w/2"/>
                                          </p:val>
                                        </p:tav>
                                        <p:tav tm="100000">
                                          <p:val>
                                            <p:strVal val="#ppt_x"/>
                                          </p:val>
                                        </p:tav>
                                      </p:tavLst>
                                    </p:anim>
                                    <p:anim calcmode="lin" valueType="num">
                                      <p:cBhvr additive="base">
                                        <p:cTn id="44" dur="50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3210"/>
                            </p:stCondLst>
                            <p:childTnLst>
                              <p:par>
                                <p:cTn id="46" presetID="2" presetClass="entr" presetSubtype="2"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1+#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2" name="Oval 28"/>
          <p:cNvSpPr/>
          <p:nvPr/>
        </p:nvSpPr>
        <p:spPr>
          <a:xfrm>
            <a:off x="1341498" y="1888790"/>
            <a:ext cx="1359460" cy="1313588"/>
          </a:xfrm>
          <a:prstGeom prst="ellipse">
            <a:avLst/>
          </a:prstGeom>
          <a:solidFill>
            <a:srgbClr val="228F7A"/>
          </a:solidFill>
          <a:ln w="12700" cap="flat" cmpd="sng" algn="ctr">
            <a:noFill/>
            <a:prstDash val="solid"/>
            <a:miter lim="800000"/>
          </a:ln>
          <a:effectLst/>
        </p:spPr>
        <p:txBody>
          <a:bodyPr lIns="0" tIns="0" rIns="0" bIns="0" rtlCol="0" anchor="ctr"/>
          <a:lstStyle/>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添加</a:t>
            </a:r>
            <a:endParaRPr lang="en-US" altLang="zh-CN" kern="0" dirty="0">
              <a:solidFill>
                <a:sysClr val="window" lastClr="FFFFFF"/>
              </a:solidFill>
              <a:latin typeface="微软雅黑" pitchFamily="34" charset="-122"/>
              <a:ea typeface="微软雅黑" pitchFamily="34" charset="-122"/>
            </a:endParaRPr>
          </a:p>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标题</a:t>
            </a:r>
            <a:endParaRPr lang="en-US" kern="0" dirty="0">
              <a:solidFill>
                <a:sysClr val="window" lastClr="FFFFFF"/>
              </a:solidFill>
              <a:latin typeface="微软雅黑" pitchFamily="34" charset="-122"/>
              <a:ea typeface="微软雅黑" pitchFamily="34" charset="-122"/>
            </a:endParaRPr>
          </a:p>
        </p:txBody>
      </p:sp>
      <p:sp>
        <p:nvSpPr>
          <p:cNvPr id="33" name="Oval 29"/>
          <p:cNvSpPr/>
          <p:nvPr/>
        </p:nvSpPr>
        <p:spPr>
          <a:xfrm>
            <a:off x="2699762" y="1888790"/>
            <a:ext cx="1359460" cy="1313588"/>
          </a:xfrm>
          <a:prstGeom prst="ellipse">
            <a:avLst/>
          </a:prstGeom>
          <a:solidFill>
            <a:srgbClr val="228F7A"/>
          </a:solidFill>
          <a:ln w="12700" cap="flat" cmpd="sng" algn="ctr">
            <a:noFill/>
            <a:prstDash val="solid"/>
            <a:miter lim="800000"/>
          </a:ln>
          <a:effectLst/>
        </p:spPr>
        <p:txBody>
          <a:bodyPr lIns="0" tIns="0" rIns="0" bIns="0" rtlCol="0" anchor="ctr"/>
          <a:lstStyle/>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添加</a:t>
            </a:r>
            <a:endParaRPr lang="en-US" altLang="zh-CN" kern="0" dirty="0">
              <a:solidFill>
                <a:sysClr val="window" lastClr="FFFFFF"/>
              </a:solidFill>
              <a:latin typeface="微软雅黑" pitchFamily="34" charset="-122"/>
              <a:ea typeface="微软雅黑" pitchFamily="34" charset="-122"/>
            </a:endParaRPr>
          </a:p>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标题</a:t>
            </a:r>
            <a:endParaRPr lang="en-US" altLang="zh-CN" kern="0" dirty="0">
              <a:solidFill>
                <a:sysClr val="window" lastClr="FFFFFF"/>
              </a:solidFill>
              <a:latin typeface="微软雅黑" pitchFamily="34" charset="-122"/>
              <a:ea typeface="微软雅黑" pitchFamily="34" charset="-122"/>
            </a:endParaRPr>
          </a:p>
        </p:txBody>
      </p:sp>
      <p:sp>
        <p:nvSpPr>
          <p:cNvPr id="34" name="Oval 30"/>
          <p:cNvSpPr/>
          <p:nvPr/>
        </p:nvSpPr>
        <p:spPr>
          <a:xfrm>
            <a:off x="1341498" y="3202378"/>
            <a:ext cx="1359460" cy="1313588"/>
          </a:xfrm>
          <a:prstGeom prst="ellipse">
            <a:avLst/>
          </a:prstGeom>
          <a:solidFill>
            <a:srgbClr val="228F7A"/>
          </a:solidFill>
          <a:ln w="12700" cap="flat" cmpd="sng" algn="ctr">
            <a:noFill/>
            <a:prstDash val="solid"/>
            <a:miter lim="800000"/>
          </a:ln>
          <a:effectLst/>
        </p:spPr>
        <p:txBody>
          <a:bodyPr lIns="0" tIns="0" rIns="0" bIns="0" rtlCol="0" anchor="ctr"/>
          <a:lstStyle/>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添加</a:t>
            </a:r>
            <a:endParaRPr lang="en-US" altLang="zh-CN" kern="0" dirty="0">
              <a:solidFill>
                <a:sysClr val="window" lastClr="FFFFFF"/>
              </a:solidFill>
              <a:latin typeface="微软雅黑" pitchFamily="34" charset="-122"/>
              <a:ea typeface="微软雅黑" pitchFamily="34" charset="-122"/>
            </a:endParaRPr>
          </a:p>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标题</a:t>
            </a:r>
            <a:endParaRPr lang="en-US" altLang="zh-CN" kern="0" dirty="0">
              <a:solidFill>
                <a:sysClr val="window" lastClr="FFFFFF"/>
              </a:solidFill>
              <a:latin typeface="微软雅黑" pitchFamily="34" charset="-122"/>
              <a:ea typeface="微软雅黑" pitchFamily="34" charset="-122"/>
            </a:endParaRPr>
          </a:p>
        </p:txBody>
      </p:sp>
      <p:sp>
        <p:nvSpPr>
          <p:cNvPr id="35" name="Oval 31"/>
          <p:cNvSpPr/>
          <p:nvPr/>
        </p:nvSpPr>
        <p:spPr>
          <a:xfrm>
            <a:off x="2699762" y="3202378"/>
            <a:ext cx="1359460" cy="1313588"/>
          </a:xfrm>
          <a:prstGeom prst="ellipse">
            <a:avLst/>
          </a:prstGeom>
          <a:solidFill>
            <a:srgbClr val="228F7A"/>
          </a:solidFill>
          <a:ln w="12700" cap="flat" cmpd="sng" algn="ctr">
            <a:noFill/>
            <a:prstDash val="solid"/>
            <a:miter lim="800000"/>
          </a:ln>
          <a:effectLst/>
        </p:spPr>
        <p:txBody>
          <a:bodyPr lIns="0" tIns="0" rIns="0" bIns="0" rtlCol="0" anchor="ctr"/>
          <a:lstStyle/>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添加</a:t>
            </a:r>
            <a:endParaRPr lang="en-US" altLang="zh-CN" kern="0" dirty="0">
              <a:solidFill>
                <a:sysClr val="window" lastClr="FFFFFF"/>
              </a:solidFill>
              <a:latin typeface="微软雅黑" pitchFamily="34" charset="-122"/>
              <a:ea typeface="微软雅黑" pitchFamily="34" charset="-122"/>
            </a:endParaRPr>
          </a:p>
          <a:p>
            <a:pPr algn="ctr" defTabSz="817931" fontAlgn="auto">
              <a:spcBef>
                <a:spcPts val="0"/>
              </a:spcBef>
              <a:spcAft>
                <a:spcPts val="0"/>
              </a:spcAft>
              <a:defRPr/>
            </a:pPr>
            <a:r>
              <a:rPr lang="zh-CN" altLang="en-US" kern="0" dirty="0">
                <a:solidFill>
                  <a:sysClr val="window" lastClr="FFFFFF"/>
                </a:solidFill>
                <a:latin typeface="微软雅黑" pitchFamily="34" charset="-122"/>
                <a:ea typeface="微软雅黑" pitchFamily="34" charset="-122"/>
              </a:rPr>
              <a:t>标题</a:t>
            </a:r>
            <a:endParaRPr lang="en-US" altLang="zh-CN" kern="0" dirty="0">
              <a:solidFill>
                <a:sysClr val="window" lastClr="FFFFFF"/>
              </a:solidFill>
              <a:latin typeface="微软雅黑" pitchFamily="34" charset="-122"/>
              <a:ea typeface="微软雅黑" pitchFamily="34" charset="-122"/>
            </a:endParaRPr>
          </a:p>
        </p:txBody>
      </p:sp>
      <p:sp>
        <p:nvSpPr>
          <p:cNvPr id="36" name="Oval 35"/>
          <p:cNvSpPr/>
          <p:nvPr/>
        </p:nvSpPr>
        <p:spPr>
          <a:xfrm>
            <a:off x="1341500" y="1885370"/>
            <a:ext cx="399729" cy="386242"/>
          </a:xfrm>
          <a:prstGeom prst="ellipse">
            <a:avLst/>
          </a:prstGeom>
          <a:solidFill>
            <a:srgbClr val="228F7A"/>
          </a:solidFill>
          <a:ln w="38100" cap="flat" cmpd="sng" algn="ctr">
            <a:solidFill>
              <a:sysClr val="window" lastClr="FFFFFF"/>
            </a:solidFill>
            <a:prstDash val="solid"/>
            <a:miter lim="800000"/>
          </a:ln>
          <a:effectLst/>
        </p:spPr>
        <p:txBody>
          <a:bodyPr lIns="0" tIns="0" rIns="0" bIns="0" rtlCol="0" anchor="ctr"/>
          <a:lstStyle/>
          <a:p>
            <a:pPr algn="ctr" defTabSz="817931" fontAlgn="auto">
              <a:spcBef>
                <a:spcPts val="0"/>
              </a:spcBef>
              <a:spcAft>
                <a:spcPts val="0"/>
              </a:spcAft>
              <a:defRPr/>
            </a:pPr>
            <a:r>
              <a:rPr lang="en-AU" sz="1400" b="1" kern="0" dirty="0">
                <a:solidFill>
                  <a:sysClr val="window" lastClr="FFFFFF"/>
                </a:solidFill>
                <a:latin typeface="Lato Black" panose="020F0A02020204030203" pitchFamily="34" charset="0"/>
                <a:ea typeface="+mn-ea"/>
              </a:rPr>
              <a:t>1</a:t>
            </a:r>
            <a:endParaRPr lang="en-US" sz="1400" b="1" kern="0" dirty="0">
              <a:solidFill>
                <a:sysClr val="window" lastClr="FFFFFF"/>
              </a:solidFill>
              <a:latin typeface="Lato Black" panose="020F0A02020204030203" pitchFamily="34" charset="0"/>
              <a:ea typeface="+mn-ea"/>
            </a:endParaRPr>
          </a:p>
        </p:txBody>
      </p:sp>
      <p:sp>
        <p:nvSpPr>
          <p:cNvPr id="37" name="Oval 39"/>
          <p:cNvSpPr/>
          <p:nvPr/>
        </p:nvSpPr>
        <p:spPr>
          <a:xfrm>
            <a:off x="3659493" y="1885370"/>
            <a:ext cx="399729" cy="386242"/>
          </a:xfrm>
          <a:prstGeom prst="ellipse">
            <a:avLst/>
          </a:prstGeom>
          <a:solidFill>
            <a:srgbClr val="228F7A"/>
          </a:solidFill>
          <a:ln w="38100" cap="flat" cmpd="sng" algn="ctr">
            <a:solidFill>
              <a:sysClr val="window" lastClr="FFFFFF"/>
            </a:solidFill>
            <a:prstDash val="solid"/>
            <a:miter lim="800000"/>
          </a:ln>
          <a:effectLst/>
        </p:spPr>
        <p:txBody>
          <a:bodyPr lIns="0" tIns="0" rIns="0" bIns="0" rtlCol="0" anchor="ctr"/>
          <a:lstStyle/>
          <a:p>
            <a:pPr algn="ctr" defTabSz="817931" fontAlgn="auto">
              <a:spcBef>
                <a:spcPts val="0"/>
              </a:spcBef>
              <a:spcAft>
                <a:spcPts val="0"/>
              </a:spcAft>
              <a:defRPr/>
            </a:pPr>
            <a:r>
              <a:rPr lang="en-AU" sz="1400" b="1" kern="0" dirty="0">
                <a:solidFill>
                  <a:sysClr val="window" lastClr="FFFFFF"/>
                </a:solidFill>
                <a:latin typeface="Lato Black" panose="020F0A02020204030203" pitchFamily="34" charset="0"/>
                <a:ea typeface="+mn-ea"/>
              </a:rPr>
              <a:t>2</a:t>
            </a:r>
            <a:endParaRPr lang="en-US" sz="1400" b="1" kern="0" dirty="0">
              <a:solidFill>
                <a:sysClr val="window" lastClr="FFFFFF"/>
              </a:solidFill>
              <a:latin typeface="Lato Black" panose="020F0A02020204030203" pitchFamily="34" charset="0"/>
              <a:ea typeface="+mn-ea"/>
            </a:endParaRPr>
          </a:p>
        </p:txBody>
      </p:sp>
      <p:sp>
        <p:nvSpPr>
          <p:cNvPr id="38" name="Oval 40"/>
          <p:cNvSpPr/>
          <p:nvPr/>
        </p:nvSpPr>
        <p:spPr>
          <a:xfrm>
            <a:off x="3659493" y="4129724"/>
            <a:ext cx="399729" cy="386242"/>
          </a:xfrm>
          <a:prstGeom prst="ellipse">
            <a:avLst/>
          </a:prstGeom>
          <a:solidFill>
            <a:srgbClr val="228F7A"/>
          </a:solidFill>
          <a:ln w="38100" cap="flat" cmpd="sng" algn="ctr">
            <a:solidFill>
              <a:sysClr val="window" lastClr="FFFFFF"/>
            </a:solidFill>
            <a:prstDash val="solid"/>
            <a:miter lim="800000"/>
          </a:ln>
          <a:effectLst/>
        </p:spPr>
        <p:txBody>
          <a:bodyPr lIns="0" tIns="0" rIns="0" bIns="0" rtlCol="0" anchor="ctr"/>
          <a:lstStyle/>
          <a:p>
            <a:pPr algn="ctr" defTabSz="817931" fontAlgn="auto">
              <a:spcBef>
                <a:spcPts val="0"/>
              </a:spcBef>
              <a:spcAft>
                <a:spcPts val="0"/>
              </a:spcAft>
              <a:defRPr/>
            </a:pPr>
            <a:r>
              <a:rPr lang="en-AU" sz="1400" b="1" kern="0" dirty="0">
                <a:solidFill>
                  <a:sysClr val="window" lastClr="FFFFFF"/>
                </a:solidFill>
                <a:latin typeface="Lato Black" panose="020F0A02020204030203" pitchFamily="34" charset="0"/>
                <a:ea typeface="+mn-ea"/>
              </a:rPr>
              <a:t>3</a:t>
            </a:r>
            <a:endParaRPr lang="en-US" sz="1400" b="1" kern="0" dirty="0">
              <a:solidFill>
                <a:sysClr val="window" lastClr="FFFFFF"/>
              </a:solidFill>
              <a:latin typeface="Lato Black" panose="020F0A02020204030203" pitchFamily="34" charset="0"/>
              <a:ea typeface="+mn-ea"/>
            </a:endParaRPr>
          </a:p>
        </p:txBody>
      </p:sp>
      <p:sp>
        <p:nvSpPr>
          <p:cNvPr id="39" name="Oval 41"/>
          <p:cNvSpPr/>
          <p:nvPr/>
        </p:nvSpPr>
        <p:spPr>
          <a:xfrm>
            <a:off x="1341500" y="4129724"/>
            <a:ext cx="399729" cy="386242"/>
          </a:xfrm>
          <a:prstGeom prst="ellipse">
            <a:avLst/>
          </a:prstGeom>
          <a:solidFill>
            <a:srgbClr val="228F7A"/>
          </a:solidFill>
          <a:ln w="38100" cap="flat" cmpd="sng" algn="ctr">
            <a:solidFill>
              <a:sysClr val="window" lastClr="FFFFFF"/>
            </a:solidFill>
            <a:prstDash val="solid"/>
            <a:miter lim="800000"/>
          </a:ln>
          <a:effectLst/>
        </p:spPr>
        <p:txBody>
          <a:bodyPr lIns="0" tIns="0" rIns="0" bIns="0" rtlCol="0" anchor="ctr"/>
          <a:lstStyle/>
          <a:p>
            <a:pPr algn="ctr" defTabSz="817931" fontAlgn="auto">
              <a:spcBef>
                <a:spcPts val="0"/>
              </a:spcBef>
              <a:spcAft>
                <a:spcPts val="0"/>
              </a:spcAft>
              <a:defRPr/>
            </a:pPr>
            <a:r>
              <a:rPr lang="en-AU" sz="1400" b="1" kern="0" dirty="0">
                <a:solidFill>
                  <a:sysClr val="window" lastClr="FFFFFF"/>
                </a:solidFill>
                <a:latin typeface="Lato Black" panose="020F0A02020204030203" pitchFamily="34" charset="0"/>
                <a:ea typeface="+mn-ea"/>
              </a:rPr>
              <a:t>4</a:t>
            </a:r>
            <a:endParaRPr lang="en-US" sz="1400" b="1" kern="0" dirty="0">
              <a:solidFill>
                <a:sysClr val="window" lastClr="FFFFFF"/>
              </a:solidFill>
              <a:latin typeface="Lato Black" panose="020F0A02020204030203" pitchFamily="34" charset="0"/>
              <a:ea typeface="+mn-ea"/>
            </a:endParaRPr>
          </a:p>
        </p:txBody>
      </p:sp>
      <p:grpSp>
        <p:nvGrpSpPr>
          <p:cNvPr id="40" name="Group 9"/>
          <p:cNvGrpSpPr/>
          <p:nvPr/>
        </p:nvGrpSpPr>
        <p:grpSpPr>
          <a:xfrm>
            <a:off x="4698579" y="3972944"/>
            <a:ext cx="3041773" cy="539927"/>
            <a:chOff x="6328128" y="5044369"/>
            <a:chExt cx="4478684" cy="822745"/>
          </a:xfrm>
        </p:grpSpPr>
        <p:sp>
          <p:nvSpPr>
            <p:cNvPr id="41" name="Text Placeholder 32"/>
            <p:cNvSpPr txBox="1">
              <a:spLocks/>
            </p:cNvSpPr>
            <p:nvPr/>
          </p:nvSpPr>
          <p:spPr>
            <a:xfrm>
              <a:off x="6529687" y="5350528"/>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817931" fontAlgn="auto">
                <a:lnSpc>
                  <a:spcPct val="100000"/>
                </a:lnSpc>
                <a:spcBef>
                  <a:spcPts val="0"/>
                </a:spcBef>
                <a:spcAft>
                  <a:spcPts val="0"/>
                </a:spcAft>
                <a:buNone/>
                <a:defRPr/>
              </a:pPr>
              <a:r>
                <a:rPr lang="zh-CN" altLang="en-US" sz="900" dirty="0">
                  <a:solidFill>
                    <a:sysClr val="windowText" lastClr="000000">
                      <a:lumMod val="75000"/>
                      <a:lumOff val="25000"/>
                    </a:sys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700" dirty="0">
                <a:solidFill>
                  <a:sysClr val="windowText" lastClr="000000">
                    <a:lumMod val="75000"/>
                    <a:lumOff val="25000"/>
                  </a:sysClr>
                </a:solidFill>
                <a:latin typeface="Lato Light"/>
                <a:ea typeface="宋体"/>
              </a:endParaRPr>
            </a:p>
          </p:txBody>
        </p:sp>
        <p:sp>
          <p:nvSpPr>
            <p:cNvPr id="42" name="Text Placeholder 33"/>
            <p:cNvSpPr txBox="1">
              <a:spLocks/>
            </p:cNvSpPr>
            <p:nvPr/>
          </p:nvSpPr>
          <p:spPr>
            <a:xfrm>
              <a:off x="6516019" y="5044369"/>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13448" fontAlgn="auto">
                <a:spcBef>
                  <a:spcPts val="671"/>
                </a:spcBef>
                <a:spcAft>
                  <a:spcPts val="0"/>
                </a:spcAft>
                <a:buNone/>
                <a:defRPr/>
              </a:pPr>
              <a:r>
                <a:rPr lang="zh-CN" altLang="en-US" sz="1300" dirty="0">
                  <a:solidFill>
                    <a:sysClr val="windowText" lastClr="000000">
                      <a:lumMod val="75000"/>
                      <a:lumOff val="25000"/>
                    </a:sysClr>
                  </a:solidFill>
                  <a:latin typeface="微软雅黑" pitchFamily="34" charset="-122"/>
                  <a:ea typeface="微软雅黑" pitchFamily="34" charset="-122"/>
                </a:rPr>
                <a:t>添加标题内容</a:t>
              </a:r>
              <a:endParaRPr lang="en-AU" altLang="zh-CN" sz="1300" dirty="0">
                <a:solidFill>
                  <a:sysClr val="windowText" lastClr="000000">
                    <a:lumMod val="75000"/>
                    <a:lumOff val="25000"/>
                  </a:sysClr>
                </a:solidFill>
                <a:latin typeface="微软雅黑" pitchFamily="34" charset="-122"/>
                <a:ea typeface="微软雅黑" pitchFamily="34" charset="-122"/>
              </a:endParaRPr>
            </a:p>
          </p:txBody>
        </p:sp>
        <p:cxnSp>
          <p:nvCxnSpPr>
            <p:cNvPr id="43" name="Straight Connector 54"/>
            <p:cNvCxnSpPr/>
            <p:nvPr/>
          </p:nvCxnSpPr>
          <p:spPr>
            <a:xfrm>
              <a:off x="6328128" y="5082469"/>
              <a:ext cx="0" cy="718378"/>
            </a:xfrm>
            <a:prstGeom prst="line">
              <a:avLst/>
            </a:prstGeom>
            <a:noFill/>
            <a:ln w="50800" cap="flat" cmpd="sng" algn="ctr">
              <a:solidFill>
                <a:srgbClr val="228F7A"/>
              </a:solidFill>
              <a:prstDash val="solid"/>
              <a:miter lim="800000"/>
            </a:ln>
            <a:effectLst/>
          </p:spPr>
        </p:cxnSp>
      </p:grpSp>
      <p:grpSp>
        <p:nvGrpSpPr>
          <p:cNvPr id="44" name="Group 8"/>
          <p:cNvGrpSpPr/>
          <p:nvPr/>
        </p:nvGrpSpPr>
        <p:grpSpPr>
          <a:xfrm>
            <a:off x="4698579" y="3276682"/>
            <a:ext cx="3041773" cy="539927"/>
            <a:chOff x="6328128" y="3983398"/>
            <a:chExt cx="4478684" cy="822745"/>
          </a:xfrm>
        </p:grpSpPr>
        <p:sp>
          <p:nvSpPr>
            <p:cNvPr id="45" name="Text Placeholder 32"/>
            <p:cNvSpPr txBox="1">
              <a:spLocks/>
            </p:cNvSpPr>
            <p:nvPr/>
          </p:nvSpPr>
          <p:spPr>
            <a:xfrm>
              <a:off x="6529687" y="4289557"/>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817931" fontAlgn="auto">
                <a:lnSpc>
                  <a:spcPct val="100000"/>
                </a:lnSpc>
                <a:spcBef>
                  <a:spcPts val="0"/>
                </a:spcBef>
                <a:spcAft>
                  <a:spcPts val="0"/>
                </a:spcAft>
                <a:buNone/>
                <a:defRPr/>
              </a:pPr>
              <a:r>
                <a:rPr lang="zh-CN" altLang="en-US" sz="900" dirty="0">
                  <a:solidFill>
                    <a:sysClr val="windowText" lastClr="000000">
                      <a:lumMod val="75000"/>
                      <a:lumOff val="25000"/>
                    </a:sys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700" dirty="0">
                <a:solidFill>
                  <a:sysClr val="windowText" lastClr="000000">
                    <a:lumMod val="75000"/>
                    <a:lumOff val="25000"/>
                  </a:sysClr>
                </a:solidFill>
                <a:latin typeface="Lato Light"/>
                <a:ea typeface="宋体"/>
              </a:endParaRPr>
            </a:p>
          </p:txBody>
        </p:sp>
        <p:sp>
          <p:nvSpPr>
            <p:cNvPr id="46" name="Text Placeholder 33"/>
            <p:cNvSpPr txBox="1">
              <a:spLocks/>
            </p:cNvSpPr>
            <p:nvPr/>
          </p:nvSpPr>
          <p:spPr>
            <a:xfrm>
              <a:off x="6516019" y="3983398"/>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13448" fontAlgn="auto">
                <a:spcBef>
                  <a:spcPts val="671"/>
                </a:spcBef>
                <a:spcAft>
                  <a:spcPts val="0"/>
                </a:spcAft>
                <a:buNone/>
                <a:defRPr/>
              </a:pPr>
              <a:r>
                <a:rPr lang="zh-CN" altLang="en-US" sz="1300" dirty="0">
                  <a:solidFill>
                    <a:sysClr val="windowText" lastClr="000000">
                      <a:lumMod val="75000"/>
                      <a:lumOff val="25000"/>
                    </a:sysClr>
                  </a:solidFill>
                  <a:latin typeface="微软雅黑" pitchFamily="34" charset="-122"/>
                  <a:ea typeface="微软雅黑" pitchFamily="34" charset="-122"/>
                </a:rPr>
                <a:t>添加标题内容</a:t>
              </a:r>
              <a:endParaRPr lang="en-AU" altLang="zh-CN" sz="1300" dirty="0">
                <a:solidFill>
                  <a:sysClr val="windowText" lastClr="000000">
                    <a:lumMod val="75000"/>
                    <a:lumOff val="25000"/>
                  </a:sysClr>
                </a:solidFill>
                <a:latin typeface="微软雅黑" pitchFamily="34" charset="-122"/>
                <a:ea typeface="微软雅黑" pitchFamily="34" charset="-122"/>
              </a:endParaRPr>
            </a:p>
          </p:txBody>
        </p:sp>
        <p:cxnSp>
          <p:nvCxnSpPr>
            <p:cNvPr id="47" name="Straight Connector 56"/>
            <p:cNvCxnSpPr/>
            <p:nvPr/>
          </p:nvCxnSpPr>
          <p:spPr>
            <a:xfrm>
              <a:off x="6328128" y="4002450"/>
              <a:ext cx="0" cy="718378"/>
            </a:xfrm>
            <a:prstGeom prst="line">
              <a:avLst/>
            </a:prstGeom>
            <a:noFill/>
            <a:ln w="50800" cap="flat" cmpd="sng" algn="ctr">
              <a:solidFill>
                <a:srgbClr val="228F7A"/>
              </a:solidFill>
              <a:prstDash val="solid"/>
              <a:miter lim="800000"/>
            </a:ln>
            <a:effectLst/>
          </p:spPr>
        </p:cxnSp>
      </p:grpSp>
      <p:grpSp>
        <p:nvGrpSpPr>
          <p:cNvPr id="48" name="Group 7"/>
          <p:cNvGrpSpPr/>
          <p:nvPr/>
        </p:nvGrpSpPr>
        <p:grpSpPr>
          <a:xfrm>
            <a:off x="4698579" y="2580420"/>
            <a:ext cx="3041773" cy="539927"/>
            <a:chOff x="6328128" y="2922427"/>
            <a:chExt cx="4478684" cy="822745"/>
          </a:xfrm>
        </p:grpSpPr>
        <p:sp>
          <p:nvSpPr>
            <p:cNvPr id="49" name="Text Placeholder 32"/>
            <p:cNvSpPr txBox="1">
              <a:spLocks/>
            </p:cNvSpPr>
            <p:nvPr/>
          </p:nvSpPr>
          <p:spPr>
            <a:xfrm>
              <a:off x="6529687" y="3228586"/>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817931" fontAlgn="auto">
                <a:lnSpc>
                  <a:spcPct val="100000"/>
                </a:lnSpc>
                <a:spcBef>
                  <a:spcPts val="0"/>
                </a:spcBef>
                <a:spcAft>
                  <a:spcPts val="0"/>
                </a:spcAft>
                <a:buNone/>
                <a:defRPr/>
              </a:pPr>
              <a:r>
                <a:rPr lang="zh-CN" altLang="en-US" sz="900" dirty="0">
                  <a:solidFill>
                    <a:sysClr val="windowText" lastClr="000000">
                      <a:lumMod val="75000"/>
                      <a:lumOff val="25000"/>
                    </a:sys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700" dirty="0">
                <a:solidFill>
                  <a:sysClr val="windowText" lastClr="000000">
                    <a:lumMod val="75000"/>
                    <a:lumOff val="25000"/>
                  </a:sysClr>
                </a:solidFill>
                <a:latin typeface="Lato Light"/>
                <a:ea typeface="宋体"/>
              </a:endParaRPr>
            </a:p>
          </p:txBody>
        </p:sp>
        <p:sp>
          <p:nvSpPr>
            <p:cNvPr id="50" name="Text Placeholder 33"/>
            <p:cNvSpPr txBox="1">
              <a:spLocks/>
            </p:cNvSpPr>
            <p:nvPr/>
          </p:nvSpPr>
          <p:spPr>
            <a:xfrm>
              <a:off x="6516019" y="2922427"/>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13448" fontAlgn="auto">
                <a:spcBef>
                  <a:spcPts val="671"/>
                </a:spcBef>
                <a:spcAft>
                  <a:spcPts val="0"/>
                </a:spcAft>
                <a:buNone/>
                <a:defRPr/>
              </a:pPr>
              <a:r>
                <a:rPr lang="zh-CN" altLang="en-US" sz="1300" dirty="0">
                  <a:solidFill>
                    <a:sysClr val="windowText" lastClr="000000">
                      <a:lumMod val="75000"/>
                      <a:lumOff val="25000"/>
                    </a:sysClr>
                  </a:solidFill>
                  <a:latin typeface="微软雅黑" pitchFamily="34" charset="-122"/>
                  <a:ea typeface="微软雅黑" pitchFamily="34" charset="-122"/>
                </a:rPr>
                <a:t>添加标题内容</a:t>
              </a:r>
              <a:endParaRPr lang="en-AU" altLang="zh-CN" sz="1300" dirty="0">
                <a:solidFill>
                  <a:sysClr val="windowText" lastClr="000000">
                    <a:lumMod val="75000"/>
                    <a:lumOff val="25000"/>
                  </a:sysClr>
                </a:solidFill>
                <a:latin typeface="微软雅黑" pitchFamily="34" charset="-122"/>
                <a:ea typeface="微软雅黑" pitchFamily="34" charset="-122"/>
              </a:endParaRPr>
            </a:p>
          </p:txBody>
        </p:sp>
        <p:cxnSp>
          <p:nvCxnSpPr>
            <p:cNvPr id="51" name="Straight Connector 57"/>
            <p:cNvCxnSpPr/>
            <p:nvPr/>
          </p:nvCxnSpPr>
          <p:spPr>
            <a:xfrm>
              <a:off x="6328128" y="2943323"/>
              <a:ext cx="0" cy="718378"/>
            </a:xfrm>
            <a:prstGeom prst="line">
              <a:avLst/>
            </a:prstGeom>
            <a:noFill/>
            <a:ln w="50800" cap="flat" cmpd="sng" algn="ctr">
              <a:solidFill>
                <a:srgbClr val="228F7A"/>
              </a:solidFill>
              <a:prstDash val="solid"/>
              <a:miter lim="800000"/>
            </a:ln>
            <a:effectLst/>
          </p:spPr>
        </p:cxnSp>
      </p:grpSp>
      <p:grpSp>
        <p:nvGrpSpPr>
          <p:cNvPr id="52" name="Group 4"/>
          <p:cNvGrpSpPr/>
          <p:nvPr/>
        </p:nvGrpSpPr>
        <p:grpSpPr>
          <a:xfrm>
            <a:off x="4698579" y="1885370"/>
            <a:ext cx="3041773" cy="539927"/>
            <a:chOff x="6328128" y="1863304"/>
            <a:chExt cx="4478684" cy="822745"/>
          </a:xfrm>
        </p:grpSpPr>
        <p:sp>
          <p:nvSpPr>
            <p:cNvPr id="53" name="Text Placeholder 32"/>
            <p:cNvSpPr txBox="1">
              <a:spLocks/>
            </p:cNvSpPr>
            <p:nvPr/>
          </p:nvSpPr>
          <p:spPr>
            <a:xfrm>
              <a:off x="6529687" y="2169463"/>
              <a:ext cx="4277125" cy="516586"/>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817931" fontAlgn="auto">
                <a:lnSpc>
                  <a:spcPct val="100000"/>
                </a:lnSpc>
                <a:spcBef>
                  <a:spcPts val="0"/>
                </a:spcBef>
                <a:spcAft>
                  <a:spcPts val="0"/>
                </a:spcAft>
                <a:buNone/>
                <a:defRPr/>
              </a:pPr>
              <a:r>
                <a:rPr lang="zh-CN" altLang="en-US" sz="900" dirty="0">
                  <a:solidFill>
                    <a:sysClr val="windowText" lastClr="000000">
                      <a:lumMod val="75000"/>
                      <a:lumOff val="25000"/>
                    </a:sysClr>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700" dirty="0">
                <a:solidFill>
                  <a:sysClr val="windowText" lastClr="000000">
                    <a:lumMod val="75000"/>
                    <a:lumOff val="25000"/>
                  </a:sysClr>
                </a:solidFill>
                <a:latin typeface="Lato Light"/>
                <a:ea typeface="宋体"/>
              </a:endParaRPr>
            </a:p>
          </p:txBody>
        </p:sp>
        <p:sp>
          <p:nvSpPr>
            <p:cNvPr id="54" name="Text Placeholder 33"/>
            <p:cNvSpPr txBox="1">
              <a:spLocks/>
            </p:cNvSpPr>
            <p:nvPr/>
          </p:nvSpPr>
          <p:spPr>
            <a:xfrm>
              <a:off x="6516019" y="1863304"/>
              <a:ext cx="4290793" cy="304311"/>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13448" fontAlgn="auto">
                <a:spcBef>
                  <a:spcPts val="671"/>
                </a:spcBef>
                <a:spcAft>
                  <a:spcPts val="0"/>
                </a:spcAft>
                <a:buNone/>
                <a:defRPr/>
              </a:pPr>
              <a:r>
                <a:rPr lang="zh-CN" altLang="en-US" sz="1300" dirty="0">
                  <a:solidFill>
                    <a:sysClr val="windowText" lastClr="000000">
                      <a:lumMod val="75000"/>
                      <a:lumOff val="25000"/>
                    </a:sysClr>
                  </a:solidFill>
                  <a:latin typeface="微软雅黑" pitchFamily="34" charset="-122"/>
                  <a:ea typeface="微软雅黑" pitchFamily="34" charset="-122"/>
                </a:rPr>
                <a:t>添加标题内容</a:t>
              </a:r>
              <a:endParaRPr lang="en-AU" sz="1300" dirty="0">
                <a:solidFill>
                  <a:sysClr val="windowText" lastClr="000000">
                    <a:lumMod val="75000"/>
                    <a:lumOff val="25000"/>
                  </a:sysClr>
                </a:solidFill>
                <a:latin typeface="微软雅黑" pitchFamily="34" charset="-122"/>
                <a:ea typeface="微软雅黑" pitchFamily="34" charset="-122"/>
              </a:endParaRPr>
            </a:p>
          </p:txBody>
        </p:sp>
        <p:cxnSp>
          <p:nvCxnSpPr>
            <p:cNvPr id="55" name="Straight Connector 58"/>
            <p:cNvCxnSpPr/>
            <p:nvPr/>
          </p:nvCxnSpPr>
          <p:spPr>
            <a:xfrm>
              <a:off x="6328128" y="1863304"/>
              <a:ext cx="0" cy="718378"/>
            </a:xfrm>
            <a:prstGeom prst="line">
              <a:avLst/>
            </a:prstGeom>
            <a:noFill/>
            <a:ln w="50800" cap="flat" cmpd="sng" algn="ctr">
              <a:solidFill>
                <a:srgbClr val="228F7A"/>
              </a:solidFill>
              <a:prstDash val="solid"/>
              <a:miter lim="800000"/>
            </a:ln>
            <a:effectLst/>
          </p:spPr>
        </p:cxn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1" presetClass="entr" presetSubtype="1"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wheel(1)">
                                      <p:cBhvr>
                                        <p:cTn id="12" dur="2000"/>
                                        <p:tgtEl>
                                          <p:spTgt spid="3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heel(1)">
                                      <p:cBhvr>
                                        <p:cTn id="22" dur="20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heel(1)">
                                      <p:cBhvr>
                                        <p:cTn id="32" dur="2000"/>
                                        <p:tgtEl>
                                          <p:spTgt spid="3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grpId="0" nodeType="click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heel(1)">
                                      <p:cBhvr>
                                        <p:cTn id="42" dur="2000"/>
                                        <p:tgtEl>
                                          <p:spTgt spid="3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down)">
                                      <p:cBhvr>
                                        <p:cTn id="52" dur="500"/>
                                        <p:tgtEl>
                                          <p:spTgt spid="52"/>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nodeType="click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down)">
                                      <p:cBhvr>
                                        <p:cTn id="57" dur="500"/>
                                        <p:tgtEl>
                                          <p:spTgt spid="4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wipe(down)">
                                      <p:cBhvr>
                                        <p:cTn id="62" dur="500"/>
                                        <p:tgtEl>
                                          <p:spTgt spid="44"/>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down)">
                                      <p:cBhvr>
                                        <p:cTn id="6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2" grpId="0" animBg="1"/>
      <p:bldP spid="33" grpId="0" animBg="1"/>
      <p:bldP spid="34" grpId="0" animBg="1"/>
      <p:bldP spid="35" grpId="0" animBg="1"/>
      <p:bldP spid="36" grpId="0" animBg="1"/>
      <p:bldP spid="37" grpId="0" animBg="1"/>
      <p:bldP spid="38" grpId="0" animBg="1"/>
      <p:bldP spid="3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椭圆 2"/>
          <p:cNvSpPr/>
          <p:nvPr/>
        </p:nvSpPr>
        <p:spPr>
          <a:xfrm>
            <a:off x="283641" y="1148208"/>
            <a:ext cx="1776413" cy="1776413"/>
          </a:xfrm>
          <a:prstGeom prst="ellipse">
            <a:avLst/>
          </a:prstGeom>
          <a:blipFill>
            <a:blip r:embed="rId2"/>
            <a:stretch>
              <a:fillRect/>
            </a:stretch>
          </a:bli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 name="椭圆 3"/>
          <p:cNvSpPr/>
          <p:nvPr/>
        </p:nvSpPr>
        <p:spPr>
          <a:xfrm>
            <a:off x="2801813" y="2955577"/>
            <a:ext cx="1776413" cy="1776413"/>
          </a:xfrm>
          <a:prstGeom prst="ellipse">
            <a:avLst/>
          </a:prstGeom>
          <a:blipFill>
            <a:blip r:embed="rId3"/>
            <a:stretch>
              <a:fillRect/>
            </a:stretch>
          </a:bli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 name="椭圆 4"/>
          <p:cNvSpPr/>
          <p:nvPr/>
        </p:nvSpPr>
        <p:spPr>
          <a:xfrm>
            <a:off x="4669904" y="1148208"/>
            <a:ext cx="1776413" cy="1776413"/>
          </a:xfrm>
          <a:prstGeom prst="ellipse">
            <a:avLst/>
          </a:prstGeom>
          <a:blipFill>
            <a:blip r:embed="rId4"/>
            <a:stretch>
              <a:fillRect/>
            </a:stretch>
          </a:bli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椭圆 5"/>
          <p:cNvSpPr/>
          <p:nvPr/>
        </p:nvSpPr>
        <p:spPr>
          <a:xfrm>
            <a:off x="7188075" y="2955577"/>
            <a:ext cx="1776413" cy="1776413"/>
          </a:xfrm>
          <a:prstGeom prst="ellipse">
            <a:avLst/>
          </a:prstGeom>
          <a:blipFill>
            <a:blip r:embed="rId5"/>
            <a:stretch>
              <a:fillRect/>
            </a:stretch>
          </a:bli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椭圆 6"/>
          <p:cNvSpPr/>
          <p:nvPr/>
        </p:nvSpPr>
        <p:spPr>
          <a:xfrm>
            <a:off x="1536179" y="1060103"/>
            <a:ext cx="523875" cy="523875"/>
          </a:xfrm>
          <a:prstGeom prst="ellipse">
            <a:avLst/>
          </a:prstGeom>
          <a:solidFill>
            <a:srgbClr val="228F7A"/>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1</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7"/>
          <p:cNvSpPr/>
          <p:nvPr/>
        </p:nvSpPr>
        <p:spPr>
          <a:xfrm>
            <a:off x="5922441" y="1148209"/>
            <a:ext cx="523875" cy="523875"/>
          </a:xfrm>
          <a:prstGeom prst="ellipse">
            <a:avLst/>
          </a:prstGeom>
          <a:solidFill>
            <a:srgbClr val="228F7A"/>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2</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8"/>
          <p:cNvSpPr/>
          <p:nvPr/>
        </p:nvSpPr>
        <p:spPr>
          <a:xfrm>
            <a:off x="7188075" y="2907953"/>
            <a:ext cx="525066" cy="523875"/>
          </a:xfrm>
          <a:prstGeom prst="ellipse">
            <a:avLst/>
          </a:prstGeom>
          <a:solidFill>
            <a:srgbClr val="228F7A"/>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4</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 name="椭圆 10"/>
          <p:cNvSpPr/>
          <p:nvPr/>
        </p:nvSpPr>
        <p:spPr>
          <a:xfrm>
            <a:off x="2780382" y="2942481"/>
            <a:ext cx="523875" cy="523875"/>
          </a:xfrm>
          <a:prstGeom prst="ellipse">
            <a:avLst/>
          </a:prstGeom>
          <a:solidFill>
            <a:srgbClr val="228F7A"/>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3</a:t>
            </a:r>
            <a:endParaRPr kumimoji="0" lang="zh-CN" altLang="en-US" sz="2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2" name="文本框 15"/>
          <p:cNvSpPr txBox="1">
            <a:spLocks noChangeArrowheads="1"/>
          </p:cNvSpPr>
          <p:nvPr/>
        </p:nvSpPr>
        <p:spPr bwMode="auto">
          <a:xfrm>
            <a:off x="2152922" y="1386830"/>
            <a:ext cx="2403872"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a:latin typeface="微软雅黑" pitchFamily="34" charset="-122"/>
                <a:ea typeface="微软雅黑" pitchFamily="34" charset="-122"/>
              </a:rPr>
              <a:t>单击添加文字标题</a:t>
            </a:r>
          </a:p>
        </p:txBody>
      </p:sp>
      <p:sp>
        <p:nvSpPr>
          <p:cNvPr id="13" name="矩形 12"/>
          <p:cNvSpPr/>
          <p:nvPr/>
        </p:nvSpPr>
        <p:spPr>
          <a:xfrm>
            <a:off x="2152923" y="1711375"/>
            <a:ext cx="2289207" cy="796372"/>
          </a:xfrm>
          <a:prstGeom prst="rect">
            <a:avLst/>
          </a:prstGeom>
        </p:spPr>
        <p:txBody>
          <a:bodyPr wrap="square" lIns="68580" tIns="34290" rIns="68580" bIns="34290">
            <a:spAutoFit/>
          </a:bodyPr>
          <a:lstStyle/>
          <a:p>
            <a:pPr lvl="0" algn="just">
              <a:lnSpc>
                <a:spcPct val="150000"/>
              </a:lnSpc>
            </a:pPr>
            <a:r>
              <a:rPr lang="zh-CN" altLang="en-US" sz="1050" kern="0" dirty="0">
                <a:solidFill>
                  <a:schemeClr val="tx1">
                    <a:lumMod val="85000"/>
                    <a:lumOff val="1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zh-CN" altLang="en-US" sz="1050" kern="0" dirty="0">
              <a:solidFill>
                <a:schemeClr val="tx1">
                  <a:lumMod val="85000"/>
                  <a:lumOff val="15000"/>
                </a:schemeClr>
              </a:solidFill>
              <a:latin typeface="微软雅黑" pitchFamily="34" charset="-122"/>
              <a:ea typeface="微软雅黑" pitchFamily="34" charset="-122"/>
            </a:endParaRPr>
          </a:p>
        </p:txBody>
      </p:sp>
      <p:sp>
        <p:nvSpPr>
          <p:cNvPr id="14" name="文本框 17"/>
          <p:cNvSpPr txBox="1">
            <a:spLocks noChangeArrowheads="1"/>
          </p:cNvSpPr>
          <p:nvPr/>
        </p:nvSpPr>
        <p:spPr bwMode="auto">
          <a:xfrm>
            <a:off x="6521326" y="1386830"/>
            <a:ext cx="2403872"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a:latin typeface="微软雅黑" pitchFamily="34" charset="-122"/>
                <a:ea typeface="微软雅黑" pitchFamily="34" charset="-122"/>
              </a:rPr>
              <a:t>单击添加文字标题</a:t>
            </a:r>
          </a:p>
        </p:txBody>
      </p:sp>
      <p:sp>
        <p:nvSpPr>
          <p:cNvPr id="15" name="矩形 14"/>
          <p:cNvSpPr>
            <a:spLocks noChangeArrowheads="1"/>
          </p:cNvSpPr>
          <p:nvPr/>
        </p:nvSpPr>
        <p:spPr bwMode="auto">
          <a:xfrm>
            <a:off x="6521325" y="1711375"/>
            <a:ext cx="2288133" cy="796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lvl="0" algn="just">
              <a:lnSpc>
                <a:spcPct val="150000"/>
              </a:lnSpc>
            </a:pPr>
            <a:r>
              <a:rPr lang="zh-CN" altLang="en-US" sz="1050" kern="0" dirty="0">
                <a:solidFill>
                  <a:prstClr val="black">
                    <a:lumMod val="85000"/>
                    <a:lumOff val="1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zh-CN" altLang="en-US" sz="1050" kern="0" dirty="0">
              <a:solidFill>
                <a:prstClr val="black">
                  <a:lumMod val="85000"/>
                  <a:lumOff val="15000"/>
                </a:prstClr>
              </a:solidFill>
              <a:latin typeface="微软雅黑" pitchFamily="34" charset="-122"/>
              <a:ea typeface="微软雅黑" pitchFamily="34" charset="-122"/>
            </a:endParaRPr>
          </a:p>
        </p:txBody>
      </p:sp>
      <p:sp>
        <p:nvSpPr>
          <p:cNvPr id="16" name="文本框 19"/>
          <p:cNvSpPr txBox="1">
            <a:spLocks noChangeArrowheads="1"/>
          </p:cNvSpPr>
          <p:nvPr/>
        </p:nvSpPr>
        <p:spPr bwMode="auto">
          <a:xfrm>
            <a:off x="4762772" y="3266828"/>
            <a:ext cx="2403872"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a:latin typeface="微软雅黑" pitchFamily="34" charset="-122"/>
                <a:ea typeface="微软雅黑" pitchFamily="34" charset="-122"/>
              </a:rPr>
              <a:t>单击添加文字标题</a:t>
            </a:r>
          </a:p>
        </p:txBody>
      </p:sp>
      <p:sp>
        <p:nvSpPr>
          <p:cNvPr id="17" name="矩形 16"/>
          <p:cNvSpPr>
            <a:spLocks noChangeArrowheads="1"/>
          </p:cNvSpPr>
          <p:nvPr/>
        </p:nvSpPr>
        <p:spPr bwMode="auto">
          <a:xfrm>
            <a:off x="4630613" y="3686802"/>
            <a:ext cx="2536031" cy="796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lvl="0" algn="r">
              <a:lnSpc>
                <a:spcPct val="150000"/>
              </a:lnSpc>
            </a:pPr>
            <a:r>
              <a:rPr lang="zh-CN" altLang="en-US" sz="1050" kern="0" dirty="0">
                <a:solidFill>
                  <a:prstClr val="black">
                    <a:lumMod val="85000"/>
                    <a:lumOff val="1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zh-CN" altLang="en-US" sz="1050" kern="0" dirty="0">
              <a:solidFill>
                <a:prstClr val="black">
                  <a:lumMod val="85000"/>
                  <a:lumOff val="15000"/>
                </a:prstClr>
              </a:solidFill>
              <a:latin typeface="微软雅黑" pitchFamily="34" charset="-122"/>
              <a:ea typeface="微软雅黑" pitchFamily="34" charset="-122"/>
            </a:endParaRPr>
          </a:p>
        </p:txBody>
      </p:sp>
      <p:sp>
        <p:nvSpPr>
          <p:cNvPr id="18" name="文本框 21"/>
          <p:cNvSpPr txBox="1">
            <a:spLocks noChangeArrowheads="1"/>
          </p:cNvSpPr>
          <p:nvPr/>
        </p:nvSpPr>
        <p:spPr bwMode="auto">
          <a:xfrm>
            <a:off x="347935" y="3266828"/>
            <a:ext cx="2403872"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zh-CN" altLang="en-US">
                <a:latin typeface="微软雅黑" pitchFamily="34" charset="-122"/>
                <a:ea typeface="微软雅黑" pitchFamily="34" charset="-122"/>
              </a:rPr>
              <a:t>单击添加文字标题</a:t>
            </a:r>
          </a:p>
        </p:txBody>
      </p:sp>
      <p:sp>
        <p:nvSpPr>
          <p:cNvPr id="19" name="矩形 18"/>
          <p:cNvSpPr/>
          <p:nvPr/>
        </p:nvSpPr>
        <p:spPr>
          <a:xfrm>
            <a:off x="215776" y="3686802"/>
            <a:ext cx="2536031" cy="767839"/>
          </a:xfrm>
          <a:prstGeom prst="rect">
            <a:avLst/>
          </a:prstGeom>
        </p:spPr>
        <p:txBody>
          <a:bodyPr lIns="68580" tIns="34290" rIns="68580" bIns="34290">
            <a:spAutoFit/>
          </a:bodyPr>
          <a:lstStyle/>
          <a:p>
            <a:pPr lvl="0" algn="r">
              <a:lnSpc>
                <a:spcPct val="150000"/>
              </a:lnSpc>
            </a:pPr>
            <a:r>
              <a:rPr lang="zh-CN" altLang="en-US" sz="1050" kern="0" dirty="0">
                <a:solidFill>
                  <a:prstClr val="black">
                    <a:lumMod val="85000"/>
                    <a:lumOff val="1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zh-CN" altLang="en-US" sz="1050" kern="0" dirty="0">
              <a:solidFill>
                <a:prstClr val="black">
                  <a:lumMod val="85000"/>
                  <a:lumOff val="1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31"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750" fill="hold"/>
                                        <p:tgtEl>
                                          <p:spTgt spid="3"/>
                                        </p:tgtEl>
                                        <p:attrNameLst>
                                          <p:attrName>ppt_w</p:attrName>
                                        </p:attrNameLst>
                                      </p:cBhvr>
                                      <p:tavLst>
                                        <p:tav tm="0">
                                          <p:val>
                                            <p:fltVal val="0"/>
                                          </p:val>
                                        </p:tav>
                                        <p:tav tm="100000">
                                          <p:val>
                                            <p:strVal val="#ppt_w"/>
                                          </p:val>
                                        </p:tav>
                                      </p:tavLst>
                                    </p:anim>
                                    <p:anim calcmode="lin" valueType="num">
                                      <p:cBhvr>
                                        <p:cTn id="13" dur="750" fill="hold"/>
                                        <p:tgtEl>
                                          <p:spTgt spid="3"/>
                                        </p:tgtEl>
                                        <p:attrNameLst>
                                          <p:attrName>ppt_h</p:attrName>
                                        </p:attrNameLst>
                                      </p:cBhvr>
                                      <p:tavLst>
                                        <p:tav tm="0">
                                          <p:val>
                                            <p:fltVal val="0"/>
                                          </p:val>
                                        </p:tav>
                                        <p:tav tm="100000">
                                          <p:val>
                                            <p:strVal val="#ppt_h"/>
                                          </p:val>
                                        </p:tav>
                                      </p:tavLst>
                                    </p:anim>
                                    <p:anim calcmode="lin" valueType="num">
                                      <p:cBhvr>
                                        <p:cTn id="14" dur="750" fill="hold"/>
                                        <p:tgtEl>
                                          <p:spTgt spid="3"/>
                                        </p:tgtEl>
                                        <p:attrNameLst>
                                          <p:attrName>style.rotation</p:attrName>
                                        </p:attrNameLst>
                                      </p:cBhvr>
                                      <p:tavLst>
                                        <p:tav tm="0">
                                          <p:val>
                                            <p:fltVal val="90"/>
                                          </p:val>
                                        </p:tav>
                                        <p:tav tm="100000">
                                          <p:val>
                                            <p:fltVal val="0"/>
                                          </p:val>
                                        </p:tav>
                                      </p:tavLst>
                                    </p:anim>
                                    <p:animEffect transition="in" filter="fade">
                                      <p:cBhvr>
                                        <p:cTn id="15" dur="750"/>
                                        <p:tgtEl>
                                          <p:spTgt spid="3"/>
                                        </p:tgtEl>
                                      </p:cBhvr>
                                    </p:animEffect>
                                  </p:childTnLst>
                                </p:cTn>
                              </p:par>
                            </p:childTnLst>
                          </p:cTn>
                        </p:par>
                        <p:par>
                          <p:cTn id="16" fill="hold">
                            <p:stCondLst>
                              <p:cond delay="246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960"/>
                            </p:stCondLst>
                            <p:childTnLst>
                              <p:par>
                                <p:cTn id="21" presetID="22" presetClass="entr" presetSubtype="4"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par>
                          <p:cTn id="24" fill="hold">
                            <p:stCondLst>
                              <p:cond delay="346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960"/>
                            </p:stCondLst>
                            <p:childTnLst>
                              <p:par>
                                <p:cTn id="29" presetID="31"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750" fill="hold"/>
                                        <p:tgtEl>
                                          <p:spTgt spid="5"/>
                                        </p:tgtEl>
                                        <p:attrNameLst>
                                          <p:attrName>ppt_w</p:attrName>
                                        </p:attrNameLst>
                                      </p:cBhvr>
                                      <p:tavLst>
                                        <p:tav tm="0">
                                          <p:val>
                                            <p:fltVal val="0"/>
                                          </p:val>
                                        </p:tav>
                                        <p:tav tm="100000">
                                          <p:val>
                                            <p:strVal val="#ppt_w"/>
                                          </p:val>
                                        </p:tav>
                                      </p:tavLst>
                                    </p:anim>
                                    <p:anim calcmode="lin" valueType="num">
                                      <p:cBhvr>
                                        <p:cTn id="32" dur="750" fill="hold"/>
                                        <p:tgtEl>
                                          <p:spTgt spid="5"/>
                                        </p:tgtEl>
                                        <p:attrNameLst>
                                          <p:attrName>ppt_h</p:attrName>
                                        </p:attrNameLst>
                                      </p:cBhvr>
                                      <p:tavLst>
                                        <p:tav tm="0">
                                          <p:val>
                                            <p:fltVal val="0"/>
                                          </p:val>
                                        </p:tav>
                                        <p:tav tm="100000">
                                          <p:val>
                                            <p:strVal val="#ppt_h"/>
                                          </p:val>
                                        </p:tav>
                                      </p:tavLst>
                                    </p:anim>
                                    <p:anim calcmode="lin" valueType="num">
                                      <p:cBhvr>
                                        <p:cTn id="33" dur="750" fill="hold"/>
                                        <p:tgtEl>
                                          <p:spTgt spid="5"/>
                                        </p:tgtEl>
                                        <p:attrNameLst>
                                          <p:attrName>style.rotation</p:attrName>
                                        </p:attrNameLst>
                                      </p:cBhvr>
                                      <p:tavLst>
                                        <p:tav tm="0">
                                          <p:val>
                                            <p:fltVal val="90"/>
                                          </p:val>
                                        </p:tav>
                                        <p:tav tm="100000">
                                          <p:val>
                                            <p:fltVal val="0"/>
                                          </p:val>
                                        </p:tav>
                                      </p:tavLst>
                                    </p:anim>
                                    <p:animEffect transition="in" filter="fade">
                                      <p:cBhvr>
                                        <p:cTn id="34" dur="750"/>
                                        <p:tgtEl>
                                          <p:spTgt spid="5"/>
                                        </p:tgtEl>
                                      </p:cBhvr>
                                    </p:animEffect>
                                  </p:childTnLst>
                                </p:cTn>
                              </p:par>
                            </p:childTnLst>
                          </p:cTn>
                        </p:par>
                        <p:par>
                          <p:cTn id="35" fill="hold">
                            <p:stCondLst>
                              <p:cond delay="4710"/>
                            </p:stCondLst>
                            <p:childTnLst>
                              <p:par>
                                <p:cTn id="36" presetID="10" presetClass="entr" presetSubtype="0" fill="hold" grpId="0"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childTnLst>
                          </p:cTn>
                        </p:par>
                        <p:par>
                          <p:cTn id="39" fill="hold">
                            <p:stCondLst>
                              <p:cond delay="5210"/>
                            </p:stCondLst>
                            <p:childTnLst>
                              <p:par>
                                <p:cTn id="40" presetID="2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ipe(down)">
                                      <p:cBhvr>
                                        <p:cTn id="42" dur="500"/>
                                        <p:tgtEl>
                                          <p:spTgt spid="14"/>
                                        </p:tgtEl>
                                      </p:cBhvr>
                                    </p:animEffect>
                                  </p:childTnLst>
                                </p:cTn>
                              </p:par>
                            </p:childTnLst>
                          </p:cTn>
                        </p:par>
                        <p:par>
                          <p:cTn id="43" fill="hold">
                            <p:stCondLst>
                              <p:cond delay="5710"/>
                            </p:stCondLst>
                            <p:childTnLst>
                              <p:par>
                                <p:cTn id="44" presetID="22" presetClass="entr" presetSubtype="8"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6210"/>
                            </p:stCondLst>
                            <p:childTnLst>
                              <p:par>
                                <p:cTn id="48" presetID="31" presetClass="entr" presetSubtype="0" fill="hold" grpId="0"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750" fill="hold"/>
                                        <p:tgtEl>
                                          <p:spTgt spid="4"/>
                                        </p:tgtEl>
                                        <p:attrNameLst>
                                          <p:attrName>ppt_w</p:attrName>
                                        </p:attrNameLst>
                                      </p:cBhvr>
                                      <p:tavLst>
                                        <p:tav tm="0">
                                          <p:val>
                                            <p:fltVal val="0"/>
                                          </p:val>
                                        </p:tav>
                                        <p:tav tm="100000">
                                          <p:val>
                                            <p:strVal val="#ppt_w"/>
                                          </p:val>
                                        </p:tav>
                                      </p:tavLst>
                                    </p:anim>
                                    <p:anim calcmode="lin" valueType="num">
                                      <p:cBhvr>
                                        <p:cTn id="51" dur="750" fill="hold"/>
                                        <p:tgtEl>
                                          <p:spTgt spid="4"/>
                                        </p:tgtEl>
                                        <p:attrNameLst>
                                          <p:attrName>ppt_h</p:attrName>
                                        </p:attrNameLst>
                                      </p:cBhvr>
                                      <p:tavLst>
                                        <p:tav tm="0">
                                          <p:val>
                                            <p:fltVal val="0"/>
                                          </p:val>
                                        </p:tav>
                                        <p:tav tm="100000">
                                          <p:val>
                                            <p:strVal val="#ppt_h"/>
                                          </p:val>
                                        </p:tav>
                                      </p:tavLst>
                                    </p:anim>
                                    <p:anim calcmode="lin" valueType="num">
                                      <p:cBhvr>
                                        <p:cTn id="52" dur="750" fill="hold"/>
                                        <p:tgtEl>
                                          <p:spTgt spid="4"/>
                                        </p:tgtEl>
                                        <p:attrNameLst>
                                          <p:attrName>style.rotation</p:attrName>
                                        </p:attrNameLst>
                                      </p:cBhvr>
                                      <p:tavLst>
                                        <p:tav tm="0">
                                          <p:val>
                                            <p:fltVal val="90"/>
                                          </p:val>
                                        </p:tav>
                                        <p:tav tm="100000">
                                          <p:val>
                                            <p:fltVal val="0"/>
                                          </p:val>
                                        </p:tav>
                                      </p:tavLst>
                                    </p:anim>
                                    <p:animEffect transition="in" filter="fade">
                                      <p:cBhvr>
                                        <p:cTn id="53" dur="750"/>
                                        <p:tgtEl>
                                          <p:spTgt spid="4"/>
                                        </p:tgtEl>
                                      </p:cBhvr>
                                    </p:animEffect>
                                  </p:childTnLst>
                                </p:cTn>
                              </p:par>
                            </p:childTnLst>
                          </p:cTn>
                        </p:par>
                        <p:par>
                          <p:cTn id="54" fill="hold">
                            <p:stCondLst>
                              <p:cond delay="6960"/>
                            </p:stCondLst>
                            <p:childTnLst>
                              <p:par>
                                <p:cTn id="55" presetID="10"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par>
                          <p:cTn id="58" fill="hold">
                            <p:stCondLst>
                              <p:cond delay="7460"/>
                            </p:stCondLst>
                            <p:childTnLst>
                              <p:par>
                                <p:cTn id="59" presetID="22" presetClass="entr" presetSubtype="4"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down)">
                                      <p:cBhvr>
                                        <p:cTn id="61" dur="500"/>
                                        <p:tgtEl>
                                          <p:spTgt spid="18"/>
                                        </p:tgtEl>
                                      </p:cBhvr>
                                    </p:animEffect>
                                  </p:childTnLst>
                                </p:cTn>
                              </p:par>
                            </p:childTnLst>
                          </p:cTn>
                        </p:par>
                        <p:par>
                          <p:cTn id="62" fill="hold">
                            <p:stCondLst>
                              <p:cond delay="7960"/>
                            </p:stCondLst>
                            <p:childTnLst>
                              <p:par>
                                <p:cTn id="63" presetID="22" presetClass="entr" presetSubtype="2"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right)">
                                      <p:cBhvr>
                                        <p:cTn id="65" dur="500"/>
                                        <p:tgtEl>
                                          <p:spTgt spid="19"/>
                                        </p:tgtEl>
                                      </p:cBhvr>
                                    </p:animEffect>
                                  </p:childTnLst>
                                </p:cTn>
                              </p:par>
                            </p:childTnLst>
                          </p:cTn>
                        </p:par>
                        <p:par>
                          <p:cTn id="66" fill="hold">
                            <p:stCondLst>
                              <p:cond delay="8460"/>
                            </p:stCondLst>
                            <p:childTnLst>
                              <p:par>
                                <p:cTn id="67" presetID="31" presetClass="entr" presetSubtype="0" fill="hold" grpId="0" nodeType="after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p:cTn id="69" dur="750" fill="hold"/>
                                        <p:tgtEl>
                                          <p:spTgt spid="6"/>
                                        </p:tgtEl>
                                        <p:attrNameLst>
                                          <p:attrName>ppt_w</p:attrName>
                                        </p:attrNameLst>
                                      </p:cBhvr>
                                      <p:tavLst>
                                        <p:tav tm="0">
                                          <p:val>
                                            <p:fltVal val="0"/>
                                          </p:val>
                                        </p:tav>
                                        <p:tav tm="100000">
                                          <p:val>
                                            <p:strVal val="#ppt_w"/>
                                          </p:val>
                                        </p:tav>
                                      </p:tavLst>
                                    </p:anim>
                                    <p:anim calcmode="lin" valueType="num">
                                      <p:cBhvr>
                                        <p:cTn id="70" dur="750" fill="hold"/>
                                        <p:tgtEl>
                                          <p:spTgt spid="6"/>
                                        </p:tgtEl>
                                        <p:attrNameLst>
                                          <p:attrName>ppt_h</p:attrName>
                                        </p:attrNameLst>
                                      </p:cBhvr>
                                      <p:tavLst>
                                        <p:tav tm="0">
                                          <p:val>
                                            <p:fltVal val="0"/>
                                          </p:val>
                                        </p:tav>
                                        <p:tav tm="100000">
                                          <p:val>
                                            <p:strVal val="#ppt_h"/>
                                          </p:val>
                                        </p:tav>
                                      </p:tavLst>
                                    </p:anim>
                                    <p:anim calcmode="lin" valueType="num">
                                      <p:cBhvr>
                                        <p:cTn id="71" dur="750" fill="hold"/>
                                        <p:tgtEl>
                                          <p:spTgt spid="6"/>
                                        </p:tgtEl>
                                        <p:attrNameLst>
                                          <p:attrName>style.rotation</p:attrName>
                                        </p:attrNameLst>
                                      </p:cBhvr>
                                      <p:tavLst>
                                        <p:tav tm="0">
                                          <p:val>
                                            <p:fltVal val="90"/>
                                          </p:val>
                                        </p:tav>
                                        <p:tav tm="100000">
                                          <p:val>
                                            <p:fltVal val="0"/>
                                          </p:val>
                                        </p:tav>
                                      </p:tavLst>
                                    </p:anim>
                                    <p:animEffect transition="in" filter="fade">
                                      <p:cBhvr>
                                        <p:cTn id="72" dur="750"/>
                                        <p:tgtEl>
                                          <p:spTgt spid="6"/>
                                        </p:tgtEl>
                                      </p:cBhvr>
                                    </p:animEffect>
                                  </p:childTnLst>
                                </p:cTn>
                              </p:par>
                            </p:childTnLst>
                          </p:cTn>
                        </p:par>
                        <p:par>
                          <p:cTn id="73" fill="hold">
                            <p:stCondLst>
                              <p:cond delay="9210"/>
                            </p:stCondLst>
                            <p:childTnLst>
                              <p:par>
                                <p:cTn id="74" presetID="10" presetClass="entr" presetSubtype="0" fill="hold" grpId="0"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500"/>
                                        <p:tgtEl>
                                          <p:spTgt spid="9"/>
                                        </p:tgtEl>
                                      </p:cBhvr>
                                    </p:animEffect>
                                  </p:childTnLst>
                                </p:cTn>
                              </p:par>
                            </p:childTnLst>
                          </p:cTn>
                        </p:par>
                        <p:par>
                          <p:cTn id="77" fill="hold">
                            <p:stCondLst>
                              <p:cond delay="9710"/>
                            </p:stCondLst>
                            <p:childTnLst>
                              <p:par>
                                <p:cTn id="78" presetID="22" presetClass="entr" presetSubtype="4" fill="hold" grpId="0" nodeType="after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wipe(down)">
                                      <p:cBhvr>
                                        <p:cTn id="80" dur="500"/>
                                        <p:tgtEl>
                                          <p:spTgt spid="16"/>
                                        </p:tgtEl>
                                      </p:cBhvr>
                                    </p:animEffect>
                                  </p:childTnLst>
                                </p:cTn>
                              </p:par>
                            </p:childTnLst>
                          </p:cTn>
                        </p:par>
                        <p:par>
                          <p:cTn id="81" fill="hold">
                            <p:stCondLst>
                              <p:cond delay="10210"/>
                            </p:stCondLst>
                            <p:childTnLst>
                              <p:par>
                                <p:cTn id="82" presetID="22" presetClass="entr" presetSubtype="2"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wipe(right)">
                                      <p:cBhvr>
                                        <p:cTn id="8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4" grpId="0" animBg="1"/>
      <p:bldP spid="5" grpId="0" animBg="1"/>
      <p:bldP spid="6" grpId="0" animBg="1"/>
      <p:bldP spid="7" grpId="0" animBg="1"/>
      <p:bldP spid="8" grpId="0" animBg="1"/>
      <p:bldP spid="9" grpId="0" animBg="1"/>
      <p:bldP spid="11" grpId="0" animBg="1"/>
      <p:bldP spid="12" grpId="0"/>
      <p:bldP spid="13" grpId="0"/>
      <p:bldP spid="14" grpId="0"/>
      <p:bldP spid="15" grpId="0"/>
      <p:bldP spid="16" grpId="0"/>
      <p:bldP spid="17"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2"/>
          <p:cNvGrpSpPr/>
          <p:nvPr/>
        </p:nvGrpSpPr>
        <p:grpSpPr>
          <a:xfrm>
            <a:off x="4542309" y="2153766"/>
            <a:ext cx="1144587" cy="2362200"/>
            <a:chOff x="4874370" y="2378348"/>
            <a:chExt cx="1144587" cy="2362200"/>
          </a:xfrm>
        </p:grpSpPr>
        <p:sp>
          <p:nvSpPr>
            <p:cNvPr id="4" name="圆角矩形 3"/>
            <p:cNvSpPr/>
            <p:nvPr/>
          </p:nvSpPr>
          <p:spPr>
            <a:xfrm rot="21118153">
              <a:off x="4874370" y="2378348"/>
              <a:ext cx="1144587" cy="2362200"/>
            </a:xfrm>
            <a:prstGeom prst="roundRect">
              <a:avLst/>
            </a:prstGeom>
            <a:solidFill>
              <a:srgbClr val="228F7A"/>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圆角矩形 4"/>
            <p:cNvSpPr/>
            <p:nvPr/>
          </p:nvSpPr>
          <p:spPr>
            <a:xfrm rot="21118153">
              <a:off x="4995020" y="3054623"/>
              <a:ext cx="990600" cy="1563687"/>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rPr>
                <a:t>输入文字</a:t>
              </a:r>
              <a:endParaRPr lang="en-US" altLang="zh-CN" sz="1600" b="1"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endParaRPr lang="en-US" altLang="zh-CN" sz="1400" kern="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smtClean="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3245321" y="1983903"/>
            <a:ext cx="1144588" cy="2363788"/>
            <a:chOff x="3577382" y="2208485"/>
            <a:chExt cx="1144588" cy="2363788"/>
          </a:xfrm>
        </p:grpSpPr>
        <p:sp>
          <p:nvSpPr>
            <p:cNvPr id="7" name="圆角矩形 6"/>
            <p:cNvSpPr/>
            <p:nvPr/>
          </p:nvSpPr>
          <p:spPr>
            <a:xfrm rot="412671">
              <a:off x="3577382" y="2208485"/>
              <a:ext cx="1144588" cy="2363788"/>
            </a:xfrm>
            <a:prstGeom prst="roundRect">
              <a:avLst/>
            </a:prstGeom>
            <a:solidFill>
              <a:srgbClr val="228F7A"/>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圆角矩形 7"/>
            <p:cNvSpPr/>
            <p:nvPr/>
          </p:nvSpPr>
          <p:spPr>
            <a:xfrm rot="412671">
              <a:off x="3626595" y="2886348"/>
              <a:ext cx="990600" cy="1565275"/>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rPr>
                <a:t>输入文字</a:t>
              </a:r>
              <a:endParaRPr lang="en-US" altLang="zh-CN" sz="1600" b="1"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endParaRPr lang="en-US" altLang="zh-CN" sz="1400" kern="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smtClean="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926351" y="1250478"/>
            <a:ext cx="2087913" cy="2805112"/>
            <a:chOff x="1259632" y="1512366"/>
            <a:chExt cx="2087913" cy="2805112"/>
          </a:xfrm>
        </p:grpSpPr>
        <p:sp>
          <p:nvSpPr>
            <p:cNvPr id="11" name="弧形 10"/>
            <p:cNvSpPr/>
            <p:nvPr/>
          </p:nvSpPr>
          <p:spPr>
            <a:xfrm rot="19719131">
              <a:off x="1259632" y="1711598"/>
              <a:ext cx="1873250" cy="1066800"/>
            </a:xfrm>
            <a:prstGeom prst="arc">
              <a:avLst>
                <a:gd name="adj1" fmla="val 16413187"/>
                <a:gd name="adj2" fmla="val 686636"/>
              </a:avLst>
            </a:prstGeom>
            <a:noFill/>
            <a:ln w="28575" cap="flat" cmpd="sng" algn="ctr">
              <a:solidFill>
                <a:schemeClr val="bg1">
                  <a:lumMod val="50000"/>
                </a:schemeClr>
              </a:solidFill>
              <a:prstDash val="solid"/>
            </a:ln>
            <a:effectLst/>
          </p:spPr>
          <p:txBody>
            <a:bodyPr anchor="ctr"/>
            <a:lstStyle/>
            <a:p>
              <a:pPr algn="ctr" eaLnBrk="1" fontAlgn="auto" hangingPunct="1">
                <a:spcBef>
                  <a:spcPts val="0"/>
                </a:spcBef>
                <a:spcAft>
                  <a:spcPts val="0"/>
                </a:spcAft>
                <a:defRPr/>
              </a:pPr>
              <a:endParaRPr lang="en-US" sz="700" kern="0">
                <a:solidFill>
                  <a:schemeClr val="tx1">
                    <a:lumMod val="75000"/>
                    <a:lumOff val="25000"/>
                  </a:schemeClr>
                </a:solidFill>
                <a:latin typeface="+mn-lt"/>
                <a:ea typeface="+mn-ea"/>
              </a:endParaRPr>
            </a:p>
          </p:txBody>
        </p:sp>
        <p:grpSp>
          <p:nvGrpSpPr>
            <p:cNvPr id="12" name="组合 11"/>
            <p:cNvGrpSpPr/>
            <p:nvPr/>
          </p:nvGrpSpPr>
          <p:grpSpPr>
            <a:xfrm>
              <a:off x="1896570" y="1512366"/>
              <a:ext cx="1450975" cy="2805112"/>
              <a:chOff x="1969245" y="1235348"/>
              <a:chExt cx="1450975" cy="2805112"/>
            </a:xfrm>
          </p:grpSpPr>
          <p:sp>
            <p:nvSpPr>
              <p:cNvPr id="13" name="圆角矩形 12"/>
              <p:cNvSpPr/>
              <p:nvPr/>
            </p:nvSpPr>
            <p:spPr>
              <a:xfrm rot="1761965">
                <a:off x="2275632" y="1678260"/>
                <a:ext cx="1144588" cy="2362200"/>
              </a:xfrm>
              <a:prstGeom prst="roundRect">
                <a:avLst/>
              </a:prstGeom>
              <a:solidFill>
                <a:srgbClr val="228F7A"/>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圆角矩形 13"/>
              <p:cNvSpPr/>
              <p:nvPr/>
            </p:nvSpPr>
            <p:spPr>
              <a:xfrm rot="1761965">
                <a:off x="2220070" y="2322785"/>
                <a:ext cx="990600" cy="1565275"/>
              </a:xfrm>
              <a:prstGeom prst="roundRect">
                <a:avLst/>
              </a:prstGeom>
              <a:solidFill>
                <a:srgbClr val="FFFFFF"/>
              </a:solidFill>
              <a:ln w="25400" cap="flat" cmpd="sng" algn="ctr">
                <a:noFill/>
                <a:prstDash val="solid"/>
              </a:ln>
              <a:effectLst/>
            </p:spPr>
            <p:txBody>
              <a:bodyPr lIns="0" tIns="0" rIns="0" bIns="0" anchor="ctr"/>
              <a:lstStyle/>
              <a:p>
                <a:pPr algn="ctr" eaLnBrk="1" fontAlgn="auto" hangingPunct="1">
                  <a:spcBef>
                    <a:spcPts val="0"/>
                  </a:spcBef>
                  <a:spcAft>
                    <a:spcPts val="0"/>
                  </a:spcAft>
                  <a:defRPr/>
                </a:pPr>
                <a:r>
                  <a:rPr lang="zh-CN" altLang="en-US" sz="1600" b="1" kern="0" dirty="0" smtClean="0">
                    <a:solidFill>
                      <a:schemeClr val="tx1">
                        <a:lumMod val="75000"/>
                        <a:lumOff val="25000"/>
                      </a:schemeClr>
                    </a:solidFill>
                    <a:latin typeface="微软雅黑" panose="020B0503020204020204" pitchFamily="34" charset="-122"/>
                    <a:ea typeface="微软雅黑" panose="020B0503020204020204" pitchFamily="34" charset="-122"/>
                  </a:rPr>
                  <a:t>输入文字</a:t>
                </a:r>
                <a:endParaRPr lang="en-US" altLang="zh-CN" sz="1600" b="1" kern="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200" kern="0" dirty="0" smtClean="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en-US" altLang="zh-CN" sz="12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1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2934445" y="1681435"/>
                <a:ext cx="134937" cy="134938"/>
              </a:xfrm>
              <a:prstGeom prst="ellipse">
                <a:avLst/>
              </a:prstGeom>
              <a:solidFill>
                <a:srgbClr val="FFFFFF"/>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endParaRPr>
              </a:p>
            </p:txBody>
          </p:sp>
          <p:sp>
            <p:nvSpPr>
              <p:cNvPr id="16" name="弧形 35"/>
              <p:cNvSpPr/>
              <p:nvPr/>
            </p:nvSpPr>
            <p:spPr>
              <a:xfrm>
                <a:off x="1969245" y="1235348"/>
                <a:ext cx="1028700" cy="533400"/>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 fmla="*/ 1480415 w 2878709"/>
                  <a:gd name="connsiteY0" fmla="*/ 269 h 1323091"/>
                  <a:gd name="connsiteX1" fmla="*/ 2878709 w 2878709"/>
                  <a:gd name="connsiteY1" fmla="*/ 661546 h 1323091"/>
                  <a:gd name="connsiteX0" fmla="*/ 41060 w 1439354"/>
                  <a:gd name="connsiteY0" fmla="*/ 0 h 661277"/>
                  <a:gd name="connsiteX1" fmla="*/ 1439354 w 1439354"/>
                  <a:gd name="connsiteY1" fmla="*/ 661277 h 661277"/>
                  <a:gd name="connsiteX2" fmla="*/ 0 w 1439354"/>
                  <a:gd name="connsiteY2" fmla="*/ 661277 h 661277"/>
                  <a:gd name="connsiteX3" fmla="*/ 41060 w 1439354"/>
                  <a:gd name="connsiteY3" fmla="*/ 0 h 661277"/>
                  <a:gd name="connsiteX0" fmla="*/ 41060 w 1439354"/>
                  <a:gd name="connsiteY0" fmla="*/ 526473 h 661277"/>
                  <a:gd name="connsiteX1" fmla="*/ 1439354 w 1439354"/>
                  <a:gd name="connsiteY1" fmla="*/ 661277 h 661277"/>
                  <a:gd name="connsiteX0" fmla="*/ 41060 w 1442020"/>
                  <a:gd name="connsiteY0" fmla="*/ 0 h 661277"/>
                  <a:gd name="connsiteX1" fmla="*/ 1439354 w 1442020"/>
                  <a:gd name="connsiteY1" fmla="*/ 661277 h 661277"/>
                  <a:gd name="connsiteX2" fmla="*/ 0 w 1442020"/>
                  <a:gd name="connsiteY2" fmla="*/ 661277 h 661277"/>
                  <a:gd name="connsiteX3" fmla="*/ 41060 w 1442020"/>
                  <a:gd name="connsiteY3" fmla="*/ 0 h 661277"/>
                  <a:gd name="connsiteX0" fmla="*/ 41060 w 1442020"/>
                  <a:gd name="connsiteY0" fmla="*/ 526473 h 661277"/>
                  <a:gd name="connsiteX1" fmla="*/ 1439354 w 1442020"/>
                  <a:gd name="connsiteY1" fmla="*/ 661277 h 661277"/>
                </a:gdLst>
                <a:ahLst/>
                <a:cxnLst>
                  <a:cxn ang="0">
                    <a:pos x="connsiteX0" y="connsiteY0"/>
                  </a:cxn>
                  <a:cxn ang="0">
                    <a:pos x="connsiteX1" y="connsiteY1"/>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chemeClr val="bg1">
                    <a:lumMod val="50000"/>
                  </a:schemeClr>
                </a:solidFill>
                <a:prstDash val="solid"/>
              </a:ln>
              <a:effectLst/>
            </p:spPr>
            <p:txBody>
              <a:bodyPr anchor="ctr"/>
              <a:lstStyle/>
              <a:p>
                <a:pPr algn="ctr" eaLnBrk="1" fontAlgn="auto" hangingPunct="1">
                  <a:spcBef>
                    <a:spcPts val="0"/>
                  </a:spcBef>
                  <a:spcAft>
                    <a:spcPts val="0"/>
                  </a:spcAft>
                  <a:defRPr/>
                </a:pPr>
                <a:endParaRPr lang="en-US" sz="700" kern="0">
                  <a:solidFill>
                    <a:schemeClr val="tx1">
                      <a:lumMod val="75000"/>
                      <a:lumOff val="25000"/>
                    </a:schemeClr>
                  </a:solidFill>
                  <a:latin typeface="+mn-lt"/>
                  <a:ea typeface="+mn-ea"/>
                </a:endParaRPr>
              </a:p>
            </p:txBody>
          </p:sp>
        </p:grpSp>
      </p:grpSp>
      <p:grpSp>
        <p:nvGrpSpPr>
          <p:cNvPr id="17" name="组合 16"/>
          <p:cNvGrpSpPr/>
          <p:nvPr/>
        </p:nvGrpSpPr>
        <p:grpSpPr>
          <a:xfrm>
            <a:off x="5837709" y="979016"/>
            <a:ext cx="1398587" cy="2786062"/>
            <a:chOff x="6169770" y="1203598"/>
            <a:chExt cx="1398587" cy="2786062"/>
          </a:xfrm>
        </p:grpSpPr>
        <p:sp>
          <p:nvSpPr>
            <p:cNvPr id="18" name="圆角矩形 17"/>
            <p:cNvSpPr/>
            <p:nvPr/>
          </p:nvSpPr>
          <p:spPr>
            <a:xfrm rot="19436023">
              <a:off x="6169770" y="1627460"/>
              <a:ext cx="1146175" cy="2362200"/>
            </a:xfrm>
            <a:prstGeom prst="roundRect">
              <a:avLst/>
            </a:prstGeom>
            <a:solidFill>
              <a:srgbClr val="228F7A"/>
            </a:solidFill>
            <a:ln w="25400" cap="flat" cmpd="sng" algn="ctr">
              <a:noFill/>
              <a:prstDash val="solid"/>
            </a:ln>
            <a:effectLst/>
          </p:spPr>
          <p:txBody>
            <a:bodyPr lIns="0" tIns="0" rIns="0" bIns="0" anchor="ctr"/>
            <a:lstStyle/>
            <a:p>
              <a:pPr algn="ctr" eaLnBrk="1" fontAlgn="auto" hangingPunct="1">
                <a:spcBef>
                  <a:spcPts val="0"/>
                </a:spcBef>
                <a:spcAft>
                  <a:spcPts val="1200"/>
                </a:spcAft>
                <a:defRPr/>
              </a:pP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圆角矩形 18"/>
            <p:cNvSpPr/>
            <p:nvPr/>
          </p:nvSpPr>
          <p:spPr>
            <a:xfrm rot="19436023">
              <a:off x="6417420" y="2249760"/>
              <a:ext cx="989012" cy="1563688"/>
            </a:xfrm>
            <a:prstGeom prst="roundRect">
              <a:avLst/>
            </a:prstGeom>
            <a:solidFill>
              <a:srgbClr val="FFFFFF"/>
            </a:solidFill>
            <a:ln w="25400" cap="flat" cmpd="sng" algn="ctr">
              <a:noFill/>
              <a:prstDash val="solid"/>
            </a:ln>
            <a:effectLst/>
          </p:spPr>
          <p:txBody>
            <a:bodyPr lIns="0" tIns="0" rIns="0" bIns="0" anchor="ctr"/>
            <a:lstStyle/>
            <a:p>
              <a:pPr algn="ctr">
                <a:defRPr/>
              </a:pPr>
              <a:r>
                <a:rPr lang="zh-CN" altLang="en-US" sz="1600" b="1" kern="0" dirty="0">
                  <a:solidFill>
                    <a:schemeClr val="tx1">
                      <a:lumMod val="75000"/>
                      <a:lumOff val="25000"/>
                    </a:schemeClr>
                  </a:solidFill>
                  <a:latin typeface="微软雅黑" panose="020B0503020204020204" pitchFamily="34" charset="-122"/>
                  <a:ea typeface="微软雅黑" panose="020B0503020204020204" pitchFamily="34" charset="-122"/>
                </a:rPr>
                <a:t>输入文字</a:t>
              </a:r>
              <a:endParaRPr lang="en-US" altLang="zh-CN" sz="1600" b="1"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endParaRPr lang="en-US" altLang="zh-CN" sz="1400" kern="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smtClean="0">
                  <a:solidFill>
                    <a:schemeClr val="tx1">
                      <a:lumMod val="75000"/>
                      <a:lumOff val="25000"/>
                    </a:schemeClr>
                  </a:solidFill>
                  <a:latin typeface="微软雅黑" panose="020B0503020204020204" pitchFamily="34" charset="-122"/>
                  <a:ea typeface="微软雅黑" panose="020B0503020204020204" pitchFamily="34" charset="-122"/>
                </a:rPr>
                <a:t>输入</a:t>
              </a: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en-US" altLang="zh-CN" sz="1400" kern="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fontAlgn="auto" hangingPunct="1">
                <a:spcBef>
                  <a:spcPts val="0"/>
                </a:spcBef>
                <a:spcAft>
                  <a:spcPts val="0"/>
                </a:spcAft>
                <a:defRPr/>
              </a:pPr>
              <a:r>
                <a:rPr lang="zh-CN" altLang="en-US" sz="1400" kern="0" dirty="0">
                  <a:solidFill>
                    <a:schemeClr val="tx1">
                      <a:lumMod val="75000"/>
                      <a:lumOff val="25000"/>
                    </a:schemeClr>
                  </a:solidFill>
                  <a:latin typeface="微软雅黑" panose="020B0503020204020204" pitchFamily="34" charset="-122"/>
                  <a:ea typeface="微软雅黑" panose="020B0503020204020204" pitchFamily="34" charset="-122"/>
                </a:rPr>
                <a:t>输入文本</a:t>
              </a:r>
              <a:endParaRPr lang="zh-CN" altLang="en-US" sz="1200"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椭圆 19"/>
            <p:cNvSpPr/>
            <p:nvPr/>
          </p:nvSpPr>
          <p:spPr>
            <a:xfrm>
              <a:off x="6393607" y="1657623"/>
              <a:ext cx="134938" cy="134937"/>
            </a:xfrm>
            <a:prstGeom prst="ellipse">
              <a:avLst/>
            </a:prstGeom>
            <a:solidFill>
              <a:srgbClr val="FFFFFF"/>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75000"/>
                    <a:lumOff val="25000"/>
                  </a:schemeClr>
                </a:solidFill>
              </a:endParaRPr>
            </a:p>
          </p:txBody>
        </p:sp>
        <p:sp>
          <p:nvSpPr>
            <p:cNvPr id="21" name="弧形 35"/>
            <p:cNvSpPr/>
            <p:nvPr/>
          </p:nvSpPr>
          <p:spPr>
            <a:xfrm flipH="1">
              <a:off x="6479332" y="1203598"/>
              <a:ext cx="1089025" cy="542925"/>
            </a:xfrm>
            <a:custGeom>
              <a:avLst/>
              <a:gdLst>
                <a:gd name="connsiteX0" fmla="*/ 1480415 w 2878709"/>
                <a:gd name="connsiteY0" fmla="*/ 269 h 1323091"/>
                <a:gd name="connsiteX1" fmla="*/ 2878709 w 2878709"/>
                <a:gd name="connsiteY1" fmla="*/ 661546 h 1323091"/>
                <a:gd name="connsiteX2" fmla="*/ 1439355 w 2878709"/>
                <a:gd name="connsiteY2" fmla="*/ 661546 h 1323091"/>
                <a:gd name="connsiteX3" fmla="*/ 1480415 w 2878709"/>
                <a:gd name="connsiteY3" fmla="*/ 269 h 1323091"/>
                <a:gd name="connsiteX0" fmla="*/ 1480415 w 2878709"/>
                <a:gd name="connsiteY0" fmla="*/ 269 h 1323091"/>
                <a:gd name="connsiteX1" fmla="*/ 2878709 w 2878709"/>
                <a:gd name="connsiteY1" fmla="*/ 661546 h 1323091"/>
                <a:gd name="connsiteX0" fmla="*/ 41060 w 1439354"/>
                <a:gd name="connsiteY0" fmla="*/ 0 h 661277"/>
                <a:gd name="connsiteX1" fmla="*/ 1439354 w 1439354"/>
                <a:gd name="connsiteY1" fmla="*/ 661277 h 661277"/>
                <a:gd name="connsiteX2" fmla="*/ 0 w 1439354"/>
                <a:gd name="connsiteY2" fmla="*/ 661277 h 661277"/>
                <a:gd name="connsiteX3" fmla="*/ 41060 w 1439354"/>
                <a:gd name="connsiteY3" fmla="*/ 0 h 661277"/>
                <a:gd name="connsiteX0" fmla="*/ 41060 w 1439354"/>
                <a:gd name="connsiteY0" fmla="*/ 526473 h 661277"/>
                <a:gd name="connsiteX1" fmla="*/ 1439354 w 1439354"/>
                <a:gd name="connsiteY1" fmla="*/ 661277 h 661277"/>
                <a:gd name="connsiteX0" fmla="*/ 41060 w 1442020"/>
                <a:gd name="connsiteY0" fmla="*/ 0 h 661277"/>
                <a:gd name="connsiteX1" fmla="*/ 1439354 w 1442020"/>
                <a:gd name="connsiteY1" fmla="*/ 661277 h 661277"/>
                <a:gd name="connsiteX2" fmla="*/ 0 w 1442020"/>
                <a:gd name="connsiteY2" fmla="*/ 661277 h 661277"/>
                <a:gd name="connsiteX3" fmla="*/ 41060 w 1442020"/>
                <a:gd name="connsiteY3" fmla="*/ 0 h 661277"/>
                <a:gd name="connsiteX0" fmla="*/ 41060 w 1442020"/>
                <a:gd name="connsiteY0" fmla="*/ 526473 h 661277"/>
                <a:gd name="connsiteX1" fmla="*/ 1439354 w 1442020"/>
                <a:gd name="connsiteY1" fmla="*/ 661277 h 661277"/>
              </a:gdLst>
              <a:ahLst/>
              <a:cxnLst>
                <a:cxn ang="0">
                  <a:pos x="connsiteX0" y="connsiteY0"/>
                </a:cxn>
                <a:cxn ang="0">
                  <a:pos x="connsiteX1" y="connsiteY1"/>
                </a:cxn>
              </a:cxnLst>
              <a:rect l="l" t="t" r="r" b="b"/>
              <a:pathLst>
                <a:path w="1442020" h="661277" stroke="0" extrusionOk="0">
                  <a:moveTo>
                    <a:pt x="41060" y="0"/>
                  </a:moveTo>
                  <a:cubicBezTo>
                    <a:pt x="819686" y="10213"/>
                    <a:pt x="1439354" y="303264"/>
                    <a:pt x="1439354" y="661277"/>
                  </a:cubicBezTo>
                  <a:lnTo>
                    <a:pt x="0" y="661277"/>
                  </a:lnTo>
                  <a:lnTo>
                    <a:pt x="41060" y="0"/>
                  </a:lnTo>
                  <a:close/>
                </a:path>
                <a:path w="1442020" h="661277" fill="none">
                  <a:moveTo>
                    <a:pt x="41060" y="526473"/>
                  </a:moveTo>
                  <a:cubicBezTo>
                    <a:pt x="1567831" y="772213"/>
                    <a:pt x="1439354" y="303264"/>
                    <a:pt x="1439354" y="661277"/>
                  </a:cubicBezTo>
                </a:path>
              </a:pathLst>
            </a:custGeom>
            <a:noFill/>
            <a:ln w="28575" cap="flat" cmpd="sng" algn="ctr">
              <a:solidFill>
                <a:schemeClr val="bg1">
                  <a:lumMod val="50000"/>
                </a:schemeClr>
              </a:solidFill>
              <a:prstDash val="solid"/>
            </a:ln>
            <a:effectLst/>
          </p:spPr>
          <p:txBody>
            <a:bodyPr anchor="ctr"/>
            <a:lstStyle/>
            <a:p>
              <a:pPr algn="ctr" eaLnBrk="1" fontAlgn="auto" hangingPunct="1">
                <a:spcBef>
                  <a:spcPts val="0"/>
                </a:spcBef>
                <a:spcAft>
                  <a:spcPts val="0"/>
                </a:spcAft>
                <a:defRPr/>
              </a:pPr>
              <a:endParaRPr lang="en-US" sz="700" kern="0">
                <a:solidFill>
                  <a:schemeClr val="tx1">
                    <a:lumMod val="75000"/>
                    <a:lumOff val="25000"/>
                  </a:schemeClr>
                </a:solidFill>
                <a:latin typeface="+mn-lt"/>
                <a:ea typeface="+mn-ea"/>
              </a:endParaRPr>
            </a:p>
          </p:txBody>
        </p:sp>
      </p:grpSp>
    </p:spTree>
    <p:extLst>
      <p:ext uri="{BB962C8B-B14F-4D97-AF65-F5344CB8AC3E}">
        <p14:creationId xmlns:p14="http://schemas.microsoft.com/office/powerpoint/2010/main" val="2277150"/>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par>
                                <p:cTn id="9" presetID="5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Scale>
                                      <p:cBhvr>
                                        <p:cTn id="11"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9"/>
                                        </p:tgtEl>
                                        <p:attrNameLst>
                                          <p:attrName>ppt_x</p:attrName>
                                          <p:attrName>ppt_y</p:attrName>
                                        </p:attrNameLst>
                                      </p:cBhvr>
                                    </p:animMotion>
                                    <p:animEffect transition="in" filter="fade">
                                      <p:cBhvr>
                                        <p:cTn id="13" dur="1000"/>
                                        <p:tgtEl>
                                          <p:spTgt spid="9"/>
                                        </p:tgtEl>
                                      </p:cBhvr>
                                    </p:animEffect>
                                  </p:childTnLst>
                                </p:cTn>
                              </p:par>
                            </p:childTnLst>
                          </p:cTn>
                        </p:par>
                        <p:par>
                          <p:cTn id="14" fill="hold">
                            <p:stCondLst>
                              <p:cond delay="1710"/>
                            </p:stCondLst>
                            <p:childTnLst>
                              <p:par>
                                <p:cTn id="15" presetID="5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childTnLst>
                          </p:cTn>
                        </p:par>
                        <p:par>
                          <p:cTn id="20" fill="hold">
                            <p:stCondLst>
                              <p:cond delay="2710"/>
                            </p:stCondLst>
                            <p:childTnLst>
                              <p:par>
                                <p:cTn id="21" presetID="5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childTnLst>
                          </p:cTn>
                        </p:par>
                        <p:par>
                          <p:cTn id="26" fill="hold">
                            <p:stCondLst>
                              <p:cond delay="3710"/>
                            </p:stCondLst>
                            <p:childTnLst>
                              <p:par>
                                <p:cTn id="27" presetID="52" presetClass="entr" presetSubtype="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Scale>
                                      <p:cBhvr>
                                        <p:cTn id="29"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17"/>
                                        </p:tgtEl>
                                        <p:attrNameLst>
                                          <p:attrName>ppt_x</p:attrName>
                                          <p:attrName>ppt_y</p:attrName>
                                        </p:attrNameLst>
                                      </p:cBhvr>
                                    </p:animMotion>
                                    <p:animEffect transition="in" filter="fade">
                                      <p:cBhvr>
                                        <p:cTn id="31"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3" name="直接连接符 2"/>
          <p:cNvCxnSpPr/>
          <p:nvPr/>
        </p:nvCxnSpPr>
        <p:spPr>
          <a:xfrm>
            <a:off x="2998440" y="1320073"/>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849340" y="1320073"/>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700240" y="1320073"/>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551140" y="1320073"/>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7" name="矩形 7"/>
          <p:cNvSpPr/>
          <p:nvPr/>
        </p:nvSpPr>
        <p:spPr>
          <a:xfrm>
            <a:off x="1741140" y="4107724"/>
            <a:ext cx="5651500" cy="1026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solidFill>
            <a:srgbClr val="00625B"/>
          </a:solidFill>
          <a:ln w="38100" cap="sq">
            <a:solidFill>
              <a:schemeClr val="tx1">
                <a:lumMod val="75000"/>
                <a:lumOff val="2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ts val="0"/>
              </a:spcBef>
              <a:spcAft>
                <a:spcPts val="0"/>
              </a:spcAft>
              <a:defRPr/>
            </a:pPr>
            <a:endParaRPr lang="zh-CN" altLang="en-US" sz="1200" dirty="0">
              <a:solidFill>
                <a:srgbClr val="4D4D4D"/>
              </a:solidFill>
              <a:latin typeface="Impact" pitchFamily="34" charset="0"/>
              <a:ea typeface="微软雅黑" pitchFamily="34" charset="-122"/>
            </a:endParaRPr>
          </a:p>
        </p:txBody>
      </p:sp>
      <p:grpSp>
        <p:nvGrpSpPr>
          <p:cNvPr id="8" name="组合 7"/>
          <p:cNvGrpSpPr/>
          <p:nvPr/>
        </p:nvGrpSpPr>
        <p:grpSpPr>
          <a:xfrm>
            <a:off x="1741140" y="1429611"/>
            <a:ext cx="5759450" cy="368300"/>
            <a:chOff x="1741140" y="1087140"/>
            <a:chExt cx="5759450" cy="368300"/>
          </a:xfrm>
        </p:grpSpPr>
        <p:sp>
          <p:nvSpPr>
            <p:cNvPr id="9"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100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grpSp>
          <p:nvGrpSpPr>
            <p:cNvPr id="11" name="组合 10"/>
            <p:cNvGrpSpPr/>
            <p:nvPr/>
          </p:nvGrpSpPr>
          <p:grpSpPr>
            <a:xfrm>
              <a:off x="1741140" y="1131590"/>
              <a:ext cx="4700588" cy="260350"/>
              <a:chOff x="1741140" y="1131590"/>
              <a:chExt cx="4700588" cy="260350"/>
            </a:xfrm>
          </p:grpSpPr>
          <p:sp>
            <p:nvSpPr>
              <p:cNvPr id="12" name="同侧圆角矩形 11"/>
              <p:cNvSpPr/>
              <p:nvPr/>
            </p:nvSpPr>
            <p:spPr>
              <a:xfrm rot="5400000">
                <a:off x="4152553" y="-897235"/>
                <a:ext cx="260350" cy="4318000"/>
              </a:xfrm>
              <a:prstGeom prst="round2SameRect">
                <a:avLst>
                  <a:gd name="adj1" fmla="val 50000"/>
                  <a:gd name="adj2" fmla="val 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3" name="任意多边形 12"/>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A</a:t>
                </a:r>
                <a:endParaRPr lang="zh-CN" altLang="en-US">
                  <a:solidFill>
                    <a:srgbClr val="FFFFFF"/>
                  </a:solidFill>
                  <a:latin typeface="Impact" pitchFamily="34" charset="0"/>
                </a:endParaRPr>
              </a:p>
            </p:txBody>
          </p:sp>
        </p:grpSp>
      </p:grpSp>
      <p:grpSp>
        <p:nvGrpSpPr>
          <p:cNvPr id="14" name="组合 13"/>
          <p:cNvGrpSpPr/>
          <p:nvPr/>
        </p:nvGrpSpPr>
        <p:grpSpPr>
          <a:xfrm>
            <a:off x="1741140" y="1810611"/>
            <a:ext cx="5759450" cy="368300"/>
            <a:chOff x="1741140" y="1468140"/>
            <a:chExt cx="5759450" cy="368300"/>
          </a:xfrm>
        </p:grpSpPr>
        <p:sp>
          <p:nvSpPr>
            <p:cNvPr id="15"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88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6" name="同侧圆角矩形 15"/>
            <p:cNvSpPr/>
            <p:nvPr/>
          </p:nvSpPr>
          <p:spPr>
            <a:xfrm rot="5400000">
              <a:off x="3864422" y="-224929"/>
              <a:ext cx="260350" cy="3741737"/>
            </a:xfrm>
            <a:prstGeom prst="round2SameRect">
              <a:avLst>
                <a:gd name="adj1" fmla="val 50000"/>
                <a:gd name="adj2" fmla="val 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7" name="任意多边形 16"/>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B</a:t>
              </a:r>
              <a:endParaRPr lang="zh-CN" altLang="en-US">
                <a:solidFill>
                  <a:srgbClr val="FFFFFF"/>
                </a:solidFill>
                <a:latin typeface="Impact" pitchFamily="34" charset="0"/>
              </a:endParaRPr>
            </a:p>
          </p:txBody>
        </p:sp>
      </p:grpSp>
      <p:grpSp>
        <p:nvGrpSpPr>
          <p:cNvPr id="18" name="组合 17"/>
          <p:cNvGrpSpPr/>
          <p:nvPr/>
        </p:nvGrpSpPr>
        <p:grpSpPr>
          <a:xfrm>
            <a:off x="1741140" y="2191611"/>
            <a:ext cx="5759450" cy="368300"/>
            <a:chOff x="1741140" y="1849140"/>
            <a:chExt cx="5759450" cy="368300"/>
          </a:xfrm>
        </p:grpSpPr>
        <p:sp>
          <p:nvSpPr>
            <p:cNvPr id="19"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75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0" name="同侧圆角矩形 19"/>
            <p:cNvSpPr/>
            <p:nvPr/>
          </p:nvSpPr>
          <p:spPr>
            <a:xfrm rot="5400000">
              <a:off x="3579466" y="444202"/>
              <a:ext cx="258762" cy="3170237"/>
            </a:xfrm>
            <a:prstGeom prst="round2SameRect">
              <a:avLst>
                <a:gd name="adj1" fmla="val 50000"/>
                <a:gd name="adj2" fmla="val 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1" name="任意多边形 20"/>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C</a:t>
              </a:r>
              <a:endParaRPr lang="zh-CN" altLang="en-US">
                <a:solidFill>
                  <a:srgbClr val="FFFFFF"/>
                </a:solidFill>
                <a:latin typeface="Impact" pitchFamily="34" charset="0"/>
              </a:endParaRPr>
            </a:p>
          </p:txBody>
        </p:sp>
      </p:grpSp>
      <p:grpSp>
        <p:nvGrpSpPr>
          <p:cNvPr id="22" name="组合 21"/>
          <p:cNvGrpSpPr/>
          <p:nvPr/>
        </p:nvGrpSpPr>
        <p:grpSpPr>
          <a:xfrm>
            <a:off x="1741140" y="2572611"/>
            <a:ext cx="5759450" cy="368300"/>
            <a:chOff x="1741140" y="2230140"/>
            <a:chExt cx="5759450" cy="368300"/>
          </a:xfrm>
        </p:grpSpPr>
        <p:sp>
          <p:nvSpPr>
            <p:cNvPr id="23"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58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4" name="同侧圆角矩形 23"/>
            <p:cNvSpPr/>
            <p:nvPr/>
          </p:nvSpPr>
          <p:spPr>
            <a:xfrm rot="5400000">
              <a:off x="3262760" y="1145083"/>
              <a:ext cx="258762" cy="2536825"/>
            </a:xfrm>
            <a:prstGeom prst="round2SameRect">
              <a:avLst>
                <a:gd name="adj1" fmla="val 50000"/>
                <a:gd name="adj2" fmla="val 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5" name="任意多边形 24"/>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D</a:t>
              </a:r>
              <a:endParaRPr lang="zh-CN" altLang="en-US">
                <a:solidFill>
                  <a:srgbClr val="FFFFFF"/>
                </a:solidFill>
                <a:latin typeface="Impact" pitchFamily="34" charset="0"/>
              </a:endParaRPr>
            </a:p>
          </p:txBody>
        </p:sp>
      </p:grpSp>
      <p:grpSp>
        <p:nvGrpSpPr>
          <p:cNvPr id="26" name="组合 25"/>
          <p:cNvGrpSpPr/>
          <p:nvPr/>
        </p:nvGrpSpPr>
        <p:grpSpPr>
          <a:xfrm>
            <a:off x="1741140" y="2953611"/>
            <a:ext cx="5759450" cy="368300"/>
            <a:chOff x="1741140" y="2611140"/>
            <a:chExt cx="5759450" cy="368300"/>
          </a:xfrm>
        </p:grpSpPr>
        <p:sp>
          <p:nvSpPr>
            <p:cNvPr id="27"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45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8" name="同侧圆角矩形 27"/>
            <p:cNvSpPr/>
            <p:nvPr/>
          </p:nvSpPr>
          <p:spPr>
            <a:xfrm rot="5400000">
              <a:off x="2929384" y="1861046"/>
              <a:ext cx="258763" cy="1870075"/>
            </a:xfrm>
            <a:prstGeom prst="round2SameRect">
              <a:avLst>
                <a:gd name="adj1" fmla="val 50000"/>
                <a:gd name="adj2" fmla="val 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9" name="任意多边形 28"/>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E</a:t>
              </a:r>
              <a:endParaRPr lang="zh-CN" altLang="en-US">
                <a:solidFill>
                  <a:srgbClr val="FFFFFF"/>
                </a:solidFill>
                <a:latin typeface="Impact" pitchFamily="34" charset="0"/>
              </a:endParaRPr>
            </a:p>
          </p:txBody>
        </p:sp>
      </p:grpSp>
      <p:grpSp>
        <p:nvGrpSpPr>
          <p:cNvPr id="30" name="组合 29"/>
          <p:cNvGrpSpPr/>
          <p:nvPr/>
        </p:nvGrpSpPr>
        <p:grpSpPr>
          <a:xfrm>
            <a:off x="1741140" y="3334611"/>
            <a:ext cx="5759450" cy="368300"/>
            <a:chOff x="1741140" y="2992140"/>
            <a:chExt cx="5759450" cy="368300"/>
          </a:xfrm>
        </p:grpSpPr>
        <p:sp>
          <p:nvSpPr>
            <p:cNvPr id="31"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30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32" name="同侧圆角矩形 31"/>
            <p:cNvSpPr/>
            <p:nvPr/>
          </p:nvSpPr>
          <p:spPr>
            <a:xfrm rot="5400000">
              <a:off x="2657127" y="2558600"/>
              <a:ext cx="258763" cy="1325562"/>
            </a:xfrm>
            <a:prstGeom prst="round2SameRect">
              <a:avLst>
                <a:gd name="adj1" fmla="val 50000"/>
                <a:gd name="adj2" fmla="val 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33" name="任意多边形 32"/>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F</a:t>
              </a:r>
              <a:endParaRPr lang="zh-CN" altLang="en-US">
                <a:solidFill>
                  <a:srgbClr val="FFFFFF"/>
                </a:solidFill>
                <a:latin typeface="Impact" pitchFamily="34" charset="0"/>
              </a:endParaRPr>
            </a:p>
          </p:txBody>
        </p:sp>
      </p:grpSp>
      <p:sp>
        <p:nvSpPr>
          <p:cNvPr id="34" name="矩形 33"/>
          <p:cNvSpPr/>
          <p:nvPr/>
        </p:nvSpPr>
        <p:spPr>
          <a:xfrm>
            <a:off x="1691680" y="4229675"/>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50"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50" dirty="0">
                <a:solidFill>
                  <a:schemeClr val="bg1">
                    <a:lumMod val="50000"/>
                  </a:schemeClr>
                </a:solidFill>
                <a:latin typeface="微软雅黑" pitchFamily="34" charset="-122"/>
                <a:ea typeface="微软雅黑" pitchFamily="34" charset="-122"/>
              </a:rPr>
              <a:t>此处。或者复制您的文本粘贴到此处请在此处或者复制您的文本粘贴到</a:t>
            </a:r>
            <a:r>
              <a:rPr lang="zh-CN" altLang="en-US" sz="1050" dirty="0" smtClean="0">
                <a:solidFill>
                  <a:schemeClr val="bg1">
                    <a:lumMod val="50000"/>
                  </a:schemeClr>
                </a:solidFill>
                <a:latin typeface="微软雅黑" pitchFamily="34" charset="-122"/>
                <a:ea typeface="微软雅黑" pitchFamily="34" charset="-122"/>
              </a:rPr>
              <a:t>此处。</a:t>
            </a:r>
            <a:endParaRPr lang="en-US" altLang="zh-CN" sz="105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1710"/>
                            </p:stCondLst>
                            <p:childTnLst>
                              <p:par>
                                <p:cTn id="14" presetID="2" presetClass="entr" presetSubtype="2"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1+#ppt_w/2"/>
                                          </p:val>
                                        </p:tav>
                                        <p:tav tm="100000">
                                          <p:val>
                                            <p:strVal val="#ppt_x"/>
                                          </p:val>
                                        </p:tav>
                                      </p:tavLst>
                                    </p:anim>
                                    <p:anim calcmode="lin" valueType="num">
                                      <p:cBhvr additive="base">
                                        <p:cTn id="17" dur="500" fill="hold"/>
                                        <p:tgtEl>
                                          <p:spTgt spid="14"/>
                                        </p:tgtEl>
                                        <p:attrNameLst>
                                          <p:attrName>ppt_y</p:attrName>
                                        </p:attrNameLst>
                                      </p:cBhvr>
                                      <p:tavLst>
                                        <p:tav tm="0">
                                          <p:val>
                                            <p:strVal val="#ppt_y"/>
                                          </p:val>
                                        </p:tav>
                                        <p:tav tm="100000">
                                          <p:val>
                                            <p:strVal val="#ppt_y"/>
                                          </p:val>
                                        </p:tav>
                                      </p:tavLst>
                                    </p:anim>
                                  </p:childTnLst>
                                </p:cTn>
                              </p:par>
                            </p:childTnLst>
                          </p:cTn>
                        </p:par>
                        <p:par>
                          <p:cTn id="18" fill="hold">
                            <p:stCondLst>
                              <p:cond delay="2210"/>
                            </p:stCondLst>
                            <p:childTnLst>
                              <p:par>
                                <p:cTn id="19" presetID="2" presetClass="entr" presetSubtype="2"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1+#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childTnLst>
                          </p:cTn>
                        </p:par>
                        <p:par>
                          <p:cTn id="23" fill="hold">
                            <p:stCondLst>
                              <p:cond delay="2710"/>
                            </p:stCondLst>
                            <p:childTnLst>
                              <p:par>
                                <p:cTn id="24" presetID="2" presetClass="entr" presetSubtype="2"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1+#ppt_w/2"/>
                                          </p:val>
                                        </p:tav>
                                        <p:tav tm="100000">
                                          <p:val>
                                            <p:strVal val="#ppt_x"/>
                                          </p:val>
                                        </p:tav>
                                      </p:tavLst>
                                    </p:anim>
                                    <p:anim calcmode="lin" valueType="num">
                                      <p:cBhvr additive="base">
                                        <p:cTn id="27" dur="500" fill="hold"/>
                                        <p:tgtEl>
                                          <p:spTgt spid="22"/>
                                        </p:tgtEl>
                                        <p:attrNameLst>
                                          <p:attrName>ppt_y</p:attrName>
                                        </p:attrNameLst>
                                      </p:cBhvr>
                                      <p:tavLst>
                                        <p:tav tm="0">
                                          <p:val>
                                            <p:strVal val="#ppt_y"/>
                                          </p:val>
                                        </p:tav>
                                        <p:tav tm="100000">
                                          <p:val>
                                            <p:strVal val="#ppt_y"/>
                                          </p:val>
                                        </p:tav>
                                      </p:tavLst>
                                    </p:anim>
                                  </p:childTnLst>
                                </p:cTn>
                              </p:par>
                            </p:childTnLst>
                          </p:cTn>
                        </p:par>
                        <p:par>
                          <p:cTn id="28" fill="hold">
                            <p:stCondLst>
                              <p:cond delay="3210"/>
                            </p:stCondLst>
                            <p:childTnLst>
                              <p:par>
                                <p:cTn id="29" presetID="2" presetClass="entr" presetSubtype="2"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1+#ppt_w/2"/>
                                          </p:val>
                                        </p:tav>
                                        <p:tav tm="100000">
                                          <p:val>
                                            <p:strVal val="#ppt_x"/>
                                          </p:val>
                                        </p:tav>
                                      </p:tavLst>
                                    </p:anim>
                                    <p:anim calcmode="lin" valueType="num">
                                      <p:cBhvr additive="base">
                                        <p:cTn id="32" dur="5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3710"/>
                            </p:stCondLst>
                            <p:childTnLst>
                              <p:par>
                                <p:cTn id="34" presetID="2" presetClass="entr" presetSubtype="2"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ppt_y"/>
                                          </p:val>
                                        </p:tav>
                                        <p:tav tm="100000">
                                          <p:val>
                                            <p:strVal val="#ppt_y"/>
                                          </p:val>
                                        </p:tav>
                                      </p:tavLst>
                                    </p:anim>
                                  </p:childTnLst>
                                </p:cTn>
                              </p:par>
                            </p:childTnLst>
                          </p:cTn>
                        </p:par>
                        <p:par>
                          <p:cTn id="38" fill="hold">
                            <p:stCondLst>
                              <p:cond delay="4210"/>
                            </p:stCondLst>
                            <p:childTnLst>
                              <p:par>
                                <p:cTn id="39" presetID="22" presetClass="entr" presetSubtype="8"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par>
                          <p:cTn id="42" fill="hold">
                            <p:stCondLst>
                              <p:cond delay="471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2"/>
          <p:cNvGrpSpPr/>
          <p:nvPr/>
        </p:nvGrpSpPr>
        <p:grpSpPr>
          <a:xfrm>
            <a:off x="778084" y="1543013"/>
            <a:ext cx="1850186" cy="2900945"/>
            <a:chOff x="778084" y="1038958"/>
            <a:chExt cx="1850186" cy="2900945"/>
          </a:xfrm>
        </p:grpSpPr>
        <p:sp>
          <p:nvSpPr>
            <p:cNvPr id="4" name="圆角矩形 3"/>
            <p:cNvSpPr/>
            <p:nvPr/>
          </p:nvSpPr>
          <p:spPr>
            <a:xfrm>
              <a:off x="887052" y="1038958"/>
              <a:ext cx="1632254" cy="1502651"/>
            </a:xfrm>
            <a:prstGeom prst="roundRect">
              <a:avLst>
                <a:gd name="adj" fmla="val 935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 name="任意多边形 4"/>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6" name="椭圆 5"/>
            <p:cNvSpPr/>
            <p:nvPr/>
          </p:nvSpPr>
          <p:spPr>
            <a:xfrm>
              <a:off x="1403141" y="1647875"/>
              <a:ext cx="600075" cy="600075"/>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7" name="文本框 11"/>
            <p:cNvSpPr txBox="1"/>
            <p:nvPr/>
          </p:nvSpPr>
          <p:spPr>
            <a:xfrm>
              <a:off x="1304926" y="1222951"/>
              <a:ext cx="839367"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01</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8" name="文本框 64"/>
            <p:cNvSpPr txBox="1"/>
            <p:nvPr/>
          </p:nvSpPr>
          <p:spPr>
            <a:xfrm>
              <a:off x="1148007" y="2434566"/>
              <a:ext cx="1110343" cy="346249"/>
            </a:xfrm>
            <a:prstGeom prst="rect">
              <a:avLst/>
            </a:prstGeom>
            <a:noFill/>
          </p:spPr>
          <p:txBody>
            <a:bodyPr wrap="square" lIns="68580" tIns="34290" rIns="68580" bIns="34290" rtlCol="0">
              <a:spAutoFit/>
            </a:bodyPr>
            <a:lstStyle/>
            <a:p>
              <a:pPr algn="ctr"/>
              <a:r>
                <a:rPr lang="zh-CN" altLang="en-US" sz="1800" b="1" dirty="0" smtClean="0">
                  <a:solidFill>
                    <a:schemeClr val="tx1">
                      <a:lumMod val="75000"/>
                      <a:lumOff val="25000"/>
                    </a:schemeClr>
                  </a:solidFill>
                  <a:latin typeface="微软雅黑" pitchFamily="34" charset="-122"/>
                  <a:ea typeface="微软雅黑" pitchFamily="34" charset="-122"/>
                </a:rPr>
                <a:t>添加标题</a:t>
              </a:r>
              <a:endParaRPr lang="zh-HK" altLang="en-US" sz="1800" b="1" dirty="0">
                <a:solidFill>
                  <a:schemeClr val="tx1">
                    <a:lumMod val="75000"/>
                    <a:lumOff val="25000"/>
                  </a:schemeClr>
                </a:solidFill>
                <a:latin typeface="微软雅黑" pitchFamily="34" charset="-122"/>
                <a:ea typeface="微软雅黑" pitchFamily="34" charset="-122"/>
              </a:endParaRPr>
            </a:p>
          </p:txBody>
        </p:sp>
        <p:sp>
          <p:nvSpPr>
            <p:cNvPr id="9" name="文本框 65"/>
            <p:cNvSpPr txBox="1"/>
            <p:nvPr/>
          </p:nvSpPr>
          <p:spPr>
            <a:xfrm>
              <a:off x="1067615" y="2788385"/>
              <a:ext cx="1272137" cy="915635"/>
            </a:xfrm>
            <a:prstGeom prst="rect">
              <a:avLst/>
            </a:prstGeom>
            <a:noFill/>
          </p:spPr>
          <p:txBody>
            <a:bodyPr wrap="square" lIns="68580" tIns="34290" rIns="68580" bIns="3429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此处添加详细文本描述，建议与标题相关并符合整体语言风格，语言描述尽量简洁</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11" name="组合 10"/>
          <p:cNvGrpSpPr/>
          <p:nvPr/>
        </p:nvGrpSpPr>
        <p:grpSpPr>
          <a:xfrm>
            <a:off x="2690633" y="1543013"/>
            <a:ext cx="1850186" cy="2900945"/>
            <a:chOff x="2690633" y="1038958"/>
            <a:chExt cx="1850186" cy="2900945"/>
          </a:xfrm>
        </p:grpSpPr>
        <p:sp>
          <p:nvSpPr>
            <p:cNvPr id="12" name="圆角矩形 11"/>
            <p:cNvSpPr/>
            <p:nvPr/>
          </p:nvSpPr>
          <p:spPr>
            <a:xfrm>
              <a:off x="2799601" y="1038958"/>
              <a:ext cx="1632254" cy="1502651"/>
            </a:xfrm>
            <a:prstGeom prst="roundRect">
              <a:avLst>
                <a:gd name="adj" fmla="val 935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3" name="任意多边形 12"/>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4" name="椭圆 13"/>
            <p:cNvSpPr/>
            <p:nvPr/>
          </p:nvSpPr>
          <p:spPr>
            <a:xfrm>
              <a:off x="3315689" y="1647875"/>
              <a:ext cx="600075" cy="600075"/>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5" name="文本框 48"/>
            <p:cNvSpPr txBox="1"/>
            <p:nvPr/>
          </p:nvSpPr>
          <p:spPr>
            <a:xfrm>
              <a:off x="3185326" y="1222951"/>
              <a:ext cx="894944"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02</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16" name="文本框 66"/>
            <p:cNvSpPr txBox="1"/>
            <p:nvPr/>
          </p:nvSpPr>
          <p:spPr>
            <a:xfrm>
              <a:off x="3060555" y="2434566"/>
              <a:ext cx="1110343" cy="346249"/>
            </a:xfrm>
            <a:prstGeom prst="rect">
              <a:avLst/>
            </a:prstGeom>
            <a:noFill/>
          </p:spPr>
          <p:txBody>
            <a:bodyPr wrap="square" lIns="68580" tIns="34290" rIns="68580" bIns="34290" rtlCol="0">
              <a:spAutoFit/>
            </a:bodyPr>
            <a:lstStyle/>
            <a:p>
              <a:pPr algn="ctr"/>
              <a:r>
                <a:rPr lang="zh-CN" altLang="en-US" sz="1800" b="1" dirty="0" smtClean="0">
                  <a:solidFill>
                    <a:schemeClr val="tx1">
                      <a:lumMod val="75000"/>
                      <a:lumOff val="25000"/>
                    </a:schemeClr>
                  </a:solidFill>
                  <a:latin typeface="微软雅黑" pitchFamily="34" charset="-122"/>
                  <a:ea typeface="微软雅黑" pitchFamily="34" charset="-122"/>
                </a:rPr>
                <a:t>添加标题</a:t>
              </a:r>
              <a:endParaRPr lang="zh-HK" altLang="en-US" sz="1800" b="1" dirty="0">
                <a:solidFill>
                  <a:schemeClr val="tx1">
                    <a:lumMod val="75000"/>
                    <a:lumOff val="25000"/>
                  </a:schemeClr>
                </a:solidFill>
                <a:latin typeface="微软雅黑" pitchFamily="34" charset="-122"/>
                <a:ea typeface="微软雅黑" pitchFamily="34" charset="-122"/>
              </a:endParaRPr>
            </a:p>
          </p:txBody>
        </p:sp>
        <p:sp>
          <p:nvSpPr>
            <p:cNvPr id="17" name="文本框 67"/>
            <p:cNvSpPr txBox="1"/>
            <p:nvPr/>
          </p:nvSpPr>
          <p:spPr>
            <a:xfrm>
              <a:off x="2955048" y="2788385"/>
              <a:ext cx="1321356" cy="915635"/>
            </a:xfrm>
            <a:prstGeom prst="rect">
              <a:avLst/>
            </a:prstGeom>
            <a:noFill/>
          </p:spPr>
          <p:txBody>
            <a:bodyPr wrap="square" lIns="68580" tIns="34290" rIns="68580" bIns="3429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此处添加详细文本描述，建议与标题相关并符合整体语言风格，语言描述尽量简洁</a:t>
              </a:r>
              <a:r>
                <a:rPr lang="en-US" altLang="zh-CN" sz="1100" dirty="0" smtClean="0">
                  <a:solidFill>
                    <a:schemeClr val="tx1">
                      <a:lumMod val="65000"/>
                      <a:lumOff val="35000"/>
                    </a:schemeClr>
                  </a:solidFill>
                  <a:latin typeface="微软雅黑" pitchFamily="34" charset="-122"/>
                  <a:ea typeface="微软雅黑" pitchFamily="34" charset="-122"/>
                </a:rPr>
                <a:t>.</a:t>
              </a:r>
            </a:p>
          </p:txBody>
        </p:sp>
      </p:grpSp>
      <p:grpSp>
        <p:nvGrpSpPr>
          <p:cNvPr id="18" name="组合 17"/>
          <p:cNvGrpSpPr/>
          <p:nvPr/>
        </p:nvGrpSpPr>
        <p:grpSpPr>
          <a:xfrm>
            <a:off x="4603182" y="1543013"/>
            <a:ext cx="1850186" cy="2900945"/>
            <a:chOff x="4603182" y="1038958"/>
            <a:chExt cx="1850186" cy="2900945"/>
          </a:xfrm>
        </p:grpSpPr>
        <p:sp>
          <p:nvSpPr>
            <p:cNvPr id="19" name="圆角矩形 18"/>
            <p:cNvSpPr/>
            <p:nvPr/>
          </p:nvSpPr>
          <p:spPr>
            <a:xfrm>
              <a:off x="4712149" y="1038958"/>
              <a:ext cx="1632254" cy="1502651"/>
            </a:xfrm>
            <a:prstGeom prst="roundRect">
              <a:avLst>
                <a:gd name="adj" fmla="val 935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0" name="任意多边形 19"/>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1" name="椭圆 20"/>
            <p:cNvSpPr/>
            <p:nvPr/>
          </p:nvSpPr>
          <p:spPr>
            <a:xfrm>
              <a:off x="5228238" y="1647875"/>
              <a:ext cx="600075" cy="600075"/>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2" name="文本框 54"/>
            <p:cNvSpPr txBox="1"/>
            <p:nvPr/>
          </p:nvSpPr>
          <p:spPr>
            <a:xfrm>
              <a:off x="5044295" y="1222951"/>
              <a:ext cx="978584"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03</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3" name="文本框 68"/>
            <p:cNvSpPr txBox="1"/>
            <p:nvPr/>
          </p:nvSpPr>
          <p:spPr>
            <a:xfrm>
              <a:off x="4973104" y="2434566"/>
              <a:ext cx="1110343" cy="346249"/>
            </a:xfrm>
            <a:prstGeom prst="rect">
              <a:avLst/>
            </a:prstGeom>
            <a:noFill/>
          </p:spPr>
          <p:txBody>
            <a:bodyPr wrap="square" lIns="68580" tIns="34290" rIns="68580" bIns="34290" rtlCol="0">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添加标题</a:t>
              </a:r>
              <a:endParaRPr lang="zh-HK" altLang="en-US" sz="1800" b="1" dirty="0">
                <a:solidFill>
                  <a:schemeClr val="tx1">
                    <a:lumMod val="75000"/>
                    <a:lumOff val="25000"/>
                  </a:schemeClr>
                </a:solidFill>
                <a:latin typeface="微软雅黑" pitchFamily="34" charset="-122"/>
                <a:ea typeface="微软雅黑" pitchFamily="34" charset="-122"/>
              </a:endParaRPr>
            </a:p>
          </p:txBody>
        </p:sp>
        <p:sp>
          <p:nvSpPr>
            <p:cNvPr id="24" name="文本框 69"/>
            <p:cNvSpPr txBox="1"/>
            <p:nvPr/>
          </p:nvSpPr>
          <p:spPr>
            <a:xfrm>
              <a:off x="4833160" y="2788385"/>
              <a:ext cx="1390229" cy="915635"/>
            </a:xfrm>
            <a:prstGeom prst="rect">
              <a:avLst/>
            </a:prstGeom>
            <a:noFill/>
          </p:spPr>
          <p:txBody>
            <a:bodyPr wrap="square" lIns="68580" tIns="34290" rIns="68580" bIns="3429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此处添加详细文本描述，建议与标题相关并符合整体语言风格，语言描述尽量简洁</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25" name="组合 24"/>
          <p:cNvGrpSpPr/>
          <p:nvPr/>
        </p:nvGrpSpPr>
        <p:grpSpPr>
          <a:xfrm>
            <a:off x="6515731" y="1543013"/>
            <a:ext cx="1850186" cy="2900945"/>
            <a:chOff x="6515731" y="1038958"/>
            <a:chExt cx="1850186" cy="2900945"/>
          </a:xfrm>
        </p:grpSpPr>
        <p:sp>
          <p:nvSpPr>
            <p:cNvPr id="26" name="圆角矩形 25"/>
            <p:cNvSpPr/>
            <p:nvPr/>
          </p:nvSpPr>
          <p:spPr>
            <a:xfrm>
              <a:off x="6624698" y="1038958"/>
              <a:ext cx="1632254" cy="1502651"/>
            </a:xfrm>
            <a:prstGeom prst="roundRect">
              <a:avLst>
                <a:gd name="adj" fmla="val 9350"/>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7" name="任意多边形 26"/>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8" name="椭圆 27"/>
            <p:cNvSpPr/>
            <p:nvPr/>
          </p:nvSpPr>
          <p:spPr>
            <a:xfrm>
              <a:off x="7140787" y="1647875"/>
              <a:ext cx="600075" cy="600075"/>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9" name="文本框 60"/>
            <p:cNvSpPr txBox="1"/>
            <p:nvPr/>
          </p:nvSpPr>
          <p:spPr>
            <a:xfrm>
              <a:off x="6988992" y="1222951"/>
              <a:ext cx="876275"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04</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30" name="文本框 70"/>
            <p:cNvSpPr txBox="1"/>
            <p:nvPr/>
          </p:nvSpPr>
          <p:spPr>
            <a:xfrm>
              <a:off x="6885653" y="2434566"/>
              <a:ext cx="1110343" cy="346249"/>
            </a:xfrm>
            <a:prstGeom prst="rect">
              <a:avLst/>
            </a:prstGeom>
            <a:noFill/>
          </p:spPr>
          <p:txBody>
            <a:bodyPr wrap="square" lIns="68580" tIns="34290" rIns="68580" bIns="34290" rtlCol="0">
              <a:spAutoFit/>
            </a:bodyPr>
            <a:lstStyle/>
            <a:p>
              <a:pPr algn="ctr"/>
              <a:r>
                <a:rPr lang="zh-CN" altLang="en-US" sz="1800" b="1" dirty="0" smtClean="0">
                  <a:solidFill>
                    <a:schemeClr val="tx1">
                      <a:lumMod val="75000"/>
                      <a:lumOff val="25000"/>
                    </a:schemeClr>
                  </a:solidFill>
                  <a:latin typeface="微软雅黑" pitchFamily="34" charset="-122"/>
                  <a:ea typeface="微软雅黑" pitchFamily="34" charset="-122"/>
                </a:rPr>
                <a:t>添加标题</a:t>
              </a:r>
              <a:endParaRPr lang="zh-HK" altLang="en-US" sz="1800" b="1" dirty="0">
                <a:solidFill>
                  <a:schemeClr val="tx1">
                    <a:lumMod val="75000"/>
                    <a:lumOff val="25000"/>
                  </a:schemeClr>
                </a:solidFill>
                <a:latin typeface="微软雅黑" pitchFamily="34" charset="-122"/>
                <a:ea typeface="微软雅黑" pitchFamily="34" charset="-122"/>
              </a:endParaRPr>
            </a:p>
          </p:txBody>
        </p:sp>
        <p:sp>
          <p:nvSpPr>
            <p:cNvPr id="31" name="文本框 71"/>
            <p:cNvSpPr txBox="1"/>
            <p:nvPr/>
          </p:nvSpPr>
          <p:spPr>
            <a:xfrm>
              <a:off x="6770751" y="2788385"/>
              <a:ext cx="1340145" cy="915635"/>
            </a:xfrm>
            <a:prstGeom prst="rect">
              <a:avLst/>
            </a:prstGeom>
            <a:noFill/>
          </p:spPr>
          <p:txBody>
            <a:bodyPr wrap="square" lIns="68580" tIns="34290" rIns="68580" bIns="34290" rtlCol="0">
              <a:spAutoFit/>
            </a:bodyPr>
            <a:lstStyle/>
            <a:p>
              <a:pPr algn="ctr"/>
              <a:r>
                <a:rPr lang="zh-CN" altLang="en-US" sz="1100" dirty="0" smtClean="0">
                  <a:solidFill>
                    <a:schemeClr val="tx1">
                      <a:lumMod val="65000"/>
                      <a:lumOff val="35000"/>
                    </a:schemeClr>
                  </a:solidFill>
                  <a:latin typeface="微软雅黑" pitchFamily="34" charset="-122"/>
                  <a:ea typeface="微软雅黑" pitchFamily="34" charset="-122"/>
                </a:rPr>
                <a:t>此处添加详细文本描述，建议与标题相关并符合整体语言风格，语言描述尽量简洁</a:t>
              </a:r>
              <a:r>
                <a:rPr lang="en-US" altLang="zh-CN" sz="1100" dirty="0" smtClean="0">
                  <a:solidFill>
                    <a:schemeClr val="tx1">
                      <a:lumMod val="65000"/>
                      <a:lumOff val="35000"/>
                    </a:schemeClr>
                  </a:solidFill>
                  <a:latin typeface="微软雅黑" pitchFamily="34" charset="-122"/>
                  <a:ea typeface="微软雅黑" pitchFamily="34" charset="-122"/>
                </a:rPr>
                <a:t>.</a:t>
              </a:r>
              <a:endParaRPr lang="en-US" altLang="zh-CN" sz="110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71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2210"/>
                            </p:stCondLst>
                            <p:childTnLst>
                              <p:par>
                                <p:cTn id="19" presetID="2" presetClass="entr" presetSubtype="4"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childTnLst>
                          </p:cTn>
                        </p:par>
                        <p:par>
                          <p:cTn id="23" fill="hold">
                            <p:stCondLst>
                              <p:cond delay="2710"/>
                            </p:stCondLst>
                            <p:childTnLst>
                              <p:par>
                                <p:cTn id="24" presetID="2" presetClass="entr" presetSubtype="4"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additive="base">
                                        <p:cTn id="26" dur="500" fill="hold"/>
                                        <p:tgtEl>
                                          <p:spTgt spid="25"/>
                                        </p:tgtEl>
                                        <p:attrNameLst>
                                          <p:attrName>ppt_x</p:attrName>
                                        </p:attrNameLst>
                                      </p:cBhvr>
                                      <p:tavLst>
                                        <p:tav tm="0">
                                          <p:val>
                                            <p:strVal val="#ppt_x"/>
                                          </p:val>
                                        </p:tav>
                                        <p:tav tm="100000">
                                          <p:val>
                                            <p:strVal val="#ppt_x"/>
                                          </p:val>
                                        </p:tav>
                                      </p:tavLst>
                                    </p:anim>
                                    <p:anim calcmode="lin" valueType="num">
                                      <p:cBhvr additive="base">
                                        <p:cTn id="27"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25332" y="1052855"/>
            <a:ext cx="3693336" cy="1287566"/>
            <a:chOff x="2330673" y="2010009"/>
            <a:chExt cx="1739454" cy="1412819"/>
          </a:xfrm>
        </p:grpSpPr>
        <p:sp>
          <p:nvSpPr>
            <p:cNvPr id="5" name="圆角矩形 4"/>
            <p:cNvSpPr/>
            <p:nvPr/>
          </p:nvSpPr>
          <p:spPr>
            <a:xfrm>
              <a:off x="2330673" y="2010009"/>
              <a:ext cx="1739454" cy="1412819"/>
            </a:xfrm>
            <a:prstGeom prst="roundRect">
              <a:avLst>
                <a:gd name="adj" fmla="val 0"/>
              </a:avLst>
            </a:prstGeom>
            <a:solidFill>
              <a:srgbClr val="228F7A"/>
            </a:solidFill>
            <a:ln w="50800" cap="flat" cmpd="sng" algn="ctr">
              <a:gradFill flip="none" rotWithShape="1">
                <a:gsLst>
                  <a:gs pos="0">
                    <a:srgbClr val="FFFFFF">
                      <a:lumMod val="85000"/>
                    </a:srgbClr>
                  </a:gs>
                  <a:gs pos="100000">
                    <a:srgbClr val="FFFFFF"/>
                  </a:gs>
                </a:gsLst>
                <a:lin ang="2700000" scaled="1"/>
                <a:tileRect/>
              </a:gradFill>
              <a:prstDash val="solid"/>
            </a:ln>
            <a:effectLst>
              <a:innerShdw blurRad="127000" dist="76200" dir="13500000">
                <a:srgbClr val="000000">
                  <a:lumMod val="65000"/>
                  <a:lumOff val="35000"/>
                  <a:alpha val="53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p:nvSpPr>
          <p:spPr>
            <a:xfrm>
              <a:off x="2393840" y="2149777"/>
              <a:ext cx="1613108" cy="1133274"/>
            </a:xfrm>
            <a:prstGeom prst="roundRect">
              <a:avLst>
                <a:gd name="adj" fmla="val 0"/>
              </a:avLst>
            </a:prstGeom>
            <a:solidFill>
              <a:srgbClr val="FFFFFF">
                <a:lumMod val="95000"/>
              </a:srgbClr>
            </a:solidFill>
            <a:ln w="50800" cap="flat" cmpd="sng" algn="ctr">
              <a:noFill/>
              <a:prstDash val="solid"/>
            </a:ln>
            <a:effectLst>
              <a:outerShdw blurRad="152400" dist="76200" dir="2700000" algn="tl" rotWithShape="0">
                <a:srgbClr val="000000">
                  <a:lumMod val="65000"/>
                  <a:lumOff val="35000"/>
                  <a:alpha val="55000"/>
                </a:srgbClr>
              </a:outerShdw>
            </a:effectLst>
            <a:scene3d>
              <a:camera prst="orthographicFront"/>
              <a:lightRig rig="threePt" dir="t"/>
            </a:scene3d>
            <a:sp3d prstMaterial="softEdge">
              <a:bevelT w="444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sp>
        <p:nvSpPr>
          <p:cNvPr id="7" name="矩形 6"/>
          <p:cNvSpPr/>
          <p:nvPr/>
        </p:nvSpPr>
        <p:spPr>
          <a:xfrm>
            <a:off x="3161445" y="1246510"/>
            <a:ext cx="2821085" cy="900247"/>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400" b="0" i="0" u="none" strike="noStrike" kern="0" cap="none" spc="0" normalizeH="0" baseline="0" noProof="0" dirty="0">
                <a:ln>
                  <a:noFill/>
                </a:ln>
                <a:solidFill>
                  <a:srgbClr val="228F7A"/>
                </a:solidFill>
                <a:effectLst/>
                <a:uLnTx/>
                <a:uFillTx/>
                <a:latin typeface="Impact" panose="020B0806030902050204" pitchFamily="34" charset="0"/>
                <a:ea typeface="宋体" panose="02010600030101010101" pitchFamily="2" charset="-122"/>
              </a:rPr>
              <a:t>ABOUT US</a:t>
            </a:r>
            <a:endParaRPr kumimoji="0" lang="zh-CN" altLang="en-US" sz="5400" b="0" i="0" u="none" strike="noStrike" kern="0" cap="none" spc="0" normalizeH="0" baseline="0" noProof="0" dirty="0">
              <a:ln>
                <a:noFill/>
              </a:ln>
              <a:solidFill>
                <a:srgbClr val="228F7A"/>
              </a:solidFill>
              <a:effectLst/>
              <a:uLnTx/>
              <a:uFillTx/>
              <a:latin typeface="Impact" panose="020B0806030902050204" pitchFamily="34" charset="0"/>
              <a:ea typeface="宋体" panose="02010600030101010101" pitchFamily="2" charset="-122"/>
            </a:endParaRPr>
          </a:p>
        </p:txBody>
      </p:sp>
      <p:sp>
        <p:nvSpPr>
          <p:cNvPr id="8" name="TextBox 9"/>
          <p:cNvSpPr txBox="1"/>
          <p:nvPr/>
        </p:nvSpPr>
        <p:spPr>
          <a:xfrm>
            <a:off x="827584" y="2773690"/>
            <a:ext cx="7704856" cy="1454244"/>
          </a:xfrm>
          <a:prstGeom prst="rect">
            <a:avLst/>
          </a:prstGeom>
          <a:noFill/>
        </p:spPr>
        <p:txBody>
          <a:bodyPr wrap="square" lIns="68580" tIns="34290" rIns="68580" bIns="34290" rtlCol="0">
            <a:spAutoFit/>
          </a:bodyPr>
          <a:lstStyle/>
          <a:p>
            <a:pPr lvl="0" algn="ctr" eaLnBrk="0" hangingPunct="0">
              <a:lnSpc>
                <a:spcPct val="150000"/>
              </a:lnSpc>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点击输入本栏的具体文字，简明扼要的说明分项内容，此为概念图解，请根据您的具体内容酌情修改。点击输入本栏的具体文字，简明扼要的说明分项内容，此为概念</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图解请</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根据您的具体内容酌情修改。点击输入本栏的具体文字，简明扼要的说明分项内容，此为概念图解，请根据您的具体内容酌情修改。点击输入本栏的具体文字，简明扼要的说明分项内容，此为概念图解，请根据您的具体内容酌情</a:t>
            </a:r>
            <a:r>
              <a:rPr lang="zh-CN" altLang="en-US" sz="1200" kern="0" dirty="0">
                <a:solidFill>
                  <a:sysClr val="windowText" lastClr="000000">
                    <a:lumMod val="75000"/>
                    <a:lumOff val="25000"/>
                  </a:sysClr>
                </a:solidFill>
                <a:latin typeface="微软雅黑" pitchFamily="34" charset="-122"/>
                <a:ea typeface="微软雅黑" pitchFamily="34" charset="-122"/>
                <a:sym typeface="微软雅黑" pitchFamily="34" charset="-122"/>
              </a:rPr>
              <a:t>修改。此为概念图解，请根据您的</a:t>
            </a:r>
            <a:r>
              <a:rPr lang="zh-CN" altLang="en-US" sz="1200" kern="0" dirty="0" smtClean="0">
                <a:solidFill>
                  <a:sysClr val="windowText" lastClr="000000">
                    <a:lumMod val="75000"/>
                    <a:lumOff val="25000"/>
                  </a:sysClr>
                </a:solidFill>
                <a:latin typeface="微软雅黑" pitchFamily="34" charset="-122"/>
                <a:ea typeface="微软雅黑" pitchFamily="34" charset="-122"/>
                <a:sym typeface="微软雅黑" pitchFamily="34" charset="-122"/>
              </a:rPr>
              <a:t>具体</a:t>
            </a:r>
            <a:r>
              <a:rPr lang="zh-CN" altLang="en-US" sz="1200" kern="0" dirty="0">
                <a:solidFill>
                  <a:sysClr val="windowText" lastClr="000000">
                    <a:lumMod val="75000"/>
                    <a:lumOff val="25000"/>
                  </a:sysClr>
                </a:solidFill>
                <a:latin typeface="微软雅黑" pitchFamily="34" charset="-122"/>
                <a:ea typeface="微软雅黑" pitchFamily="34" charset="-122"/>
                <a:sym typeface="微软雅黑" pitchFamily="34" charset="-122"/>
              </a:rPr>
              <a:t>。</a:t>
            </a: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13" name="矩形 12"/>
          <p:cNvSpPr/>
          <p:nvPr/>
        </p:nvSpPr>
        <p:spPr>
          <a:xfrm>
            <a:off x="0" y="5020022"/>
            <a:ext cx="9144000" cy="123478"/>
          </a:xfrm>
          <a:prstGeom prst="rect">
            <a:avLst/>
          </a:prstGeom>
          <a:solidFill>
            <a:srgbClr val="006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8651326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1842"/>
                                            <p:tgtEl>
                                              <p:spTgt spid="8"/>
                                            </p:tgtEl>
                                          </p:cBhvr>
                                        </p:animEffect>
                                      </p:childTnLst>
                                    </p:cTn>
                                  </p:par>
                                </p:childTnLst>
                              </p:cTn>
                            </p:par>
                            <p:par>
                              <p:cTn id="19" fill="hold">
                                <p:stCondLst>
                                  <p:cond delay="3142"/>
                                </p:stCondLst>
                                <p:childTnLst>
                                  <p:par>
                                    <p:cTn id="20" presetID="16" presetClass="entr" presetSubtype="21"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858"/>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300"/>
                                </p:stCondLst>
                                <p:childTnLst>
                                  <p:par>
                                    <p:cTn id="16" presetID="22"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1842"/>
                                            <p:tgtEl>
                                              <p:spTgt spid="8"/>
                                            </p:tgtEl>
                                          </p:cBhvr>
                                        </p:animEffect>
                                      </p:childTnLst>
                                    </p:cTn>
                                  </p:par>
                                </p:childTnLst>
                              </p:cTn>
                            </p:par>
                            <p:par>
                              <p:cTn id="19" fill="hold">
                                <p:stCondLst>
                                  <p:cond delay="3142"/>
                                </p:stCondLst>
                                <p:childTnLst>
                                  <p:par>
                                    <p:cTn id="20" presetID="16" presetClass="entr" presetSubtype="21"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858"/>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3"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15542" y="667220"/>
            <a:ext cx="2480594" cy="2480594"/>
            <a:chOff x="4240335" y="3008435"/>
            <a:chExt cx="3711332" cy="3711332"/>
          </a:xfrm>
        </p:grpSpPr>
        <p:sp>
          <p:nvSpPr>
            <p:cNvPr id="6" name="椭圆 5"/>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228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2334918" y="2041142"/>
                <a:ext cx="2137923" cy="2137923"/>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952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2202" y="1224790"/>
            <a:ext cx="1578842" cy="1326418"/>
          </a:xfrm>
          <a:prstGeom prst="rect">
            <a:avLst/>
          </a:prstGeom>
        </p:spPr>
      </p:pic>
      <p:sp>
        <p:nvSpPr>
          <p:cNvPr id="11" name="TextBox 42"/>
          <p:cNvSpPr txBox="1"/>
          <p:nvPr/>
        </p:nvSpPr>
        <p:spPr>
          <a:xfrm>
            <a:off x="1619672" y="3126732"/>
            <a:ext cx="5972057" cy="623248"/>
          </a:xfrm>
          <a:prstGeom prst="rect">
            <a:avLst/>
          </a:prstGeom>
          <a:noFill/>
        </p:spPr>
        <p:txBody>
          <a:bodyPr wrap="square" lIns="68580" tIns="34290" rIns="68580" bIns="34290" rtlCol="0">
            <a:spAutoFit/>
          </a:bodyPr>
          <a:lstStyle/>
          <a:p>
            <a:pPr lvl="0" algn="ctr">
              <a:defRPr/>
            </a:pPr>
            <a:r>
              <a:rPr lang="zh-CN" altLang="en-US" sz="3600" b="1" kern="0" dirty="0">
                <a:solidFill>
                  <a:schemeClr val="tx1">
                    <a:lumMod val="85000"/>
                    <a:lumOff val="15000"/>
                  </a:schemeClr>
                </a:solidFill>
                <a:latin typeface="微软雅黑" pitchFamily="34" charset="-122"/>
                <a:ea typeface="微软雅黑" pitchFamily="34" charset="-122"/>
              </a:rPr>
              <a:t>单击添加</a:t>
            </a:r>
            <a:r>
              <a:rPr lang="zh-CN" altLang="en-US" sz="3600" b="1" kern="0" dirty="0" smtClean="0">
                <a:solidFill>
                  <a:schemeClr val="tx1">
                    <a:lumMod val="85000"/>
                    <a:lumOff val="15000"/>
                  </a:schemeClr>
                </a:solidFill>
                <a:latin typeface="微软雅黑" pitchFamily="34" charset="-122"/>
                <a:ea typeface="微软雅黑" pitchFamily="34" charset="-122"/>
              </a:rPr>
              <a:t>第三部分标题</a:t>
            </a:r>
            <a:endParaRPr kumimoji="0" lang="zh-CN" altLang="en-US" sz="36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2" name="圆角矩形 11"/>
          <p:cNvSpPr/>
          <p:nvPr/>
        </p:nvSpPr>
        <p:spPr>
          <a:xfrm>
            <a:off x="1897364" y="3838898"/>
            <a:ext cx="5343875" cy="45719"/>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85000"/>
                  <a:lumOff val="15000"/>
                </a:schemeClr>
              </a:solidFill>
              <a:effectLst/>
              <a:uLnTx/>
              <a:uFillTx/>
              <a:latin typeface="微软雅黑"/>
              <a:ea typeface="微软雅黑"/>
              <a:cs typeface="+mn-cs"/>
            </a:endParaRPr>
          </a:p>
        </p:txBody>
      </p:sp>
      <p:sp>
        <p:nvSpPr>
          <p:cNvPr id="13" name="矩形 12"/>
          <p:cNvSpPr/>
          <p:nvPr/>
        </p:nvSpPr>
        <p:spPr>
          <a:xfrm>
            <a:off x="1730214" y="3974018"/>
            <a:ext cx="5665651" cy="253916"/>
          </a:xfrm>
          <a:prstGeom prst="rect">
            <a:avLst/>
          </a:prstGeom>
        </p:spPr>
        <p:txBody>
          <a:bodyPr wrap="square" lIns="68580" tIns="34290" rIns="68580" bIns="34290">
            <a:spAutoFit/>
          </a:bodyPr>
          <a:lstStyle/>
          <a:p>
            <a:pPr lvl="0" algn="ctr">
              <a:defRPr/>
            </a:pPr>
            <a:r>
              <a:rPr kumimoji="0" lang="zh-CN" altLang="en-US" sz="120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在这里输入您副标题内容  </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  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6083869"/>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ircle(in)">
                                      <p:cBhvr>
                                        <p:cTn id="11" dur="1500"/>
                                        <p:tgtEl>
                                          <p:spTgt spid="10"/>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3000"/>
                            </p:stCondLst>
                            <p:childTnLst>
                              <p:par>
                                <p:cTn id="17" presetID="2" presetClass="entr" presetSubtype="2" decel="10000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900" fill="hold"/>
                                        <p:tgtEl>
                                          <p:spTgt spid="11"/>
                                        </p:tgtEl>
                                        <p:attrNameLst>
                                          <p:attrName>ppt_x</p:attrName>
                                        </p:attrNameLst>
                                      </p:cBhvr>
                                      <p:tavLst>
                                        <p:tav tm="0">
                                          <p:val>
                                            <p:strVal val="1+#ppt_w/2"/>
                                          </p:val>
                                        </p:tav>
                                        <p:tav tm="100000">
                                          <p:val>
                                            <p:strVal val="#ppt_x"/>
                                          </p:val>
                                        </p:tav>
                                      </p:tavLst>
                                    </p:anim>
                                    <p:anim calcmode="lin" valueType="num">
                                      <p:cBhvr additive="base">
                                        <p:cTn id="20" dur="9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471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79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2"/>
          <p:cNvGrpSpPr/>
          <p:nvPr/>
        </p:nvGrpSpPr>
        <p:grpSpPr>
          <a:xfrm>
            <a:off x="5963927" y="1625304"/>
            <a:ext cx="2369080" cy="3106686"/>
            <a:chOff x="5963927" y="1351217"/>
            <a:chExt cx="2369080" cy="3106686"/>
          </a:xfrm>
        </p:grpSpPr>
        <p:grpSp>
          <p:nvGrpSpPr>
            <p:cNvPr id="4" name="组合 3"/>
            <p:cNvGrpSpPr/>
            <p:nvPr/>
          </p:nvGrpSpPr>
          <p:grpSpPr>
            <a:xfrm>
              <a:off x="5963927" y="1367912"/>
              <a:ext cx="2369080" cy="3089991"/>
              <a:chOff x="1313863" y="1205784"/>
              <a:chExt cx="3158773" cy="4119987"/>
            </a:xfrm>
          </p:grpSpPr>
          <p:sp>
            <p:nvSpPr>
              <p:cNvPr id="16" name="任意多边形 15"/>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ysClr val="windowText" lastClr="000000">
                  <a:lumMod val="85000"/>
                  <a:lumOff val="15000"/>
                  <a:alpha val="35000"/>
                </a:sysClr>
              </a:solidFill>
              <a:ln w="10795" cap="flat" cmpd="sng" algn="ctr">
                <a:noFill/>
                <a:prstDash val="solid"/>
              </a:ln>
              <a:effectLst>
                <a:softEdge rad="266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圆角矩形 16"/>
              <p:cNvSpPr/>
              <p:nvPr/>
            </p:nvSpPr>
            <p:spPr>
              <a:xfrm rot="18900000">
                <a:off x="1485500" y="1841816"/>
                <a:ext cx="2742312" cy="1582057"/>
              </a:xfrm>
              <a:prstGeom prst="roundRect">
                <a:avLst>
                  <a:gd name="adj" fmla="val 10245"/>
                </a:avLst>
              </a:prstGeom>
              <a:solidFill>
                <a:srgbClr val="228F7A"/>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任意多边形 17"/>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ysClr val="window" lastClr="FFFFFF">
                  <a:lumMod val="9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 name="文本框 39"/>
            <p:cNvSpPr txBox="1"/>
            <p:nvPr/>
          </p:nvSpPr>
          <p:spPr>
            <a:xfrm rot="18900000">
              <a:off x="7248401" y="1351217"/>
              <a:ext cx="345287" cy="577081"/>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1" i="0" u="none" strike="noStrike" kern="0" cap="none" spc="0" normalizeH="0" baseline="0" noProof="0" dirty="0">
                  <a:ln>
                    <a:noFill/>
                  </a:ln>
                  <a:solidFill>
                    <a:sysClr val="windowText" lastClr="000000">
                      <a:lumMod val="75000"/>
                      <a:lumOff val="25000"/>
                    </a:sysClr>
                  </a:solidFill>
                  <a:effectLst/>
                  <a:uLnTx/>
                  <a:uFillTx/>
                </a:rPr>
                <a:t>E</a:t>
              </a:r>
              <a:endParaRPr kumimoji="0" lang="zh-CN" altLang="en-US" sz="3300" b="1" i="0" u="none" strike="noStrike" kern="0" cap="none" spc="0" normalizeH="0" baseline="0" noProof="0" dirty="0">
                <a:ln>
                  <a:noFill/>
                </a:ln>
                <a:solidFill>
                  <a:sysClr val="windowText" lastClr="000000">
                    <a:lumMod val="75000"/>
                    <a:lumOff val="25000"/>
                  </a:sysClr>
                </a:solidFill>
                <a:effectLst/>
                <a:uLnTx/>
                <a:uFillTx/>
              </a:endParaRPr>
            </a:p>
          </p:txBody>
        </p:sp>
        <p:grpSp>
          <p:nvGrpSpPr>
            <p:cNvPr id="6" name="组合 5"/>
            <p:cNvGrpSpPr/>
            <p:nvPr/>
          </p:nvGrpSpPr>
          <p:grpSpPr>
            <a:xfrm rot="18900000">
              <a:off x="6557250" y="2892087"/>
              <a:ext cx="282199" cy="272633"/>
              <a:chOff x="549275" y="533400"/>
              <a:chExt cx="561975" cy="542926"/>
            </a:xfrm>
            <a:solidFill>
              <a:sysClr val="window" lastClr="FFFFFF"/>
            </a:solidFill>
          </p:grpSpPr>
          <p:sp>
            <p:nvSpPr>
              <p:cNvPr id="8"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17"/>
              <p:cNvSpPr>
                <a:spLocks/>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18"/>
              <p:cNvSpPr>
                <a:spLocks/>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19"/>
              <p:cNvSpPr>
                <a:spLocks/>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20"/>
              <p:cNvSpPr>
                <a:spLocks/>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Freeform 21"/>
              <p:cNvSpPr>
                <a:spLocks/>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Freeform 22"/>
              <p:cNvSpPr>
                <a:spLocks/>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7" name="文本框 67"/>
            <p:cNvSpPr txBox="1"/>
            <p:nvPr/>
          </p:nvSpPr>
          <p:spPr>
            <a:xfrm rot="18900000">
              <a:off x="6618617" y="2254205"/>
              <a:ext cx="1074743" cy="601511"/>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简约商务风图表系列</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在此点击输入具体文本内容</a:t>
              </a:r>
            </a:p>
          </p:txBody>
        </p:sp>
      </p:grpSp>
      <p:grpSp>
        <p:nvGrpSpPr>
          <p:cNvPr id="19" name="组合 18"/>
          <p:cNvGrpSpPr/>
          <p:nvPr/>
        </p:nvGrpSpPr>
        <p:grpSpPr>
          <a:xfrm>
            <a:off x="4754252" y="1587204"/>
            <a:ext cx="2369080" cy="3099395"/>
            <a:chOff x="4754252" y="1313117"/>
            <a:chExt cx="2369080" cy="3099395"/>
          </a:xfrm>
        </p:grpSpPr>
        <p:grpSp>
          <p:nvGrpSpPr>
            <p:cNvPr id="20" name="组合 19"/>
            <p:cNvGrpSpPr/>
            <p:nvPr/>
          </p:nvGrpSpPr>
          <p:grpSpPr>
            <a:xfrm>
              <a:off x="4754252" y="1313117"/>
              <a:ext cx="2369080" cy="3099395"/>
              <a:chOff x="4754252" y="1313117"/>
              <a:chExt cx="2369080" cy="3099395"/>
            </a:xfrm>
          </p:grpSpPr>
          <p:grpSp>
            <p:nvGrpSpPr>
              <p:cNvPr id="24" name="组合 23"/>
              <p:cNvGrpSpPr/>
              <p:nvPr/>
            </p:nvGrpSpPr>
            <p:grpSpPr>
              <a:xfrm>
                <a:off x="4754252" y="1322521"/>
                <a:ext cx="2369080" cy="3089991"/>
                <a:chOff x="1313863" y="1205784"/>
                <a:chExt cx="3158773" cy="4119987"/>
              </a:xfrm>
            </p:grpSpPr>
            <p:sp>
              <p:nvSpPr>
                <p:cNvPr id="27" name="任意多边形 2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ysClr val="windowText" lastClr="000000">
                    <a:lumMod val="85000"/>
                    <a:lumOff val="15000"/>
                    <a:alpha val="35000"/>
                  </a:sysClr>
                </a:solidFill>
                <a:ln w="10795" cap="flat" cmpd="sng" algn="ctr">
                  <a:noFill/>
                  <a:prstDash val="solid"/>
                </a:ln>
                <a:effectLst>
                  <a:softEdge rad="266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圆角矩形 27"/>
                <p:cNvSpPr/>
                <p:nvPr/>
              </p:nvSpPr>
              <p:spPr>
                <a:xfrm rot="18900000">
                  <a:off x="1412062" y="1872236"/>
                  <a:ext cx="2828349" cy="1582057"/>
                </a:xfrm>
                <a:prstGeom prst="roundRect">
                  <a:avLst>
                    <a:gd name="adj" fmla="val 10245"/>
                  </a:avLst>
                </a:prstGeom>
                <a:solidFill>
                  <a:srgbClr val="228F7A"/>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任意多边形 2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ysClr val="window" lastClr="FFFFFF">
                    <a:lumMod val="9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5" name="文本框 38"/>
              <p:cNvSpPr txBox="1"/>
              <p:nvPr/>
            </p:nvSpPr>
            <p:spPr>
              <a:xfrm rot="18900000">
                <a:off x="5989556" y="1313117"/>
                <a:ext cx="405400" cy="577081"/>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1" i="0" u="none" strike="noStrike" kern="0" cap="none" spc="0" normalizeH="0" baseline="0" noProof="0" dirty="0">
                    <a:ln>
                      <a:noFill/>
                    </a:ln>
                    <a:solidFill>
                      <a:sysClr val="windowText" lastClr="000000">
                        <a:lumMod val="75000"/>
                        <a:lumOff val="25000"/>
                      </a:sysClr>
                    </a:solidFill>
                    <a:effectLst/>
                    <a:uLnTx/>
                    <a:uFillTx/>
                  </a:rPr>
                  <a:t>D</a:t>
                </a:r>
                <a:endParaRPr kumimoji="0" lang="zh-CN" altLang="en-US" sz="3300" b="1" i="0" u="none" strike="noStrike" kern="0" cap="none" spc="0" normalizeH="0" baseline="0" noProof="0" dirty="0">
                  <a:ln>
                    <a:noFill/>
                  </a:ln>
                  <a:solidFill>
                    <a:sysClr val="windowText" lastClr="000000">
                      <a:lumMod val="75000"/>
                      <a:lumOff val="25000"/>
                    </a:sysClr>
                  </a:solidFill>
                  <a:effectLst/>
                  <a:uLnTx/>
                  <a:uFillTx/>
                </a:endParaRPr>
              </a:p>
            </p:txBody>
          </p:sp>
          <p:sp>
            <p:nvSpPr>
              <p:cNvPr id="26" name="文本框 66"/>
              <p:cNvSpPr txBox="1"/>
              <p:nvPr/>
            </p:nvSpPr>
            <p:spPr>
              <a:xfrm rot="18900000">
                <a:off x="5370624" y="2265139"/>
                <a:ext cx="1074743" cy="601511"/>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简约商务风图表系列</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在此点击输入具体文本内容</a:t>
                </a:r>
              </a:p>
            </p:txBody>
          </p:sp>
        </p:grpSp>
        <p:grpSp>
          <p:nvGrpSpPr>
            <p:cNvPr id="21" name="组合 20"/>
            <p:cNvGrpSpPr/>
            <p:nvPr/>
          </p:nvGrpSpPr>
          <p:grpSpPr>
            <a:xfrm rot="18900000">
              <a:off x="5383836" y="2880384"/>
              <a:ext cx="190662" cy="242402"/>
              <a:chOff x="3290888" y="533400"/>
              <a:chExt cx="427038" cy="542925"/>
            </a:xfrm>
            <a:solidFill>
              <a:sysClr val="window" lastClr="FFFFFF"/>
            </a:solidFill>
          </p:grpSpPr>
          <p:sp>
            <p:nvSpPr>
              <p:cNvPr id="22" name="Freeform 25"/>
              <p:cNvSpPr>
                <a:spLocks/>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grpSp>
        <p:nvGrpSpPr>
          <p:cNvPr id="30" name="组合 29"/>
          <p:cNvGrpSpPr/>
          <p:nvPr/>
        </p:nvGrpSpPr>
        <p:grpSpPr>
          <a:xfrm>
            <a:off x="3542141" y="1587205"/>
            <a:ext cx="2369080" cy="3099394"/>
            <a:chOff x="3542141" y="1313118"/>
            <a:chExt cx="2369080" cy="3099394"/>
          </a:xfrm>
        </p:grpSpPr>
        <p:grpSp>
          <p:nvGrpSpPr>
            <p:cNvPr id="31" name="组合 30"/>
            <p:cNvGrpSpPr/>
            <p:nvPr/>
          </p:nvGrpSpPr>
          <p:grpSpPr>
            <a:xfrm>
              <a:off x="3542141" y="1322521"/>
              <a:ext cx="2369080" cy="3089991"/>
              <a:chOff x="1313863" y="1205784"/>
              <a:chExt cx="3158773" cy="4119987"/>
            </a:xfrm>
          </p:grpSpPr>
          <p:sp>
            <p:nvSpPr>
              <p:cNvPr id="38" name="任意多边形 37"/>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ysClr val="windowText" lastClr="000000">
                  <a:lumMod val="85000"/>
                  <a:lumOff val="15000"/>
                  <a:alpha val="35000"/>
                </a:sysClr>
              </a:solidFill>
              <a:ln w="10795" cap="flat" cmpd="sng" algn="ctr">
                <a:noFill/>
                <a:prstDash val="solid"/>
              </a:ln>
              <a:effectLst>
                <a:softEdge rad="266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圆角矩形 38"/>
              <p:cNvSpPr/>
              <p:nvPr/>
            </p:nvSpPr>
            <p:spPr>
              <a:xfrm rot="18900000">
                <a:off x="1447011" y="1857759"/>
                <a:ext cx="2787404" cy="1582057"/>
              </a:xfrm>
              <a:prstGeom prst="roundRect">
                <a:avLst>
                  <a:gd name="adj" fmla="val 10245"/>
                </a:avLst>
              </a:prstGeom>
              <a:solidFill>
                <a:srgbClr val="228F7A"/>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任意多边形 39"/>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ysClr val="window" lastClr="FFFFFF">
                  <a:lumMod val="9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32" name="文本框 37"/>
            <p:cNvSpPr txBox="1"/>
            <p:nvPr/>
          </p:nvSpPr>
          <p:spPr>
            <a:xfrm rot="18900000">
              <a:off x="4801456" y="1313118"/>
              <a:ext cx="362118" cy="577081"/>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1" i="0" u="none" strike="noStrike" kern="0" cap="none" spc="0" normalizeH="0" baseline="0" noProof="0" dirty="0">
                  <a:ln>
                    <a:noFill/>
                  </a:ln>
                  <a:solidFill>
                    <a:sysClr val="windowText" lastClr="000000">
                      <a:lumMod val="75000"/>
                      <a:lumOff val="25000"/>
                    </a:sysClr>
                  </a:solidFill>
                  <a:effectLst/>
                  <a:uLnTx/>
                  <a:uFillTx/>
                </a:rPr>
                <a:t>C</a:t>
              </a:r>
              <a:endParaRPr kumimoji="0" lang="zh-CN" altLang="en-US" sz="3300" b="1" i="0" u="none" strike="noStrike" kern="0" cap="none" spc="0" normalizeH="0" baseline="0" noProof="0" dirty="0">
                <a:ln>
                  <a:noFill/>
                </a:ln>
                <a:solidFill>
                  <a:sysClr val="windowText" lastClr="000000">
                    <a:lumMod val="75000"/>
                    <a:lumOff val="25000"/>
                  </a:sysClr>
                </a:solidFill>
                <a:effectLst/>
                <a:uLnTx/>
                <a:uFillTx/>
              </a:endParaRPr>
            </a:p>
          </p:txBody>
        </p:sp>
        <p:grpSp>
          <p:nvGrpSpPr>
            <p:cNvPr id="33" name="组合 32"/>
            <p:cNvGrpSpPr/>
            <p:nvPr/>
          </p:nvGrpSpPr>
          <p:grpSpPr>
            <a:xfrm rot="18900000">
              <a:off x="4099391" y="2853127"/>
              <a:ext cx="265444" cy="265443"/>
              <a:chOff x="5821363" y="5846763"/>
              <a:chExt cx="541338" cy="541337"/>
            </a:xfrm>
            <a:solidFill>
              <a:sysClr val="window" lastClr="FFFFFF"/>
            </a:solidFill>
          </p:grpSpPr>
          <p:sp>
            <p:nvSpPr>
              <p:cNvPr id="35"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Rectangle 62"/>
              <p:cNvSpPr>
                <a:spLocks noChangeArrowheads="1"/>
              </p:cNvSpPr>
              <p:nvPr/>
            </p:nvSpPr>
            <p:spPr bwMode="auto">
              <a:xfrm>
                <a:off x="5978526" y="5915025"/>
                <a:ext cx="46038" cy="44450"/>
              </a:xfrm>
              <a:prstGeom prst="rect">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63"/>
              <p:cNvSpPr>
                <a:spLocks/>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4" name="文本框 65"/>
            <p:cNvSpPr txBox="1"/>
            <p:nvPr/>
          </p:nvSpPr>
          <p:spPr>
            <a:xfrm rot="18900000">
              <a:off x="4170282" y="2243547"/>
              <a:ext cx="1074743" cy="601511"/>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简约商务风图表系列</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在此点击输入具体文本内容</a:t>
              </a:r>
            </a:p>
          </p:txBody>
        </p:sp>
      </p:grpSp>
      <p:grpSp>
        <p:nvGrpSpPr>
          <p:cNvPr id="41" name="组合 40"/>
          <p:cNvGrpSpPr/>
          <p:nvPr/>
        </p:nvGrpSpPr>
        <p:grpSpPr>
          <a:xfrm>
            <a:off x="2330030" y="1587206"/>
            <a:ext cx="2369080" cy="3099393"/>
            <a:chOff x="2330030" y="1313119"/>
            <a:chExt cx="2369080" cy="3099393"/>
          </a:xfrm>
        </p:grpSpPr>
        <p:grpSp>
          <p:nvGrpSpPr>
            <p:cNvPr id="42" name="组合 41"/>
            <p:cNvGrpSpPr/>
            <p:nvPr/>
          </p:nvGrpSpPr>
          <p:grpSpPr>
            <a:xfrm>
              <a:off x="2330030" y="1322521"/>
              <a:ext cx="2369080" cy="3089991"/>
              <a:chOff x="1313863" y="1205784"/>
              <a:chExt cx="3158773" cy="4119987"/>
            </a:xfrm>
          </p:grpSpPr>
          <p:sp>
            <p:nvSpPr>
              <p:cNvPr id="49" name="任意多边形 48"/>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ysClr val="windowText" lastClr="000000">
                  <a:lumMod val="85000"/>
                  <a:lumOff val="15000"/>
                  <a:alpha val="35000"/>
                </a:sysClr>
              </a:solidFill>
              <a:ln w="10795" cap="flat" cmpd="sng" algn="ctr">
                <a:noFill/>
                <a:prstDash val="solid"/>
              </a:ln>
              <a:effectLst>
                <a:softEdge rad="266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圆角矩形 49"/>
              <p:cNvSpPr/>
              <p:nvPr/>
            </p:nvSpPr>
            <p:spPr>
              <a:xfrm rot="18900000">
                <a:off x="1403031" y="1875976"/>
                <a:ext cx="2838930" cy="1582057"/>
              </a:xfrm>
              <a:prstGeom prst="roundRect">
                <a:avLst>
                  <a:gd name="adj" fmla="val 10245"/>
                </a:avLst>
              </a:prstGeom>
              <a:solidFill>
                <a:srgbClr val="228F7A"/>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任意多边形 50"/>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ysClr val="window" lastClr="FFFFFF">
                  <a:lumMod val="9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43" name="文本框 36"/>
            <p:cNvSpPr txBox="1"/>
            <p:nvPr/>
          </p:nvSpPr>
          <p:spPr>
            <a:xfrm rot="18900000">
              <a:off x="3585104" y="1313119"/>
              <a:ext cx="375344" cy="577081"/>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1" i="0" u="none" strike="noStrike" kern="0" cap="none" spc="0" normalizeH="0" baseline="0" noProof="0" dirty="0">
                  <a:ln>
                    <a:noFill/>
                  </a:ln>
                  <a:solidFill>
                    <a:sysClr val="windowText" lastClr="000000">
                      <a:lumMod val="75000"/>
                      <a:lumOff val="25000"/>
                    </a:sysClr>
                  </a:solidFill>
                  <a:effectLst/>
                  <a:uLnTx/>
                  <a:uFillTx/>
                </a:rPr>
                <a:t>B</a:t>
              </a:r>
              <a:endParaRPr kumimoji="0" lang="zh-CN" altLang="en-US" sz="3300" b="1" i="0" u="none" strike="noStrike" kern="0" cap="none" spc="0" normalizeH="0" baseline="0" noProof="0" dirty="0">
                <a:ln>
                  <a:noFill/>
                </a:ln>
                <a:solidFill>
                  <a:sysClr val="windowText" lastClr="000000">
                    <a:lumMod val="75000"/>
                    <a:lumOff val="25000"/>
                  </a:sysClr>
                </a:solidFill>
                <a:effectLst/>
                <a:uLnTx/>
                <a:uFillTx/>
              </a:endParaRPr>
            </a:p>
          </p:txBody>
        </p:sp>
        <p:grpSp>
          <p:nvGrpSpPr>
            <p:cNvPr id="44" name="组合 43"/>
            <p:cNvGrpSpPr/>
            <p:nvPr/>
          </p:nvGrpSpPr>
          <p:grpSpPr>
            <a:xfrm rot="18900000">
              <a:off x="2872599" y="2814967"/>
              <a:ext cx="316809" cy="290719"/>
              <a:chOff x="3222625" y="3211513"/>
              <a:chExt cx="539750" cy="495300"/>
            </a:xfrm>
            <a:solidFill>
              <a:sysClr val="window" lastClr="FFFFFF"/>
            </a:solidFill>
          </p:grpSpPr>
          <p:sp>
            <p:nvSpPr>
              <p:cNvPr id="46"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Oval 43"/>
              <p:cNvSpPr>
                <a:spLocks noChangeArrowheads="1"/>
              </p:cNvSpPr>
              <p:nvPr/>
            </p:nvSpPr>
            <p:spPr bwMode="auto">
              <a:xfrm>
                <a:off x="3379788" y="3302000"/>
                <a:ext cx="90488" cy="90488"/>
              </a:xfrm>
              <a:prstGeom prst="ellipse">
                <a:avLst/>
              </a:pr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5" name="文本框 64"/>
            <p:cNvSpPr txBox="1"/>
            <p:nvPr/>
          </p:nvSpPr>
          <p:spPr>
            <a:xfrm rot="18900000">
              <a:off x="3008672" y="2167401"/>
              <a:ext cx="1074743" cy="601511"/>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简约商务风图表系列</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在此点击输入具体文本内容</a:t>
              </a:r>
            </a:p>
          </p:txBody>
        </p:sp>
      </p:grpSp>
      <p:grpSp>
        <p:nvGrpSpPr>
          <p:cNvPr id="52" name="组合 51"/>
          <p:cNvGrpSpPr/>
          <p:nvPr/>
        </p:nvGrpSpPr>
        <p:grpSpPr>
          <a:xfrm>
            <a:off x="1117919" y="1587207"/>
            <a:ext cx="2369080" cy="3099392"/>
            <a:chOff x="1117919" y="1313120"/>
            <a:chExt cx="2369080" cy="3099392"/>
          </a:xfrm>
        </p:grpSpPr>
        <p:grpSp>
          <p:nvGrpSpPr>
            <p:cNvPr id="53" name="组合 52"/>
            <p:cNvGrpSpPr/>
            <p:nvPr/>
          </p:nvGrpSpPr>
          <p:grpSpPr>
            <a:xfrm>
              <a:off x="1117919" y="1322521"/>
              <a:ext cx="2369080" cy="3089991"/>
              <a:chOff x="1313863" y="1205784"/>
              <a:chExt cx="3158773" cy="4119987"/>
            </a:xfrm>
          </p:grpSpPr>
          <p:sp>
            <p:nvSpPr>
              <p:cNvPr id="60" name="任意多边形 59"/>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ysClr val="windowText" lastClr="000000">
                  <a:lumMod val="85000"/>
                  <a:lumOff val="15000"/>
                  <a:alpha val="35000"/>
                </a:sysClr>
              </a:solidFill>
              <a:ln w="10795" cap="flat" cmpd="sng" algn="ctr">
                <a:noFill/>
                <a:prstDash val="solid"/>
              </a:ln>
              <a:effectLst>
                <a:softEdge rad="2667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1" name="圆角矩形 60"/>
              <p:cNvSpPr/>
              <p:nvPr/>
            </p:nvSpPr>
            <p:spPr>
              <a:xfrm rot="18900000">
                <a:off x="1404860" y="1875219"/>
                <a:ext cx="2836786" cy="1582057"/>
              </a:xfrm>
              <a:prstGeom prst="roundRect">
                <a:avLst>
                  <a:gd name="adj" fmla="val 10245"/>
                </a:avLst>
              </a:prstGeom>
              <a:solidFill>
                <a:srgbClr val="228F7A"/>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任意多边形 61"/>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ysClr val="window" lastClr="FFFFFF">
                  <a:lumMod val="95000"/>
                </a:sysClr>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4" name="文本框 35"/>
            <p:cNvSpPr txBox="1"/>
            <p:nvPr/>
          </p:nvSpPr>
          <p:spPr>
            <a:xfrm rot="18900000">
              <a:off x="2365746" y="1313120"/>
              <a:ext cx="394580" cy="577081"/>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1" i="0" u="none" strike="noStrike" kern="0" cap="none" spc="0" normalizeH="0" baseline="0" noProof="0" dirty="0">
                  <a:ln>
                    <a:noFill/>
                  </a:ln>
                  <a:solidFill>
                    <a:sysClr val="windowText" lastClr="000000">
                      <a:lumMod val="75000"/>
                      <a:lumOff val="25000"/>
                    </a:sysClr>
                  </a:solidFill>
                  <a:effectLst/>
                  <a:uLnTx/>
                  <a:uFillTx/>
                </a:rPr>
                <a:t>A</a:t>
              </a:r>
              <a:endParaRPr kumimoji="0" lang="zh-CN" altLang="en-US" sz="3300" b="1" i="0" u="none" strike="noStrike" kern="0" cap="none" spc="0" normalizeH="0" baseline="0" noProof="0" dirty="0">
                <a:ln>
                  <a:noFill/>
                </a:ln>
                <a:solidFill>
                  <a:sysClr val="windowText" lastClr="000000">
                    <a:lumMod val="75000"/>
                    <a:lumOff val="25000"/>
                  </a:sysClr>
                </a:solidFill>
                <a:effectLst/>
                <a:uLnTx/>
                <a:uFillTx/>
              </a:endParaRPr>
            </a:p>
          </p:txBody>
        </p:sp>
        <p:grpSp>
          <p:nvGrpSpPr>
            <p:cNvPr id="55" name="组合 54"/>
            <p:cNvGrpSpPr/>
            <p:nvPr/>
          </p:nvGrpSpPr>
          <p:grpSpPr>
            <a:xfrm>
              <a:off x="1552228" y="2722191"/>
              <a:ext cx="311277" cy="311276"/>
              <a:chOff x="4549775" y="536575"/>
              <a:chExt cx="539751" cy="539750"/>
            </a:xfrm>
          </p:grpSpPr>
          <p:sp>
            <p:nvSpPr>
              <p:cNvPr id="57" name="Freeform 53"/>
              <p:cNvSpPr>
                <a:spLocks/>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54"/>
              <p:cNvSpPr>
                <a:spLocks/>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55"/>
              <p:cNvSpPr>
                <a:spLocks/>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6" name="文本框 63"/>
            <p:cNvSpPr txBox="1"/>
            <p:nvPr/>
          </p:nvSpPr>
          <p:spPr>
            <a:xfrm rot="18900000">
              <a:off x="1655579" y="2151683"/>
              <a:ext cx="1074743" cy="534955"/>
            </a:xfrm>
            <a:prstGeom prst="rect">
              <a:avLst/>
            </a:prstGeom>
            <a:noFill/>
          </p:spPr>
          <p:txBody>
            <a:bodyPr wrap="square" lIns="68580" tIns="34290" rIns="68580" bIns="34290"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简约商务风图表系列</a:t>
              </a:r>
              <a:endParaRPr kumimoji="0" lang="en-US" altLang="zh-CN"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 在此点击输入具体文本内容</a:t>
              </a:r>
            </a:p>
          </p:txBody>
        </p:sp>
      </p:grpSp>
      <p:sp>
        <p:nvSpPr>
          <p:cNvPr id="63" name="矩形 62"/>
          <p:cNvSpPr>
            <a:spLocks noChangeArrowheads="1"/>
          </p:cNvSpPr>
          <p:nvPr/>
        </p:nvSpPr>
        <p:spPr bwMode="auto">
          <a:xfrm>
            <a:off x="683568" y="4033976"/>
            <a:ext cx="795976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点击添加文字内容信息点击添加文字内容信息点击添加文字内容信息点击添加文字内容信息点击添加文字内容信息点击添加文字内容信息点击添加文字内容信息点击添加文字内容信息点击添加文字内容</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信息</a:t>
            </a:r>
            <a:r>
              <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rPr>
              <a:t>点击添加文字内容信息点击添加文字内容信息点击</a:t>
            </a:r>
            <a:r>
              <a:rPr kumimoji="0" lang="zh-CN" altLang="en-US" sz="105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添加。</a:t>
            </a:r>
            <a:endParaRPr kumimoji="0" lang="zh-CN" altLang="en-US" sz="1050" b="0"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52" presetClass="entr" presetSubtype="0"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Scale>
                                      <p:cBhvr>
                                        <p:cTn id="12"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2"/>
                                        </p:tgtEl>
                                        <p:attrNameLst>
                                          <p:attrName>ppt_x</p:attrName>
                                          <p:attrName>ppt_y</p:attrName>
                                        </p:attrNameLst>
                                      </p:cBhvr>
                                    </p:animMotion>
                                    <p:animEffect transition="in" filter="fade">
                                      <p:cBhvr>
                                        <p:cTn id="14" dur="1000"/>
                                        <p:tgtEl>
                                          <p:spTgt spid="52"/>
                                        </p:tgtEl>
                                      </p:cBhvr>
                                    </p:animEffect>
                                  </p:childTnLst>
                                </p:cTn>
                              </p:par>
                            </p:childTnLst>
                          </p:cTn>
                        </p:par>
                        <p:par>
                          <p:cTn id="15" fill="hold">
                            <p:stCondLst>
                              <p:cond delay="2710"/>
                            </p:stCondLst>
                            <p:childTnLst>
                              <p:par>
                                <p:cTn id="16" presetID="52" presetClass="entr" presetSubtype="0"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Scale>
                                      <p:cBhvr>
                                        <p:cTn id="18"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41"/>
                                        </p:tgtEl>
                                        <p:attrNameLst>
                                          <p:attrName>ppt_x</p:attrName>
                                          <p:attrName>ppt_y</p:attrName>
                                        </p:attrNameLst>
                                      </p:cBhvr>
                                    </p:animMotion>
                                    <p:animEffect transition="in" filter="fade">
                                      <p:cBhvr>
                                        <p:cTn id="20" dur="1000"/>
                                        <p:tgtEl>
                                          <p:spTgt spid="41"/>
                                        </p:tgtEl>
                                      </p:cBhvr>
                                    </p:animEffect>
                                  </p:childTnLst>
                                </p:cTn>
                              </p:par>
                            </p:childTnLst>
                          </p:cTn>
                        </p:par>
                        <p:par>
                          <p:cTn id="21" fill="hold">
                            <p:stCondLst>
                              <p:cond delay="3710"/>
                            </p:stCondLst>
                            <p:childTnLst>
                              <p:par>
                                <p:cTn id="22" presetID="52"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Scale>
                                      <p:cBhvr>
                                        <p:cTn id="24"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0"/>
                                        </p:tgtEl>
                                        <p:attrNameLst>
                                          <p:attrName>ppt_x</p:attrName>
                                          <p:attrName>ppt_y</p:attrName>
                                        </p:attrNameLst>
                                      </p:cBhvr>
                                    </p:animMotion>
                                    <p:animEffect transition="in" filter="fade">
                                      <p:cBhvr>
                                        <p:cTn id="26" dur="1000"/>
                                        <p:tgtEl>
                                          <p:spTgt spid="30"/>
                                        </p:tgtEl>
                                      </p:cBhvr>
                                    </p:animEffect>
                                  </p:childTnLst>
                                </p:cTn>
                              </p:par>
                            </p:childTnLst>
                          </p:cTn>
                        </p:par>
                        <p:par>
                          <p:cTn id="27" fill="hold">
                            <p:stCondLst>
                              <p:cond delay="4710"/>
                            </p:stCondLst>
                            <p:childTnLst>
                              <p:par>
                                <p:cTn id="28" presetID="52" presetClass="entr" presetSubtype="0"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Scale>
                                      <p:cBhvr>
                                        <p:cTn id="3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9"/>
                                        </p:tgtEl>
                                        <p:attrNameLst>
                                          <p:attrName>ppt_x</p:attrName>
                                          <p:attrName>ppt_y</p:attrName>
                                        </p:attrNameLst>
                                      </p:cBhvr>
                                    </p:animMotion>
                                    <p:animEffect transition="in" filter="fade">
                                      <p:cBhvr>
                                        <p:cTn id="32" dur="1000"/>
                                        <p:tgtEl>
                                          <p:spTgt spid="19"/>
                                        </p:tgtEl>
                                      </p:cBhvr>
                                    </p:animEffect>
                                  </p:childTnLst>
                                </p:cTn>
                              </p:par>
                            </p:childTnLst>
                          </p:cTn>
                        </p:par>
                        <p:par>
                          <p:cTn id="33" fill="hold">
                            <p:stCondLst>
                              <p:cond delay="5710"/>
                            </p:stCondLst>
                            <p:childTnLst>
                              <p:par>
                                <p:cTn id="34" presetID="52"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Scale>
                                      <p:cBhvr>
                                        <p:cTn id="36"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
                                        </p:tgtEl>
                                        <p:attrNameLst>
                                          <p:attrName>ppt_x</p:attrName>
                                          <p:attrName>ppt_y</p:attrName>
                                        </p:attrNameLst>
                                      </p:cBhvr>
                                    </p:animMotion>
                                    <p:animEffect transition="in" filter="fade">
                                      <p:cBhvr>
                                        <p:cTn id="38" dur="1000"/>
                                        <p:tgtEl>
                                          <p:spTgt spid="3"/>
                                        </p:tgtEl>
                                      </p:cBhvr>
                                    </p:animEffect>
                                  </p:childTnLst>
                                </p:cTn>
                              </p:par>
                            </p:childTnLst>
                          </p:cTn>
                        </p:par>
                        <p:par>
                          <p:cTn id="39" fill="hold">
                            <p:stCondLst>
                              <p:cond delay="6710"/>
                            </p:stCondLst>
                            <p:childTnLst>
                              <p:par>
                                <p:cTn id="40" presetID="42" presetClass="entr" presetSubtype="0" fill="hold" grpId="0" nodeType="afterEffect">
                                  <p:stCondLst>
                                    <p:cond delay="0"/>
                                  </p:stCondLst>
                                  <p:childTnLst>
                                    <p:set>
                                      <p:cBhvr>
                                        <p:cTn id="41" dur="1" fill="hold">
                                          <p:stCondLst>
                                            <p:cond delay="0"/>
                                          </p:stCondLst>
                                        </p:cTn>
                                        <p:tgtEl>
                                          <p:spTgt spid="63"/>
                                        </p:tgtEl>
                                        <p:attrNameLst>
                                          <p:attrName>style.visibility</p:attrName>
                                        </p:attrNameLst>
                                      </p:cBhvr>
                                      <p:to>
                                        <p:strVal val="visible"/>
                                      </p:to>
                                    </p:set>
                                    <p:animEffect transition="in" filter="fade">
                                      <p:cBhvr>
                                        <p:cTn id="42" dur="1000"/>
                                        <p:tgtEl>
                                          <p:spTgt spid="63"/>
                                        </p:tgtEl>
                                      </p:cBhvr>
                                    </p:animEffect>
                                    <p:anim calcmode="lin" valueType="num">
                                      <p:cBhvr>
                                        <p:cTn id="43" dur="1000" fill="hold"/>
                                        <p:tgtEl>
                                          <p:spTgt spid="63"/>
                                        </p:tgtEl>
                                        <p:attrNameLst>
                                          <p:attrName>ppt_x</p:attrName>
                                        </p:attrNameLst>
                                      </p:cBhvr>
                                      <p:tavLst>
                                        <p:tav tm="0">
                                          <p:val>
                                            <p:strVal val="#ppt_x"/>
                                          </p:val>
                                        </p:tav>
                                        <p:tav tm="100000">
                                          <p:val>
                                            <p:strVal val="#ppt_x"/>
                                          </p:val>
                                        </p:tav>
                                      </p:tavLst>
                                    </p:anim>
                                    <p:anim calcmode="lin" valueType="num">
                                      <p:cBhvr>
                                        <p:cTn id="44"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2"/>
          <p:cNvGrpSpPr/>
          <p:nvPr/>
        </p:nvGrpSpPr>
        <p:grpSpPr>
          <a:xfrm>
            <a:off x="3464719" y="1775079"/>
            <a:ext cx="1197769" cy="1197769"/>
            <a:chOff x="3464719" y="1752537"/>
            <a:chExt cx="1197769" cy="1197769"/>
          </a:xfrm>
        </p:grpSpPr>
        <p:sp>
          <p:nvSpPr>
            <p:cNvPr id="4" name="椭圆 20"/>
            <p:cNvSpPr>
              <a:spLocks noChangeArrowheads="1"/>
            </p:cNvSpPr>
            <p:nvPr/>
          </p:nvSpPr>
          <p:spPr bwMode="auto">
            <a:xfrm>
              <a:off x="3464719" y="1752537"/>
              <a:ext cx="1197769" cy="1197769"/>
            </a:xfrm>
            <a:prstGeom prst="ellipse">
              <a:avLst/>
            </a:prstGeom>
            <a:solidFill>
              <a:srgbClr val="00625B">
                <a:alpha val="38039"/>
              </a:srgbClr>
            </a:solidFill>
            <a:ln>
              <a:noFill/>
            </a:ln>
          </p:spPr>
          <p:txBody>
            <a:bodyPr lIns="68580" tIns="34290" rIns="68580" bIns="34290" anchor="ctr"/>
            <a:lstStyle/>
            <a:p>
              <a:pPr algn="ctr" eaLnBrk="1" hangingPunct="1"/>
              <a:endParaRPr lang="zh-CN" altLang="en-US" sz="2100" b="1">
                <a:solidFill>
                  <a:schemeClr val="bg1"/>
                </a:solidFill>
                <a:latin typeface="微软雅黑" pitchFamily="34" charset="-122"/>
                <a:ea typeface="微软雅黑" pitchFamily="34" charset="-122"/>
              </a:endParaRPr>
            </a:p>
          </p:txBody>
        </p:sp>
        <p:sp>
          <p:nvSpPr>
            <p:cNvPr id="5" name="椭圆 21"/>
            <p:cNvSpPr>
              <a:spLocks noChangeArrowheads="1"/>
            </p:cNvSpPr>
            <p:nvPr/>
          </p:nvSpPr>
          <p:spPr bwMode="auto">
            <a:xfrm>
              <a:off x="3552825" y="1854931"/>
              <a:ext cx="1021556" cy="1020365"/>
            </a:xfrm>
            <a:prstGeom prst="ellipse">
              <a:avLst/>
            </a:prstGeom>
            <a:solidFill>
              <a:srgbClr val="228F7A"/>
            </a:solidFill>
            <a:ln>
              <a:noFill/>
            </a:ln>
          </p:spPr>
          <p:txBody>
            <a:bodyPr lIns="68580" tIns="34290" rIns="68580" bIns="34290" anchor="ctr"/>
            <a:lstStyle/>
            <a:p>
              <a:pPr algn="ctr" eaLnBrk="1" hangingPunct="1"/>
              <a:r>
                <a:rPr lang="en-US" altLang="zh-CN" sz="2100" b="1" dirty="0">
                  <a:solidFill>
                    <a:schemeClr val="bg1"/>
                  </a:solidFill>
                  <a:latin typeface="微软雅黑" pitchFamily="34" charset="-122"/>
                  <a:ea typeface="微软雅黑" pitchFamily="34" charset="-122"/>
                </a:rPr>
                <a:t>50%</a:t>
              </a:r>
              <a:endParaRPr lang="zh-CN" altLang="en-US" sz="2100" b="1" dirty="0">
                <a:solidFill>
                  <a:schemeClr val="bg1"/>
                </a:solidFill>
                <a:latin typeface="微软雅黑" pitchFamily="34" charset="-122"/>
                <a:ea typeface="微软雅黑" pitchFamily="34" charset="-122"/>
              </a:endParaRPr>
            </a:p>
          </p:txBody>
        </p:sp>
      </p:grpSp>
      <p:grpSp>
        <p:nvGrpSpPr>
          <p:cNvPr id="6" name="组合 5"/>
          <p:cNvGrpSpPr/>
          <p:nvPr/>
        </p:nvGrpSpPr>
        <p:grpSpPr>
          <a:xfrm>
            <a:off x="783431" y="2318004"/>
            <a:ext cx="1139429" cy="1139428"/>
            <a:chOff x="783431" y="2295462"/>
            <a:chExt cx="1139429" cy="1139428"/>
          </a:xfrm>
        </p:grpSpPr>
        <p:sp>
          <p:nvSpPr>
            <p:cNvPr id="7" name="椭圆 24"/>
            <p:cNvSpPr>
              <a:spLocks noChangeArrowheads="1"/>
            </p:cNvSpPr>
            <p:nvPr/>
          </p:nvSpPr>
          <p:spPr bwMode="auto">
            <a:xfrm>
              <a:off x="783431" y="2295462"/>
              <a:ext cx="1139429" cy="1139428"/>
            </a:xfrm>
            <a:prstGeom prst="ellipse">
              <a:avLst/>
            </a:prstGeom>
            <a:solidFill>
              <a:srgbClr val="00625B">
                <a:alpha val="38823"/>
              </a:srgbClr>
            </a:solidFill>
            <a:ln>
              <a:noFill/>
            </a:ln>
          </p:spPr>
          <p:txBody>
            <a:bodyPr lIns="68580" tIns="34290" rIns="68580" bIns="34290" anchor="ctr"/>
            <a:lstStyle/>
            <a:p>
              <a:pPr algn="ctr" eaLnBrk="1" hangingPunct="1"/>
              <a:endParaRPr lang="zh-CN" altLang="en-US" sz="2100" b="1">
                <a:solidFill>
                  <a:schemeClr val="bg1"/>
                </a:solidFill>
                <a:latin typeface="微软雅黑" pitchFamily="34" charset="-122"/>
                <a:ea typeface="微软雅黑" pitchFamily="34" charset="-122"/>
              </a:endParaRPr>
            </a:p>
          </p:txBody>
        </p:sp>
        <p:sp>
          <p:nvSpPr>
            <p:cNvPr id="8" name="椭圆 25"/>
            <p:cNvSpPr>
              <a:spLocks noChangeArrowheads="1"/>
            </p:cNvSpPr>
            <p:nvPr/>
          </p:nvSpPr>
          <p:spPr bwMode="auto">
            <a:xfrm>
              <a:off x="841773" y="2364518"/>
              <a:ext cx="1021556" cy="1021556"/>
            </a:xfrm>
            <a:prstGeom prst="ellipse">
              <a:avLst/>
            </a:prstGeom>
            <a:solidFill>
              <a:srgbClr val="228F7A"/>
            </a:solidFill>
            <a:ln>
              <a:noFill/>
            </a:ln>
          </p:spPr>
          <p:txBody>
            <a:bodyPr lIns="68580" tIns="34290" rIns="68580" bIns="34290" anchor="ctr"/>
            <a:lstStyle/>
            <a:p>
              <a:pPr algn="ctr" eaLnBrk="1" hangingPunct="1"/>
              <a:r>
                <a:rPr lang="en-US" altLang="zh-CN" sz="2100" b="1">
                  <a:solidFill>
                    <a:schemeClr val="bg1"/>
                  </a:solidFill>
                  <a:latin typeface="微软雅黑" pitchFamily="34" charset="-122"/>
                  <a:ea typeface="微软雅黑" pitchFamily="34" charset="-122"/>
                </a:rPr>
                <a:t>10%</a:t>
              </a:r>
              <a:endParaRPr lang="zh-CN" altLang="en-US" sz="2100" b="1">
                <a:solidFill>
                  <a:schemeClr val="bg1"/>
                </a:solidFill>
                <a:latin typeface="微软雅黑" pitchFamily="34" charset="-122"/>
                <a:ea typeface="微软雅黑" pitchFamily="34" charset="-122"/>
              </a:endParaRPr>
            </a:p>
          </p:txBody>
        </p:sp>
      </p:grpSp>
      <p:grpSp>
        <p:nvGrpSpPr>
          <p:cNvPr id="9" name="组合 8"/>
          <p:cNvGrpSpPr/>
          <p:nvPr/>
        </p:nvGrpSpPr>
        <p:grpSpPr>
          <a:xfrm>
            <a:off x="1695450" y="1956053"/>
            <a:ext cx="1178719" cy="1179909"/>
            <a:chOff x="1695450" y="1933511"/>
            <a:chExt cx="1178719" cy="1179909"/>
          </a:xfrm>
        </p:grpSpPr>
        <p:sp>
          <p:nvSpPr>
            <p:cNvPr id="11" name="椭圆 23"/>
            <p:cNvSpPr>
              <a:spLocks noChangeArrowheads="1"/>
            </p:cNvSpPr>
            <p:nvPr/>
          </p:nvSpPr>
          <p:spPr bwMode="auto">
            <a:xfrm>
              <a:off x="1695450" y="1933511"/>
              <a:ext cx="1178719" cy="1179909"/>
            </a:xfrm>
            <a:prstGeom prst="ellipse">
              <a:avLst/>
            </a:prstGeom>
            <a:solidFill>
              <a:srgbClr val="00625B">
                <a:alpha val="38039"/>
              </a:srgbClr>
            </a:solidFill>
            <a:ln>
              <a:noFill/>
            </a:ln>
          </p:spPr>
          <p:txBody>
            <a:bodyPr lIns="68580" tIns="34290" rIns="68580" bIns="34290" anchor="ctr"/>
            <a:lstStyle/>
            <a:p>
              <a:pPr algn="ctr" eaLnBrk="1" hangingPunct="1"/>
              <a:endParaRPr lang="zh-CN" altLang="en-US" sz="2100" b="1">
                <a:solidFill>
                  <a:schemeClr val="bg1"/>
                </a:solidFill>
                <a:latin typeface="微软雅黑" pitchFamily="34" charset="-122"/>
                <a:ea typeface="微软雅黑" pitchFamily="34" charset="-122"/>
              </a:endParaRPr>
            </a:p>
          </p:txBody>
        </p:sp>
        <p:sp>
          <p:nvSpPr>
            <p:cNvPr id="12" name="椭圆 26"/>
            <p:cNvSpPr>
              <a:spLocks noChangeArrowheads="1"/>
            </p:cNvSpPr>
            <p:nvPr/>
          </p:nvSpPr>
          <p:spPr bwMode="auto">
            <a:xfrm>
              <a:off x="1763317" y="2020427"/>
              <a:ext cx="1021556" cy="1021556"/>
            </a:xfrm>
            <a:prstGeom prst="ellipse">
              <a:avLst/>
            </a:prstGeom>
            <a:solidFill>
              <a:srgbClr val="228F7A"/>
            </a:solidFill>
            <a:ln>
              <a:noFill/>
            </a:ln>
          </p:spPr>
          <p:txBody>
            <a:bodyPr lIns="68580" tIns="34290" rIns="68580" bIns="34290" anchor="ctr"/>
            <a:lstStyle/>
            <a:p>
              <a:pPr algn="ctr" eaLnBrk="1" hangingPunct="1"/>
              <a:r>
                <a:rPr lang="en-US" altLang="zh-CN" sz="2100" b="1">
                  <a:solidFill>
                    <a:schemeClr val="bg1"/>
                  </a:solidFill>
                  <a:latin typeface="微软雅黑" pitchFamily="34" charset="-122"/>
                  <a:ea typeface="微软雅黑" pitchFamily="34" charset="-122"/>
                </a:rPr>
                <a:t>20%</a:t>
              </a:r>
              <a:endParaRPr lang="zh-CN" altLang="en-US" sz="2100" b="1">
                <a:solidFill>
                  <a:schemeClr val="bg1"/>
                </a:solidFill>
                <a:latin typeface="微软雅黑" pitchFamily="34" charset="-122"/>
                <a:ea typeface="微软雅黑" pitchFamily="34" charset="-122"/>
              </a:endParaRPr>
            </a:p>
          </p:txBody>
        </p:sp>
      </p:grpSp>
      <p:grpSp>
        <p:nvGrpSpPr>
          <p:cNvPr id="13" name="组合 12"/>
          <p:cNvGrpSpPr/>
          <p:nvPr/>
        </p:nvGrpSpPr>
        <p:grpSpPr>
          <a:xfrm>
            <a:off x="2625328" y="2282285"/>
            <a:ext cx="1162050" cy="1160859"/>
            <a:chOff x="2625328" y="2259743"/>
            <a:chExt cx="1162050" cy="1160859"/>
          </a:xfrm>
        </p:grpSpPr>
        <p:sp>
          <p:nvSpPr>
            <p:cNvPr id="14" name="椭圆 22"/>
            <p:cNvSpPr>
              <a:spLocks noChangeArrowheads="1"/>
            </p:cNvSpPr>
            <p:nvPr/>
          </p:nvSpPr>
          <p:spPr bwMode="auto">
            <a:xfrm>
              <a:off x="2625328" y="2259743"/>
              <a:ext cx="1162050" cy="1160859"/>
            </a:xfrm>
            <a:prstGeom prst="ellipse">
              <a:avLst/>
            </a:prstGeom>
            <a:solidFill>
              <a:srgbClr val="00625B">
                <a:alpha val="38823"/>
              </a:srgbClr>
            </a:solidFill>
            <a:ln>
              <a:noFill/>
            </a:ln>
          </p:spPr>
          <p:txBody>
            <a:bodyPr lIns="68580" tIns="34290" rIns="68580" bIns="34290" anchor="ctr"/>
            <a:lstStyle/>
            <a:p>
              <a:pPr algn="ctr" eaLnBrk="1" hangingPunct="1"/>
              <a:endParaRPr lang="zh-CN" altLang="en-US" sz="2100" b="1">
                <a:solidFill>
                  <a:schemeClr val="bg1"/>
                </a:solidFill>
                <a:latin typeface="微软雅黑" pitchFamily="34" charset="-122"/>
                <a:ea typeface="微软雅黑" pitchFamily="34" charset="-122"/>
              </a:endParaRPr>
            </a:p>
          </p:txBody>
        </p:sp>
        <p:sp>
          <p:nvSpPr>
            <p:cNvPr id="15" name="椭圆 27"/>
            <p:cNvSpPr>
              <a:spLocks noChangeArrowheads="1"/>
            </p:cNvSpPr>
            <p:nvPr/>
          </p:nvSpPr>
          <p:spPr bwMode="auto">
            <a:xfrm>
              <a:off x="2707482" y="2329989"/>
              <a:ext cx="1021556" cy="1020366"/>
            </a:xfrm>
            <a:prstGeom prst="ellipse">
              <a:avLst/>
            </a:prstGeom>
            <a:solidFill>
              <a:srgbClr val="228F7A"/>
            </a:solidFill>
            <a:ln>
              <a:noFill/>
            </a:ln>
          </p:spPr>
          <p:txBody>
            <a:bodyPr lIns="68580" tIns="34290" rIns="68580" bIns="34290" anchor="ctr"/>
            <a:lstStyle/>
            <a:p>
              <a:pPr algn="ctr" eaLnBrk="1" hangingPunct="1"/>
              <a:r>
                <a:rPr lang="en-US" altLang="zh-CN" sz="2100" b="1">
                  <a:solidFill>
                    <a:schemeClr val="bg1"/>
                  </a:solidFill>
                  <a:latin typeface="微软雅黑" pitchFamily="34" charset="-122"/>
                  <a:ea typeface="微软雅黑" pitchFamily="34" charset="-122"/>
                </a:rPr>
                <a:t>20%</a:t>
              </a:r>
              <a:endParaRPr lang="zh-CN" altLang="en-US" sz="2100" b="1">
                <a:solidFill>
                  <a:schemeClr val="bg1"/>
                </a:solidFill>
                <a:latin typeface="微软雅黑" pitchFamily="34" charset="-122"/>
                <a:ea typeface="微软雅黑" pitchFamily="34" charset="-122"/>
              </a:endParaRPr>
            </a:p>
          </p:txBody>
        </p:sp>
      </p:grpSp>
      <p:sp>
        <p:nvSpPr>
          <p:cNvPr id="16" name="矩形 17"/>
          <p:cNvSpPr>
            <a:spLocks noChangeArrowheads="1"/>
          </p:cNvSpPr>
          <p:nvPr/>
        </p:nvSpPr>
        <p:spPr bwMode="auto">
          <a:xfrm>
            <a:off x="647154" y="3973001"/>
            <a:ext cx="608508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lvl="0">
              <a:lnSpc>
                <a:spcPct val="150000"/>
              </a:lnSpc>
            </a:pPr>
            <a:r>
              <a:rPr lang="zh-CN" altLang="en-US" sz="1100" kern="0" dirty="0">
                <a:solidFill>
                  <a:schemeClr val="tx1">
                    <a:lumMod val="75000"/>
                    <a:lumOff val="25000"/>
                  </a:schemeClr>
                </a:solidFill>
                <a:latin typeface="微软雅黑" pitchFamily="34" charset="-122"/>
                <a:ea typeface="微软雅黑" pitchFamily="34" charset="-122"/>
              </a:rPr>
              <a:t>点击输入简要文字内容，文字内容需概括精炼，不用多余的文字修饰，言简意赅的说明分项内容点击输入简要文字内容。点击输入简要文字内容，文字内容需概括精炼，不用多余的文字修饰，言简意赅的说明分项内容点击输入简要文字</a:t>
            </a:r>
            <a:r>
              <a:rPr lang="zh-CN" altLang="en-US" sz="1100" kern="0" dirty="0" smtClean="0">
                <a:solidFill>
                  <a:schemeClr val="tx1">
                    <a:lumMod val="75000"/>
                    <a:lumOff val="25000"/>
                  </a:schemeClr>
                </a:solidFill>
                <a:latin typeface="微软雅黑" pitchFamily="34" charset="-122"/>
                <a:ea typeface="微软雅黑" pitchFamily="34" charset="-122"/>
              </a:rPr>
              <a:t>内容。</a:t>
            </a:r>
            <a:endParaRPr kumimoji="0" lang="en-US" sz="1100" b="0"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endParaRPr>
          </a:p>
        </p:txBody>
      </p:sp>
      <p:grpSp>
        <p:nvGrpSpPr>
          <p:cNvPr id="17" name="组合 16"/>
          <p:cNvGrpSpPr/>
          <p:nvPr/>
        </p:nvGrpSpPr>
        <p:grpSpPr>
          <a:xfrm>
            <a:off x="4683919" y="998791"/>
            <a:ext cx="3033713" cy="3033713"/>
            <a:chOff x="4683919" y="976249"/>
            <a:chExt cx="3033713" cy="3033713"/>
          </a:xfrm>
        </p:grpSpPr>
        <p:pic>
          <p:nvPicPr>
            <p:cNvPr id="18" name="图片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919" y="976249"/>
              <a:ext cx="3033713" cy="3033713"/>
            </a:xfrm>
            <a:prstGeom prst="rect">
              <a:avLst/>
            </a:prstGeom>
            <a:noFill/>
            <a:ln>
              <a:noFill/>
            </a:ln>
            <a:effectLst>
              <a:outerShdw sy="23000" kx="-1199993" algn="bl" rotWithShape="0">
                <a:srgbClr val="000000">
                  <a:alpha val="18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任意多边形 18"/>
            <p:cNvSpPr/>
            <p:nvPr/>
          </p:nvSpPr>
          <p:spPr>
            <a:xfrm>
              <a:off x="4981575" y="1276350"/>
              <a:ext cx="2295525" cy="1876425"/>
            </a:xfrm>
            <a:custGeom>
              <a:avLst/>
              <a:gdLst>
                <a:gd name="connsiteX0" fmla="*/ 57150 w 2295525"/>
                <a:gd name="connsiteY0" fmla="*/ 371475 h 1876425"/>
                <a:gd name="connsiteX1" fmla="*/ 2295525 w 2295525"/>
                <a:gd name="connsiteY1" fmla="*/ 0 h 1876425"/>
                <a:gd name="connsiteX2" fmla="*/ 2228850 w 2295525"/>
                <a:gd name="connsiteY2" fmla="*/ 1876425 h 1876425"/>
                <a:gd name="connsiteX3" fmla="*/ 0 w 2295525"/>
                <a:gd name="connsiteY3" fmla="*/ 1724025 h 1876425"/>
                <a:gd name="connsiteX4" fmla="*/ 57150 w 2295525"/>
                <a:gd name="connsiteY4" fmla="*/ 371475 h 1876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5525" h="1876425">
                  <a:moveTo>
                    <a:pt x="57150" y="371475"/>
                  </a:moveTo>
                  <a:lnTo>
                    <a:pt x="2295525" y="0"/>
                  </a:lnTo>
                  <a:lnTo>
                    <a:pt x="2228850" y="1876425"/>
                  </a:lnTo>
                  <a:lnTo>
                    <a:pt x="0" y="1724025"/>
                  </a:lnTo>
                  <a:lnTo>
                    <a:pt x="57150" y="371475"/>
                  </a:lnTo>
                  <a:close/>
                </a:path>
              </a:pathLst>
            </a:cu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624638" y="2862119"/>
            <a:ext cx="1639491" cy="1639491"/>
            <a:chOff x="6624638" y="2839577"/>
            <a:chExt cx="1639491" cy="1639491"/>
          </a:xfrm>
        </p:grpSpPr>
        <p:sp>
          <p:nvSpPr>
            <p:cNvPr id="21" name="椭圆 18"/>
            <p:cNvSpPr>
              <a:spLocks noChangeArrowheads="1"/>
            </p:cNvSpPr>
            <p:nvPr/>
          </p:nvSpPr>
          <p:spPr bwMode="auto">
            <a:xfrm>
              <a:off x="6624638" y="2839577"/>
              <a:ext cx="1639491" cy="1639491"/>
            </a:xfrm>
            <a:prstGeom prst="ellipse">
              <a:avLst/>
            </a:prstGeom>
            <a:solidFill>
              <a:srgbClr val="00625B">
                <a:alpha val="45097"/>
              </a:srgbClr>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75000"/>
                    <a:lumOff val="25000"/>
                  </a:schemeClr>
                </a:solidFill>
                <a:effectLst/>
                <a:uLnTx/>
                <a:uFillTx/>
              </a:endParaRPr>
            </a:p>
          </p:txBody>
        </p:sp>
        <p:sp>
          <p:nvSpPr>
            <p:cNvPr id="22" name="椭圆 19"/>
            <p:cNvSpPr>
              <a:spLocks noChangeArrowheads="1"/>
            </p:cNvSpPr>
            <p:nvPr/>
          </p:nvSpPr>
          <p:spPr bwMode="auto">
            <a:xfrm>
              <a:off x="6743701" y="2971736"/>
              <a:ext cx="1394222" cy="1394222"/>
            </a:xfrm>
            <a:prstGeom prst="ellipse">
              <a:avLst/>
            </a:prstGeom>
            <a:solidFill>
              <a:srgbClr val="228F7A"/>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75000"/>
                    <a:lumOff val="25000"/>
                  </a:schemeClr>
                </a:solidFill>
                <a:effectLst/>
                <a:uLnTx/>
                <a:uFillTx/>
              </a:endParaRPr>
            </a:p>
          </p:txBody>
        </p:sp>
        <p:sp>
          <p:nvSpPr>
            <p:cNvPr id="23" name="文本框 16"/>
            <p:cNvSpPr txBox="1">
              <a:spLocks noChangeArrowheads="1"/>
            </p:cNvSpPr>
            <p:nvPr/>
          </p:nvSpPr>
          <p:spPr bwMode="auto">
            <a:xfrm>
              <a:off x="7058307" y="3219822"/>
              <a:ext cx="754053"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b="1" dirty="0" smtClean="0">
                  <a:solidFill>
                    <a:schemeClr val="bg1"/>
                  </a:solidFill>
                  <a:latin typeface="微软雅黑" pitchFamily="34" charset="-122"/>
                  <a:ea typeface="微软雅黑" pitchFamily="34" charset="-122"/>
                </a:rPr>
                <a:t>添加</a:t>
              </a:r>
              <a:endParaRPr lang="en-US" altLang="zh-CN" sz="2400" b="1" dirty="0" smtClean="0">
                <a:solidFill>
                  <a:schemeClr val="bg1"/>
                </a:solidFill>
                <a:latin typeface="微软雅黑" pitchFamily="34" charset="-122"/>
                <a:ea typeface="微软雅黑" pitchFamily="34" charset="-122"/>
              </a:endParaRPr>
            </a:p>
            <a:p>
              <a:pPr eaLnBrk="1" hangingPunct="1"/>
              <a:r>
                <a:rPr lang="zh-CN" altLang="en-US" sz="2400" b="1" dirty="0" smtClean="0">
                  <a:solidFill>
                    <a:schemeClr val="bg1"/>
                  </a:solidFill>
                  <a:latin typeface="微软雅黑" pitchFamily="34" charset="-122"/>
                  <a:ea typeface="微软雅黑" pitchFamily="34" charset="-122"/>
                </a:rPr>
                <a:t>标题</a:t>
              </a:r>
              <a:endParaRPr lang="zh-CN" altLang="en-US" sz="24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style.rotation</p:attrName>
                                        </p:attrNameLst>
                                      </p:cBhvr>
                                      <p:tavLst>
                                        <p:tav tm="0">
                                          <p:val>
                                            <p:fltVal val="360"/>
                                          </p:val>
                                        </p:tav>
                                        <p:tav tm="100000">
                                          <p:val>
                                            <p:fltVal val="0"/>
                                          </p:val>
                                        </p:tav>
                                      </p:tavLst>
                                    </p:anim>
                                    <p:animEffect transition="in" filter="fade">
                                      <p:cBhvr>
                                        <p:cTn id="28" dur="500"/>
                                        <p:tgtEl>
                                          <p:spTgt spid="6"/>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 calcmode="lin" valueType="num">
                                      <p:cBhvr>
                                        <p:cTn id="34" dur="500" fill="hold"/>
                                        <p:tgtEl>
                                          <p:spTgt spid="9"/>
                                        </p:tgtEl>
                                        <p:attrNameLst>
                                          <p:attrName>style.rotation</p:attrName>
                                        </p:attrNameLst>
                                      </p:cBhvr>
                                      <p:tavLst>
                                        <p:tav tm="0">
                                          <p:val>
                                            <p:fltVal val="360"/>
                                          </p:val>
                                        </p:tav>
                                        <p:tav tm="100000">
                                          <p:val>
                                            <p:fltVal val="0"/>
                                          </p:val>
                                        </p:tav>
                                      </p:tavLst>
                                    </p:anim>
                                    <p:animEffect transition="in" filter="fade">
                                      <p:cBhvr>
                                        <p:cTn id="35" dur="500"/>
                                        <p:tgtEl>
                                          <p:spTgt spid="9"/>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fltVal val="0"/>
                                          </p:val>
                                        </p:tav>
                                        <p:tav tm="100000">
                                          <p:val>
                                            <p:strVal val="#ppt_w"/>
                                          </p:val>
                                        </p:tav>
                                      </p:tavLst>
                                    </p:anim>
                                    <p:anim calcmode="lin" valueType="num">
                                      <p:cBhvr>
                                        <p:cTn id="40" dur="500" fill="hold"/>
                                        <p:tgtEl>
                                          <p:spTgt spid="13"/>
                                        </p:tgtEl>
                                        <p:attrNameLst>
                                          <p:attrName>ppt_h</p:attrName>
                                        </p:attrNameLst>
                                      </p:cBhvr>
                                      <p:tavLst>
                                        <p:tav tm="0">
                                          <p:val>
                                            <p:fltVal val="0"/>
                                          </p:val>
                                        </p:tav>
                                        <p:tav tm="100000">
                                          <p:val>
                                            <p:strVal val="#ppt_h"/>
                                          </p:val>
                                        </p:tav>
                                      </p:tavLst>
                                    </p:anim>
                                    <p:anim calcmode="lin" valueType="num">
                                      <p:cBhvr>
                                        <p:cTn id="41" dur="500" fill="hold"/>
                                        <p:tgtEl>
                                          <p:spTgt spid="13"/>
                                        </p:tgtEl>
                                        <p:attrNameLst>
                                          <p:attrName>style.rotation</p:attrName>
                                        </p:attrNameLst>
                                      </p:cBhvr>
                                      <p:tavLst>
                                        <p:tav tm="0">
                                          <p:val>
                                            <p:fltVal val="360"/>
                                          </p:val>
                                        </p:tav>
                                        <p:tav tm="100000">
                                          <p:val>
                                            <p:fltVal val="0"/>
                                          </p:val>
                                        </p:tav>
                                      </p:tavLst>
                                    </p:anim>
                                    <p:animEffect transition="in" filter="fade">
                                      <p:cBhvr>
                                        <p:cTn id="42" dur="500"/>
                                        <p:tgtEl>
                                          <p:spTgt spid="13"/>
                                        </p:tgtEl>
                                      </p:cBhvr>
                                    </p:animEffect>
                                  </p:childTnLst>
                                </p:cTn>
                              </p:par>
                            </p:childTnLst>
                          </p:cTn>
                        </p:par>
                        <p:par>
                          <p:cTn id="43" fill="hold">
                            <p:stCondLst>
                              <p:cond delay="3000"/>
                            </p:stCondLst>
                            <p:childTnLst>
                              <p:par>
                                <p:cTn id="44" presetID="49" presetClass="entr" presetSubtype="0" decel="100000"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 calcmode="lin" valueType="num">
                                      <p:cBhvr>
                                        <p:cTn id="48" dur="500" fill="hold"/>
                                        <p:tgtEl>
                                          <p:spTgt spid="3"/>
                                        </p:tgtEl>
                                        <p:attrNameLst>
                                          <p:attrName>style.rotation</p:attrName>
                                        </p:attrNameLst>
                                      </p:cBhvr>
                                      <p:tavLst>
                                        <p:tav tm="0">
                                          <p:val>
                                            <p:fltVal val="360"/>
                                          </p:val>
                                        </p:tav>
                                        <p:tav tm="100000">
                                          <p:val>
                                            <p:fltVal val="0"/>
                                          </p:val>
                                        </p:tav>
                                      </p:tavLst>
                                    </p:anim>
                                    <p:animEffect transition="in" filter="fade">
                                      <p:cBhvr>
                                        <p:cTn id="49" dur="500"/>
                                        <p:tgtEl>
                                          <p:spTgt spid="3"/>
                                        </p:tgtEl>
                                      </p:cBhvr>
                                    </p:animEffect>
                                  </p:childTnLst>
                                </p:cTn>
                              </p:par>
                            </p:childTnLst>
                          </p:cTn>
                        </p:par>
                        <p:par>
                          <p:cTn id="50" fill="hold">
                            <p:stCondLst>
                              <p:cond delay="3500"/>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1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8" name="饼形 6"/>
          <p:cNvSpPr>
            <a:spLocks/>
          </p:cNvSpPr>
          <p:nvPr/>
        </p:nvSpPr>
        <p:spPr bwMode="auto">
          <a:xfrm>
            <a:off x="2345532" y="2292236"/>
            <a:ext cx="1554956" cy="1513285"/>
          </a:xfrm>
          <a:custGeom>
            <a:avLst/>
            <a:gdLst>
              <a:gd name="T0" fmla="*/ 2073275 w 2073275"/>
              <a:gd name="T1" fmla="*/ 1008857 h 2017713"/>
              <a:gd name="T2" fmla="*/ 1036637 w 2073275"/>
              <a:gd name="T3" fmla="*/ 2017714 h 2017713"/>
              <a:gd name="T4" fmla="*/ -1 w 2073275"/>
              <a:gd name="T5" fmla="*/ 1008858 h 2017713"/>
              <a:gd name="T6" fmla="*/ 1036638 w 2073275"/>
              <a:gd name="T7" fmla="*/ 1008857 h 2017713"/>
              <a:gd name="T8" fmla="*/ 2073275 w 2073275"/>
              <a:gd name="T9" fmla="*/ 1008857 h 2017713"/>
            </a:gdLst>
            <a:ahLst/>
            <a:cxnLst>
              <a:cxn ang="0">
                <a:pos x="T0" y="T1"/>
              </a:cxn>
              <a:cxn ang="0">
                <a:pos x="T2" y="T3"/>
              </a:cxn>
              <a:cxn ang="0">
                <a:pos x="T4" y="T5"/>
              </a:cxn>
              <a:cxn ang="0">
                <a:pos x="T6" y="T7"/>
              </a:cxn>
              <a:cxn ang="0">
                <a:pos x="T8" y="T9"/>
              </a:cxn>
            </a:cxnLst>
            <a:rect l="0" t="0" r="r" b="b"/>
            <a:pathLst>
              <a:path w="2073275" h="2017713">
                <a:moveTo>
                  <a:pt x="2073275" y="1008857"/>
                </a:moveTo>
                <a:cubicBezTo>
                  <a:pt x="2073275" y="1566033"/>
                  <a:pt x="1609157" y="2017714"/>
                  <a:pt x="1036637" y="2017714"/>
                </a:cubicBezTo>
                <a:cubicBezTo>
                  <a:pt x="464118" y="2017714"/>
                  <a:pt x="-1" y="1566034"/>
                  <a:pt x="-1" y="1008858"/>
                </a:cubicBezTo>
                <a:lnTo>
                  <a:pt x="1036638" y="1008857"/>
                </a:lnTo>
                <a:lnTo>
                  <a:pt x="2073275" y="1008857"/>
                </a:lnTo>
                <a:close/>
              </a:path>
            </a:pathLst>
          </a:custGeom>
          <a:solidFill>
            <a:srgbClr val="228F7A"/>
          </a:solidFill>
          <a:ln>
            <a:noFill/>
          </a:ln>
          <a:extLst/>
        </p:spPr>
        <p:txBody>
          <a:bodyPr lIns="68580" tIns="34290" rIns="68580" bIns="34290" anchor="ct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19" name="饼形 7"/>
          <p:cNvSpPr>
            <a:spLocks/>
          </p:cNvSpPr>
          <p:nvPr/>
        </p:nvSpPr>
        <p:spPr bwMode="auto">
          <a:xfrm rot="5400000">
            <a:off x="1588295" y="3026851"/>
            <a:ext cx="1513284" cy="1556147"/>
          </a:xfrm>
          <a:custGeom>
            <a:avLst/>
            <a:gdLst>
              <a:gd name="T0" fmla="*/ 2017712 w 2017712"/>
              <a:gd name="T1" fmla="*/ 1037432 h 2074863"/>
              <a:gd name="T2" fmla="*/ 1008856 w 2017712"/>
              <a:gd name="T3" fmla="*/ 2074864 h 2074863"/>
              <a:gd name="T4" fmla="*/ 0 w 2017712"/>
              <a:gd name="T5" fmla="*/ 1037433 h 2074863"/>
              <a:gd name="T6" fmla="*/ 1008856 w 2017712"/>
              <a:gd name="T7" fmla="*/ 1037432 h 2074863"/>
              <a:gd name="T8" fmla="*/ 2017712 w 2017712"/>
              <a:gd name="T9" fmla="*/ 1037432 h 2074863"/>
            </a:gdLst>
            <a:ahLst/>
            <a:cxnLst>
              <a:cxn ang="0">
                <a:pos x="T0" y="T1"/>
              </a:cxn>
              <a:cxn ang="0">
                <a:pos x="T2" y="T3"/>
              </a:cxn>
              <a:cxn ang="0">
                <a:pos x="T4" y="T5"/>
              </a:cxn>
              <a:cxn ang="0">
                <a:pos x="T6" y="T7"/>
              </a:cxn>
              <a:cxn ang="0">
                <a:pos x="T8" y="T9"/>
              </a:cxn>
            </a:cxnLst>
            <a:rect l="0" t="0" r="r" b="b"/>
            <a:pathLst>
              <a:path w="2017712" h="2074863">
                <a:moveTo>
                  <a:pt x="2017712" y="1037432"/>
                </a:moveTo>
                <a:cubicBezTo>
                  <a:pt x="2017712" y="1610390"/>
                  <a:pt x="1566032" y="2074864"/>
                  <a:pt x="1008856" y="2074864"/>
                </a:cubicBezTo>
                <a:cubicBezTo>
                  <a:pt x="451680" y="2074864"/>
                  <a:pt x="0" y="1610390"/>
                  <a:pt x="0" y="1037433"/>
                </a:cubicBezTo>
                <a:lnTo>
                  <a:pt x="1008856" y="1037432"/>
                </a:lnTo>
                <a:lnTo>
                  <a:pt x="2017712" y="1037432"/>
                </a:lnTo>
                <a:close/>
              </a:path>
            </a:pathLst>
          </a:custGeom>
          <a:solidFill>
            <a:srgbClr val="228F7A"/>
          </a:solidFill>
          <a:ln>
            <a:noFill/>
          </a:ln>
          <a:extLst/>
        </p:spPr>
        <p:txBody>
          <a:bodyPr lIns="68580" tIns="34290" rIns="68580" bIns="34290" anchor="ct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20" name="饼形 8"/>
          <p:cNvSpPr>
            <a:spLocks/>
          </p:cNvSpPr>
          <p:nvPr/>
        </p:nvSpPr>
        <p:spPr bwMode="auto">
          <a:xfrm rot="16200000">
            <a:off x="1588890" y="1514163"/>
            <a:ext cx="1512094" cy="1556147"/>
          </a:xfrm>
          <a:custGeom>
            <a:avLst/>
            <a:gdLst>
              <a:gd name="T0" fmla="*/ 2017125 w 2017125"/>
              <a:gd name="T1" fmla="*/ 1037432 h 2074863"/>
              <a:gd name="T2" fmla="*/ 1008062 w 2017125"/>
              <a:gd name="T3" fmla="*/ 2074864 h 2074863"/>
              <a:gd name="T4" fmla="*/ -1 w 2017125"/>
              <a:gd name="T5" fmla="*/ 1037433 h 2074863"/>
              <a:gd name="T6" fmla="*/ 1008063 w 2017125"/>
              <a:gd name="T7" fmla="*/ 1037432 h 2074863"/>
              <a:gd name="T8" fmla="*/ 2017125 w 2017125"/>
              <a:gd name="T9" fmla="*/ 1037432 h 2074863"/>
            </a:gdLst>
            <a:ahLst/>
            <a:cxnLst>
              <a:cxn ang="0">
                <a:pos x="T0" y="T1"/>
              </a:cxn>
              <a:cxn ang="0">
                <a:pos x="T2" y="T3"/>
              </a:cxn>
              <a:cxn ang="0">
                <a:pos x="T4" y="T5"/>
              </a:cxn>
              <a:cxn ang="0">
                <a:pos x="T6" y="T7"/>
              </a:cxn>
              <a:cxn ang="0">
                <a:pos x="T8" y="T9"/>
              </a:cxn>
            </a:cxnLst>
            <a:rect l="0" t="0" r="r" b="b"/>
            <a:pathLst>
              <a:path w="2017125" h="2074863">
                <a:moveTo>
                  <a:pt x="2017125" y="1037432"/>
                </a:moveTo>
                <a:cubicBezTo>
                  <a:pt x="2017125" y="1610390"/>
                  <a:pt x="1564800" y="2074864"/>
                  <a:pt x="1008062" y="2074864"/>
                </a:cubicBezTo>
                <a:cubicBezTo>
                  <a:pt x="451324" y="2074864"/>
                  <a:pt x="-1" y="1610390"/>
                  <a:pt x="-1" y="1037433"/>
                </a:cubicBezTo>
                <a:lnTo>
                  <a:pt x="1008063" y="1037432"/>
                </a:lnTo>
                <a:lnTo>
                  <a:pt x="2017125" y="1037432"/>
                </a:lnTo>
                <a:close/>
              </a:path>
            </a:pathLst>
          </a:custGeom>
          <a:solidFill>
            <a:srgbClr val="228F7A"/>
          </a:solidFill>
          <a:ln>
            <a:noFill/>
          </a:ln>
          <a:extLst/>
        </p:spPr>
        <p:txBody>
          <a:bodyPr lIns="68580" tIns="34290" rIns="68580" bIns="34290" anchor="ct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21" name="饼形 9"/>
          <p:cNvSpPr>
            <a:spLocks/>
          </p:cNvSpPr>
          <p:nvPr/>
        </p:nvSpPr>
        <p:spPr bwMode="auto">
          <a:xfrm rot="10800000">
            <a:off x="789384" y="2292236"/>
            <a:ext cx="1556147" cy="1513285"/>
          </a:xfrm>
          <a:custGeom>
            <a:avLst/>
            <a:gdLst>
              <a:gd name="T0" fmla="*/ 2074862 w 2074862"/>
              <a:gd name="T1" fmla="*/ 1008857 h 2017713"/>
              <a:gd name="T2" fmla="*/ 1037431 w 2074862"/>
              <a:gd name="T3" fmla="*/ 2017714 h 2017713"/>
              <a:gd name="T4" fmla="*/ 0 w 2074862"/>
              <a:gd name="T5" fmla="*/ 1008858 h 2017713"/>
              <a:gd name="T6" fmla="*/ 1037431 w 2074862"/>
              <a:gd name="T7" fmla="*/ 1008857 h 2017713"/>
              <a:gd name="T8" fmla="*/ 2074862 w 2074862"/>
              <a:gd name="T9" fmla="*/ 1008857 h 2017713"/>
            </a:gdLst>
            <a:ahLst/>
            <a:cxnLst>
              <a:cxn ang="0">
                <a:pos x="T0" y="T1"/>
              </a:cxn>
              <a:cxn ang="0">
                <a:pos x="T2" y="T3"/>
              </a:cxn>
              <a:cxn ang="0">
                <a:pos x="T4" y="T5"/>
              </a:cxn>
              <a:cxn ang="0">
                <a:pos x="T6" y="T7"/>
              </a:cxn>
              <a:cxn ang="0">
                <a:pos x="T8" y="T9"/>
              </a:cxn>
            </a:cxnLst>
            <a:rect l="0" t="0" r="r" b="b"/>
            <a:pathLst>
              <a:path w="2074862" h="2017713">
                <a:moveTo>
                  <a:pt x="2074862" y="1008857"/>
                </a:moveTo>
                <a:cubicBezTo>
                  <a:pt x="2074862" y="1566033"/>
                  <a:pt x="1610388" y="2017714"/>
                  <a:pt x="1037431" y="2017714"/>
                </a:cubicBezTo>
                <a:cubicBezTo>
                  <a:pt x="464474" y="2017714"/>
                  <a:pt x="0" y="1566034"/>
                  <a:pt x="0" y="1008858"/>
                </a:cubicBezTo>
                <a:lnTo>
                  <a:pt x="1037431" y="1008857"/>
                </a:lnTo>
                <a:lnTo>
                  <a:pt x="2074862" y="1008857"/>
                </a:lnTo>
                <a:close/>
              </a:path>
            </a:pathLst>
          </a:custGeom>
          <a:solidFill>
            <a:srgbClr val="228F7A"/>
          </a:solidFill>
          <a:ln>
            <a:noFill/>
          </a:ln>
          <a:extLst/>
        </p:spPr>
        <p:txBody>
          <a:bodyPr lIns="68580" tIns="34290" rIns="68580" bIns="34290" anchor="ctr"/>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22" name="椭圆 10"/>
          <p:cNvSpPr>
            <a:spLocks noChangeArrowheads="1"/>
          </p:cNvSpPr>
          <p:nvPr/>
        </p:nvSpPr>
        <p:spPr bwMode="auto">
          <a:xfrm>
            <a:off x="2195513" y="2904217"/>
            <a:ext cx="298847" cy="289322"/>
          </a:xfrm>
          <a:prstGeom prst="ellipse">
            <a:avLst/>
          </a:prstGeom>
          <a:solidFill>
            <a:schemeClr val="bg1"/>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sp>
        <p:nvSpPr>
          <p:cNvPr id="23" name="椭圆 11"/>
          <p:cNvSpPr>
            <a:spLocks noChangeArrowheads="1"/>
          </p:cNvSpPr>
          <p:nvPr/>
        </p:nvSpPr>
        <p:spPr bwMode="auto">
          <a:xfrm>
            <a:off x="4685110" y="1536189"/>
            <a:ext cx="332184" cy="332184"/>
          </a:xfrm>
          <a:prstGeom prst="ellipse">
            <a:avLst/>
          </a:prstGeom>
          <a:solidFill>
            <a:srgbClr val="228F7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1500" b="0" i="0" u="none" strike="noStrike" kern="0" cap="none" spc="0" normalizeH="0" baseline="0" noProof="0" smtClean="0">
                <a:ln>
                  <a:noFill/>
                </a:ln>
                <a:solidFill>
                  <a:srgbClr val="FFFFFF"/>
                </a:solidFill>
                <a:effectLst/>
                <a:uLnTx/>
                <a:uFillTx/>
                <a:latin typeface="Calibri" pitchFamily="34" charset="0"/>
                <a:ea typeface="宋体" pitchFamily="2" charset="-122"/>
              </a:rPr>
              <a:t>1</a:t>
            </a:r>
            <a:endParaRPr kumimoji="0" lang="zh-CN" altLang="en-US" sz="15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grpSp>
        <p:nvGrpSpPr>
          <p:cNvPr id="24" name="组合 23"/>
          <p:cNvGrpSpPr/>
          <p:nvPr/>
        </p:nvGrpSpPr>
        <p:grpSpPr>
          <a:xfrm>
            <a:off x="5099447" y="1345690"/>
            <a:ext cx="3187304" cy="762162"/>
            <a:chOff x="5099447" y="1134667"/>
            <a:chExt cx="3187304" cy="762162"/>
          </a:xfrm>
        </p:grpSpPr>
        <p:sp>
          <p:nvSpPr>
            <p:cNvPr id="25" name="矩形 22"/>
            <p:cNvSpPr>
              <a:spLocks noChangeArrowheads="1"/>
            </p:cNvSpPr>
            <p:nvPr/>
          </p:nvSpPr>
          <p:spPr bwMode="auto">
            <a:xfrm>
              <a:off x="5099448" y="1412081"/>
              <a:ext cx="318730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fontAlgn="base">
                <a:lnSpc>
                  <a:spcPct val="100000"/>
                </a:lnSpc>
                <a:spcBef>
                  <a:spcPct val="0"/>
                </a:spcBef>
                <a:spcAft>
                  <a:spcPct val="0"/>
                </a:spcAft>
                <a:buNone/>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en-US" altLang="zh-CN"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lang="en-US" altLang="zh-CN" sz="900" dirty="0">
                <a:solidFill>
                  <a:prstClr val="black">
                    <a:lumMod val="75000"/>
                    <a:lumOff val="25000"/>
                  </a:prstClr>
                </a:solidFill>
                <a:latin typeface="微软雅黑" pitchFamily="34" charset="-122"/>
                <a:ea typeface="微软雅黑" pitchFamily="34" charset="-122"/>
              </a:endParaRPr>
            </a:p>
          </p:txBody>
        </p:sp>
        <p:sp>
          <p:nvSpPr>
            <p:cNvPr id="26" name="文本框 23"/>
            <p:cNvSpPr txBox="1">
              <a:spLocks noChangeArrowheads="1"/>
            </p:cNvSpPr>
            <p:nvPr/>
          </p:nvSpPr>
          <p:spPr bwMode="auto">
            <a:xfrm>
              <a:off x="5099447" y="1134667"/>
              <a:ext cx="1776809"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a:lnSpc>
                  <a:spcPct val="100000"/>
                </a:lnSpc>
                <a:spcBef>
                  <a:spcPts val="0"/>
                </a:spcBef>
                <a:buNone/>
              </a:pPr>
              <a:r>
                <a:rPr lang="zh-CN" altLang="en-US" sz="1400" b="1" dirty="0" smtClean="0">
                  <a:solidFill>
                    <a:prstClr val="black">
                      <a:lumMod val="75000"/>
                      <a:lumOff val="25000"/>
                    </a:prstClr>
                  </a:solidFill>
                  <a:latin typeface="微软雅黑" pitchFamily="34" charset="-122"/>
                  <a:ea typeface="微软雅黑" pitchFamily="34" charset="-122"/>
                </a:rPr>
                <a:t>添加标题</a:t>
              </a:r>
              <a:r>
                <a:rPr lang="zh-CN" altLang="en-US" sz="1400" b="1" dirty="0">
                  <a:solidFill>
                    <a:prstClr val="black">
                      <a:lumMod val="75000"/>
                      <a:lumOff val="25000"/>
                    </a:prstClr>
                  </a:solidFill>
                  <a:latin typeface="微软雅黑" pitchFamily="34" charset="-122"/>
                  <a:ea typeface="微软雅黑" pitchFamily="34" charset="-122"/>
                </a:rPr>
                <a:t>内容</a:t>
              </a:r>
            </a:p>
          </p:txBody>
        </p:sp>
      </p:grpSp>
      <p:sp>
        <p:nvSpPr>
          <p:cNvPr id="27" name="椭圆 14"/>
          <p:cNvSpPr>
            <a:spLocks noChangeArrowheads="1"/>
          </p:cNvSpPr>
          <p:nvPr/>
        </p:nvSpPr>
        <p:spPr bwMode="auto">
          <a:xfrm>
            <a:off x="4685110" y="2377961"/>
            <a:ext cx="332184" cy="332185"/>
          </a:xfrm>
          <a:prstGeom prst="ellipse">
            <a:avLst/>
          </a:prstGeom>
          <a:solidFill>
            <a:srgbClr val="228F7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1500" b="0" i="0" u="none" strike="noStrike" kern="0" cap="none" spc="0" normalizeH="0" baseline="0" noProof="0" smtClean="0">
                <a:ln>
                  <a:noFill/>
                </a:ln>
                <a:solidFill>
                  <a:srgbClr val="FFFFFF"/>
                </a:solidFill>
                <a:effectLst/>
                <a:uLnTx/>
                <a:uFillTx/>
                <a:latin typeface="Calibri" pitchFamily="34" charset="0"/>
                <a:ea typeface="宋体" pitchFamily="2" charset="-122"/>
              </a:rPr>
              <a:t>2</a:t>
            </a:r>
            <a:endParaRPr kumimoji="0" lang="zh-CN" altLang="en-US" sz="15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grpSp>
        <p:nvGrpSpPr>
          <p:cNvPr id="28" name="组合 27"/>
          <p:cNvGrpSpPr/>
          <p:nvPr/>
        </p:nvGrpSpPr>
        <p:grpSpPr>
          <a:xfrm>
            <a:off x="5099447" y="2187461"/>
            <a:ext cx="3187304" cy="760973"/>
            <a:chOff x="5099447" y="1976438"/>
            <a:chExt cx="3187304" cy="760973"/>
          </a:xfrm>
        </p:grpSpPr>
        <p:sp>
          <p:nvSpPr>
            <p:cNvPr id="29" name="矩形 25"/>
            <p:cNvSpPr>
              <a:spLocks noChangeArrowheads="1"/>
            </p:cNvSpPr>
            <p:nvPr/>
          </p:nvSpPr>
          <p:spPr bwMode="auto">
            <a:xfrm>
              <a:off x="5099448" y="2252663"/>
              <a:ext cx="318730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fontAlgn="base">
                <a:lnSpc>
                  <a:spcPct val="100000"/>
                </a:lnSpc>
                <a:spcBef>
                  <a:spcPct val="0"/>
                </a:spcBef>
                <a:spcAft>
                  <a:spcPct val="0"/>
                </a:spcAft>
                <a:buNone/>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en-US" altLang="zh-CN"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lang="en-US" altLang="zh-CN" sz="900" dirty="0">
                <a:solidFill>
                  <a:prstClr val="black">
                    <a:lumMod val="75000"/>
                    <a:lumOff val="25000"/>
                  </a:prstClr>
                </a:solidFill>
                <a:latin typeface="微软雅黑" pitchFamily="34" charset="-122"/>
                <a:ea typeface="微软雅黑" pitchFamily="34" charset="-122"/>
              </a:endParaRPr>
            </a:p>
          </p:txBody>
        </p:sp>
        <p:sp>
          <p:nvSpPr>
            <p:cNvPr id="30" name="文本框 26"/>
            <p:cNvSpPr txBox="1">
              <a:spLocks noChangeArrowheads="1"/>
            </p:cNvSpPr>
            <p:nvPr/>
          </p:nvSpPr>
          <p:spPr bwMode="auto">
            <a:xfrm>
              <a:off x="5099447" y="1976438"/>
              <a:ext cx="127275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a:lnSpc>
                  <a:spcPct val="100000"/>
                </a:lnSpc>
                <a:spcBef>
                  <a:spcPts val="0"/>
                </a:spcBef>
                <a:buNone/>
              </a:pPr>
              <a:r>
                <a:rPr lang="zh-CN" altLang="en-US" sz="1400" b="1" dirty="0">
                  <a:solidFill>
                    <a:prstClr val="black">
                      <a:lumMod val="75000"/>
                      <a:lumOff val="25000"/>
                    </a:prstClr>
                  </a:solidFill>
                  <a:latin typeface="微软雅黑" pitchFamily="34" charset="-122"/>
                  <a:ea typeface="微软雅黑" pitchFamily="34" charset="-122"/>
                </a:rPr>
                <a:t>添加标题内容</a:t>
              </a:r>
            </a:p>
          </p:txBody>
        </p:sp>
      </p:grpSp>
      <p:sp>
        <p:nvSpPr>
          <p:cNvPr id="31" name="椭圆 17"/>
          <p:cNvSpPr>
            <a:spLocks noChangeArrowheads="1"/>
          </p:cNvSpPr>
          <p:nvPr/>
        </p:nvSpPr>
        <p:spPr bwMode="auto">
          <a:xfrm>
            <a:off x="4685110" y="3285217"/>
            <a:ext cx="332184" cy="332185"/>
          </a:xfrm>
          <a:prstGeom prst="ellipse">
            <a:avLst/>
          </a:prstGeom>
          <a:solidFill>
            <a:srgbClr val="228F7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1500" b="0" i="0" u="none" strike="noStrike" kern="0" cap="none" spc="0" normalizeH="0" baseline="0" noProof="0" smtClean="0">
                <a:ln>
                  <a:noFill/>
                </a:ln>
                <a:solidFill>
                  <a:srgbClr val="FFFFFF"/>
                </a:solidFill>
                <a:effectLst/>
                <a:uLnTx/>
                <a:uFillTx/>
                <a:latin typeface="Calibri" pitchFamily="34" charset="0"/>
                <a:ea typeface="宋体" pitchFamily="2" charset="-122"/>
              </a:rPr>
              <a:t>3</a:t>
            </a:r>
            <a:endParaRPr kumimoji="0" lang="zh-CN" altLang="en-US" sz="15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grpSp>
        <p:nvGrpSpPr>
          <p:cNvPr id="32" name="组合 31"/>
          <p:cNvGrpSpPr/>
          <p:nvPr/>
        </p:nvGrpSpPr>
        <p:grpSpPr>
          <a:xfrm>
            <a:off x="5099447" y="3094717"/>
            <a:ext cx="3187304" cy="760973"/>
            <a:chOff x="5099447" y="2883694"/>
            <a:chExt cx="3187304" cy="760973"/>
          </a:xfrm>
        </p:grpSpPr>
        <p:sp>
          <p:nvSpPr>
            <p:cNvPr id="33" name="矩形 28"/>
            <p:cNvSpPr>
              <a:spLocks noChangeArrowheads="1"/>
            </p:cNvSpPr>
            <p:nvPr/>
          </p:nvSpPr>
          <p:spPr bwMode="auto">
            <a:xfrm>
              <a:off x="5099448" y="3159919"/>
              <a:ext cx="318730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fontAlgn="base">
                <a:lnSpc>
                  <a:spcPct val="100000"/>
                </a:lnSpc>
                <a:spcBef>
                  <a:spcPct val="0"/>
                </a:spcBef>
                <a:spcAft>
                  <a:spcPct val="0"/>
                </a:spcAft>
                <a:buNone/>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en-US" altLang="zh-CN"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lang="en-US" altLang="zh-CN" sz="900" dirty="0">
                <a:solidFill>
                  <a:prstClr val="black">
                    <a:lumMod val="75000"/>
                    <a:lumOff val="25000"/>
                  </a:prstClr>
                </a:solidFill>
                <a:latin typeface="微软雅黑" pitchFamily="34" charset="-122"/>
                <a:ea typeface="微软雅黑" pitchFamily="34" charset="-122"/>
              </a:endParaRPr>
            </a:p>
          </p:txBody>
        </p:sp>
        <p:sp>
          <p:nvSpPr>
            <p:cNvPr id="34" name="文本框 29"/>
            <p:cNvSpPr txBox="1">
              <a:spLocks noChangeArrowheads="1"/>
            </p:cNvSpPr>
            <p:nvPr/>
          </p:nvSpPr>
          <p:spPr bwMode="auto">
            <a:xfrm>
              <a:off x="5099447" y="2883694"/>
              <a:ext cx="127275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a:lnSpc>
                  <a:spcPct val="100000"/>
                </a:lnSpc>
                <a:spcBef>
                  <a:spcPts val="0"/>
                </a:spcBef>
                <a:buNone/>
              </a:pPr>
              <a:r>
                <a:rPr lang="zh-CN" altLang="en-US" sz="1400" b="1" dirty="0">
                  <a:solidFill>
                    <a:prstClr val="black">
                      <a:lumMod val="75000"/>
                      <a:lumOff val="25000"/>
                    </a:prstClr>
                  </a:solidFill>
                  <a:latin typeface="微软雅黑" pitchFamily="34" charset="-122"/>
                  <a:ea typeface="微软雅黑" pitchFamily="34" charset="-122"/>
                </a:rPr>
                <a:t>添加标题内容</a:t>
              </a:r>
            </a:p>
          </p:txBody>
        </p:sp>
      </p:grpSp>
      <p:sp>
        <p:nvSpPr>
          <p:cNvPr id="35" name="椭圆 20"/>
          <p:cNvSpPr>
            <a:spLocks noChangeArrowheads="1"/>
          </p:cNvSpPr>
          <p:nvPr/>
        </p:nvSpPr>
        <p:spPr bwMode="auto">
          <a:xfrm>
            <a:off x="4685110" y="4161517"/>
            <a:ext cx="332184" cy="332185"/>
          </a:xfrm>
          <a:prstGeom prst="ellipse">
            <a:avLst/>
          </a:prstGeom>
          <a:solidFill>
            <a:srgbClr val="228F7A"/>
          </a:solidFill>
          <a:ln>
            <a:noFill/>
          </a:ln>
          <a:extLst/>
        </p:spPr>
        <p:txBody>
          <a:bodyPr lIns="68580" tIns="34290" rIns="68580" bIns="34290"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en-US" altLang="zh-CN" sz="1500" b="0" i="0" u="none" strike="noStrike" kern="0" cap="none" spc="0" normalizeH="0" baseline="0" noProof="0" smtClean="0">
                <a:ln>
                  <a:noFill/>
                </a:ln>
                <a:solidFill>
                  <a:srgbClr val="FFFFFF"/>
                </a:solidFill>
                <a:effectLst/>
                <a:uLnTx/>
                <a:uFillTx/>
                <a:latin typeface="Calibri" pitchFamily="34" charset="0"/>
                <a:ea typeface="宋体" pitchFamily="2" charset="-122"/>
              </a:rPr>
              <a:t>4</a:t>
            </a:r>
            <a:endParaRPr kumimoji="0" lang="zh-CN" altLang="en-US" sz="1500" b="0" i="0" u="none" strike="noStrike" kern="0" cap="none" spc="0" normalizeH="0" baseline="0" noProof="0" smtClean="0">
              <a:ln>
                <a:noFill/>
              </a:ln>
              <a:solidFill>
                <a:srgbClr val="FFFFFF"/>
              </a:solidFill>
              <a:effectLst/>
              <a:uLnTx/>
              <a:uFillTx/>
              <a:latin typeface="Calibri" pitchFamily="34" charset="0"/>
              <a:ea typeface="宋体" pitchFamily="2" charset="-122"/>
            </a:endParaRPr>
          </a:p>
        </p:txBody>
      </p:sp>
      <p:grpSp>
        <p:nvGrpSpPr>
          <p:cNvPr id="36" name="组合 35"/>
          <p:cNvGrpSpPr/>
          <p:nvPr/>
        </p:nvGrpSpPr>
        <p:grpSpPr>
          <a:xfrm>
            <a:off x="5099447" y="3971017"/>
            <a:ext cx="3187304" cy="760973"/>
            <a:chOff x="5099447" y="3759994"/>
            <a:chExt cx="3187304" cy="760973"/>
          </a:xfrm>
        </p:grpSpPr>
        <p:sp>
          <p:nvSpPr>
            <p:cNvPr id="37" name="矩形 31"/>
            <p:cNvSpPr>
              <a:spLocks noChangeArrowheads="1"/>
            </p:cNvSpPr>
            <p:nvPr/>
          </p:nvSpPr>
          <p:spPr bwMode="auto">
            <a:xfrm>
              <a:off x="5099448" y="4036219"/>
              <a:ext cx="318730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fontAlgn="base">
                <a:lnSpc>
                  <a:spcPct val="100000"/>
                </a:lnSpc>
                <a:spcBef>
                  <a:spcPct val="0"/>
                </a:spcBef>
                <a:spcAft>
                  <a:spcPct val="0"/>
                </a:spcAft>
                <a:buNone/>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点击输入简要文字内容，文字内容需概括精炼，不用多余的文字修饰点击输入简要文字内容，文字内容需概括精炼，不用多余的文字修饰</a:t>
              </a:r>
              <a:r>
                <a:rPr kumimoji="0" lang="en-US" altLang="zh-CN" sz="9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lang="en-US" altLang="zh-CN" sz="900" dirty="0">
                <a:solidFill>
                  <a:prstClr val="black">
                    <a:lumMod val="75000"/>
                    <a:lumOff val="25000"/>
                  </a:prstClr>
                </a:solidFill>
                <a:latin typeface="微软雅黑" pitchFamily="34" charset="-122"/>
                <a:ea typeface="微软雅黑" pitchFamily="34" charset="-122"/>
              </a:endParaRPr>
            </a:p>
          </p:txBody>
        </p:sp>
        <p:sp>
          <p:nvSpPr>
            <p:cNvPr id="38" name="文本框 32"/>
            <p:cNvSpPr txBox="1">
              <a:spLocks noChangeArrowheads="1"/>
            </p:cNvSpPr>
            <p:nvPr/>
          </p:nvSpPr>
          <p:spPr bwMode="auto">
            <a:xfrm>
              <a:off x="5099447" y="3759994"/>
              <a:ext cx="127275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lvl="0">
                <a:lnSpc>
                  <a:spcPct val="100000"/>
                </a:lnSpc>
                <a:spcBef>
                  <a:spcPts val="0"/>
                </a:spcBef>
                <a:buNone/>
              </a:pPr>
              <a:r>
                <a:rPr lang="zh-CN" altLang="en-US" sz="1400" b="1" dirty="0">
                  <a:solidFill>
                    <a:prstClr val="black">
                      <a:lumMod val="75000"/>
                      <a:lumOff val="25000"/>
                    </a:prstClr>
                  </a:solidFill>
                  <a:latin typeface="微软雅黑" pitchFamily="34" charset="-122"/>
                  <a:ea typeface="微软雅黑" pitchFamily="34" charset="-122"/>
                </a:rPr>
                <a:t>添加标题内容</a:t>
              </a:r>
            </a:p>
          </p:txBody>
        </p:sp>
      </p:grpSp>
      <p:sp>
        <p:nvSpPr>
          <p:cNvPr id="39" name="Freeform 188"/>
          <p:cNvSpPr>
            <a:spLocks/>
          </p:cNvSpPr>
          <p:nvPr/>
        </p:nvSpPr>
        <p:spPr bwMode="auto">
          <a:xfrm>
            <a:off x="2512219" y="2107690"/>
            <a:ext cx="378619" cy="411956"/>
          </a:xfrm>
          <a:custGeom>
            <a:avLst/>
            <a:gdLst>
              <a:gd name="T0" fmla="*/ 91 w 92"/>
              <a:gd name="T1" fmla="*/ 74 h 100"/>
              <a:gd name="T2" fmla="*/ 73 w 92"/>
              <a:gd name="T3" fmla="*/ 53 h 100"/>
              <a:gd name="T4" fmla="*/ 62 w 92"/>
              <a:gd name="T5" fmla="*/ 10 h 100"/>
              <a:gd name="T6" fmla="*/ 46 w 92"/>
              <a:gd name="T7" fmla="*/ 0 h 100"/>
              <a:gd name="T8" fmla="*/ 30 w 92"/>
              <a:gd name="T9" fmla="*/ 10 h 100"/>
              <a:gd name="T10" fmla="*/ 19 w 92"/>
              <a:gd name="T11" fmla="*/ 53 h 100"/>
              <a:gd name="T12" fmla="*/ 1 w 92"/>
              <a:gd name="T13" fmla="*/ 74 h 100"/>
              <a:gd name="T14" fmla="*/ 26 w 92"/>
              <a:gd name="T15" fmla="*/ 74 h 100"/>
              <a:gd name="T16" fmla="*/ 25 w 92"/>
              <a:gd name="T17" fmla="*/ 79 h 100"/>
              <a:gd name="T18" fmla="*/ 20 w 92"/>
              <a:gd name="T19" fmla="*/ 86 h 100"/>
              <a:gd name="T20" fmla="*/ 25 w 92"/>
              <a:gd name="T21" fmla="*/ 99 h 100"/>
              <a:gd name="T22" fmla="*/ 35 w 92"/>
              <a:gd name="T23" fmla="*/ 91 h 100"/>
              <a:gd name="T24" fmla="*/ 35 w 92"/>
              <a:gd name="T25" fmla="*/ 82 h 100"/>
              <a:gd name="T26" fmla="*/ 37 w 92"/>
              <a:gd name="T27" fmla="*/ 74 h 100"/>
              <a:gd name="T28" fmla="*/ 91 w 92"/>
              <a:gd name="T29" fmla="*/ 7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100">
                <a:moveTo>
                  <a:pt x="91" y="74"/>
                </a:moveTo>
                <a:cubicBezTo>
                  <a:pt x="92" y="65"/>
                  <a:pt x="79" y="59"/>
                  <a:pt x="73" y="53"/>
                </a:cubicBezTo>
                <a:cubicBezTo>
                  <a:pt x="60" y="40"/>
                  <a:pt x="68" y="25"/>
                  <a:pt x="62" y="10"/>
                </a:cubicBezTo>
                <a:cubicBezTo>
                  <a:pt x="59" y="3"/>
                  <a:pt x="53" y="0"/>
                  <a:pt x="46" y="0"/>
                </a:cubicBezTo>
                <a:cubicBezTo>
                  <a:pt x="39" y="0"/>
                  <a:pt x="33" y="3"/>
                  <a:pt x="30" y="10"/>
                </a:cubicBezTo>
                <a:cubicBezTo>
                  <a:pt x="24" y="25"/>
                  <a:pt x="32" y="40"/>
                  <a:pt x="19" y="53"/>
                </a:cubicBezTo>
                <a:cubicBezTo>
                  <a:pt x="12" y="59"/>
                  <a:pt x="0" y="65"/>
                  <a:pt x="1" y="74"/>
                </a:cubicBezTo>
                <a:cubicBezTo>
                  <a:pt x="26" y="74"/>
                  <a:pt x="26" y="74"/>
                  <a:pt x="26" y="74"/>
                </a:cubicBezTo>
                <a:cubicBezTo>
                  <a:pt x="25" y="79"/>
                  <a:pt x="25" y="79"/>
                  <a:pt x="25" y="79"/>
                </a:cubicBezTo>
                <a:cubicBezTo>
                  <a:pt x="23" y="80"/>
                  <a:pt x="21" y="83"/>
                  <a:pt x="20" y="86"/>
                </a:cubicBezTo>
                <a:cubicBezTo>
                  <a:pt x="18" y="92"/>
                  <a:pt x="20" y="97"/>
                  <a:pt x="25" y="99"/>
                </a:cubicBezTo>
                <a:cubicBezTo>
                  <a:pt x="29" y="100"/>
                  <a:pt x="34" y="96"/>
                  <a:pt x="35" y="91"/>
                </a:cubicBezTo>
                <a:cubicBezTo>
                  <a:pt x="36" y="88"/>
                  <a:pt x="36" y="85"/>
                  <a:pt x="35" y="82"/>
                </a:cubicBezTo>
                <a:cubicBezTo>
                  <a:pt x="37" y="74"/>
                  <a:pt x="37" y="74"/>
                  <a:pt x="37" y="74"/>
                </a:cubicBezTo>
                <a:lnTo>
                  <a:pt x="91"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40" name="Freeform 414"/>
          <p:cNvSpPr>
            <a:spLocks/>
          </p:cNvSpPr>
          <p:nvPr/>
        </p:nvSpPr>
        <p:spPr bwMode="auto">
          <a:xfrm>
            <a:off x="1358503" y="2451780"/>
            <a:ext cx="403622" cy="417910"/>
          </a:xfrm>
          <a:custGeom>
            <a:avLst/>
            <a:gdLst>
              <a:gd name="T0" fmla="*/ 78 w 98"/>
              <a:gd name="T1" fmla="*/ 72 h 101"/>
              <a:gd name="T2" fmla="*/ 41 w 98"/>
              <a:gd name="T3" fmla="*/ 0 h 101"/>
              <a:gd name="T4" fmla="*/ 43 w 98"/>
              <a:gd name="T5" fmla="*/ 72 h 101"/>
              <a:gd name="T6" fmla="*/ 39 w 98"/>
              <a:gd name="T7" fmla="*/ 72 h 101"/>
              <a:gd name="T8" fmla="*/ 41 w 98"/>
              <a:gd name="T9" fmla="*/ 0 h 101"/>
              <a:gd name="T10" fmla="*/ 25 w 98"/>
              <a:gd name="T11" fmla="*/ 72 h 101"/>
              <a:gd name="T12" fmla="*/ 0 w 98"/>
              <a:gd name="T13" fmla="*/ 72 h 101"/>
              <a:gd name="T14" fmla="*/ 31 w 98"/>
              <a:gd name="T15" fmla="*/ 99 h 101"/>
              <a:gd name="T16" fmla="*/ 98 w 98"/>
              <a:gd name="T17" fmla="*/ 72 h 101"/>
              <a:gd name="T18" fmla="*/ 78 w 98"/>
              <a:gd name="T19" fmla="*/ 7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01">
                <a:moveTo>
                  <a:pt x="78" y="72"/>
                </a:moveTo>
                <a:cubicBezTo>
                  <a:pt x="98" y="37"/>
                  <a:pt x="41" y="0"/>
                  <a:pt x="41" y="0"/>
                </a:cubicBezTo>
                <a:cubicBezTo>
                  <a:pt x="59" y="17"/>
                  <a:pt x="49" y="54"/>
                  <a:pt x="43" y="72"/>
                </a:cubicBezTo>
                <a:cubicBezTo>
                  <a:pt x="39" y="72"/>
                  <a:pt x="39" y="72"/>
                  <a:pt x="39" y="72"/>
                </a:cubicBezTo>
                <a:cubicBezTo>
                  <a:pt x="55" y="31"/>
                  <a:pt x="41" y="0"/>
                  <a:pt x="41" y="0"/>
                </a:cubicBezTo>
                <a:cubicBezTo>
                  <a:pt x="49" y="18"/>
                  <a:pt x="33" y="55"/>
                  <a:pt x="25" y="72"/>
                </a:cubicBezTo>
                <a:cubicBezTo>
                  <a:pt x="11" y="72"/>
                  <a:pt x="0" y="72"/>
                  <a:pt x="0" y="72"/>
                </a:cubicBezTo>
                <a:cubicBezTo>
                  <a:pt x="0" y="72"/>
                  <a:pt x="8" y="96"/>
                  <a:pt x="31" y="99"/>
                </a:cubicBezTo>
                <a:cubicBezTo>
                  <a:pt x="53" y="101"/>
                  <a:pt x="85" y="91"/>
                  <a:pt x="98" y="72"/>
                </a:cubicBezTo>
                <a:lnTo>
                  <a:pt x="7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41" name="Freeform 276"/>
          <p:cNvSpPr>
            <a:spLocks/>
          </p:cNvSpPr>
          <p:nvPr/>
        </p:nvSpPr>
        <p:spPr bwMode="auto">
          <a:xfrm>
            <a:off x="1746647" y="3648358"/>
            <a:ext cx="460772" cy="397669"/>
          </a:xfrm>
          <a:custGeom>
            <a:avLst/>
            <a:gdLst>
              <a:gd name="T0" fmla="*/ 3 w 101"/>
              <a:gd name="T1" fmla="*/ 67 h 87"/>
              <a:gd name="T2" fmla="*/ 44 w 101"/>
              <a:gd name="T3" fmla="*/ 39 h 87"/>
              <a:gd name="T4" fmla="*/ 46 w 101"/>
              <a:gd name="T5" fmla="*/ 19 h 87"/>
              <a:gd name="T6" fmla="*/ 79 w 101"/>
              <a:gd name="T7" fmla="*/ 3 h 87"/>
              <a:gd name="T8" fmla="*/ 64 w 101"/>
              <a:gd name="T9" fmla="*/ 14 h 87"/>
              <a:gd name="T10" fmla="*/ 65 w 101"/>
              <a:gd name="T11" fmla="*/ 36 h 87"/>
              <a:gd name="T12" fmla="*/ 85 w 101"/>
              <a:gd name="T13" fmla="*/ 45 h 87"/>
              <a:gd name="T14" fmla="*/ 101 w 101"/>
              <a:gd name="T15" fmla="*/ 34 h 87"/>
              <a:gd name="T16" fmla="*/ 98 w 101"/>
              <a:gd name="T17" fmla="*/ 43 h 87"/>
              <a:gd name="T18" fmla="*/ 60 w 101"/>
              <a:gd name="T19" fmla="*/ 57 h 87"/>
              <a:gd name="T20" fmla="*/ 58 w 101"/>
              <a:gd name="T21" fmla="*/ 56 h 87"/>
              <a:gd name="T22" fmla="*/ 16 w 101"/>
              <a:gd name="T23" fmla="*/ 86 h 87"/>
              <a:gd name="T24" fmla="*/ 9 w 101"/>
              <a:gd name="T25" fmla="*/ 84 h 87"/>
              <a:gd name="T26" fmla="*/ 2 w 101"/>
              <a:gd name="T27" fmla="*/ 75 h 87"/>
              <a:gd name="T28" fmla="*/ 3 w 101"/>
              <a:gd name="T29" fmla="*/ 6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1" h="87">
                <a:moveTo>
                  <a:pt x="3" y="67"/>
                </a:moveTo>
                <a:cubicBezTo>
                  <a:pt x="44" y="39"/>
                  <a:pt x="44" y="39"/>
                  <a:pt x="44" y="39"/>
                </a:cubicBezTo>
                <a:cubicBezTo>
                  <a:pt x="42" y="32"/>
                  <a:pt x="43" y="25"/>
                  <a:pt x="46" y="19"/>
                </a:cubicBezTo>
                <a:cubicBezTo>
                  <a:pt x="52" y="6"/>
                  <a:pt x="66" y="0"/>
                  <a:pt x="79" y="3"/>
                </a:cubicBezTo>
                <a:cubicBezTo>
                  <a:pt x="64" y="14"/>
                  <a:pt x="64" y="14"/>
                  <a:pt x="64" y="14"/>
                </a:cubicBezTo>
                <a:cubicBezTo>
                  <a:pt x="65" y="36"/>
                  <a:pt x="65" y="36"/>
                  <a:pt x="65" y="36"/>
                </a:cubicBezTo>
                <a:cubicBezTo>
                  <a:pt x="85" y="45"/>
                  <a:pt x="85" y="45"/>
                  <a:pt x="85" y="45"/>
                </a:cubicBezTo>
                <a:cubicBezTo>
                  <a:pt x="101" y="34"/>
                  <a:pt x="101" y="34"/>
                  <a:pt x="101" y="34"/>
                </a:cubicBezTo>
                <a:cubicBezTo>
                  <a:pt x="100" y="37"/>
                  <a:pt x="100" y="40"/>
                  <a:pt x="98" y="43"/>
                </a:cubicBezTo>
                <a:cubicBezTo>
                  <a:pt x="92" y="58"/>
                  <a:pt x="74" y="64"/>
                  <a:pt x="60" y="57"/>
                </a:cubicBezTo>
                <a:cubicBezTo>
                  <a:pt x="59" y="57"/>
                  <a:pt x="59" y="57"/>
                  <a:pt x="58" y="56"/>
                </a:cubicBezTo>
                <a:cubicBezTo>
                  <a:pt x="16" y="86"/>
                  <a:pt x="16" y="86"/>
                  <a:pt x="16" y="86"/>
                </a:cubicBezTo>
                <a:cubicBezTo>
                  <a:pt x="13" y="87"/>
                  <a:pt x="10" y="87"/>
                  <a:pt x="9" y="84"/>
                </a:cubicBezTo>
                <a:cubicBezTo>
                  <a:pt x="2" y="75"/>
                  <a:pt x="2" y="75"/>
                  <a:pt x="2" y="75"/>
                </a:cubicBezTo>
                <a:cubicBezTo>
                  <a:pt x="0" y="72"/>
                  <a:pt x="1" y="69"/>
                  <a:pt x="3" y="6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
        <p:nvSpPr>
          <p:cNvPr id="42" name="Freeform 277"/>
          <p:cNvSpPr>
            <a:spLocks noEditPoints="1"/>
          </p:cNvSpPr>
          <p:nvPr/>
        </p:nvSpPr>
        <p:spPr bwMode="auto">
          <a:xfrm>
            <a:off x="2978944" y="3222115"/>
            <a:ext cx="328613" cy="391715"/>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defTabSz="91440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10" presetClass="entr" presetSubtype="0"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par>
                          <p:cTn id="13" fill="hold">
                            <p:stCondLst>
                              <p:cond delay="2210"/>
                            </p:stCondLst>
                            <p:childTnLst>
                              <p:par>
                                <p:cTn id="14" presetID="10"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par>
                          <p:cTn id="17" fill="hold">
                            <p:stCondLst>
                              <p:cond delay="271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par>
                          <p:cTn id="21" fill="hold">
                            <p:stCondLst>
                              <p:cond delay="321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par>
                          <p:cTn id="25" fill="hold">
                            <p:stCondLst>
                              <p:cond delay="3710"/>
                            </p:stCondLst>
                            <p:childTnLst>
                              <p:par>
                                <p:cTn id="26" presetID="10"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par>
                          <p:cTn id="29" fill="hold">
                            <p:stCondLst>
                              <p:cond delay="4210"/>
                            </p:stCondLst>
                            <p:childTnLst>
                              <p:par>
                                <p:cTn id="30" presetID="23" presetClass="entr" presetSubtype="52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 calcmode="lin" valueType="num">
                                      <p:cBhvr>
                                        <p:cTn id="34" dur="500" fill="hold"/>
                                        <p:tgtEl>
                                          <p:spTgt spid="23"/>
                                        </p:tgtEl>
                                        <p:attrNameLst>
                                          <p:attrName>ppt_x</p:attrName>
                                        </p:attrNameLst>
                                      </p:cBhvr>
                                      <p:tavLst>
                                        <p:tav tm="0">
                                          <p:val>
                                            <p:fltVal val="0.5"/>
                                          </p:val>
                                        </p:tav>
                                        <p:tav tm="100000">
                                          <p:val>
                                            <p:strVal val="#ppt_x"/>
                                          </p:val>
                                        </p:tav>
                                      </p:tavLst>
                                    </p:anim>
                                    <p:anim calcmode="lin" valueType="num">
                                      <p:cBhvr>
                                        <p:cTn id="35" dur="500" fill="hold"/>
                                        <p:tgtEl>
                                          <p:spTgt spid="23"/>
                                        </p:tgtEl>
                                        <p:attrNameLst>
                                          <p:attrName>ppt_y</p:attrName>
                                        </p:attrNameLst>
                                      </p:cBhvr>
                                      <p:tavLst>
                                        <p:tav tm="0">
                                          <p:val>
                                            <p:fltVal val="0.5"/>
                                          </p:val>
                                        </p:tav>
                                        <p:tav tm="100000">
                                          <p:val>
                                            <p:strVal val="#ppt_y"/>
                                          </p:val>
                                        </p:tav>
                                      </p:tavLst>
                                    </p:anim>
                                  </p:childTnLst>
                                </p:cTn>
                              </p:par>
                            </p:childTnLst>
                          </p:cTn>
                        </p:par>
                        <p:par>
                          <p:cTn id="36" fill="hold">
                            <p:stCondLst>
                              <p:cond delay="4710"/>
                            </p:stCondLst>
                            <p:childTnLst>
                              <p:par>
                                <p:cTn id="37" presetID="2" presetClass="entr" presetSubtype="2"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1+#ppt_w/2"/>
                                          </p:val>
                                        </p:tav>
                                        <p:tav tm="100000">
                                          <p:val>
                                            <p:strVal val="#ppt_x"/>
                                          </p:val>
                                        </p:tav>
                                      </p:tavLst>
                                    </p:anim>
                                    <p:anim calcmode="lin" valueType="num">
                                      <p:cBhvr additive="base">
                                        <p:cTn id="40" dur="500" fill="hold"/>
                                        <p:tgtEl>
                                          <p:spTgt spid="24"/>
                                        </p:tgtEl>
                                        <p:attrNameLst>
                                          <p:attrName>ppt_y</p:attrName>
                                        </p:attrNameLst>
                                      </p:cBhvr>
                                      <p:tavLst>
                                        <p:tav tm="0">
                                          <p:val>
                                            <p:strVal val="#ppt_y"/>
                                          </p:val>
                                        </p:tav>
                                        <p:tav tm="100000">
                                          <p:val>
                                            <p:strVal val="#ppt_y"/>
                                          </p:val>
                                        </p:tav>
                                      </p:tavLst>
                                    </p:anim>
                                  </p:childTnLst>
                                </p:cTn>
                              </p:par>
                            </p:childTnLst>
                          </p:cTn>
                        </p:par>
                        <p:par>
                          <p:cTn id="41" fill="hold">
                            <p:stCondLst>
                              <p:cond delay="5210"/>
                            </p:stCondLst>
                            <p:childTnLst>
                              <p:par>
                                <p:cTn id="42" presetID="23" presetClass="entr" presetSubtype="52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 calcmode="lin" valueType="num">
                                      <p:cBhvr>
                                        <p:cTn id="46" dur="500" fill="hold"/>
                                        <p:tgtEl>
                                          <p:spTgt spid="27"/>
                                        </p:tgtEl>
                                        <p:attrNameLst>
                                          <p:attrName>ppt_x</p:attrName>
                                        </p:attrNameLst>
                                      </p:cBhvr>
                                      <p:tavLst>
                                        <p:tav tm="0">
                                          <p:val>
                                            <p:fltVal val="0.5"/>
                                          </p:val>
                                        </p:tav>
                                        <p:tav tm="100000">
                                          <p:val>
                                            <p:strVal val="#ppt_x"/>
                                          </p:val>
                                        </p:tav>
                                      </p:tavLst>
                                    </p:anim>
                                    <p:anim calcmode="lin" valueType="num">
                                      <p:cBhvr>
                                        <p:cTn id="47" dur="500" fill="hold"/>
                                        <p:tgtEl>
                                          <p:spTgt spid="27"/>
                                        </p:tgtEl>
                                        <p:attrNameLst>
                                          <p:attrName>ppt_y</p:attrName>
                                        </p:attrNameLst>
                                      </p:cBhvr>
                                      <p:tavLst>
                                        <p:tav tm="0">
                                          <p:val>
                                            <p:fltVal val="0.5"/>
                                          </p:val>
                                        </p:tav>
                                        <p:tav tm="100000">
                                          <p:val>
                                            <p:strVal val="#ppt_y"/>
                                          </p:val>
                                        </p:tav>
                                      </p:tavLst>
                                    </p:anim>
                                  </p:childTnLst>
                                </p:cTn>
                              </p:par>
                            </p:childTnLst>
                          </p:cTn>
                        </p:par>
                        <p:par>
                          <p:cTn id="48" fill="hold">
                            <p:stCondLst>
                              <p:cond delay="5710"/>
                            </p:stCondLst>
                            <p:childTnLst>
                              <p:par>
                                <p:cTn id="49" presetID="2" presetClass="entr" presetSubtype="2"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childTnLst>
                          </p:cTn>
                        </p:par>
                        <p:par>
                          <p:cTn id="53" fill="hold">
                            <p:stCondLst>
                              <p:cond delay="6210"/>
                            </p:stCondLst>
                            <p:childTnLst>
                              <p:par>
                                <p:cTn id="54" presetID="23" presetClass="entr" presetSubtype="528"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 calcmode="lin" valueType="num">
                                      <p:cBhvr>
                                        <p:cTn id="58" dur="500" fill="hold"/>
                                        <p:tgtEl>
                                          <p:spTgt spid="31"/>
                                        </p:tgtEl>
                                        <p:attrNameLst>
                                          <p:attrName>ppt_x</p:attrName>
                                        </p:attrNameLst>
                                      </p:cBhvr>
                                      <p:tavLst>
                                        <p:tav tm="0">
                                          <p:val>
                                            <p:fltVal val="0.5"/>
                                          </p:val>
                                        </p:tav>
                                        <p:tav tm="100000">
                                          <p:val>
                                            <p:strVal val="#ppt_x"/>
                                          </p:val>
                                        </p:tav>
                                      </p:tavLst>
                                    </p:anim>
                                    <p:anim calcmode="lin" valueType="num">
                                      <p:cBhvr>
                                        <p:cTn id="59" dur="500" fill="hold"/>
                                        <p:tgtEl>
                                          <p:spTgt spid="31"/>
                                        </p:tgtEl>
                                        <p:attrNameLst>
                                          <p:attrName>ppt_y</p:attrName>
                                        </p:attrNameLst>
                                      </p:cBhvr>
                                      <p:tavLst>
                                        <p:tav tm="0">
                                          <p:val>
                                            <p:fltVal val="0.5"/>
                                          </p:val>
                                        </p:tav>
                                        <p:tav tm="100000">
                                          <p:val>
                                            <p:strVal val="#ppt_y"/>
                                          </p:val>
                                        </p:tav>
                                      </p:tavLst>
                                    </p:anim>
                                  </p:childTnLst>
                                </p:cTn>
                              </p:par>
                            </p:childTnLst>
                          </p:cTn>
                        </p:par>
                        <p:par>
                          <p:cTn id="60" fill="hold">
                            <p:stCondLst>
                              <p:cond delay="6710"/>
                            </p:stCondLst>
                            <p:childTnLst>
                              <p:par>
                                <p:cTn id="61" presetID="2" presetClass="entr" presetSubtype="2"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1+#ppt_w/2"/>
                                          </p:val>
                                        </p:tav>
                                        <p:tav tm="100000">
                                          <p:val>
                                            <p:strVal val="#ppt_x"/>
                                          </p:val>
                                        </p:tav>
                                      </p:tavLst>
                                    </p:anim>
                                    <p:anim calcmode="lin" valueType="num">
                                      <p:cBhvr additive="base">
                                        <p:cTn id="64" dur="500" fill="hold"/>
                                        <p:tgtEl>
                                          <p:spTgt spid="32"/>
                                        </p:tgtEl>
                                        <p:attrNameLst>
                                          <p:attrName>ppt_y</p:attrName>
                                        </p:attrNameLst>
                                      </p:cBhvr>
                                      <p:tavLst>
                                        <p:tav tm="0">
                                          <p:val>
                                            <p:strVal val="#ppt_y"/>
                                          </p:val>
                                        </p:tav>
                                        <p:tav tm="100000">
                                          <p:val>
                                            <p:strVal val="#ppt_y"/>
                                          </p:val>
                                        </p:tav>
                                      </p:tavLst>
                                    </p:anim>
                                  </p:childTnLst>
                                </p:cTn>
                              </p:par>
                            </p:childTnLst>
                          </p:cTn>
                        </p:par>
                        <p:par>
                          <p:cTn id="65" fill="hold">
                            <p:stCondLst>
                              <p:cond delay="7210"/>
                            </p:stCondLst>
                            <p:childTnLst>
                              <p:par>
                                <p:cTn id="66" presetID="23" presetClass="entr" presetSubtype="528"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p:cTn id="68" dur="500" fill="hold"/>
                                        <p:tgtEl>
                                          <p:spTgt spid="35"/>
                                        </p:tgtEl>
                                        <p:attrNameLst>
                                          <p:attrName>ppt_w</p:attrName>
                                        </p:attrNameLst>
                                      </p:cBhvr>
                                      <p:tavLst>
                                        <p:tav tm="0">
                                          <p:val>
                                            <p:fltVal val="0"/>
                                          </p:val>
                                        </p:tav>
                                        <p:tav tm="100000">
                                          <p:val>
                                            <p:strVal val="#ppt_w"/>
                                          </p:val>
                                        </p:tav>
                                      </p:tavLst>
                                    </p:anim>
                                    <p:anim calcmode="lin" valueType="num">
                                      <p:cBhvr>
                                        <p:cTn id="69" dur="500" fill="hold"/>
                                        <p:tgtEl>
                                          <p:spTgt spid="35"/>
                                        </p:tgtEl>
                                        <p:attrNameLst>
                                          <p:attrName>ppt_h</p:attrName>
                                        </p:attrNameLst>
                                      </p:cBhvr>
                                      <p:tavLst>
                                        <p:tav tm="0">
                                          <p:val>
                                            <p:fltVal val="0"/>
                                          </p:val>
                                        </p:tav>
                                        <p:tav tm="100000">
                                          <p:val>
                                            <p:strVal val="#ppt_h"/>
                                          </p:val>
                                        </p:tav>
                                      </p:tavLst>
                                    </p:anim>
                                    <p:anim calcmode="lin" valueType="num">
                                      <p:cBhvr>
                                        <p:cTn id="70" dur="500" fill="hold"/>
                                        <p:tgtEl>
                                          <p:spTgt spid="35"/>
                                        </p:tgtEl>
                                        <p:attrNameLst>
                                          <p:attrName>ppt_x</p:attrName>
                                        </p:attrNameLst>
                                      </p:cBhvr>
                                      <p:tavLst>
                                        <p:tav tm="0">
                                          <p:val>
                                            <p:fltVal val="0.5"/>
                                          </p:val>
                                        </p:tav>
                                        <p:tav tm="100000">
                                          <p:val>
                                            <p:strVal val="#ppt_x"/>
                                          </p:val>
                                        </p:tav>
                                      </p:tavLst>
                                    </p:anim>
                                    <p:anim calcmode="lin" valueType="num">
                                      <p:cBhvr>
                                        <p:cTn id="71" dur="500" fill="hold"/>
                                        <p:tgtEl>
                                          <p:spTgt spid="35"/>
                                        </p:tgtEl>
                                        <p:attrNameLst>
                                          <p:attrName>ppt_y</p:attrName>
                                        </p:attrNameLst>
                                      </p:cBhvr>
                                      <p:tavLst>
                                        <p:tav tm="0">
                                          <p:val>
                                            <p:fltVal val="0.5"/>
                                          </p:val>
                                        </p:tav>
                                        <p:tav tm="100000">
                                          <p:val>
                                            <p:strVal val="#ppt_y"/>
                                          </p:val>
                                        </p:tav>
                                      </p:tavLst>
                                    </p:anim>
                                  </p:childTnLst>
                                </p:cTn>
                              </p:par>
                            </p:childTnLst>
                          </p:cTn>
                        </p:par>
                        <p:par>
                          <p:cTn id="72" fill="hold">
                            <p:stCondLst>
                              <p:cond delay="7710"/>
                            </p:stCondLst>
                            <p:childTnLst>
                              <p:par>
                                <p:cTn id="73" presetID="2" presetClass="entr" presetSubtype="2"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additive="base">
                                        <p:cTn id="75" dur="500" fill="hold"/>
                                        <p:tgtEl>
                                          <p:spTgt spid="36"/>
                                        </p:tgtEl>
                                        <p:attrNameLst>
                                          <p:attrName>ppt_x</p:attrName>
                                        </p:attrNameLst>
                                      </p:cBhvr>
                                      <p:tavLst>
                                        <p:tav tm="0">
                                          <p:val>
                                            <p:strVal val="1+#ppt_w/2"/>
                                          </p:val>
                                        </p:tav>
                                        <p:tav tm="100000">
                                          <p:val>
                                            <p:strVal val="#ppt_x"/>
                                          </p:val>
                                        </p:tav>
                                      </p:tavLst>
                                    </p:anim>
                                    <p:anim calcmode="lin" valueType="num">
                                      <p:cBhvr additive="base">
                                        <p:cTn id="7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animBg="1"/>
      <p:bldP spid="19" grpId="0" animBg="1"/>
      <p:bldP spid="20" grpId="0" animBg="1"/>
      <p:bldP spid="21" grpId="0" animBg="1"/>
      <p:bldP spid="22" grpId="0" animBg="1"/>
      <p:bldP spid="23" grpId="0" animBg="1"/>
      <p:bldP spid="27" grpId="0" animBg="1"/>
      <p:bldP spid="31" grpId="0" animBg="1"/>
      <p:bldP spid="3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52" name="AutoShape 9"/>
          <p:cNvSpPr>
            <a:spLocks/>
          </p:cNvSpPr>
          <p:nvPr/>
        </p:nvSpPr>
        <p:spPr bwMode="auto">
          <a:xfrm>
            <a:off x="4993257" y="1298832"/>
            <a:ext cx="1441255" cy="16625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blipFill dpi="0" rotWithShape="1">
            <a:blip r:embed="rId2"/>
            <a:srcRect/>
            <a:stretch>
              <a:fillRect l="-36517" r="-36517"/>
            </a:stretch>
          </a:blipFill>
          <a:ln w="9525" cap="flat" cmpd="sng">
            <a:no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rgbClr val="FFFFFF"/>
              </a:solidFill>
              <a:effectLst/>
              <a:uLnTx/>
              <a:uFillTx/>
              <a:latin typeface="Gill Sans" charset="0"/>
              <a:sym typeface="Gill Sans" charset="0"/>
            </a:endParaRPr>
          </a:p>
        </p:txBody>
      </p:sp>
      <p:sp>
        <p:nvSpPr>
          <p:cNvPr id="53" name="AutoShape 9"/>
          <p:cNvSpPr>
            <a:spLocks/>
          </p:cNvSpPr>
          <p:nvPr/>
        </p:nvSpPr>
        <p:spPr bwMode="auto">
          <a:xfrm>
            <a:off x="1964960" y="1304047"/>
            <a:ext cx="1441255" cy="16625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blipFill dpi="0" rotWithShape="1">
            <a:blip r:embed="rId3"/>
            <a:srcRect/>
            <a:stretch>
              <a:fillRect l="-36517" r="-36517"/>
            </a:stretch>
          </a:blipFill>
          <a:ln w="9525" cap="flat" cmpd="sng">
            <a:no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rgbClr val="FFFFFF"/>
              </a:solidFill>
              <a:effectLst/>
              <a:uLnTx/>
              <a:uFillTx/>
              <a:latin typeface="Gill Sans" charset="0"/>
              <a:sym typeface="Gill Sans" charset="0"/>
            </a:endParaRPr>
          </a:p>
        </p:txBody>
      </p:sp>
      <p:sp>
        <p:nvSpPr>
          <p:cNvPr id="54" name="AutoShape 9"/>
          <p:cNvSpPr>
            <a:spLocks/>
          </p:cNvSpPr>
          <p:nvPr/>
        </p:nvSpPr>
        <p:spPr bwMode="auto">
          <a:xfrm>
            <a:off x="2738303" y="2613076"/>
            <a:ext cx="1441255" cy="16625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blipFill dpi="0" rotWithShape="1">
            <a:blip r:embed="rId4"/>
            <a:srcRect/>
            <a:stretch>
              <a:fillRect l="-39222" r="-39222"/>
            </a:stretch>
          </a:blipFill>
          <a:ln w="9525" cap="flat" cmpd="sng">
            <a:no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rgbClr val="FFFFFF"/>
              </a:solidFill>
              <a:effectLst/>
              <a:uLnTx/>
              <a:uFillTx/>
              <a:latin typeface="Gill Sans" charset="0"/>
              <a:sym typeface="Gill Sans" charset="0"/>
            </a:endParaRPr>
          </a:p>
        </p:txBody>
      </p:sp>
      <p:sp>
        <p:nvSpPr>
          <p:cNvPr id="55" name="AutoShape 9"/>
          <p:cNvSpPr>
            <a:spLocks/>
          </p:cNvSpPr>
          <p:nvPr/>
        </p:nvSpPr>
        <p:spPr bwMode="auto">
          <a:xfrm>
            <a:off x="5721707" y="2613075"/>
            <a:ext cx="1441255" cy="16625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blipFill dpi="0" rotWithShape="1">
            <a:blip r:embed="rId5"/>
            <a:srcRect/>
            <a:stretch>
              <a:fillRect/>
            </a:stretch>
          </a:blipFill>
          <a:ln w="9525" cap="flat" cmpd="sng">
            <a:no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3000" b="0" i="0" u="none" strike="noStrike" kern="0" cap="none" spc="0" normalizeH="0" baseline="0" noProof="0">
              <a:ln>
                <a:noFill/>
              </a:ln>
              <a:solidFill>
                <a:srgbClr val="FFFFFF"/>
              </a:solidFill>
              <a:effectLst/>
              <a:uLnTx/>
              <a:uFillTx/>
              <a:latin typeface="Gill Sans" charset="0"/>
              <a:sym typeface="Gill Sans" charset="0"/>
            </a:endParaRPr>
          </a:p>
        </p:txBody>
      </p:sp>
      <p:grpSp>
        <p:nvGrpSpPr>
          <p:cNvPr id="56" name="Group 1"/>
          <p:cNvGrpSpPr/>
          <p:nvPr/>
        </p:nvGrpSpPr>
        <p:grpSpPr>
          <a:xfrm>
            <a:off x="1246389" y="2613076"/>
            <a:ext cx="1441255" cy="1662577"/>
            <a:chOff x="1661851" y="3484101"/>
            <a:chExt cx="1921673" cy="2216769"/>
          </a:xfrm>
        </p:grpSpPr>
        <p:sp>
          <p:nvSpPr>
            <p:cNvPr id="57" name="AutoShape 9"/>
            <p:cNvSpPr>
              <a:spLocks/>
            </p:cNvSpPr>
            <p:nvPr/>
          </p:nvSpPr>
          <p:spPr bwMode="auto">
            <a:xfrm>
              <a:off x="1661851" y="3484101"/>
              <a:ext cx="1921673" cy="2216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228F7A"/>
            </a:solidFill>
            <a:ln w="25400" cap="flat" cmpd="sng">
              <a:solidFill>
                <a:srgbClr val="000000">
                  <a:alpha val="0"/>
                </a:srgbClr>
              </a:solid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outerShdw blurRad="38100" dist="38100" dir="2700000" algn="tl">
                    <a:srgbClr val="000000"/>
                  </a:outerShdw>
                </a:effectLst>
                <a:uLnTx/>
                <a:uFillTx/>
                <a:latin typeface="Gill Sans" charset="0"/>
                <a:sym typeface="Gill Sans" charset="0"/>
              </a:endParaRPr>
            </a:p>
          </p:txBody>
        </p:sp>
        <p:grpSp>
          <p:nvGrpSpPr>
            <p:cNvPr id="58" name="Group 2"/>
            <p:cNvGrpSpPr/>
            <p:nvPr/>
          </p:nvGrpSpPr>
          <p:grpSpPr>
            <a:xfrm>
              <a:off x="1661851" y="4005063"/>
              <a:ext cx="1921673" cy="1255312"/>
              <a:chOff x="1661851" y="3982203"/>
              <a:chExt cx="1921673" cy="1255312"/>
            </a:xfrm>
          </p:grpSpPr>
          <p:sp>
            <p:nvSpPr>
              <p:cNvPr id="59" name="Rectangle 24"/>
              <p:cNvSpPr/>
              <p:nvPr/>
            </p:nvSpPr>
            <p:spPr>
              <a:xfrm>
                <a:off x="2020816" y="3982203"/>
                <a:ext cx="1203748" cy="410369"/>
              </a:xfrm>
              <a:prstGeom prst="rect">
                <a:avLst/>
              </a:prstGeom>
            </p:spPr>
            <p:txBody>
              <a:bodyPr wrap="none">
                <a:spAutoFit/>
              </a:bodyPr>
              <a:lstStyle/>
              <a:p>
                <a:pPr lvl="0" algn="ctr">
                  <a:defRPr/>
                </a:pPr>
                <a:r>
                  <a:rPr lang="zh-CN" altLang="en-US" sz="1400" b="1" kern="0" dirty="0">
                    <a:solidFill>
                      <a:sysClr val="window" lastClr="FFFFFF"/>
                    </a:solidFill>
                    <a:latin typeface="微软雅黑" pitchFamily="34" charset="-122"/>
                    <a:ea typeface="微软雅黑" pitchFamily="34" charset="-122"/>
                    <a:cs typeface="Clear Sans" panose="020B0503030202020304" pitchFamily="34" charset="0"/>
                  </a:rPr>
                  <a:t>添加标题</a:t>
                </a:r>
                <a:endParaRPr lang="en-US" altLang="zh-CN" sz="1400" b="1" kern="0" dirty="0">
                  <a:solidFill>
                    <a:sysClr val="window" lastClr="FFFFFF"/>
                  </a:solidFill>
                  <a:latin typeface="微软雅黑" pitchFamily="34" charset="-122"/>
                  <a:ea typeface="微软雅黑" pitchFamily="34" charset="-122"/>
                  <a:cs typeface="Clear Sans" panose="020B0503030202020304" pitchFamily="34" charset="0"/>
                </a:endParaRPr>
              </a:p>
            </p:txBody>
          </p:sp>
          <p:sp>
            <p:nvSpPr>
              <p:cNvPr id="60" name="TextBox 59"/>
              <p:cNvSpPr txBox="1"/>
              <p:nvPr/>
            </p:nvSpPr>
            <p:spPr>
              <a:xfrm>
                <a:off x="1661851" y="4293667"/>
                <a:ext cx="1921673" cy="943848"/>
              </a:xfrm>
              <a:prstGeom prst="rect">
                <a:avLst/>
              </a:prstGeom>
              <a:noFill/>
            </p:spPr>
            <p:txBody>
              <a:bodyPr wrap="square">
                <a:spAutoFit/>
              </a:bodyPr>
              <a:lstStyle/>
              <a:p>
                <a:pPr lvl="0" algn="ctr">
                  <a:defRPr/>
                </a:pPr>
                <a:r>
                  <a:rPr lang="zh-CN" altLang="en-US" sz="1000" kern="0" dirty="0">
                    <a:solidFill>
                      <a:sysClr val="window" lastClr="FFFFFF"/>
                    </a:solidFill>
                    <a:latin typeface="微软雅黑" pitchFamily="34" charset="-122"/>
                    <a:ea typeface="微软雅黑" pitchFamily="34" charset="-122"/>
                    <a:cs typeface="Clear Sans Light" panose="020B0303030202020304" pitchFamily="34" charset="0"/>
                  </a:rPr>
                  <a:t>此处添加详细文本描述，建议与标题相关并符合整体语言风格语言描述尽量简洁</a:t>
                </a:r>
                <a:r>
                  <a:rPr lang="en-US" altLang="zh-CN" sz="1000" kern="0" dirty="0">
                    <a:solidFill>
                      <a:sysClr val="window" lastClr="FFFFFF"/>
                    </a:solidFill>
                    <a:latin typeface="微软雅黑" pitchFamily="34" charset="-122"/>
                    <a:ea typeface="微软雅黑" pitchFamily="34" charset="-122"/>
                    <a:cs typeface="Clear Sans Light" panose="020B0303030202020304" pitchFamily="34" charset="0"/>
                  </a:rPr>
                  <a:t>.</a:t>
                </a:r>
              </a:p>
            </p:txBody>
          </p:sp>
        </p:grpSp>
      </p:grpSp>
      <p:grpSp>
        <p:nvGrpSpPr>
          <p:cNvPr id="61" name="Group 5"/>
          <p:cNvGrpSpPr/>
          <p:nvPr/>
        </p:nvGrpSpPr>
        <p:grpSpPr>
          <a:xfrm>
            <a:off x="4229793" y="2613076"/>
            <a:ext cx="1441679" cy="1662577"/>
            <a:chOff x="5639723" y="3484101"/>
            <a:chExt cx="1922239" cy="2216769"/>
          </a:xfrm>
        </p:grpSpPr>
        <p:sp>
          <p:nvSpPr>
            <p:cNvPr id="62" name="AutoShape 9"/>
            <p:cNvSpPr>
              <a:spLocks/>
            </p:cNvSpPr>
            <p:nvPr/>
          </p:nvSpPr>
          <p:spPr bwMode="auto">
            <a:xfrm>
              <a:off x="5640289" y="3484101"/>
              <a:ext cx="1921673" cy="2216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228F7A"/>
            </a:solidFill>
            <a:ln w="25400" cap="flat" cmpd="sng">
              <a:solidFill>
                <a:srgbClr val="000000">
                  <a:alpha val="0"/>
                </a:srgbClr>
              </a:solid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outerShdw blurRad="38100" dist="38100" dir="2700000" algn="tl">
                    <a:srgbClr val="000000"/>
                  </a:outerShdw>
                </a:effectLst>
                <a:uLnTx/>
                <a:uFillTx/>
                <a:latin typeface="Gill Sans" charset="0"/>
                <a:sym typeface="Gill Sans" charset="0"/>
              </a:endParaRPr>
            </a:p>
          </p:txBody>
        </p:sp>
        <p:grpSp>
          <p:nvGrpSpPr>
            <p:cNvPr id="63" name="Group 57"/>
            <p:cNvGrpSpPr/>
            <p:nvPr/>
          </p:nvGrpSpPr>
          <p:grpSpPr>
            <a:xfrm>
              <a:off x="5639723" y="3949399"/>
              <a:ext cx="1921673" cy="1303804"/>
              <a:chOff x="1661851" y="3926539"/>
              <a:chExt cx="1921673" cy="1303804"/>
            </a:xfrm>
          </p:grpSpPr>
          <p:sp>
            <p:nvSpPr>
              <p:cNvPr id="64" name="Rectangle 58"/>
              <p:cNvSpPr/>
              <p:nvPr/>
            </p:nvSpPr>
            <p:spPr>
              <a:xfrm>
                <a:off x="2020816" y="3926539"/>
                <a:ext cx="1203748" cy="410369"/>
              </a:xfrm>
              <a:prstGeom prst="rect">
                <a:avLst/>
              </a:prstGeom>
            </p:spPr>
            <p:txBody>
              <a:bodyPr wrap="none">
                <a:spAutoFit/>
              </a:bodyPr>
              <a:lstStyle/>
              <a:p>
                <a:pPr lvl="0" algn="ctr">
                  <a:defRPr/>
                </a:pPr>
                <a:r>
                  <a:rPr lang="zh-CN" altLang="en-US" sz="1400" b="1" kern="0" dirty="0">
                    <a:solidFill>
                      <a:sysClr val="window" lastClr="FFFFFF"/>
                    </a:solidFill>
                    <a:latin typeface="微软雅黑" pitchFamily="34" charset="-122"/>
                    <a:ea typeface="微软雅黑" pitchFamily="34" charset="-122"/>
                    <a:cs typeface="Clear Sans" panose="020B0503030202020304" pitchFamily="34" charset="0"/>
                  </a:rPr>
                  <a:t>添加标题</a:t>
                </a:r>
                <a:endParaRPr lang="en-US" altLang="zh-CN" sz="1400" b="1" kern="0" dirty="0">
                  <a:solidFill>
                    <a:sysClr val="window" lastClr="FFFFFF"/>
                  </a:solidFill>
                  <a:latin typeface="微软雅黑" pitchFamily="34" charset="-122"/>
                  <a:ea typeface="微软雅黑" pitchFamily="34" charset="-122"/>
                  <a:cs typeface="Clear Sans" panose="020B0503030202020304" pitchFamily="34" charset="0"/>
                </a:endParaRPr>
              </a:p>
            </p:txBody>
          </p:sp>
          <p:sp>
            <p:nvSpPr>
              <p:cNvPr id="65" name="TextBox 64"/>
              <p:cNvSpPr txBox="1"/>
              <p:nvPr/>
            </p:nvSpPr>
            <p:spPr>
              <a:xfrm>
                <a:off x="1661851" y="4286495"/>
                <a:ext cx="1921673" cy="943848"/>
              </a:xfrm>
              <a:prstGeom prst="rect">
                <a:avLst/>
              </a:prstGeom>
              <a:noFill/>
            </p:spPr>
            <p:txBody>
              <a:bodyPr wrap="square">
                <a:spAutoFit/>
              </a:bodyPr>
              <a:lstStyle/>
              <a:p>
                <a:pPr lvl="0" algn="ctr">
                  <a:defRPr/>
                </a:pPr>
                <a:r>
                  <a:rPr lang="zh-CN" altLang="en-US" sz="1000" kern="0" dirty="0">
                    <a:solidFill>
                      <a:sysClr val="window" lastClr="FFFFFF"/>
                    </a:solidFill>
                    <a:latin typeface="微软雅黑" pitchFamily="34" charset="-122"/>
                    <a:ea typeface="微软雅黑" pitchFamily="34" charset="-122"/>
                    <a:cs typeface="Clear Sans Light" panose="020B0303030202020304" pitchFamily="34" charset="0"/>
                  </a:rPr>
                  <a:t>此处添加详细文本描述，建议与标题相关并符合整体语言风格语言描述尽量简洁</a:t>
                </a:r>
                <a:r>
                  <a:rPr lang="en-US" altLang="zh-CN" sz="1000" kern="0" dirty="0">
                    <a:solidFill>
                      <a:sysClr val="window" lastClr="FFFFFF"/>
                    </a:solidFill>
                    <a:latin typeface="微软雅黑" pitchFamily="34" charset="-122"/>
                    <a:ea typeface="微软雅黑" pitchFamily="34" charset="-122"/>
                    <a:cs typeface="Clear Sans Light" panose="020B0303030202020304" pitchFamily="34" charset="0"/>
                  </a:rPr>
                  <a:t>.</a:t>
                </a:r>
              </a:p>
            </p:txBody>
          </p:sp>
        </p:grpSp>
      </p:grpSp>
      <p:grpSp>
        <p:nvGrpSpPr>
          <p:cNvPr id="66" name="Group 3"/>
          <p:cNvGrpSpPr/>
          <p:nvPr/>
        </p:nvGrpSpPr>
        <p:grpSpPr>
          <a:xfrm>
            <a:off x="3473898" y="1304958"/>
            <a:ext cx="1454199" cy="1662577"/>
            <a:chOff x="4631864" y="1739944"/>
            <a:chExt cx="1938932" cy="2216769"/>
          </a:xfrm>
        </p:grpSpPr>
        <p:sp>
          <p:nvSpPr>
            <p:cNvPr id="67" name="AutoShape 9"/>
            <p:cNvSpPr>
              <a:spLocks/>
            </p:cNvSpPr>
            <p:nvPr/>
          </p:nvSpPr>
          <p:spPr bwMode="auto">
            <a:xfrm>
              <a:off x="4631864" y="1739944"/>
              <a:ext cx="1921673" cy="2216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228F7A"/>
            </a:solidFill>
            <a:ln w="25400" cap="flat" cmpd="sng">
              <a:solidFill>
                <a:srgbClr val="000000">
                  <a:alpha val="0"/>
                </a:srgbClr>
              </a:solid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outerShdw blurRad="38100" dist="38100" dir="2700000" algn="tl">
                    <a:srgbClr val="000000"/>
                  </a:outerShdw>
                </a:effectLst>
                <a:uLnTx/>
                <a:uFillTx/>
                <a:latin typeface="Gill Sans" charset="0"/>
                <a:sym typeface="Gill Sans" charset="0"/>
              </a:endParaRPr>
            </a:p>
          </p:txBody>
        </p:sp>
        <p:grpSp>
          <p:nvGrpSpPr>
            <p:cNvPr id="68" name="Group 60"/>
            <p:cNvGrpSpPr/>
            <p:nvPr/>
          </p:nvGrpSpPr>
          <p:grpSpPr>
            <a:xfrm>
              <a:off x="4649123" y="2218606"/>
              <a:ext cx="1921673" cy="1306404"/>
              <a:chOff x="1661851" y="3921336"/>
              <a:chExt cx="1921673" cy="1306404"/>
            </a:xfrm>
          </p:grpSpPr>
          <p:sp>
            <p:nvSpPr>
              <p:cNvPr id="69" name="Rectangle 61"/>
              <p:cNvSpPr/>
              <p:nvPr/>
            </p:nvSpPr>
            <p:spPr>
              <a:xfrm>
                <a:off x="2020818" y="3921336"/>
                <a:ext cx="1203748" cy="410369"/>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Clear Sans" panose="020B0503030202020304" pitchFamily="34" charset="0"/>
                  </a:rPr>
                  <a:t>添加标题</a:t>
                </a:r>
                <a:endParaRPr kumimoji="0" 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Clear Sans" panose="020B0503030202020304" pitchFamily="34" charset="0"/>
                </a:endParaRPr>
              </a:p>
            </p:txBody>
          </p:sp>
          <p:sp>
            <p:nvSpPr>
              <p:cNvPr id="70" name="TextBox 69"/>
              <p:cNvSpPr txBox="1"/>
              <p:nvPr/>
            </p:nvSpPr>
            <p:spPr>
              <a:xfrm>
                <a:off x="1661851" y="4283892"/>
                <a:ext cx="1921673" cy="943848"/>
              </a:xfrm>
              <a:prstGeom prst="rect">
                <a:avLst/>
              </a:prstGeom>
              <a:noFill/>
            </p:spPr>
            <p:txBody>
              <a:bodyPr wrap="square">
                <a:spAutoFit/>
              </a:bodyPr>
              <a:lstStyle/>
              <a:p>
                <a:pPr lvl="0" algn="ctr">
                  <a:defRPr/>
                </a:pPr>
                <a:r>
                  <a:rPr lang="zh-CN" altLang="en-US" sz="1000" kern="0" dirty="0">
                    <a:solidFill>
                      <a:sysClr val="window" lastClr="FFFFFF"/>
                    </a:solidFill>
                    <a:latin typeface="微软雅黑" pitchFamily="34" charset="-122"/>
                    <a:ea typeface="微软雅黑" pitchFamily="34" charset="-122"/>
                    <a:cs typeface="Clear Sans Light" panose="020B0303030202020304" pitchFamily="34" charset="0"/>
                  </a:rPr>
                  <a:t>此处添加详细文本描述，建议与标题相关并符合整体语言</a:t>
                </a:r>
                <a:r>
                  <a:rPr lang="zh-CN" altLang="en-US" sz="1000" kern="0" dirty="0" smtClean="0">
                    <a:solidFill>
                      <a:sysClr val="window" lastClr="FFFFFF"/>
                    </a:solidFill>
                    <a:latin typeface="微软雅黑" pitchFamily="34" charset="-122"/>
                    <a:ea typeface="微软雅黑" pitchFamily="34" charset="-122"/>
                    <a:cs typeface="Clear Sans Light" panose="020B0303030202020304" pitchFamily="34" charset="0"/>
                  </a:rPr>
                  <a:t>风格语言</a:t>
                </a:r>
                <a:r>
                  <a:rPr lang="zh-CN" altLang="en-US" sz="1000" kern="0" dirty="0">
                    <a:solidFill>
                      <a:sysClr val="window" lastClr="FFFFFF"/>
                    </a:solidFill>
                    <a:latin typeface="微软雅黑" pitchFamily="34" charset="-122"/>
                    <a:ea typeface="微软雅黑" pitchFamily="34" charset="-122"/>
                    <a:cs typeface="Clear Sans Light" panose="020B0303030202020304" pitchFamily="34" charset="0"/>
                  </a:rPr>
                  <a:t>描述尽量简洁</a:t>
                </a:r>
                <a:r>
                  <a:rPr lang="en-US" altLang="zh-CN" sz="1000" kern="0" dirty="0">
                    <a:solidFill>
                      <a:sysClr val="window" lastClr="FFFFFF"/>
                    </a:solidFill>
                    <a:latin typeface="微软雅黑" pitchFamily="34" charset="-122"/>
                    <a:ea typeface="微软雅黑" pitchFamily="34" charset="-122"/>
                    <a:cs typeface="Clear Sans Light" panose="020B0303030202020304" pitchFamily="34" charset="0"/>
                  </a:rPr>
                  <a:t>.</a:t>
                </a:r>
              </a:p>
            </p:txBody>
          </p:sp>
        </p:grpSp>
      </p:grpSp>
      <p:grpSp>
        <p:nvGrpSpPr>
          <p:cNvPr id="71" name="Group 4"/>
          <p:cNvGrpSpPr/>
          <p:nvPr/>
        </p:nvGrpSpPr>
        <p:grpSpPr>
          <a:xfrm>
            <a:off x="6454388" y="1304958"/>
            <a:ext cx="1449526" cy="1662577"/>
            <a:chOff x="8605850" y="1739944"/>
            <a:chExt cx="1932701" cy="2216769"/>
          </a:xfrm>
        </p:grpSpPr>
        <p:sp>
          <p:nvSpPr>
            <p:cNvPr id="72" name="AutoShape 9"/>
            <p:cNvSpPr>
              <a:spLocks/>
            </p:cNvSpPr>
            <p:nvPr/>
          </p:nvSpPr>
          <p:spPr bwMode="auto">
            <a:xfrm>
              <a:off x="8616878" y="1739944"/>
              <a:ext cx="1921673" cy="2216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rgbClr val="228F7A"/>
            </a:solidFill>
            <a:ln w="25400" cap="flat" cmpd="sng">
              <a:solidFill>
                <a:srgbClr val="000000">
                  <a:alpha val="0"/>
                </a:srgbClr>
              </a:solidFill>
              <a:prstDash val="solid"/>
              <a:miter lim="0"/>
              <a:headEnd/>
              <a:tailEnd/>
            </a:ln>
            <a:effectLst/>
            <a:extLst/>
          </p:spPr>
          <p:txBody>
            <a:bodyPr lIns="0" tIns="0" rIns="0" bIns="0" anchor="ctr"/>
            <a:lstStyle>
              <a:lvl1pPr defTabSz="584200">
                <a:defRPr sz="5600">
                  <a:solidFill>
                    <a:srgbClr val="000000"/>
                  </a:solidFill>
                  <a:latin typeface="Gill Sans" charset="0"/>
                  <a:ea typeface="Gill Sans" charset="0"/>
                  <a:cs typeface="Gill Sans" charset="0"/>
                  <a:sym typeface="Gill Sans" charset="0"/>
                </a:defRPr>
              </a:lvl1pPr>
              <a:lvl2pPr defTabSz="584200">
                <a:defRPr sz="5600">
                  <a:solidFill>
                    <a:srgbClr val="000000"/>
                  </a:solidFill>
                  <a:latin typeface="Gill Sans" charset="0"/>
                  <a:ea typeface="Gill Sans" charset="0"/>
                  <a:cs typeface="Gill Sans" charset="0"/>
                  <a:sym typeface="Gill Sans" charset="0"/>
                </a:defRPr>
              </a:lvl2pPr>
              <a:lvl3pPr defTabSz="584200">
                <a:defRPr sz="5600">
                  <a:solidFill>
                    <a:srgbClr val="000000"/>
                  </a:solidFill>
                  <a:latin typeface="Gill Sans" charset="0"/>
                  <a:ea typeface="Gill Sans" charset="0"/>
                  <a:cs typeface="Gill Sans" charset="0"/>
                  <a:sym typeface="Gill Sans" charset="0"/>
                </a:defRPr>
              </a:lvl3pPr>
              <a:lvl4pPr defTabSz="584200">
                <a:defRPr sz="5600">
                  <a:solidFill>
                    <a:srgbClr val="000000"/>
                  </a:solidFill>
                  <a:latin typeface="Gill Sans" charset="0"/>
                  <a:ea typeface="Gill Sans" charset="0"/>
                  <a:cs typeface="Gill Sans" charset="0"/>
                  <a:sym typeface="Gill Sans" charset="0"/>
                </a:defRPr>
              </a:lvl4pPr>
              <a:lvl5pPr defTabSz="584200">
                <a:defRPr sz="5600">
                  <a:solidFill>
                    <a:srgbClr val="000000"/>
                  </a:solidFill>
                  <a:latin typeface="Gill Sans" charset="0"/>
                  <a:ea typeface="Gill Sans" charset="0"/>
                  <a:cs typeface="Gill Sans" charset="0"/>
                  <a:sym typeface="Gill Sans" charset="0"/>
                </a:defRPr>
              </a:lvl5pPr>
              <a:lvl6pPr marL="18288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584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marL="0" marR="0" lvl="0" indent="0" algn="ctr" defTabSz="43815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a:ln>
                  <a:noFill/>
                </a:ln>
                <a:solidFill>
                  <a:sysClr val="window" lastClr="FFFFFF"/>
                </a:solidFill>
                <a:effectLst>
                  <a:outerShdw blurRad="38100" dist="38100" dir="2700000" algn="tl">
                    <a:srgbClr val="000000"/>
                  </a:outerShdw>
                </a:effectLst>
                <a:uLnTx/>
                <a:uFillTx/>
                <a:latin typeface="Gill Sans" charset="0"/>
                <a:sym typeface="Gill Sans" charset="0"/>
              </a:endParaRPr>
            </a:p>
          </p:txBody>
        </p:sp>
        <p:grpSp>
          <p:nvGrpSpPr>
            <p:cNvPr id="73" name="Group 63"/>
            <p:cNvGrpSpPr/>
            <p:nvPr/>
          </p:nvGrpSpPr>
          <p:grpSpPr>
            <a:xfrm>
              <a:off x="8605850" y="2218606"/>
              <a:ext cx="1921673" cy="1306404"/>
              <a:chOff x="1661851" y="3921336"/>
              <a:chExt cx="1921673" cy="1306404"/>
            </a:xfrm>
          </p:grpSpPr>
          <p:sp>
            <p:nvSpPr>
              <p:cNvPr id="74" name="Rectangle 64"/>
              <p:cNvSpPr/>
              <p:nvPr/>
            </p:nvSpPr>
            <p:spPr>
              <a:xfrm>
                <a:off x="2020816" y="3921336"/>
                <a:ext cx="1203748" cy="410369"/>
              </a:xfrm>
              <a:prstGeom prst="rect">
                <a:avLst/>
              </a:prstGeom>
            </p:spPr>
            <p:txBody>
              <a:bodyPr wrap="none">
                <a:spAutoFit/>
              </a:bodyPr>
              <a:lstStyle/>
              <a:p>
                <a:pPr lvl="0" algn="ctr">
                  <a:defRPr/>
                </a:pPr>
                <a:r>
                  <a:rPr lang="zh-CN" altLang="en-US" sz="1400" b="1" kern="0" dirty="0">
                    <a:solidFill>
                      <a:sysClr val="window" lastClr="FFFFFF"/>
                    </a:solidFill>
                    <a:latin typeface="微软雅黑" pitchFamily="34" charset="-122"/>
                    <a:ea typeface="微软雅黑" pitchFamily="34" charset="-122"/>
                    <a:cs typeface="Clear Sans" panose="020B0503030202020304" pitchFamily="34" charset="0"/>
                  </a:rPr>
                  <a:t>添加标题</a:t>
                </a:r>
                <a:endParaRPr lang="en-US" altLang="zh-CN" sz="1400" b="1" kern="0" dirty="0">
                  <a:solidFill>
                    <a:sysClr val="window" lastClr="FFFFFF"/>
                  </a:solidFill>
                  <a:latin typeface="微软雅黑" pitchFamily="34" charset="-122"/>
                  <a:ea typeface="微软雅黑" pitchFamily="34" charset="-122"/>
                  <a:cs typeface="Clear Sans" panose="020B0503030202020304" pitchFamily="34" charset="0"/>
                </a:endParaRPr>
              </a:p>
            </p:txBody>
          </p:sp>
          <p:sp>
            <p:nvSpPr>
              <p:cNvPr id="75" name="TextBox 74"/>
              <p:cNvSpPr txBox="1"/>
              <p:nvPr/>
            </p:nvSpPr>
            <p:spPr>
              <a:xfrm>
                <a:off x="1661851" y="4283892"/>
                <a:ext cx="1921673" cy="943848"/>
              </a:xfrm>
              <a:prstGeom prst="rect">
                <a:avLst/>
              </a:prstGeom>
              <a:noFill/>
            </p:spPr>
            <p:txBody>
              <a:bodyPr wrap="square">
                <a:spAutoFit/>
              </a:bodyPr>
              <a:lstStyle/>
              <a:p>
                <a:pPr lvl="0" algn="ctr">
                  <a:defRPr/>
                </a:pPr>
                <a:r>
                  <a:rPr lang="zh-CN" altLang="en-US" sz="1000" kern="0" dirty="0">
                    <a:solidFill>
                      <a:sysClr val="window" lastClr="FFFFFF"/>
                    </a:solidFill>
                    <a:latin typeface="微软雅黑" pitchFamily="34" charset="-122"/>
                    <a:ea typeface="微软雅黑" pitchFamily="34" charset="-122"/>
                    <a:cs typeface="Clear Sans Light" panose="020B0303030202020304" pitchFamily="34" charset="0"/>
                  </a:rPr>
                  <a:t>此处添加详细文本描述，建议与标题相关并符合整体语言风格语言描述尽量简洁</a:t>
                </a:r>
                <a:r>
                  <a:rPr lang="en-US" altLang="zh-CN" sz="1000" kern="0" dirty="0">
                    <a:solidFill>
                      <a:sysClr val="window" lastClr="FFFFFF"/>
                    </a:solidFill>
                    <a:latin typeface="微软雅黑" pitchFamily="34" charset="-122"/>
                    <a:ea typeface="微软雅黑" pitchFamily="34" charset="-122"/>
                    <a:cs typeface="Clear Sans Light" panose="020B0303030202020304" pitchFamily="34" charset="0"/>
                  </a:rPr>
                  <a:t>.</a:t>
                </a:r>
              </a:p>
            </p:txBody>
          </p:sp>
        </p:grp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10" presetClass="entr" presetSubtype="0" fill="hold" grpId="0"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par>
                          <p:cTn id="13" fill="hold">
                            <p:stCondLst>
                              <p:cond delay="2210"/>
                            </p:stCondLst>
                            <p:childTnLst>
                              <p:par>
                                <p:cTn id="14" presetID="10" presetClass="entr" presetSubtype="0"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fade">
                                      <p:cBhvr>
                                        <p:cTn id="16" dur="500"/>
                                        <p:tgtEl>
                                          <p:spTgt spid="56"/>
                                        </p:tgtEl>
                                      </p:cBhvr>
                                    </p:animEffect>
                                  </p:childTnLst>
                                </p:cTn>
                              </p:par>
                            </p:childTnLst>
                          </p:cTn>
                        </p:par>
                        <p:par>
                          <p:cTn id="17" fill="hold">
                            <p:stCondLst>
                              <p:cond delay="2710"/>
                            </p:stCondLst>
                            <p:childTnLst>
                              <p:par>
                                <p:cTn id="18" presetID="10" presetClass="entr" presetSubtype="0"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childTnLst>
                          </p:cTn>
                        </p:par>
                        <p:par>
                          <p:cTn id="21" fill="hold">
                            <p:stCondLst>
                              <p:cond delay="3210"/>
                            </p:stCondLst>
                            <p:childTnLst>
                              <p:par>
                                <p:cTn id="22" presetID="10" presetClass="entr" presetSubtype="0" fill="hold"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fade">
                                      <p:cBhvr>
                                        <p:cTn id="24" dur="500"/>
                                        <p:tgtEl>
                                          <p:spTgt spid="66"/>
                                        </p:tgtEl>
                                      </p:cBhvr>
                                    </p:animEffect>
                                  </p:childTnLst>
                                </p:cTn>
                              </p:par>
                            </p:childTnLst>
                          </p:cTn>
                        </p:par>
                        <p:par>
                          <p:cTn id="25" fill="hold">
                            <p:stCondLst>
                              <p:cond delay="3710"/>
                            </p:stCondLst>
                            <p:childTnLst>
                              <p:par>
                                <p:cTn id="26" presetID="10" presetClass="entr" presetSubtype="0" fill="hold" grpId="0" nodeType="after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
                                        <p:tgtEl>
                                          <p:spTgt spid="52"/>
                                        </p:tgtEl>
                                      </p:cBhvr>
                                    </p:animEffect>
                                  </p:childTnLst>
                                </p:cTn>
                              </p:par>
                            </p:childTnLst>
                          </p:cTn>
                        </p:par>
                        <p:par>
                          <p:cTn id="29" fill="hold">
                            <p:stCondLst>
                              <p:cond delay="4210"/>
                            </p:stCondLst>
                            <p:childTnLst>
                              <p:par>
                                <p:cTn id="30" presetID="10" presetClass="entr" presetSubtype="0"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Effect transition="in" filter="fade">
                                      <p:cBhvr>
                                        <p:cTn id="32" dur="500"/>
                                        <p:tgtEl>
                                          <p:spTgt spid="61"/>
                                        </p:tgtEl>
                                      </p:cBhvr>
                                    </p:animEffect>
                                  </p:childTnLst>
                                </p:cTn>
                              </p:par>
                            </p:childTnLst>
                          </p:cTn>
                        </p:par>
                        <p:par>
                          <p:cTn id="33" fill="hold">
                            <p:stCondLst>
                              <p:cond delay="4710"/>
                            </p:stCondLst>
                            <p:childTnLst>
                              <p:par>
                                <p:cTn id="34" presetID="10" presetClass="entr" presetSubtype="0" fill="hold" grpId="0" nodeType="after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fade">
                                      <p:cBhvr>
                                        <p:cTn id="36" dur="500"/>
                                        <p:tgtEl>
                                          <p:spTgt spid="55"/>
                                        </p:tgtEl>
                                      </p:cBhvr>
                                    </p:animEffect>
                                  </p:childTnLst>
                                </p:cTn>
                              </p:par>
                            </p:childTnLst>
                          </p:cTn>
                        </p:par>
                        <p:par>
                          <p:cTn id="37" fill="hold">
                            <p:stCondLst>
                              <p:cond delay="5210"/>
                            </p:stCondLst>
                            <p:childTnLst>
                              <p:par>
                                <p:cTn id="38" presetID="10" presetClass="entr" presetSubtype="0" fill="hold" nodeType="after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fade">
                                      <p:cBhvr>
                                        <p:cTn id="4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2" grpId="0" animBg="1"/>
      <p:bldP spid="53" grpId="0" animBg="1"/>
      <p:bldP spid="54" grpId="0" animBg="1"/>
      <p:bldP spid="5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Freeform 3"/>
          <p:cNvSpPr>
            <a:spLocks/>
          </p:cNvSpPr>
          <p:nvPr/>
        </p:nvSpPr>
        <p:spPr bwMode="auto">
          <a:xfrm>
            <a:off x="941389" y="1772705"/>
            <a:ext cx="7261225" cy="1117945"/>
          </a:xfrm>
          <a:custGeom>
            <a:avLst/>
            <a:gdLst>
              <a:gd name="T0" fmla="*/ 2134 w 2522"/>
              <a:gd name="T1" fmla="*/ 0 h 388"/>
              <a:gd name="T2" fmla="*/ 1749 w 2522"/>
              <a:gd name="T3" fmla="*/ 341 h 388"/>
              <a:gd name="T4" fmla="*/ 0 w 2522"/>
              <a:gd name="T5" fmla="*/ 341 h 388"/>
              <a:gd name="T6" fmla="*/ 0 w 2522"/>
              <a:gd name="T7" fmla="*/ 388 h 388"/>
              <a:gd name="T8" fmla="*/ 1746 w 2522"/>
              <a:gd name="T9" fmla="*/ 388 h 388"/>
              <a:gd name="T10" fmla="*/ 1803 w 2522"/>
              <a:gd name="T11" fmla="*/ 388 h 388"/>
              <a:gd name="T12" fmla="*/ 2522 w 2522"/>
              <a:gd name="T13" fmla="*/ 388 h 388"/>
              <a:gd name="T14" fmla="*/ 2134 w 252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2522"/>
              <a:gd name="T25" fmla="*/ 0 h 388"/>
              <a:gd name="T26" fmla="*/ 2522 w 252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22" h="388">
                <a:moveTo>
                  <a:pt x="2134" y="0"/>
                </a:moveTo>
                <a:cubicBezTo>
                  <a:pt x="1936" y="0"/>
                  <a:pt x="1772" y="149"/>
                  <a:pt x="1749" y="341"/>
                </a:cubicBezTo>
                <a:cubicBezTo>
                  <a:pt x="0" y="341"/>
                  <a:pt x="0" y="341"/>
                  <a:pt x="0" y="341"/>
                </a:cubicBezTo>
                <a:cubicBezTo>
                  <a:pt x="0" y="388"/>
                  <a:pt x="0" y="388"/>
                  <a:pt x="0" y="388"/>
                </a:cubicBezTo>
                <a:cubicBezTo>
                  <a:pt x="1746" y="388"/>
                  <a:pt x="1746" y="388"/>
                  <a:pt x="1746" y="388"/>
                </a:cubicBezTo>
                <a:cubicBezTo>
                  <a:pt x="1803" y="388"/>
                  <a:pt x="1803" y="388"/>
                  <a:pt x="1803" y="388"/>
                </a:cubicBezTo>
                <a:cubicBezTo>
                  <a:pt x="2522" y="388"/>
                  <a:pt x="2522" y="388"/>
                  <a:pt x="2522" y="388"/>
                </a:cubicBezTo>
                <a:cubicBezTo>
                  <a:pt x="2522" y="174"/>
                  <a:pt x="2348" y="0"/>
                  <a:pt x="2134" y="0"/>
                </a:cubicBezTo>
                <a:close/>
              </a:path>
            </a:pathLst>
          </a:custGeom>
          <a:solidFill>
            <a:srgbClr val="228F7A"/>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4" name="Freeform 4"/>
          <p:cNvSpPr>
            <a:spLocks/>
          </p:cNvSpPr>
          <p:nvPr/>
        </p:nvSpPr>
        <p:spPr bwMode="auto">
          <a:xfrm>
            <a:off x="941389" y="2933525"/>
            <a:ext cx="7261225" cy="1117945"/>
          </a:xfrm>
          <a:custGeom>
            <a:avLst/>
            <a:gdLst>
              <a:gd name="T0" fmla="*/ 2134 w 2522"/>
              <a:gd name="T1" fmla="*/ 388 h 388"/>
              <a:gd name="T2" fmla="*/ 1749 w 2522"/>
              <a:gd name="T3" fmla="*/ 48 h 388"/>
              <a:gd name="T4" fmla="*/ 0 w 2522"/>
              <a:gd name="T5" fmla="*/ 48 h 388"/>
              <a:gd name="T6" fmla="*/ 0 w 2522"/>
              <a:gd name="T7" fmla="*/ 0 h 388"/>
              <a:gd name="T8" fmla="*/ 1746 w 2522"/>
              <a:gd name="T9" fmla="*/ 0 h 388"/>
              <a:gd name="T10" fmla="*/ 1803 w 2522"/>
              <a:gd name="T11" fmla="*/ 0 h 388"/>
              <a:gd name="T12" fmla="*/ 2522 w 2522"/>
              <a:gd name="T13" fmla="*/ 0 h 388"/>
              <a:gd name="T14" fmla="*/ 2134 w 2522"/>
              <a:gd name="T15" fmla="*/ 388 h 388"/>
              <a:gd name="T16" fmla="*/ 0 60000 65536"/>
              <a:gd name="T17" fmla="*/ 0 60000 65536"/>
              <a:gd name="T18" fmla="*/ 0 60000 65536"/>
              <a:gd name="T19" fmla="*/ 0 60000 65536"/>
              <a:gd name="T20" fmla="*/ 0 60000 65536"/>
              <a:gd name="T21" fmla="*/ 0 60000 65536"/>
              <a:gd name="T22" fmla="*/ 0 60000 65536"/>
              <a:gd name="T23" fmla="*/ 0 60000 65536"/>
              <a:gd name="T24" fmla="*/ 0 w 2522"/>
              <a:gd name="T25" fmla="*/ 0 h 388"/>
              <a:gd name="T26" fmla="*/ 2522 w 252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22" h="388">
                <a:moveTo>
                  <a:pt x="2134" y="388"/>
                </a:moveTo>
                <a:cubicBezTo>
                  <a:pt x="1936" y="388"/>
                  <a:pt x="1772" y="240"/>
                  <a:pt x="1749" y="48"/>
                </a:cubicBezTo>
                <a:cubicBezTo>
                  <a:pt x="0" y="48"/>
                  <a:pt x="0" y="48"/>
                  <a:pt x="0" y="48"/>
                </a:cubicBezTo>
                <a:cubicBezTo>
                  <a:pt x="0" y="0"/>
                  <a:pt x="0" y="0"/>
                  <a:pt x="0" y="0"/>
                </a:cubicBezTo>
                <a:cubicBezTo>
                  <a:pt x="1746" y="0"/>
                  <a:pt x="1746" y="0"/>
                  <a:pt x="1746" y="0"/>
                </a:cubicBezTo>
                <a:cubicBezTo>
                  <a:pt x="1803" y="0"/>
                  <a:pt x="1803" y="0"/>
                  <a:pt x="1803" y="0"/>
                </a:cubicBezTo>
                <a:cubicBezTo>
                  <a:pt x="2522" y="0"/>
                  <a:pt x="2522" y="0"/>
                  <a:pt x="2522" y="0"/>
                </a:cubicBezTo>
                <a:cubicBezTo>
                  <a:pt x="2522" y="215"/>
                  <a:pt x="2348" y="388"/>
                  <a:pt x="2134" y="388"/>
                </a:cubicBezTo>
                <a:close/>
              </a:path>
            </a:pathLst>
          </a:custGeom>
          <a:solidFill>
            <a:srgbClr val="228F7A"/>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 name="Freeform 5"/>
          <p:cNvSpPr>
            <a:spLocks/>
          </p:cNvSpPr>
          <p:nvPr/>
        </p:nvSpPr>
        <p:spPr bwMode="auto">
          <a:xfrm>
            <a:off x="941388" y="1491630"/>
            <a:ext cx="6164262" cy="281075"/>
          </a:xfrm>
          <a:custGeom>
            <a:avLst/>
            <a:gdLst>
              <a:gd name="T0" fmla="*/ 0 w 3883"/>
              <a:gd name="T1" fmla="*/ 0 h 177"/>
              <a:gd name="T2" fmla="*/ 3883 w 3883"/>
              <a:gd name="T3" fmla="*/ 0 h 177"/>
              <a:gd name="T4" fmla="*/ 3883 w 3883"/>
              <a:gd name="T5" fmla="*/ 177 h 177"/>
              <a:gd name="T6" fmla="*/ 0 60000 65536"/>
              <a:gd name="T7" fmla="*/ 0 60000 65536"/>
              <a:gd name="T8" fmla="*/ 0 60000 65536"/>
              <a:gd name="T9" fmla="*/ 0 w 3883"/>
              <a:gd name="T10" fmla="*/ 0 h 177"/>
              <a:gd name="T11" fmla="*/ 3883 w 3883"/>
              <a:gd name="T12" fmla="*/ 177 h 177"/>
            </a:gdLst>
            <a:ahLst/>
            <a:cxnLst>
              <a:cxn ang="T6">
                <a:pos x="T0" y="T1"/>
              </a:cxn>
              <a:cxn ang="T7">
                <a:pos x="T2" y="T3"/>
              </a:cxn>
              <a:cxn ang="T8">
                <a:pos x="T4" y="T5"/>
              </a:cxn>
            </a:cxnLst>
            <a:rect l="T9" t="T10" r="T11" b="T12"/>
            <a:pathLst>
              <a:path w="3883" h="177">
                <a:moveTo>
                  <a:pt x="0" y="0"/>
                </a:moveTo>
                <a:lnTo>
                  <a:pt x="3883" y="0"/>
                </a:lnTo>
                <a:lnTo>
                  <a:pt x="3883" y="177"/>
                </a:lnTo>
              </a:path>
            </a:pathLst>
          </a:custGeom>
          <a:noFill/>
          <a:ln w="12700" cap="flat" cmpd="sng">
            <a:solidFill>
              <a:srgbClr val="5F5F5F"/>
            </a:solidFill>
            <a:round/>
            <a:headEnd/>
            <a:tailEnd type="oval" w="med" len="me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6" name="Freeform 6"/>
          <p:cNvSpPr>
            <a:spLocks/>
          </p:cNvSpPr>
          <p:nvPr/>
        </p:nvSpPr>
        <p:spPr bwMode="auto">
          <a:xfrm>
            <a:off x="941388" y="4051470"/>
            <a:ext cx="6164262" cy="279486"/>
          </a:xfrm>
          <a:custGeom>
            <a:avLst/>
            <a:gdLst>
              <a:gd name="T0" fmla="*/ 0 w 3883"/>
              <a:gd name="T1" fmla="*/ 176 h 176"/>
              <a:gd name="T2" fmla="*/ 3883 w 3883"/>
              <a:gd name="T3" fmla="*/ 176 h 176"/>
              <a:gd name="T4" fmla="*/ 3883 w 3883"/>
              <a:gd name="T5" fmla="*/ 0 h 176"/>
              <a:gd name="T6" fmla="*/ 0 60000 65536"/>
              <a:gd name="T7" fmla="*/ 0 60000 65536"/>
              <a:gd name="T8" fmla="*/ 0 60000 65536"/>
              <a:gd name="T9" fmla="*/ 0 w 3883"/>
              <a:gd name="T10" fmla="*/ 0 h 176"/>
              <a:gd name="T11" fmla="*/ 3883 w 3883"/>
              <a:gd name="T12" fmla="*/ 176 h 176"/>
            </a:gdLst>
            <a:ahLst/>
            <a:cxnLst>
              <a:cxn ang="T6">
                <a:pos x="T0" y="T1"/>
              </a:cxn>
              <a:cxn ang="T7">
                <a:pos x="T2" y="T3"/>
              </a:cxn>
              <a:cxn ang="T8">
                <a:pos x="T4" y="T5"/>
              </a:cxn>
            </a:cxnLst>
            <a:rect l="T9" t="T10" r="T11" b="T12"/>
            <a:pathLst>
              <a:path w="3883" h="176">
                <a:moveTo>
                  <a:pt x="0" y="176"/>
                </a:moveTo>
                <a:lnTo>
                  <a:pt x="3883" y="176"/>
                </a:lnTo>
                <a:lnTo>
                  <a:pt x="3883" y="0"/>
                </a:lnTo>
              </a:path>
            </a:pathLst>
          </a:custGeom>
          <a:noFill/>
          <a:ln w="12700" cap="flat" cmpd="sng">
            <a:solidFill>
              <a:srgbClr val="5F5F5F"/>
            </a:solidFill>
            <a:round/>
            <a:headEnd/>
            <a:tailEnd type="oval" w="med" len="me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7" name="Freeform 7"/>
          <p:cNvSpPr>
            <a:spLocks noEditPoints="1"/>
          </p:cNvSpPr>
          <p:nvPr/>
        </p:nvSpPr>
        <p:spPr bwMode="auto">
          <a:xfrm>
            <a:off x="6897688" y="2425368"/>
            <a:ext cx="334962" cy="331890"/>
          </a:xfrm>
          <a:custGeom>
            <a:avLst/>
            <a:gdLst>
              <a:gd name="T0" fmla="*/ 108 w 116"/>
              <a:gd name="T1" fmla="*/ 60 h 115"/>
              <a:gd name="T2" fmla="*/ 54 w 116"/>
              <a:gd name="T3" fmla="*/ 115 h 115"/>
              <a:gd name="T4" fmla="*/ 0 w 116"/>
              <a:gd name="T5" fmla="*/ 60 h 115"/>
              <a:gd name="T6" fmla="*/ 53 w 116"/>
              <a:gd name="T7" fmla="*/ 6 h 115"/>
              <a:gd name="T8" fmla="*/ 54 w 116"/>
              <a:gd name="T9" fmla="*/ 60 h 115"/>
              <a:gd name="T10" fmla="*/ 108 w 116"/>
              <a:gd name="T11" fmla="*/ 60 h 115"/>
              <a:gd name="T12" fmla="*/ 61 w 116"/>
              <a:gd name="T13" fmla="*/ 0 h 115"/>
              <a:gd name="T14" fmla="*/ 61 w 116"/>
              <a:gd name="T15" fmla="*/ 0 h 115"/>
              <a:gd name="T16" fmla="*/ 61 w 116"/>
              <a:gd name="T17" fmla="*/ 54 h 115"/>
              <a:gd name="T18" fmla="*/ 116 w 116"/>
              <a:gd name="T19" fmla="*/ 54 h 115"/>
              <a:gd name="T20" fmla="*/ 61 w 116"/>
              <a:gd name="T21" fmla="*/ 0 h 1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6"/>
              <a:gd name="T34" fmla="*/ 0 h 115"/>
              <a:gd name="T35" fmla="*/ 116 w 116"/>
              <a:gd name="T36" fmla="*/ 115 h 1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6" h="115">
                <a:moveTo>
                  <a:pt x="108" y="60"/>
                </a:moveTo>
                <a:cubicBezTo>
                  <a:pt x="108" y="90"/>
                  <a:pt x="83" y="115"/>
                  <a:pt x="54" y="115"/>
                </a:cubicBezTo>
                <a:cubicBezTo>
                  <a:pt x="24" y="115"/>
                  <a:pt x="0" y="90"/>
                  <a:pt x="0" y="60"/>
                </a:cubicBezTo>
                <a:cubicBezTo>
                  <a:pt x="0" y="31"/>
                  <a:pt x="24" y="7"/>
                  <a:pt x="53" y="6"/>
                </a:cubicBezTo>
                <a:cubicBezTo>
                  <a:pt x="54" y="60"/>
                  <a:pt x="54" y="60"/>
                  <a:pt x="54" y="60"/>
                </a:cubicBezTo>
                <a:cubicBezTo>
                  <a:pt x="108" y="60"/>
                  <a:pt x="108" y="60"/>
                  <a:pt x="108" y="60"/>
                </a:cubicBezTo>
                <a:close/>
                <a:moveTo>
                  <a:pt x="61" y="0"/>
                </a:moveTo>
                <a:cubicBezTo>
                  <a:pt x="61" y="0"/>
                  <a:pt x="61" y="0"/>
                  <a:pt x="61" y="0"/>
                </a:cubicBezTo>
                <a:cubicBezTo>
                  <a:pt x="61" y="54"/>
                  <a:pt x="61" y="54"/>
                  <a:pt x="61" y="54"/>
                </a:cubicBezTo>
                <a:cubicBezTo>
                  <a:pt x="116" y="54"/>
                  <a:pt x="116" y="54"/>
                  <a:pt x="116" y="54"/>
                </a:cubicBezTo>
                <a:cubicBezTo>
                  <a:pt x="116" y="24"/>
                  <a:pt x="91" y="0"/>
                  <a:pt x="6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8" name="Freeform 8"/>
          <p:cNvSpPr>
            <a:spLocks noEditPoints="1"/>
          </p:cNvSpPr>
          <p:nvPr/>
        </p:nvSpPr>
        <p:spPr bwMode="auto">
          <a:xfrm>
            <a:off x="6907214" y="3492497"/>
            <a:ext cx="396875" cy="425581"/>
          </a:xfrm>
          <a:custGeom>
            <a:avLst/>
            <a:gdLst>
              <a:gd name="T0" fmla="*/ 19 w 138"/>
              <a:gd name="T1" fmla="*/ 13 h 148"/>
              <a:gd name="T2" fmla="*/ 56 w 138"/>
              <a:gd name="T3" fmla="*/ 1 h 148"/>
              <a:gd name="T4" fmla="*/ 91 w 138"/>
              <a:gd name="T5" fmla="*/ 18 h 148"/>
              <a:gd name="T6" fmla="*/ 103 w 138"/>
              <a:gd name="T7" fmla="*/ 55 h 148"/>
              <a:gd name="T8" fmla="*/ 90 w 138"/>
              <a:gd name="T9" fmla="*/ 86 h 148"/>
              <a:gd name="T10" fmla="*/ 96 w 138"/>
              <a:gd name="T11" fmla="*/ 93 h 148"/>
              <a:gd name="T12" fmla="*/ 99 w 138"/>
              <a:gd name="T13" fmla="*/ 91 h 148"/>
              <a:gd name="T14" fmla="*/ 108 w 138"/>
              <a:gd name="T15" fmla="*/ 92 h 148"/>
              <a:gd name="T16" fmla="*/ 136 w 138"/>
              <a:gd name="T17" fmla="*/ 125 h 148"/>
              <a:gd name="T18" fmla="*/ 136 w 138"/>
              <a:gd name="T19" fmla="*/ 133 h 148"/>
              <a:gd name="T20" fmla="*/ 121 w 138"/>
              <a:gd name="T21" fmla="*/ 146 h 148"/>
              <a:gd name="T22" fmla="*/ 112 w 138"/>
              <a:gd name="T23" fmla="*/ 145 h 148"/>
              <a:gd name="T24" fmla="*/ 84 w 138"/>
              <a:gd name="T25" fmla="*/ 112 h 148"/>
              <a:gd name="T26" fmla="*/ 84 w 138"/>
              <a:gd name="T27" fmla="*/ 103 h 148"/>
              <a:gd name="T28" fmla="*/ 87 w 138"/>
              <a:gd name="T29" fmla="*/ 101 h 148"/>
              <a:gd name="T30" fmla="*/ 81 w 138"/>
              <a:gd name="T31" fmla="*/ 94 h 148"/>
              <a:gd name="T32" fmla="*/ 48 w 138"/>
              <a:gd name="T33" fmla="*/ 103 h 148"/>
              <a:gd name="T34" fmla="*/ 13 w 138"/>
              <a:gd name="T35" fmla="*/ 85 h 148"/>
              <a:gd name="T36" fmla="*/ 1 w 138"/>
              <a:gd name="T37" fmla="*/ 48 h 148"/>
              <a:gd name="T38" fmla="*/ 19 w 138"/>
              <a:gd name="T39" fmla="*/ 13 h 148"/>
              <a:gd name="T40" fmla="*/ 36 w 138"/>
              <a:gd name="T41" fmla="*/ 34 h 148"/>
              <a:gd name="T42" fmla="*/ 34 w 138"/>
              <a:gd name="T43" fmla="*/ 66 h 148"/>
              <a:gd name="T44" fmla="*/ 44 w 138"/>
              <a:gd name="T45" fmla="*/ 73 h 148"/>
              <a:gd name="T46" fmla="*/ 52 w 138"/>
              <a:gd name="T47" fmla="*/ 29 h 148"/>
              <a:gd name="T48" fmla="*/ 36 w 138"/>
              <a:gd name="T49" fmla="*/ 34 h 148"/>
              <a:gd name="T50" fmla="*/ 54 w 138"/>
              <a:gd name="T51" fmla="*/ 22 h 148"/>
              <a:gd name="T52" fmla="*/ 33 w 138"/>
              <a:gd name="T53" fmla="*/ 29 h 148"/>
              <a:gd name="T54" fmla="*/ 23 w 138"/>
              <a:gd name="T55" fmla="*/ 49 h 148"/>
              <a:gd name="T56" fmla="*/ 30 w 138"/>
              <a:gd name="T57" fmla="*/ 71 h 148"/>
              <a:gd name="T58" fmla="*/ 50 w 138"/>
              <a:gd name="T59" fmla="*/ 81 h 148"/>
              <a:gd name="T60" fmla="*/ 71 w 138"/>
              <a:gd name="T61" fmla="*/ 74 h 148"/>
              <a:gd name="T62" fmla="*/ 81 w 138"/>
              <a:gd name="T63" fmla="*/ 54 h 148"/>
              <a:gd name="T64" fmla="*/ 74 w 138"/>
              <a:gd name="T65" fmla="*/ 32 h 148"/>
              <a:gd name="T66" fmla="*/ 54 w 138"/>
              <a:gd name="T67" fmla="*/ 22 h 14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8"/>
              <a:gd name="T103" fmla="*/ 0 h 148"/>
              <a:gd name="T104" fmla="*/ 138 w 138"/>
              <a:gd name="T105" fmla="*/ 148 h 14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8" h="148">
                <a:moveTo>
                  <a:pt x="19" y="13"/>
                </a:moveTo>
                <a:cubicBezTo>
                  <a:pt x="29" y="4"/>
                  <a:pt x="43" y="0"/>
                  <a:pt x="56" y="1"/>
                </a:cubicBezTo>
                <a:cubicBezTo>
                  <a:pt x="69" y="1"/>
                  <a:pt x="82" y="7"/>
                  <a:pt x="91" y="18"/>
                </a:cubicBezTo>
                <a:cubicBezTo>
                  <a:pt x="100" y="29"/>
                  <a:pt x="104" y="42"/>
                  <a:pt x="103" y="55"/>
                </a:cubicBezTo>
                <a:cubicBezTo>
                  <a:pt x="102" y="66"/>
                  <a:pt x="98" y="77"/>
                  <a:pt x="90" y="86"/>
                </a:cubicBezTo>
                <a:cubicBezTo>
                  <a:pt x="96" y="93"/>
                  <a:pt x="96" y="93"/>
                  <a:pt x="96" y="93"/>
                </a:cubicBezTo>
                <a:cubicBezTo>
                  <a:pt x="99" y="91"/>
                  <a:pt x="99" y="91"/>
                  <a:pt x="99" y="91"/>
                </a:cubicBezTo>
                <a:cubicBezTo>
                  <a:pt x="102" y="89"/>
                  <a:pt x="105" y="89"/>
                  <a:pt x="108" y="92"/>
                </a:cubicBezTo>
                <a:cubicBezTo>
                  <a:pt x="136" y="125"/>
                  <a:pt x="136" y="125"/>
                  <a:pt x="136" y="125"/>
                </a:cubicBezTo>
                <a:cubicBezTo>
                  <a:pt x="138" y="127"/>
                  <a:pt x="138" y="131"/>
                  <a:pt x="136" y="133"/>
                </a:cubicBezTo>
                <a:cubicBezTo>
                  <a:pt x="121" y="146"/>
                  <a:pt x="121" y="146"/>
                  <a:pt x="121" y="146"/>
                </a:cubicBezTo>
                <a:cubicBezTo>
                  <a:pt x="118" y="148"/>
                  <a:pt x="115" y="148"/>
                  <a:pt x="112" y="145"/>
                </a:cubicBezTo>
                <a:cubicBezTo>
                  <a:pt x="84" y="112"/>
                  <a:pt x="84" y="112"/>
                  <a:pt x="84" y="112"/>
                </a:cubicBezTo>
                <a:cubicBezTo>
                  <a:pt x="82" y="110"/>
                  <a:pt x="82" y="106"/>
                  <a:pt x="84" y="103"/>
                </a:cubicBezTo>
                <a:cubicBezTo>
                  <a:pt x="87" y="101"/>
                  <a:pt x="87" y="101"/>
                  <a:pt x="87" y="101"/>
                </a:cubicBezTo>
                <a:cubicBezTo>
                  <a:pt x="81" y="94"/>
                  <a:pt x="81" y="94"/>
                  <a:pt x="81" y="94"/>
                </a:cubicBezTo>
                <a:cubicBezTo>
                  <a:pt x="71" y="101"/>
                  <a:pt x="60" y="103"/>
                  <a:pt x="48" y="103"/>
                </a:cubicBezTo>
                <a:cubicBezTo>
                  <a:pt x="35" y="102"/>
                  <a:pt x="23" y="96"/>
                  <a:pt x="13" y="85"/>
                </a:cubicBezTo>
                <a:cubicBezTo>
                  <a:pt x="4" y="74"/>
                  <a:pt x="0" y="61"/>
                  <a:pt x="1" y="48"/>
                </a:cubicBezTo>
                <a:cubicBezTo>
                  <a:pt x="2" y="35"/>
                  <a:pt x="8" y="22"/>
                  <a:pt x="19" y="13"/>
                </a:cubicBezTo>
                <a:close/>
                <a:moveTo>
                  <a:pt x="36" y="34"/>
                </a:moveTo>
                <a:cubicBezTo>
                  <a:pt x="27" y="42"/>
                  <a:pt x="26" y="57"/>
                  <a:pt x="34" y="66"/>
                </a:cubicBezTo>
                <a:cubicBezTo>
                  <a:pt x="37" y="69"/>
                  <a:pt x="40" y="71"/>
                  <a:pt x="44" y="73"/>
                </a:cubicBezTo>
                <a:cubicBezTo>
                  <a:pt x="52" y="29"/>
                  <a:pt x="52" y="29"/>
                  <a:pt x="52" y="29"/>
                </a:cubicBezTo>
                <a:cubicBezTo>
                  <a:pt x="47" y="28"/>
                  <a:pt x="41" y="30"/>
                  <a:pt x="36" y="34"/>
                </a:cubicBezTo>
                <a:close/>
                <a:moveTo>
                  <a:pt x="54" y="22"/>
                </a:moveTo>
                <a:cubicBezTo>
                  <a:pt x="47" y="22"/>
                  <a:pt x="39" y="24"/>
                  <a:pt x="33" y="29"/>
                </a:cubicBezTo>
                <a:cubicBezTo>
                  <a:pt x="27" y="35"/>
                  <a:pt x="23" y="42"/>
                  <a:pt x="23" y="49"/>
                </a:cubicBezTo>
                <a:cubicBezTo>
                  <a:pt x="22" y="57"/>
                  <a:pt x="25" y="65"/>
                  <a:pt x="30" y="71"/>
                </a:cubicBezTo>
                <a:cubicBezTo>
                  <a:pt x="35" y="77"/>
                  <a:pt x="43" y="80"/>
                  <a:pt x="50" y="81"/>
                </a:cubicBezTo>
                <a:cubicBezTo>
                  <a:pt x="57" y="81"/>
                  <a:pt x="65" y="79"/>
                  <a:pt x="71" y="74"/>
                </a:cubicBezTo>
                <a:cubicBezTo>
                  <a:pt x="77" y="68"/>
                  <a:pt x="81" y="61"/>
                  <a:pt x="81" y="54"/>
                </a:cubicBezTo>
                <a:cubicBezTo>
                  <a:pt x="82" y="46"/>
                  <a:pt x="80" y="39"/>
                  <a:pt x="74" y="32"/>
                </a:cubicBezTo>
                <a:cubicBezTo>
                  <a:pt x="69" y="26"/>
                  <a:pt x="62" y="23"/>
                  <a:pt x="54"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9" name="Freeform 9"/>
          <p:cNvSpPr>
            <a:spLocks noEditPoints="1"/>
          </p:cNvSpPr>
          <p:nvPr/>
        </p:nvSpPr>
        <p:spPr bwMode="auto">
          <a:xfrm>
            <a:off x="1042988" y="1742533"/>
            <a:ext cx="252412" cy="303307"/>
          </a:xfrm>
          <a:custGeom>
            <a:avLst/>
            <a:gdLst>
              <a:gd name="T0" fmla="*/ 61 w 61"/>
              <a:gd name="T1" fmla="*/ 29 h 73"/>
              <a:gd name="T2" fmla="*/ 31 w 61"/>
              <a:gd name="T3" fmla="*/ 0 h 73"/>
              <a:gd name="T4" fmla="*/ 0 w 61"/>
              <a:gd name="T5" fmla="*/ 29 h 73"/>
              <a:gd name="T6" fmla="*/ 5 w 61"/>
              <a:gd name="T7" fmla="*/ 35 h 73"/>
              <a:gd name="T8" fmla="*/ 56 w 61"/>
              <a:gd name="T9" fmla="*/ 34 h 73"/>
              <a:gd name="T10" fmla="*/ 61 w 61"/>
              <a:gd name="T11" fmla="*/ 29 h 73"/>
              <a:gd name="T12" fmla="*/ 15 w 61"/>
              <a:gd name="T13" fmla="*/ 46 h 73"/>
              <a:gd name="T14" fmla="*/ 21 w 61"/>
              <a:gd name="T15" fmla="*/ 46 h 73"/>
              <a:gd name="T16" fmla="*/ 21 w 61"/>
              <a:gd name="T17" fmla="*/ 50 h 73"/>
              <a:gd name="T18" fmla="*/ 15 w 61"/>
              <a:gd name="T19" fmla="*/ 50 h 73"/>
              <a:gd name="T20" fmla="*/ 15 w 61"/>
              <a:gd name="T21" fmla="*/ 46 h 73"/>
              <a:gd name="T22" fmla="*/ 22 w 61"/>
              <a:gd name="T23" fmla="*/ 46 h 73"/>
              <a:gd name="T24" fmla="*/ 27 w 61"/>
              <a:gd name="T25" fmla="*/ 46 h 73"/>
              <a:gd name="T26" fmla="*/ 27 w 61"/>
              <a:gd name="T27" fmla="*/ 50 h 73"/>
              <a:gd name="T28" fmla="*/ 22 w 61"/>
              <a:gd name="T29" fmla="*/ 50 h 73"/>
              <a:gd name="T30" fmla="*/ 22 w 61"/>
              <a:gd name="T31" fmla="*/ 46 h 73"/>
              <a:gd name="T32" fmla="*/ 27 w 61"/>
              <a:gd name="T33" fmla="*/ 51 h 73"/>
              <a:gd name="T34" fmla="*/ 27 w 61"/>
              <a:gd name="T35" fmla="*/ 56 h 73"/>
              <a:gd name="T36" fmla="*/ 22 w 61"/>
              <a:gd name="T37" fmla="*/ 56 h 73"/>
              <a:gd name="T38" fmla="*/ 22 w 61"/>
              <a:gd name="T39" fmla="*/ 51 h 73"/>
              <a:gd name="T40" fmla="*/ 27 w 61"/>
              <a:gd name="T41" fmla="*/ 51 h 73"/>
              <a:gd name="T42" fmla="*/ 21 w 61"/>
              <a:gd name="T43" fmla="*/ 56 h 73"/>
              <a:gd name="T44" fmla="*/ 15 w 61"/>
              <a:gd name="T45" fmla="*/ 56 h 73"/>
              <a:gd name="T46" fmla="*/ 15 w 61"/>
              <a:gd name="T47" fmla="*/ 51 h 73"/>
              <a:gd name="T48" fmla="*/ 21 w 61"/>
              <a:gd name="T49" fmla="*/ 51 h 73"/>
              <a:gd name="T50" fmla="*/ 21 w 61"/>
              <a:gd name="T51" fmla="*/ 56 h 73"/>
              <a:gd name="T52" fmla="*/ 31 w 61"/>
              <a:gd name="T53" fmla="*/ 46 h 73"/>
              <a:gd name="T54" fmla="*/ 31 w 61"/>
              <a:gd name="T55" fmla="*/ 68 h 73"/>
              <a:gd name="T56" fmla="*/ 12 w 61"/>
              <a:gd name="T57" fmla="*/ 68 h 73"/>
              <a:gd name="T58" fmla="*/ 11 w 61"/>
              <a:gd name="T59" fmla="*/ 68 h 73"/>
              <a:gd name="T60" fmla="*/ 11 w 61"/>
              <a:gd name="T61" fmla="*/ 67 h 73"/>
              <a:gd name="T62" fmla="*/ 11 w 61"/>
              <a:gd name="T63" fmla="*/ 38 h 73"/>
              <a:gd name="T64" fmla="*/ 6 w 61"/>
              <a:gd name="T65" fmla="*/ 38 h 73"/>
              <a:gd name="T66" fmla="*/ 6 w 61"/>
              <a:gd name="T67" fmla="*/ 67 h 73"/>
              <a:gd name="T68" fmla="*/ 7 w 61"/>
              <a:gd name="T69" fmla="*/ 72 h 73"/>
              <a:gd name="T70" fmla="*/ 12 w 61"/>
              <a:gd name="T71" fmla="*/ 73 h 73"/>
              <a:gd name="T72" fmla="*/ 48 w 61"/>
              <a:gd name="T73" fmla="*/ 73 h 73"/>
              <a:gd name="T74" fmla="*/ 53 w 61"/>
              <a:gd name="T75" fmla="*/ 72 h 73"/>
              <a:gd name="T76" fmla="*/ 54 w 61"/>
              <a:gd name="T77" fmla="*/ 67 h 73"/>
              <a:gd name="T78" fmla="*/ 54 w 61"/>
              <a:gd name="T79" fmla="*/ 38 h 73"/>
              <a:gd name="T80" fmla="*/ 49 w 61"/>
              <a:gd name="T81" fmla="*/ 38 h 73"/>
              <a:gd name="T82" fmla="*/ 49 w 61"/>
              <a:gd name="T83" fmla="*/ 67 h 73"/>
              <a:gd name="T84" fmla="*/ 49 w 61"/>
              <a:gd name="T85" fmla="*/ 68 h 73"/>
              <a:gd name="T86" fmla="*/ 48 w 61"/>
              <a:gd name="T87" fmla="*/ 68 h 73"/>
              <a:gd name="T88" fmla="*/ 46 w 61"/>
              <a:gd name="T89" fmla="*/ 68 h 73"/>
              <a:gd name="T90" fmla="*/ 46 w 61"/>
              <a:gd name="T91" fmla="*/ 46 h 73"/>
              <a:gd name="T92" fmla="*/ 31 w 61"/>
              <a:gd name="T93" fmla="*/ 46 h 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61"/>
              <a:gd name="T142" fmla="*/ 0 h 73"/>
              <a:gd name="T143" fmla="*/ 61 w 61"/>
              <a:gd name="T144" fmla="*/ 73 h 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61" h="73">
                <a:moveTo>
                  <a:pt x="61" y="29"/>
                </a:moveTo>
                <a:cubicBezTo>
                  <a:pt x="31" y="0"/>
                  <a:pt x="31" y="0"/>
                  <a:pt x="31" y="0"/>
                </a:cubicBezTo>
                <a:cubicBezTo>
                  <a:pt x="0" y="29"/>
                  <a:pt x="0" y="29"/>
                  <a:pt x="0" y="29"/>
                </a:cubicBezTo>
                <a:cubicBezTo>
                  <a:pt x="5" y="35"/>
                  <a:pt x="5" y="35"/>
                  <a:pt x="5" y="35"/>
                </a:cubicBezTo>
                <a:cubicBezTo>
                  <a:pt x="56" y="34"/>
                  <a:pt x="56" y="34"/>
                  <a:pt x="56" y="34"/>
                </a:cubicBezTo>
                <a:cubicBezTo>
                  <a:pt x="61" y="29"/>
                  <a:pt x="61" y="29"/>
                  <a:pt x="61" y="29"/>
                </a:cubicBezTo>
                <a:close/>
                <a:moveTo>
                  <a:pt x="15" y="46"/>
                </a:moveTo>
                <a:cubicBezTo>
                  <a:pt x="21" y="46"/>
                  <a:pt x="21" y="46"/>
                  <a:pt x="21" y="46"/>
                </a:cubicBezTo>
                <a:cubicBezTo>
                  <a:pt x="21" y="50"/>
                  <a:pt x="21" y="50"/>
                  <a:pt x="21" y="50"/>
                </a:cubicBezTo>
                <a:cubicBezTo>
                  <a:pt x="15" y="50"/>
                  <a:pt x="15" y="50"/>
                  <a:pt x="15" y="50"/>
                </a:cubicBezTo>
                <a:cubicBezTo>
                  <a:pt x="15" y="46"/>
                  <a:pt x="15" y="46"/>
                  <a:pt x="15" y="46"/>
                </a:cubicBezTo>
                <a:close/>
                <a:moveTo>
                  <a:pt x="22" y="46"/>
                </a:moveTo>
                <a:cubicBezTo>
                  <a:pt x="27" y="46"/>
                  <a:pt x="27" y="46"/>
                  <a:pt x="27" y="46"/>
                </a:cubicBezTo>
                <a:cubicBezTo>
                  <a:pt x="27" y="50"/>
                  <a:pt x="27" y="50"/>
                  <a:pt x="27" y="50"/>
                </a:cubicBezTo>
                <a:cubicBezTo>
                  <a:pt x="22" y="50"/>
                  <a:pt x="22" y="50"/>
                  <a:pt x="22" y="50"/>
                </a:cubicBezTo>
                <a:cubicBezTo>
                  <a:pt x="22" y="46"/>
                  <a:pt x="22" y="46"/>
                  <a:pt x="22" y="46"/>
                </a:cubicBezTo>
                <a:close/>
                <a:moveTo>
                  <a:pt x="27" y="51"/>
                </a:moveTo>
                <a:cubicBezTo>
                  <a:pt x="27" y="56"/>
                  <a:pt x="27" y="56"/>
                  <a:pt x="27" y="56"/>
                </a:cubicBezTo>
                <a:cubicBezTo>
                  <a:pt x="22" y="56"/>
                  <a:pt x="22" y="56"/>
                  <a:pt x="22" y="56"/>
                </a:cubicBezTo>
                <a:cubicBezTo>
                  <a:pt x="22" y="51"/>
                  <a:pt x="22" y="51"/>
                  <a:pt x="22" y="51"/>
                </a:cubicBezTo>
                <a:cubicBezTo>
                  <a:pt x="27" y="51"/>
                  <a:pt x="27" y="51"/>
                  <a:pt x="27" y="51"/>
                </a:cubicBezTo>
                <a:close/>
                <a:moveTo>
                  <a:pt x="21" y="56"/>
                </a:moveTo>
                <a:cubicBezTo>
                  <a:pt x="15" y="56"/>
                  <a:pt x="15" y="56"/>
                  <a:pt x="15" y="56"/>
                </a:cubicBezTo>
                <a:cubicBezTo>
                  <a:pt x="15" y="51"/>
                  <a:pt x="15" y="51"/>
                  <a:pt x="15" y="51"/>
                </a:cubicBezTo>
                <a:cubicBezTo>
                  <a:pt x="21" y="51"/>
                  <a:pt x="21" y="51"/>
                  <a:pt x="21" y="51"/>
                </a:cubicBezTo>
                <a:cubicBezTo>
                  <a:pt x="21" y="56"/>
                  <a:pt x="21" y="56"/>
                  <a:pt x="21" y="56"/>
                </a:cubicBezTo>
                <a:close/>
                <a:moveTo>
                  <a:pt x="31" y="46"/>
                </a:moveTo>
                <a:cubicBezTo>
                  <a:pt x="31" y="68"/>
                  <a:pt x="31" y="68"/>
                  <a:pt x="31" y="68"/>
                </a:cubicBezTo>
                <a:cubicBezTo>
                  <a:pt x="12" y="68"/>
                  <a:pt x="12" y="68"/>
                  <a:pt x="12" y="68"/>
                </a:cubicBezTo>
                <a:cubicBezTo>
                  <a:pt x="11" y="68"/>
                  <a:pt x="11" y="68"/>
                  <a:pt x="11" y="68"/>
                </a:cubicBezTo>
                <a:cubicBezTo>
                  <a:pt x="11" y="68"/>
                  <a:pt x="11" y="68"/>
                  <a:pt x="11" y="67"/>
                </a:cubicBezTo>
                <a:cubicBezTo>
                  <a:pt x="11" y="38"/>
                  <a:pt x="11" y="38"/>
                  <a:pt x="11" y="38"/>
                </a:cubicBezTo>
                <a:cubicBezTo>
                  <a:pt x="6" y="38"/>
                  <a:pt x="6" y="38"/>
                  <a:pt x="6" y="38"/>
                </a:cubicBezTo>
                <a:cubicBezTo>
                  <a:pt x="6" y="67"/>
                  <a:pt x="6" y="67"/>
                  <a:pt x="6" y="67"/>
                </a:cubicBezTo>
                <a:cubicBezTo>
                  <a:pt x="6" y="69"/>
                  <a:pt x="6" y="70"/>
                  <a:pt x="7" y="72"/>
                </a:cubicBezTo>
                <a:cubicBezTo>
                  <a:pt x="9" y="73"/>
                  <a:pt x="10" y="73"/>
                  <a:pt x="12" y="73"/>
                </a:cubicBezTo>
                <a:cubicBezTo>
                  <a:pt x="48" y="73"/>
                  <a:pt x="48" y="73"/>
                  <a:pt x="48" y="73"/>
                </a:cubicBezTo>
                <a:cubicBezTo>
                  <a:pt x="50" y="73"/>
                  <a:pt x="51" y="73"/>
                  <a:pt x="53" y="72"/>
                </a:cubicBezTo>
                <a:cubicBezTo>
                  <a:pt x="54" y="70"/>
                  <a:pt x="54" y="69"/>
                  <a:pt x="54" y="67"/>
                </a:cubicBezTo>
                <a:cubicBezTo>
                  <a:pt x="54" y="38"/>
                  <a:pt x="54" y="38"/>
                  <a:pt x="54" y="38"/>
                </a:cubicBezTo>
                <a:cubicBezTo>
                  <a:pt x="49" y="38"/>
                  <a:pt x="49" y="38"/>
                  <a:pt x="49" y="38"/>
                </a:cubicBezTo>
                <a:cubicBezTo>
                  <a:pt x="49" y="67"/>
                  <a:pt x="49" y="67"/>
                  <a:pt x="49" y="67"/>
                </a:cubicBezTo>
                <a:cubicBezTo>
                  <a:pt x="49" y="68"/>
                  <a:pt x="49" y="68"/>
                  <a:pt x="49" y="68"/>
                </a:cubicBezTo>
                <a:cubicBezTo>
                  <a:pt x="49" y="68"/>
                  <a:pt x="49" y="68"/>
                  <a:pt x="48" y="68"/>
                </a:cubicBezTo>
                <a:cubicBezTo>
                  <a:pt x="46" y="68"/>
                  <a:pt x="46" y="68"/>
                  <a:pt x="46" y="68"/>
                </a:cubicBezTo>
                <a:cubicBezTo>
                  <a:pt x="46" y="46"/>
                  <a:pt x="46" y="46"/>
                  <a:pt x="46" y="46"/>
                </a:cubicBezTo>
                <a:lnTo>
                  <a:pt x="31" y="46"/>
                </a:ln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75000"/>
                  <a:lumOff val="25000"/>
                </a:schemeClr>
              </a:solidFill>
              <a:effectLst/>
              <a:uLnTx/>
              <a:uFillTx/>
            </a:endParaRPr>
          </a:p>
        </p:txBody>
      </p:sp>
      <p:sp>
        <p:nvSpPr>
          <p:cNvPr id="11" name="Freeform 10"/>
          <p:cNvSpPr>
            <a:spLocks noEditPoints="1"/>
          </p:cNvSpPr>
          <p:nvPr/>
        </p:nvSpPr>
        <p:spPr bwMode="auto">
          <a:xfrm>
            <a:off x="1062038" y="3338462"/>
            <a:ext cx="196850" cy="303306"/>
          </a:xfrm>
          <a:custGeom>
            <a:avLst/>
            <a:gdLst>
              <a:gd name="T0" fmla="*/ 5 w 47"/>
              <a:gd name="T1" fmla="*/ 32 h 73"/>
              <a:gd name="T2" fmla="*/ 42 w 47"/>
              <a:gd name="T3" fmla="*/ 32 h 73"/>
              <a:gd name="T4" fmla="*/ 47 w 47"/>
              <a:gd name="T5" fmla="*/ 36 h 73"/>
              <a:gd name="T6" fmla="*/ 47 w 47"/>
              <a:gd name="T7" fmla="*/ 68 h 73"/>
              <a:gd name="T8" fmla="*/ 42 w 47"/>
              <a:gd name="T9" fmla="*/ 73 h 73"/>
              <a:gd name="T10" fmla="*/ 5 w 47"/>
              <a:gd name="T11" fmla="*/ 73 h 73"/>
              <a:gd name="T12" fmla="*/ 0 w 47"/>
              <a:gd name="T13" fmla="*/ 68 h 73"/>
              <a:gd name="T14" fmla="*/ 0 w 47"/>
              <a:gd name="T15" fmla="*/ 36 h 73"/>
              <a:gd name="T16" fmla="*/ 5 w 47"/>
              <a:gd name="T17" fmla="*/ 32 h 73"/>
              <a:gd name="T18" fmla="*/ 24 w 47"/>
              <a:gd name="T19" fmla="*/ 0 h 73"/>
              <a:gd name="T20" fmla="*/ 24 w 47"/>
              <a:gd name="T21" fmla="*/ 0 h 73"/>
              <a:gd name="T22" fmla="*/ 37 w 47"/>
              <a:gd name="T23" fmla="*/ 6 h 73"/>
              <a:gd name="T24" fmla="*/ 42 w 47"/>
              <a:gd name="T25" fmla="*/ 19 h 73"/>
              <a:gd name="T26" fmla="*/ 42 w 47"/>
              <a:gd name="T27" fmla="*/ 29 h 73"/>
              <a:gd name="T28" fmla="*/ 42 w 47"/>
              <a:gd name="T29" fmla="*/ 29 h 73"/>
              <a:gd name="T30" fmla="*/ 33 w 47"/>
              <a:gd name="T31" fmla="*/ 29 h 73"/>
              <a:gd name="T32" fmla="*/ 33 w 47"/>
              <a:gd name="T33" fmla="*/ 19 h 73"/>
              <a:gd name="T34" fmla="*/ 30 w 47"/>
              <a:gd name="T35" fmla="*/ 12 h 73"/>
              <a:gd name="T36" fmla="*/ 24 w 47"/>
              <a:gd name="T37" fmla="*/ 9 h 73"/>
              <a:gd name="T38" fmla="*/ 24 w 47"/>
              <a:gd name="T39" fmla="*/ 9 h 73"/>
              <a:gd name="T40" fmla="*/ 17 w 47"/>
              <a:gd name="T41" fmla="*/ 12 h 73"/>
              <a:gd name="T42" fmla="*/ 15 w 47"/>
              <a:gd name="T43" fmla="*/ 19 h 73"/>
              <a:gd name="T44" fmla="*/ 15 w 47"/>
              <a:gd name="T45" fmla="*/ 29 h 73"/>
              <a:gd name="T46" fmla="*/ 5 w 47"/>
              <a:gd name="T47" fmla="*/ 29 h 73"/>
              <a:gd name="T48" fmla="*/ 5 w 47"/>
              <a:gd name="T49" fmla="*/ 19 h 73"/>
              <a:gd name="T50" fmla="*/ 11 w 47"/>
              <a:gd name="T51" fmla="*/ 6 h 73"/>
              <a:gd name="T52" fmla="*/ 24 w 47"/>
              <a:gd name="T53" fmla="*/ 0 h 73"/>
              <a:gd name="T54" fmla="*/ 24 w 47"/>
              <a:gd name="T55" fmla="*/ 42 h 73"/>
              <a:gd name="T56" fmla="*/ 19 w 47"/>
              <a:gd name="T57" fmla="*/ 46 h 73"/>
              <a:gd name="T58" fmla="*/ 22 w 47"/>
              <a:gd name="T59" fmla="*/ 50 h 73"/>
              <a:gd name="T60" fmla="*/ 20 w 47"/>
              <a:gd name="T61" fmla="*/ 59 h 73"/>
              <a:gd name="T62" fmla="*/ 24 w 47"/>
              <a:gd name="T63" fmla="*/ 59 h 73"/>
              <a:gd name="T64" fmla="*/ 27 w 47"/>
              <a:gd name="T65" fmla="*/ 59 h 73"/>
              <a:gd name="T66" fmla="*/ 26 w 47"/>
              <a:gd name="T67" fmla="*/ 51 h 73"/>
              <a:gd name="T68" fmla="*/ 28 w 47"/>
              <a:gd name="T69" fmla="*/ 46 h 73"/>
              <a:gd name="T70" fmla="*/ 24 w 47"/>
              <a:gd name="T71" fmla="*/ 42 h 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7"/>
              <a:gd name="T109" fmla="*/ 0 h 73"/>
              <a:gd name="T110" fmla="*/ 47 w 47"/>
              <a:gd name="T111" fmla="*/ 73 h 7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7" h="73">
                <a:moveTo>
                  <a:pt x="5" y="32"/>
                </a:moveTo>
                <a:cubicBezTo>
                  <a:pt x="42" y="32"/>
                  <a:pt x="42" y="32"/>
                  <a:pt x="42" y="32"/>
                </a:cubicBezTo>
                <a:cubicBezTo>
                  <a:pt x="45" y="32"/>
                  <a:pt x="47" y="34"/>
                  <a:pt x="47" y="36"/>
                </a:cubicBezTo>
                <a:cubicBezTo>
                  <a:pt x="47" y="68"/>
                  <a:pt x="47" y="68"/>
                  <a:pt x="47" y="68"/>
                </a:cubicBezTo>
                <a:cubicBezTo>
                  <a:pt x="47" y="71"/>
                  <a:pt x="45" y="73"/>
                  <a:pt x="42" y="73"/>
                </a:cubicBezTo>
                <a:cubicBezTo>
                  <a:pt x="5" y="73"/>
                  <a:pt x="5" y="73"/>
                  <a:pt x="5" y="73"/>
                </a:cubicBezTo>
                <a:cubicBezTo>
                  <a:pt x="2" y="73"/>
                  <a:pt x="0" y="71"/>
                  <a:pt x="0" y="68"/>
                </a:cubicBezTo>
                <a:cubicBezTo>
                  <a:pt x="0" y="36"/>
                  <a:pt x="0" y="36"/>
                  <a:pt x="0" y="36"/>
                </a:cubicBezTo>
                <a:cubicBezTo>
                  <a:pt x="0" y="34"/>
                  <a:pt x="2" y="32"/>
                  <a:pt x="5" y="32"/>
                </a:cubicBezTo>
                <a:close/>
                <a:moveTo>
                  <a:pt x="24" y="0"/>
                </a:moveTo>
                <a:cubicBezTo>
                  <a:pt x="24" y="0"/>
                  <a:pt x="24" y="0"/>
                  <a:pt x="24" y="0"/>
                </a:cubicBezTo>
                <a:cubicBezTo>
                  <a:pt x="29" y="0"/>
                  <a:pt x="33" y="2"/>
                  <a:pt x="37" y="6"/>
                </a:cubicBezTo>
                <a:cubicBezTo>
                  <a:pt x="40" y="9"/>
                  <a:pt x="42" y="13"/>
                  <a:pt x="42" y="19"/>
                </a:cubicBezTo>
                <a:cubicBezTo>
                  <a:pt x="42" y="29"/>
                  <a:pt x="42" y="29"/>
                  <a:pt x="42" y="29"/>
                </a:cubicBezTo>
                <a:cubicBezTo>
                  <a:pt x="42" y="29"/>
                  <a:pt x="42" y="29"/>
                  <a:pt x="42" y="29"/>
                </a:cubicBezTo>
                <a:cubicBezTo>
                  <a:pt x="33" y="29"/>
                  <a:pt x="33" y="29"/>
                  <a:pt x="33" y="29"/>
                </a:cubicBezTo>
                <a:cubicBezTo>
                  <a:pt x="33" y="19"/>
                  <a:pt x="33" y="19"/>
                  <a:pt x="33" y="19"/>
                </a:cubicBezTo>
                <a:cubicBezTo>
                  <a:pt x="33" y="16"/>
                  <a:pt x="32" y="14"/>
                  <a:pt x="30" y="12"/>
                </a:cubicBezTo>
                <a:cubicBezTo>
                  <a:pt x="29" y="10"/>
                  <a:pt x="26" y="9"/>
                  <a:pt x="24" y="9"/>
                </a:cubicBezTo>
                <a:cubicBezTo>
                  <a:pt x="24" y="9"/>
                  <a:pt x="24" y="9"/>
                  <a:pt x="24" y="9"/>
                </a:cubicBezTo>
                <a:cubicBezTo>
                  <a:pt x="21" y="9"/>
                  <a:pt x="19" y="10"/>
                  <a:pt x="17" y="12"/>
                </a:cubicBezTo>
                <a:cubicBezTo>
                  <a:pt x="16" y="14"/>
                  <a:pt x="15" y="16"/>
                  <a:pt x="15" y="19"/>
                </a:cubicBezTo>
                <a:cubicBezTo>
                  <a:pt x="15" y="29"/>
                  <a:pt x="15" y="29"/>
                  <a:pt x="15" y="29"/>
                </a:cubicBezTo>
                <a:cubicBezTo>
                  <a:pt x="5" y="29"/>
                  <a:pt x="5" y="29"/>
                  <a:pt x="5" y="29"/>
                </a:cubicBezTo>
                <a:cubicBezTo>
                  <a:pt x="5" y="19"/>
                  <a:pt x="5" y="19"/>
                  <a:pt x="5" y="19"/>
                </a:cubicBezTo>
                <a:cubicBezTo>
                  <a:pt x="5" y="13"/>
                  <a:pt x="7" y="9"/>
                  <a:pt x="11" y="6"/>
                </a:cubicBezTo>
                <a:cubicBezTo>
                  <a:pt x="14" y="2"/>
                  <a:pt x="19" y="0"/>
                  <a:pt x="24" y="0"/>
                </a:cubicBezTo>
                <a:close/>
                <a:moveTo>
                  <a:pt x="24" y="42"/>
                </a:moveTo>
                <a:cubicBezTo>
                  <a:pt x="21" y="42"/>
                  <a:pt x="19" y="44"/>
                  <a:pt x="19" y="46"/>
                </a:cubicBezTo>
                <a:cubicBezTo>
                  <a:pt x="19" y="48"/>
                  <a:pt x="20" y="50"/>
                  <a:pt x="22" y="50"/>
                </a:cubicBezTo>
                <a:cubicBezTo>
                  <a:pt x="20" y="59"/>
                  <a:pt x="20" y="59"/>
                  <a:pt x="20" y="59"/>
                </a:cubicBezTo>
                <a:cubicBezTo>
                  <a:pt x="24" y="59"/>
                  <a:pt x="24" y="59"/>
                  <a:pt x="24" y="59"/>
                </a:cubicBezTo>
                <a:cubicBezTo>
                  <a:pt x="27" y="59"/>
                  <a:pt x="27" y="59"/>
                  <a:pt x="27" y="59"/>
                </a:cubicBezTo>
                <a:cubicBezTo>
                  <a:pt x="26" y="51"/>
                  <a:pt x="26" y="51"/>
                  <a:pt x="26" y="51"/>
                </a:cubicBezTo>
                <a:cubicBezTo>
                  <a:pt x="27" y="50"/>
                  <a:pt x="28" y="48"/>
                  <a:pt x="28" y="46"/>
                </a:cubicBezTo>
                <a:cubicBezTo>
                  <a:pt x="28" y="44"/>
                  <a:pt x="26" y="42"/>
                  <a:pt x="24" y="42"/>
                </a:cubicBezTo>
                <a:close/>
              </a:path>
            </a:pathLst>
          </a:custGeom>
          <a:solidFill>
            <a:srgbClr val="5F5F5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tx1">
                  <a:lumMod val="75000"/>
                  <a:lumOff val="25000"/>
                </a:schemeClr>
              </a:solidFill>
              <a:effectLst/>
              <a:uLnTx/>
              <a:uFillTx/>
            </a:endParaRPr>
          </a:p>
        </p:txBody>
      </p:sp>
      <p:sp>
        <p:nvSpPr>
          <p:cNvPr id="12" name="Rectangle 11"/>
          <p:cNvSpPr>
            <a:spLocks noChangeArrowheads="1"/>
          </p:cNvSpPr>
          <p:nvPr/>
        </p:nvSpPr>
        <p:spPr bwMode="auto">
          <a:xfrm>
            <a:off x="6523038" y="2072834"/>
            <a:ext cx="1143000" cy="22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单击添加文本</a:t>
            </a:r>
            <a:endParaRPr kumimoji="0" lang="zh-CN" altLang="en-US" sz="1800" b="0" i="0" u="none" strike="noStrike" kern="0" cap="none" spc="0" normalizeH="0" baseline="0" noProof="0" dirty="0" smtClean="0">
              <a:ln>
                <a:noFill/>
              </a:ln>
              <a:solidFill>
                <a:srgbClr val="FFFFFF"/>
              </a:solidFill>
              <a:effectLst/>
              <a:uLnTx/>
              <a:uFillTx/>
            </a:endParaRPr>
          </a:p>
        </p:txBody>
      </p:sp>
      <p:sp>
        <p:nvSpPr>
          <p:cNvPr id="13" name="Rectangle 12"/>
          <p:cNvSpPr>
            <a:spLocks noChangeArrowheads="1"/>
          </p:cNvSpPr>
          <p:nvPr/>
        </p:nvSpPr>
        <p:spPr bwMode="auto">
          <a:xfrm>
            <a:off x="6523038" y="3151080"/>
            <a:ext cx="1143000" cy="228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smtClean="0">
                <a:ln>
                  <a:noFill/>
                </a:ln>
                <a:solidFill>
                  <a:srgbClr val="FFFFFF"/>
                </a:solidFill>
                <a:effectLst/>
                <a:uLnTx/>
                <a:uFillTx/>
                <a:latin typeface="微软雅黑" pitchFamily="34" charset="-122"/>
                <a:ea typeface="微软雅黑" pitchFamily="34" charset="-122"/>
              </a:rPr>
              <a:t>单击添加文本</a:t>
            </a:r>
            <a:endParaRPr kumimoji="0" lang="zh-CN" altLang="en-US" sz="1800" b="0" i="0" u="none" strike="noStrike" kern="0" cap="none" spc="0" normalizeH="0" baseline="0" noProof="0" smtClean="0">
              <a:ln>
                <a:noFill/>
              </a:ln>
              <a:solidFill>
                <a:srgbClr val="FFFFFF"/>
              </a:solidFill>
              <a:effectLst/>
              <a:uLnTx/>
              <a:uFillTx/>
            </a:endParaRPr>
          </a:p>
        </p:txBody>
      </p:sp>
      <p:sp>
        <p:nvSpPr>
          <p:cNvPr id="14" name="Text Box 65"/>
          <p:cNvSpPr txBox="1">
            <a:spLocks noChangeArrowheads="1"/>
          </p:cNvSpPr>
          <p:nvPr/>
        </p:nvSpPr>
        <p:spPr bwMode="auto">
          <a:xfrm>
            <a:off x="1403350" y="1704420"/>
            <a:ext cx="4208203"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400" b="1" dirty="0">
                <a:solidFill>
                  <a:schemeClr val="tx1">
                    <a:lumMod val="75000"/>
                    <a:lumOff val="25000"/>
                  </a:schemeClr>
                </a:solidFill>
                <a:ea typeface="微软雅黑" pitchFamily="34" charset="-122"/>
              </a:rPr>
              <a:t>单击添加标题文本</a:t>
            </a:r>
          </a:p>
          <a:p>
            <a:pPr eaLnBrk="1" hangingPunct="1">
              <a:lnSpc>
                <a:spcPct val="120000"/>
              </a:lnSpc>
            </a:pPr>
            <a:r>
              <a:rPr lang="zh-CN" altLang="en-US" sz="1000" dirty="0">
                <a:solidFill>
                  <a:schemeClr val="tx1">
                    <a:lumMod val="75000"/>
                    <a:lumOff val="25000"/>
                  </a:schemeClr>
                </a:solidFill>
                <a:ea typeface="微软雅黑" pitchFamily="34" charset="-122"/>
              </a:rPr>
              <a:t>单击添加文本 单击添加文本 单击添加文本 单击添加文本 单击添加文本 </a:t>
            </a:r>
          </a:p>
          <a:p>
            <a:pPr eaLnBrk="1" hangingPunct="1">
              <a:lnSpc>
                <a:spcPct val="120000"/>
              </a:lnSpc>
            </a:pPr>
            <a:r>
              <a:rPr lang="zh-CN" altLang="en-US" sz="1000" dirty="0">
                <a:solidFill>
                  <a:schemeClr val="tx1">
                    <a:lumMod val="75000"/>
                    <a:lumOff val="25000"/>
                  </a:schemeClr>
                </a:solidFill>
                <a:ea typeface="微软雅黑" pitchFamily="34" charset="-122"/>
              </a:rPr>
              <a:t>单击添加文本 单击添加文本 单击添加文本 单击添加文本 单击添加文本 </a:t>
            </a:r>
          </a:p>
          <a:p>
            <a:pPr eaLnBrk="1" hangingPunct="1">
              <a:lnSpc>
                <a:spcPct val="120000"/>
              </a:lnSpc>
            </a:pPr>
            <a:r>
              <a:rPr lang="zh-CN" altLang="en-US" sz="1000" dirty="0">
                <a:solidFill>
                  <a:schemeClr val="tx1">
                    <a:lumMod val="75000"/>
                    <a:lumOff val="25000"/>
                  </a:schemeClr>
                </a:solidFill>
                <a:ea typeface="微软雅黑" pitchFamily="34" charset="-122"/>
              </a:rPr>
              <a:t>单击添加文本 单击添加文本 单击添加文本 单击添加文本 单击添加文本 </a:t>
            </a:r>
          </a:p>
        </p:txBody>
      </p:sp>
      <p:sp>
        <p:nvSpPr>
          <p:cNvPr id="15" name="Text Box 65"/>
          <p:cNvSpPr txBox="1">
            <a:spLocks noChangeArrowheads="1"/>
          </p:cNvSpPr>
          <p:nvPr/>
        </p:nvSpPr>
        <p:spPr bwMode="auto">
          <a:xfrm>
            <a:off x="1403350" y="3359106"/>
            <a:ext cx="4208203"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20000"/>
              </a:lnSpc>
            </a:pPr>
            <a:r>
              <a:rPr lang="zh-CN" altLang="en-US" sz="1400" b="1" dirty="0">
                <a:solidFill>
                  <a:schemeClr val="tx1">
                    <a:lumMod val="75000"/>
                    <a:lumOff val="25000"/>
                  </a:schemeClr>
                </a:solidFill>
                <a:ea typeface="微软雅黑" pitchFamily="34" charset="-122"/>
              </a:rPr>
              <a:t>单击添加标题文本</a:t>
            </a:r>
          </a:p>
          <a:p>
            <a:pPr eaLnBrk="1" hangingPunct="1">
              <a:lnSpc>
                <a:spcPct val="120000"/>
              </a:lnSpc>
            </a:pPr>
            <a:r>
              <a:rPr lang="zh-CN" altLang="en-US" sz="1000" dirty="0">
                <a:solidFill>
                  <a:schemeClr val="tx1">
                    <a:lumMod val="75000"/>
                    <a:lumOff val="25000"/>
                  </a:schemeClr>
                </a:solidFill>
                <a:ea typeface="微软雅黑" pitchFamily="34" charset="-122"/>
              </a:rPr>
              <a:t>单击添加文本 单击添加文本 单击添加文本 单击添加文本 单击添加文本 </a:t>
            </a:r>
          </a:p>
          <a:p>
            <a:pPr eaLnBrk="1" hangingPunct="1">
              <a:lnSpc>
                <a:spcPct val="120000"/>
              </a:lnSpc>
            </a:pPr>
            <a:r>
              <a:rPr lang="zh-CN" altLang="en-US" sz="1000" dirty="0">
                <a:solidFill>
                  <a:schemeClr val="tx1">
                    <a:lumMod val="75000"/>
                    <a:lumOff val="25000"/>
                  </a:schemeClr>
                </a:solidFill>
                <a:ea typeface="微软雅黑" pitchFamily="34" charset="-122"/>
              </a:rPr>
              <a:t>单击添加文本 单击添加文本 单击添加文本 单击添加文本 单击添加文本 </a:t>
            </a:r>
          </a:p>
          <a:p>
            <a:pPr eaLnBrk="1" hangingPunct="1">
              <a:lnSpc>
                <a:spcPct val="120000"/>
              </a:lnSpc>
            </a:pPr>
            <a:r>
              <a:rPr lang="zh-CN" altLang="en-US" sz="1000" dirty="0">
                <a:solidFill>
                  <a:schemeClr val="tx1">
                    <a:lumMod val="75000"/>
                    <a:lumOff val="25000"/>
                  </a:schemeClr>
                </a:solidFill>
                <a:ea typeface="微软雅黑" pitchFamily="34" charset="-122"/>
              </a:rPr>
              <a:t>单击添加文本 单击添加文本 单击添加文本 单击添加文本 单击添加文本 </a:t>
            </a: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2" presetClass="entr" presetSubtype="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right)">
                                      <p:cBhvr>
                                        <p:cTn id="12" dur="500"/>
                                        <p:tgtEl>
                                          <p:spTgt spid="3"/>
                                        </p:tgtEl>
                                      </p:cBhvr>
                                    </p:animEffect>
                                  </p:childTnLst>
                                </p:cTn>
                              </p:par>
                              <p:par>
                                <p:cTn id="13" presetID="23" presetClass="entr" presetSubtype="1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12" presetClass="entr" presetSubtype="1" fill="hold" grpId="0" nodeType="with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slide(fromTop)">
                                      <p:cBhvr>
                                        <p:cTn id="26" dur="500"/>
                                        <p:tgtEl>
                                          <p:spTgt spid="9"/>
                                        </p:tgtEl>
                                      </p:cBhvr>
                                    </p:animEffect>
                                  </p:childTnLst>
                                </p:cTn>
                              </p:par>
                              <p:par>
                                <p:cTn id="27" presetID="53" presetClass="entr" presetSubtype="0" fill="hold" grpId="0" nodeType="withEffect">
                                  <p:stCondLst>
                                    <p:cond delay="5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right)">
                                      <p:cBhvr>
                                        <p:cTn id="34" dur="500"/>
                                        <p:tgtEl>
                                          <p:spTgt spid="4"/>
                                        </p:tgtEl>
                                      </p:cBhvr>
                                    </p:animEffect>
                                  </p:childTnLst>
                                </p:cTn>
                              </p:par>
                              <p:par>
                                <p:cTn id="35" presetID="2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par>
                                <p:cTn id="43" presetID="22" presetClass="entr" presetSubtype="2"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right)">
                                      <p:cBhvr>
                                        <p:cTn id="45" dur="500"/>
                                        <p:tgtEl>
                                          <p:spTgt spid="6"/>
                                        </p:tgtEl>
                                      </p:cBhvr>
                                    </p:animEffect>
                                  </p:childTnLst>
                                </p:cTn>
                              </p:par>
                              <p:par>
                                <p:cTn id="46" presetID="12" presetClass="entr" presetSubtype="1" fill="hold" grpId="0" nodeType="withEffect">
                                  <p:stCondLst>
                                    <p:cond delay="500"/>
                                  </p:stCondLst>
                                  <p:childTnLst>
                                    <p:set>
                                      <p:cBhvr>
                                        <p:cTn id="47" dur="1" fill="hold">
                                          <p:stCondLst>
                                            <p:cond delay="0"/>
                                          </p:stCondLst>
                                        </p:cTn>
                                        <p:tgtEl>
                                          <p:spTgt spid="11"/>
                                        </p:tgtEl>
                                        <p:attrNameLst>
                                          <p:attrName>style.visibility</p:attrName>
                                        </p:attrNameLst>
                                      </p:cBhvr>
                                      <p:to>
                                        <p:strVal val="visible"/>
                                      </p:to>
                                    </p:set>
                                    <p:animEffect transition="in" filter="slide(fromTop)">
                                      <p:cBhvr>
                                        <p:cTn id="48" dur="500"/>
                                        <p:tgtEl>
                                          <p:spTgt spid="11"/>
                                        </p:tgtEl>
                                      </p:cBhvr>
                                    </p:animEffect>
                                  </p:childTnLst>
                                </p:cTn>
                              </p:par>
                              <p:par>
                                <p:cTn id="49" presetID="53" presetClass="entr" presetSubtype="0" fill="hold" grpId="0" nodeType="withEffect">
                                  <p:stCondLst>
                                    <p:cond delay="500"/>
                                  </p:stCondLst>
                                  <p:childTnLst>
                                    <p:set>
                                      <p:cBhvr>
                                        <p:cTn id="50" dur="1" fill="hold">
                                          <p:stCondLst>
                                            <p:cond delay="0"/>
                                          </p:stCondLst>
                                        </p:cTn>
                                        <p:tgtEl>
                                          <p:spTgt spid="15"/>
                                        </p:tgtEl>
                                        <p:attrNameLst>
                                          <p:attrName>style.visibility</p:attrName>
                                        </p:attrNameLst>
                                      </p:cBhvr>
                                      <p:to>
                                        <p:strVal val="visible"/>
                                      </p:to>
                                    </p:set>
                                    <p:anim calcmode="lin" valueType="num">
                                      <p:cBhvr>
                                        <p:cTn id="51" dur="500" fill="hold"/>
                                        <p:tgtEl>
                                          <p:spTgt spid="15"/>
                                        </p:tgtEl>
                                        <p:attrNameLst>
                                          <p:attrName>ppt_w</p:attrName>
                                        </p:attrNameLst>
                                      </p:cBhvr>
                                      <p:tavLst>
                                        <p:tav tm="0">
                                          <p:val>
                                            <p:fltVal val="0"/>
                                          </p:val>
                                        </p:tav>
                                        <p:tav tm="100000">
                                          <p:val>
                                            <p:strVal val="#ppt_w"/>
                                          </p:val>
                                        </p:tav>
                                      </p:tavLst>
                                    </p:anim>
                                    <p:anim calcmode="lin" valueType="num">
                                      <p:cBhvr>
                                        <p:cTn id="52" dur="500" fill="hold"/>
                                        <p:tgtEl>
                                          <p:spTgt spid="15"/>
                                        </p:tgtEl>
                                        <p:attrNameLst>
                                          <p:attrName>ppt_h</p:attrName>
                                        </p:attrNameLst>
                                      </p:cBhvr>
                                      <p:tavLst>
                                        <p:tav tm="0">
                                          <p:val>
                                            <p:fltVal val="0"/>
                                          </p:val>
                                        </p:tav>
                                        <p:tav tm="100000">
                                          <p:val>
                                            <p:strVal val="#ppt_h"/>
                                          </p:val>
                                        </p:tav>
                                      </p:tavLst>
                                    </p:anim>
                                    <p:animEffect transition="in" filter="fade">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4" grpId="0" animBg="1"/>
      <p:bldP spid="5" grpId="0" animBg="1"/>
      <p:bldP spid="6" grpId="0" animBg="1"/>
      <p:bldP spid="7" grpId="0" animBg="1"/>
      <p:bldP spid="8" grpId="0" animBg="1"/>
      <p:bldP spid="9" grpId="0" animBg="1"/>
      <p:bldP spid="11" grpId="0" animBg="1"/>
      <p:bldP spid="12" grpId="0" autoUpdateAnimBg="0"/>
      <p:bldP spid="13" grpId="0" autoUpdateAnimBg="0"/>
      <p:bldP spid="14" grpId="0" autoUpdateAnimBg="0"/>
      <p:bldP spid="1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65" name="肘形连接符 64"/>
          <p:cNvCxnSpPr>
            <a:stCxn id="67" idx="6"/>
            <a:endCxn id="92" idx="2"/>
          </p:cNvCxnSpPr>
          <p:nvPr/>
        </p:nvCxnSpPr>
        <p:spPr>
          <a:xfrm>
            <a:off x="3997198" y="1546105"/>
            <a:ext cx="3876571" cy="82272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3430345" y="1262605"/>
            <a:ext cx="566852" cy="567000"/>
            <a:chOff x="4534974" y="2492893"/>
            <a:chExt cx="756000" cy="756000"/>
          </a:xfrm>
        </p:grpSpPr>
        <p:sp>
          <p:nvSpPr>
            <p:cNvPr id="67" name="椭圆 66"/>
            <p:cNvSpPr/>
            <p:nvPr/>
          </p:nvSpPr>
          <p:spPr>
            <a:xfrm>
              <a:off x="4534974" y="2492893"/>
              <a:ext cx="756000" cy="75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4687974" y="2629656"/>
              <a:ext cx="450000" cy="434596"/>
              <a:chOff x="5512720" y="2152017"/>
              <a:chExt cx="583915" cy="496874"/>
            </a:xfrm>
          </p:grpSpPr>
          <p:sp>
            <p:nvSpPr>
              <p:cNvPr id="69"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p>
            </p:txBody>
          </p:sp>
          <p:sp>
            <p:nvSpPr>
              <p:cNvPr id="70"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p>
            </p:txBody>
          </p:sp>
        </p:grpSp>
      </p:grpSp>
      <p:cxnSp>
        <p:nvCxnSpPr>
          <p:cNvPr id="71" name="肘形连接符 70"/>
          <p:cNvCxnSpPr>
            <a:stCxn id="73" idx="6"/>
            <a:endCxn id="94" idx="2"/>
          </p:cNvCxnSpPr>
          <p:nvPr/>
        </p:nvCxnSpPr>
        <p:spPr>
          <a:xfrm>
            <a:off x="3997198" y="3186079"/>
            <a:ext cx="2026027" cy="398798"/>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3430345" y="2902579"/>
            <a:ext cx="566852" cy="567000"/>
            <a:chOff x="4534974" y="4368345"/>
            <a:chExt cx="756000" cy="756000"/>
          </a:xfrm>
        </p:grpSpPr>
        <p:sp>
          <p:nvSpPr>
            <p:cNvPr id="73" name="椭圆 72"/>
            <p:cNvSpPr/>
            <p:nvPr/>
          </p:nvSpPr>
          <p:spPr>
            <a:xfrm>
              <a:off x="4534974" y="4368345"/>
              <a:ext cx="756000" cy="75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cs typeface="Arial" panose="020B0604020202020204" pitchFamily="34" charset="0"/>
              </a:endParaRPr>
            </a:p>
          </p:txBody>
        </p:sp>
      </p:grpSp>
      <p:cxnSp>
        <p:nvCxnSpPr>
          <p:cNvPr id="75" name="肘形连接符 74"/>
          <p:cNvCxnSpPr>
            <a:stCxn id="77" idx="6"/>
            <a:endCxn id="93" idx="2"/>
          </p:cNvCxnSpPr>
          <p:nvPr/>
        </p:nvCxnSpPr>
        <p:spPr>
          <a:xfrm>
            <a:off x="3997198" y="2366092"/>
            <a:ext cx="2951300" cy="738805"/>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76" name="组合 75"/>
          <p:cNvGrpSpPr/>
          <p:nvPr/>
        </p:nvGrpSpPr>
        <p:grpSpPr>
          <a:xfrm>
            <a:off x="3430345" y="2082592"/>
            <a:ext cx="566852" cy="567000"/>
            <a:chOff x="4534974" y="3430619"/>
            <a:chExt cx="756000" cy="756000"/>
          </a:xfrm>
        </p:grpSpPr>
        <p:sp>
          <p:nvSpPr>
            <p:cNvPr id="77" name="椭圆 76"/>
            <p:cNvSpPr/>
            <p:nvPr/>
          </p:nvSpPr>
          <p:spPr>
            <a:xfrm>
              <a:off x="4534974" y="3430619"/>
              <a:ext cx="756000" cy="75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78" name="Group 92"/>
            <p:cNvGrpSpPr/>
            <p:nvPr/>
          </p:nvGrpSpPr>
          <p:grpSpPr>
            <a:xfrm>
              <a:off x="4688410" y="3660828"/>
              <a:ext cx="474528" cy="295582"/>
              <a:chOff x="5172076" y="1938338"/>
              <a:chExt cx="471488" cy="293688"/>
            </a:xfrm>
            <a:solidFill>
              <a:schemeClr val="bg1"/>
            </a:solidFill>
          </p:grpSpPr>
          <p:sp>
            <p:nvSpPr>
              <p:cNvPr id="79"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sp>
            <p:nvSpPr>
              <p:cNvPr id="80"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sp>
            <p:nvSpPr>
              <p:cNvPr id="81"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grpSp>
      </p:grpSp>
      <p:cxnSp>
        <p:nvCxnSpPr>
          <p:cNvPr id="82" name="直接连接符 81"/>
          <p:cNvCxnSpPr>
            <a:endCxn id="84" idx="6"/>
          </p:cNvCxnSpPr>
          <p:nvPr/>
        </p:nvCxnSpPr>
        <p:spPr>
          <a:xfrm flipH="1" flipV="1">
            <a:off x="3997197" y="4006066"/>
            <a:ext cx="959815"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3" name="组合 82"/>
          <p:cNvGrpSpPr/>
          <p:nvPr/>
        </p:nvGrpSpPr>
        <p:grpSpPr>
          <a:xfrm>
            <a:off x="3430345" y="3722565"/>
            <a:ext cx="566852" cy="567000"/>
            <a:chOff x="4534974" y="5306072"/>
            <a:chExt cx="756000" cy="756000"/>
          </a:xfrm>
        </p:grpSpPr>
        <p:sp>
          <p:nvSpPr>
            <p:cNvPr id="84" name="椭圆 83"/>
            <p:cNvSpPr/>
            <p:nvPr/>
          </p:nvSpPr>
          <p:spPr>
            <a:xfrm>
              <a:off x="4534974" y="5306072"/>
              <a:ext cx="756000" cy="75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Group 9"/>
            <p:cNvGrpSpPr/>
            <p:nvPr/>
          </p:nvGrpSpPr>
          <p:grpSpPr>
            <a:xfrm>
              <a:off x="4659950" y="5504420"/>
              <a:ext cx="516045" cy="382660"/>
              <a:chOff x="4572000" y="3414713"/>
              <a:chExt cx="374651" cy="277813"/>
            </a:xfrm>
            <a:solidFill>
              <a:schemeClr val="bg1"/>
            </a:solidFill>
          </p:grpSpPr>
          <p:sp>
            <p:nvSpPr>
              <p:cNvPr id="8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cs typeface="+mn-cs"/>
                </a:endParaRPr>
              </a:p>
            </p:txBody>
          </p:sp>
          <p:sp>
            <p:nvSpPr>
              <p:cNvPr id="8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cs typeface="+mn-cs"/>
                </a:endParaRPr>
              </a:p>
            </p:txBody>
          </p:sp>
        </p:grpSp>
      </p:grpSp>
      <p:sp>
        <p:nvSpPr>
          <p:cNvPr id="88" name="任意多边形 87"/>
          <p:cNvSpPr/>
          <p:nvPr/>
        </p:nvSpPr>
        <p:spPr>
          <a:xfrm>
            <a:off x="7538942" y="1483202"/>
            <a:ext cx="885594"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9" name="任意多边形 88"/>
          <p:cNvSpPr/>
          <p:nvPr/>
        </p:nvSpPr>
        <p:spPr>
          <a:xfrm>
            <a:off x="6613671" y="2815965"/>
            <a:ext cx="885594"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0" name="任意多边形 89"/>
          <p:cNvSpPr/>
          <p:nvPr/>
        </p:nvSpPr>
        <p:spPr>
          <a:xfrm>
            <a:off x="5688399" y="3386041"/>
            <a:ext cx="885594"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1" name="任意多边形 90"/>
          <p:cNvSpPr/>
          <p:nvPr/>
        </p:nvSpPr>
        <p:spPr>
          <a:xfrm>
            <a:off x="4196537" y="3790046"/>
            <a:ext cx="1452183"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2" name="椭圆 91"/>
          <p:cNvSpPr/>
          <p:nvPr/>
        </p:nvSpPr>
        <p:spPr>
          <a:xfrm>
            <a:off x="7873768" y="2260833"/>
            <a:ext cx="215944" cy="21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3" name="椭圆 92"/>
          <p:cNvSpPr/>
          <p:nvPr/>
        </p:nvSpPr>
        <p:spPr>
          <a:xfrm>
            <a:off x="6948497" y="2996897"/>
            <a:ext cx="215944" cy="21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4" name="椭圆 93"/>
          <p:cNvSpPr/>
          <p:nvPr/>
        </p:nvSpPr>
        <p:spPr>
          <a:xfrm>
            <a:off x="6023224" y="3476877"/>
            <a:ext cx="215944" cy="21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5" name="椭圆 94"/>
          <p:cNvSpPr/>
          <p:nvPr/>
        </p:nvSpPr>
        <p:spPr>
          <a:xfrm>
            <a:off x="4814658" y="3902141"/>
            <a:ext cx="215944" cy="216000"/>
          </a:xfrm>
          <a:prstGeom prst="ellips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6" name="矩形 95"/>
          <p:cNvSpPr/>
          <p:nvPr/>
        </p:nvSpPr>
        <p:spPr>
          <a:xfrm>
            <a:off x="2412809" y="1203598"/>
            <a:ext cx="984616" cy="323159"/>
          </a:xfrm>
          <a:prstGeom prst="rect">
            <a:avLst/>
          </a:prstGeom>
        </p:spPr>
        <p:txBody>
          <a:bodyPr wrap="none" lIns="68555" tIns="34278" rIns="68555" bIns="34278">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97" name="矩形 96"/>
          <p:cNvSpPr/>
          <p:nvPr/>
        </p:nvSpPr>
        <p:spPr>
          <a:xfrm>
            <a:off x="1475656" y="1488580"/>
            <a:ext cx="1921769" cy="377008"/>
          </a:xfrm>
          <a:prstGeom prst="rect">
            <a:avLst/>
          </a:prstGeom>
        </p:spPr>
        <p:txBody>
          <a:bodyPr wrap="square" lIns="68562" tIns="34281" rIns="68562" bIns="34281">
            <a:spAutoFit/>
          </a:bodyPr>
          <a:lstStyle/>
          <a:p>
            <a:pPr algn="r"/>
            <a:r>
              <a:rPr lang="zh-CN" altLang="en-US" sz="10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rgbClr val="333333"/>
              </a:solidFill>
              <a:latin typeface="微软雅黑" panose="020B0503020204020204" pitchFamily="34" charset="-122"/>
              <a:ea typeface="微软雅黑" panose="020B0503020204020204" pitchFamily="34" charset="-122"/>
            </a:endParaRPr>
          </a:p>
        </p:txBody>
      </p:sp>
      <p:sp>
        <p:nvSpPr>
          <p:cNvPr id="98" name="矩形 97"/>
          <p:cNvSpPr/>
          <p:nvPr/>
        </p:nvSpPr>
        <p:spPr>
          <a:xfrm>
            <a:off x="2412809" y="2029964"/>
            <a:ext cx="984616" cy="323159"/>
          </a:xfrm>
          <a:prstGeom prst="rect">
            <a:avLst/>
          </a:prstGeom>
        </p:spPr>
        <p:txBody>
          <a:bodyPr wrap="none" lIns="68555" tIns="34278" rIns="68555" bIns="34278">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99" name="矩形 98"/>
          <p:cNvSpPr/>
          <p:nvPr/>
        </p:nvSpPr>
        <p:spPr>
          <a:xfrm>
            <a:off x="1475656" y="2314946"/>
            <a:ext cx="1921769" cy="377008"/>
          </a:xfrm>
          <a:prstGeom prst="rect">
            <a:avLst/>
          </a:prstGeom>
        </p:spPr>
        <p:txBody>
          <a:bodyPr wrap="square" lIns="68562" tIns="34281" rIns="68562" bIns="34281">
            <a:spAutoFit/>
          </a:bodyPr>
          <a:lstStyle/>
          <a:p>
            <a:pPr algn="r"/>
            <a:r>
              <a:rPr lang="zh-CN" altLang="en-US" sz="10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rgbClr val="333333"/>
              </a:solidFill>
              <a:latin typeface="微软雅黑" panose="020B0503020204020204" pitchFamily="34" charset="-122"/>
              <a:ea typeface="微软雅黑" panose="020B0503020204020204" pitchFamily="34" charset="-122"/>
            </a:endParaRPr>
          </a:p>
        </p:txBody>
      </p:sp>
      <p:sp>
        <p:nvSpPr>
          <p:cNvPr id="100" name="矩形 99"/>
          <p:cNvSpPr/>
          <p:nvPr/>
        </p:nvSpPr>
        <p:spPr>
          <a:xfrm>
            <a:off x="2412809" y="2856329"/>
            <a:ext cx="984616" cy="323159"/>
          </a:xfrm>
          <a:prstGeom prst="rect">
            <a:avLst/>
          </a:prstGeom>
        </p:spPr>
        <p:txBody>
          <a:bodyPr wrap="none" lIns="68555" tIns="34278" rIns="68555" bIns="34278">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101" name="矩形 100"/>
          <p:cNvSpPr/>
          <p:nvPr/>
        </p:nvSpPr>
        <p:spPr>
          <a:xfrm>
            <a:off x="1475656" y="3141312"/>
            <a:ext cx="1921769" cy="377008"/>
          </a:xfrm>
          <a:prstGeom prst="rect">
            <a:avLst/>
          </a:prstGeom>
        </p:spPr>
        <p:txBody>
          <a:bodyPr wrap="square" lIns="68562" tIns="34281" rIns="68562" bIns="34281">
            <a:spAutoFit/>
          </a:bodyPr>
          <a:lstStyle/>
          <a:p>
            <a:pPr algn="r"/>
            <a:r>
              <a:rPr lang="zh-CN" altLang="en-US" sz="10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rgbClr val="333333"/>
              </a:solidFill>
              <a:latin typeface="微软雅黑" panose="020B0503020204020204" pitchFamily="34" charset="-122"/>
              <a:ea typeface="微软雅黑" panose="020B0503020204020204" pitchFamily="34" charset="-122"/>
            </a:endParaRPr>
          </a:p>
        </p:txBody>
      </p:sp>
      <p:sp>
        <p:nvSpPr>
          <p:cNvPr id="102" name="矩形 101"/>
          <p:cNvSpPr/>
          <p:nvPr/>
        </p:nvSpPr>
        <p:spPr>
          <a:xfrm>
            <a:off x="2412809" y="3682695"/>
            <a:ext cx="984616" cy="323159"/>
          </a:xfrm>
          <a:prstGeom prst="rect">
            <a:avLst/>
          </a:prstGeom>
        </p:spPr>
        <p:txBody>
          <a:bodyPr wrap="none" lIns="68555" tIns="34278" rIns="68555" bIns="34278">
            <a:spAutoFit/>
          </a:bodyPr>
          <a:lstStyle/>
          <a:p>
            <a:pPr algn="r"/>
            <a:r>
              <a:rPr lang="zh-CN" altLang="en-US" sz="1600" b="1" dirty="0">
                <a:solidFill>
                  <a:srgbClr val="333333"/>
                </a:solidFill>
                <a:latin typeface="微软雅黑" pitchFamily="34" charset="-122"/>
                <a:ea typeface="微软雅黑" pitchFamily="34" charset="-122"/>
              </a:rPr>
              <a:t>添加标题</a:t>
            </a:r>
            <a:endParaRPr lang="en-US" altLang="zh-CN" sz="1600" b="1" dirty="0">
              <a:solidFill>
                <a:srgbClr val="333333"/>
              </a:solidFill>
              <a:latin typeface="微软雅黑" pitchFamily="34" charset="-122"/>
              <a:ea typeface="微软雅黑" pitchFamily="34" charset="-122"/>
            </a:endParaRPr>
          </a:p>
        </p:txBody>
      </p:sp>
      <p:sp>
        <p:nvSpPr>
          <p:cNvPr id="103" name="矩形 102"/>
          <p:cNvSpPr/>
          <p:nvPr/>
        </p:nvSpPr>
        <p:spPr>
          <a:xfrm>
            <a:off x="1475656" y="3967677"/>
            <a:ext cx="1921769" cy="377008"/>
          </a:xfrm>
          <a:prstGeom prst="rect">
            <a:avLst/>
          </a:prstGeom>
        </p:spPr>
        <p:txBody>
          <a:bodyPr wrap="square" lIns="68562" tIns="34281" rIns="68562" bIns="34281">
            <a:spAutoFit/>
          </a:bodyPr>
          <a:lstStyle/>
          <a:p>
            <a:pPr algn="r"/>
            <a:r>
              <a:rPr lang="zh-CN" altLang="en-US" sz="10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rgbClr val="33333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2" presetClass="entr" presetSubtype="4" fill="hold" grpId="0" nodeType="after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wipe(down)">
                                      <p:cBhvr>
                                        <p:cTn id="12" dur="200"/>
                                        <p:tgtEl>
                                          <p:spTgt spid="91"/>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wipe(down)">
                                      <p:cBhvr>
                                        <p:cTn id="15" dur="400"/>
                                        <p:tgtEl>
                                          <p:spTgt spid="90"/>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9"/>
                                        </p:tgtEl>
                                        <p:attrNameLst>
                                          <p:attrName>style.visibility</p:attrName>
                                        </p:attrNameLst>
                                      </p:cBhvr>
                                      <p:to>
                                        <p:strVal val="visible"/>
                                      </p:to>
                                    </p:set>
                                    <p:animEffect transition="in" filter="wipe(down)">
                                      <p:cBhvr>
                                        <p:cTn id="18" dur="600"/>
                                        <p:tgtEl>
                                          <p:spTgt spid="8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88"/>
                                        </p:tgtEl>
                                        <p:attrNameLst>
                                          <p:attrName>style.visibility</p:attrName>
                                        </p:attrNameLst>
                                      </p:cBhvr>
                                      <p:to>
                                        <p:strVal val="visible"/>
                                      </p:to>
                                    </p:set>
                                    <p:animEffect transition="in" filter="wipe(down)">
                                      <p:cBhvr>
                                        <p:cTn id="21" dur="900"/>
                                        <p:tgtEl>
                                          <p:spTgt spid="88"/>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95"/>
                                        </p:tgtEl>
                                        <p:attrNameLst>
                                          <p:attrName>style.visibility</p:attrName>
                                        </p:attrNameLst>
                                      </p:cBhvr>
                                      <p:to>
                                        <p:strVal val="visible"/>
                                      </p:to>
                                    </p:set>
                                    <p:animEffect transition="in" filter="fade">
                                      <p:cBhvr>
                                        <p:cTn id="24" dur="250"/>
                                        <p:tgtEl>
                                          <p:spTgt spid="95"/>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250"/>
                                        <p:tgtEl>
                                          <p:spTgt spid="94"/>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93"/>
                                        </p:tgtEl>
                                        <p:attrNameLst>
                                          <p:attrName>style.visibility</p:attrName>
                                        </p:attrNameLst>
                                      </p:cBhvr>
                                      <p:to>
                                        <p:strVal val="visible"/>
                                      </p:to>
                                    </p:set>
                                    <p:animEffect transition="in" filter="fade">
                                      <p:cBhvr>
                                        <p:cTn id="30" dur="250"/>
                                        <p:tgtEl>
                                          <p:spTgt spid="93"/>
                                        </p:tgtEl>
                                      </p:cBhvr>
                                    </p:animEffect>
                                  </p:childTnLst>
                                </p:cTn>
                              </p:par>
                              <p:par>
                                <p:cTn id="31" presetID="10" presetClass="entr" presetSubtype="0" fill="hold" grpId="0" nodeType="withEffect">
                                  <p:stCondLst>
                                    <p:cond delay="125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250"/>
                                        <p:tgtEl>
                                          <p:spTgt spid="92"/>
                                        </p:tgtEl>
                                      </p:cBhvr>
                                    </p:animEffect>
                                  </p:childTnLst>
                                </p:cTn>
                              </p:par>
                            </p:childTnLst>
                          </p:cTn>
                        </p:par>
                        <p:par>
                          <p:cTn id="34" fill="hold">
                            <p:stCondLst>
                              <p:cond delay="3210"/>
                            </p:stCondLst>
                            <p:childTnLst>
                              <p:par>
                                <p:cTn id="35" presetID="26" presetClass="emph" presetSubtype="0" fill="hold" grpId="1" nodeType="afterEffect">
                                  <p:stCondLst>
                                    <p:cond delay="0"/>
                                  </p:stCondLst>
                                  <p:childTnLst>
                                    <p:animEffect transition="out" filter="fade">
                                      <p:cBhvr>
                                        <p:cTn id="36" dur="500" tmFilter="0, 0; .2, .5; .8, .5; 1, 0"/>
                                        <p:tgtEl>
                                          <p:spTgt spid="95"/>
                                        </p:tgtEl>
                                      </p:cBhvr>
                                    </p:animEffect>
                                    <p:animScale>
                                      <p:cBhvr>
                                        <p:cTn id="37" dur="250" autoRev="1" fill="hold"/>
                                        <p:tgtEl>
                                          <p:spTgt spid="95"/>
                                        </p:tgtEl>
                                      </p:cBhvr>
                                      <p:by x="105000" y="105000"/>
                                    </p:animScale>
                                  </p:childTnLst>
                                </p:cTn>
                              </p:par>
                            </p:childTnLst>
                          </p:cTn>
                        </p:par>
                        <p:par>
                          <p:cTn id="38" fill="hold">
                            <p:stCondLst>
                              <p:cond delay="3710"/>
                            </p:stCondLst>
                            <p:childTnLst>
                              <p:par>
                                <p:cTn id="39" presetID="22" presetClass="entr" presetSubtype="2" fill="hold" nodeType="afterEffect">
                                  <p:stCondLst>
                                    <p:cond delay="0"/>
                                  </p:stCondLst>
                                  <p:childTnLst>
                                    <p:set>
                                      <p:cBhvr>
                                        <p:cTn id="40" dur="1" fill="hold">
                                          <p:stCondLst>
                                            <p:cond delay="0"/>
                                          </p:stCondLst>
                                        </p:cTn>
                                        <p:tgtEl>
                                          <p:spTgt spid="82"/>
                                        </p:tgtEl>
                                        <p:attrNameLst>
                                          <p:attrName>style.visibility</p:attrName>
                                        </p:attrNameLst>
                                      </p:cBhvr>
                                      <p:to>
                                        <p:strVal val="visible"/>
                                      </p:to>
                                    </p:set>
                                    <p:animEffect transition="in" filter="wipe(right)">
                                      <p:cBhvr>
                                        <p:cTn id="41" dur="250"/>
                                        <p:tgtEl>
                                          <p:spTgt spid="82"/>
                                        </p:tgtEl>
                                      </p:cBhvr>
                                    </p:animEffect>
                                  </p:childTnLst>
                                </p:cTn>
                              </p:par>
                            </p:childTnLst>
                          </p:cTn>
                        </p:par>
                        <p:par>
                          <p:cTn id="42" fill="hold">
                            <p:stCondLst>
                              <p:cond delay="3960"/>
                            </p:stCondLst>
                            <p:childTnLst>
                              <p:par>
                                <p:cTn id="43" presetID="10" presetClass="entr" presetSubtype="0" fill="hold" nodeType="after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fade">
                                      <p:cBhvr>
                                        <p:cTn id="45" dur="500"/>
                                        <p:tgtEl>
                                          <p:spTgt spid="83"/>
                                        </p:tgtEl>
                                      </p:cBhvr>
                                    </p:animEffect>
                                  </p:childTnLst>
                                </p:cTn>
                              </p:par>
                            </p:childTnLst>
                          </p:cTn>
                        </p:par>
                        <p:par>
                          <p:cTn id="46" fill="hold">
                            <p:stCondLst>
                              <p:cond delay="4460"/>
                            </p:stCondLst>
                            <p:childTnLst>
                              <p:par>
                                <p:cTn id="47" presetID="14" presetClass="entr" presetSubtype="10" fill="hold" grpId="0" nodeType="afterEffect">
                                  <p:stCondLst>
                                    <p:cond delay="0"/>
                                  </p:stCondLst>
                                  <p:childTnLst>
                                    <p:set>
                                      <p:cBhvr>
                                        <p:cTn id="48" dur="1" fill="hold">
                                          <p:stCondLst>
                                            <p:cond delay="0"/>
                                          </p:stCondLst>
                                        </p:cTn>
                                        <p:tgtEl>
                                          <p:spTgt spid="102"/>
                                        </p:tgtEl>
                                        <p:attrNameLst>
                                          <p:attrName>style.visibility</p:attrName>
                                        </p:attrNameLst>
                                      </p:cBhvr>
                                      <p:to>
                                        <p:strVal val="visible"/>
                                      </p:to>
                                    </p:set>
                                    <p:animEffect transition="in" filter="randombar(horizontal)">
                                      <p:cBhvr>
                                        <p:cTn id="49" dur="500"/>
                                        <p:tgtEl>
                                          <p:spTgt spid="102"/>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103"/>
                                        </p:tgtEl>
                                        <p:attrNameLst>
                                          <p:attrName>style.visibility</p:attrName>
                                        </p:attrNameLst>
                                      </p:cBhvr>
                                      <p:to>
                                        <p:strVal val="visible"/>
                                      </p:to>
                                    </p:set>
                                    <p:animEffect transition="in" filter="randombar(horizontal)">
                                      <p:cBhvr>
                                        <p:cTn id="52" dur="500"/>
                                        <p:tgtEl>
                                          <p:spTgt spid="103"/>
                                        </p:tgtEl>
                                      </p:cBhvr>
                                    </p:animEffect>
                                  </p:childTnLst>
                                </p:cTn>
                              </p:par>
                            </p:childTnLst>
                          </p:cTn>
                        </p:par>
                        <p:par>
                          <p:cTn id="53" fill="hold">
                            <p:stCondLst>
                              <p:cond delay="4960"/>
                            </p:stCondLst>
                            <p:childTnLst>
                              <p:par>
                                <p:cTn id="54" presetID="26" presetClass="emph" presetSubtype="0" fill="hold" grpId="1" nodeType="afterEffect">
                                  <p:stCondLst>
                                    <p:cond delay="0"/>
                                  </p:stCondLst>
                                  <p:childTnLst>
                                    <p:animEffect transition="out" filter="fade">
                                      <p:cBhvr>
                                        <p:cTn id="55" dur="500" tmFilter="0, 0; .2, .5; .8, .5; 1, 0"/>
                                        <p:tgtEl>
                                          <p:spTgt spid="94"/>
                                        </p:tgtEl>
                                      </p:cBhvr>
                                    </p:animEffect>
                                    <p:animScale>
                                      <p:cBhvr>
                                        <p:cTn id="56" dur="250" autoRev="1" fill="hold"/>
                                        <p:tgtEl>
                                          <p:spTgt spid="94"/>
                                        </p:tgtEl>
                                      </p:cBhvr>
                                      <p:by x="105000" y="105000"/>
                                    </p:animScale>
                                  </p:childTnLst>
                                </p:cTn>
                              </p:par>
                            </p:childTnLst>
                          </p:cTn>
                        </p:par>
                        <p:par>
                          <p:cTn id="57" fill="hold">
                            <p:stCondLst>
                              <p:cond delay="5460"/>
                            </p:stCondLst>
                            <p:childTnLst>
                              <p:par>
                                <p:cTn id="58" presetID="22" presetClass="entr" presetSubtype="2" fill="hold" nodeType="after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wipe(right)">
                                      <p:cBhvr>
                                        <p:cTn id="60" dur="500"/>
                                        <p:tgtEl>
                                          <p:spTgt spid="71"/>
                                        </p:tgtEl>
                                      </p:cBhvr>
                                    </p:animEffect>
                                  </p:childTnLst>
                                </p:cTn>
                              </p:par>
                            </p:childTnLst>
                          </p:cTn>
                        </p:par>
                        <p:par>
                          <p:cTn id="61" fill="hold">
                            <p:stCondLst>
                              <p:cond delay="5960"/>
                            </p:stCondLst>
                            <p:childTnLst>
                              <p:par>
                                <p:cTn id="62" presetID="10" presetClass="entr" presetSubtype="0" fill="hold" nodeType="afterEffect">
                                  <p:stCondLst>
                                    <p:cond delay="0"/>
                                  </p:stCondLst>
                                  <p:childTnLst>
                                    <p:set>
                                      <p:cBhvr>
                                        <p:cTn id="63" dur="1" fill="hold">
                                          <p:stCondLst>
                                            <p:cond delay="0"/>
                                          </p:stCondLst>
                                        </p:cTn>
                                        <p:tgtEl>
                                          <p:spTgt spid="72"/>
                                        </p:tgtEl>
                                        <p:attrNameLst>
                                          <p:attrName>style.visibility</p:attrName>
                                        </p:attrNameLst>
                                      </p:cBhvr>
                                      <p:to>
                                        <p:strVal val="visible"/>
                                      </p:to>
                                    </p:set>
                                    <p:animEffect transition="in" filter="fade">
                                      <p:cBhvr>
                                        <p:cTn id="64" dur="500"/>
                                        <p:tgtEl>
                                          <p:spTgt spid="72"/>
                                        </p:tgtEl>
                                      </p:cBhvr>
                                    </p:animEffect>
                                  </p:childTnLst>
                                </p:cTn>
                              </p:par>
                            </p:childTnLst>
                          </p:cTn>
                        </p:par>
                        <p:par>
                          <p:cTn id="65" fill="hold">
                            <p:stCondLst>
                              <p:cond delay="6460"/>
                            </p:stCondLst>
                            <p:childTnLst>
                              <p:par>
                                <p:cTn id="66" presetID="14" presetClass="entr" presetSubtype="10" fill="hold" grpId="0" nodeType="after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randombar(horizontal)">
                                      <p:cBhvr>
                                        <p:cTn id="68" dur="500"/>
                                        <p:tgtEl>
                                          <p:spTgt spid="101"/>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00"/>
                                        </p:tgtEl>
                                        <p:attrNameLst>
                                          <p:attrName>style.visibility</p:attrName>
                                        </p:attrNameLst>
                                      </p:cBhvr>
                                      <p:to>
                                        <p:strVal val="visible"/>
                                      </p:to>
                                    </p:set>
                                    <p:animEffect transition="in" filter="randombar(horizontal)">
                                      <p:cBhvr>
                                        <p:cTn id="71" dur="500"/>
                                        <p:tgtEl>
                                          <p:spTgt spid="100"/>
                                        </p:tgtEl>
                                      </p:cBhvr>
                                    </p:animEffect>
                                  </p:childTnLst>
                                </p:cTn>
                              </p:par>
                            </p:childTnLst>
                          </p:cTn>
                        </p:par>
                        <p:par>
                          <p:cTn id="72" fill="hold">
                            <p:stCondLst>
                              <p:cond delay="6960"/>
                            </p:stCondLst>
                            <p:childTnLst>
                              <p:par>
                                <p:cTn id="73" presetID="26" presetClass="emph" presetSubtype="0" fill="hold" grpId="1" nodeType="afterEffect">
                                  <p:stCondLst>
                                    <p:cond delay="0"/>
                                  </p:stCondLst>
                                  <p:childTnLst>
                                    <p:animEffect transition="out" filter="fade">
                                      <p:cBhvr>
                                        <p:cTn id="74" dur="500" tmFilter="0, 0; .2, .5; .8, .5; 1, 0"/>
                                        <p:tgtEl>
                                          <p:spTgt spid="93"/>
                                        </p:tgtEl>
                                      </p:cBhvr>
                                    </p:animEffect>
                                    <p:animScale>
                                      <p:cBhvr>
                                        <p:cTn id="75" dur="250" autoRev="1" fill="hold"/>
                                        <p:tgtEl>
                                          <p:spTgt spid="93"/>
                                        </p:tgtEl>
                                      </p:cBhvr>
                                      <p:by x="105000" y="105000"/>
                                    </p:animScale>
                                  </p:childTnLst>
                                </p:cTn>
                              </p:par>
                            </p:childTnLst>
                          </p:cTn>
                        </p:par>
                        <p:par>
                          <p:cTn id="76" fill="hold">
                            <p:stCondLst>
                              <p:cond delay="7460"/>
                            </p:stCondLst>
                            <p:childTnLst>
                              <p:par>
                                <p:cTn id="77" presetID="22" presetClass="entr" presetSubtype="2" fill="hold" nodeType="after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wipe(right)">
                                      <p:cBhvr>
                                        <p:cTn id="79" dur="600"/>
                                        <p:tgtEl>
                                          <p:spTgt spid="75"/>
                                        </p:tgtEl>
                                      </p:cBhvr>
                                    </p:animEffect>
                                  </p:childTnLst>
                                </p:cTn>
                              </p:par>
                            </p:childTnLst>
                          </p:cTn>
                        </p:par>
                        <p:par>
                          <p:cTn id="80" fill="hold">
                            <p:stCondLst>
                              <p:cond delay="8060"/>
                            </p:stCondLst>
                            <p:childTnLst>
                              <p:par>
                                <p:cTn id="81" presetID="10" presetClass="entr" presetSubtype="0" fill="hold" nodeType="afterEffect">
                                  <p:stCondLst>
                                    <p:cond delay="0"/>
                                  </p:stCondLst>
                                  <p:childTnLst>
                                    <p:set>
                                      <p:cBhvr>
                                        <p:cTn id="82" dur="1" fill="hold">
                                          <p:stCondLst>
                                            <p:cond delay="0"/>
                                          </p:stCondLst>
                                        </p:cTn>
                                        <p:tgtEl>
                                          <p:spTgt spid="76"/>
                                        </p:tgtEl>
                                        <p:attrNameLst>
                                          <p:attrName>style.visibility</p:attrName>
                                        </p:attrNameLst>
                                      </p:cBhvr>
                                      <p:to>
                                        <p:strVal val="visible"/>
                                      </p:to>
                                    </p:set>
                                    <p:animEffect transition="in" filter="fade">
                                      <p:cBhvr>
                                        <p:cTn id="83" dur="500"/>
                                        <p:tgtEl>
                                          <p:spTgt spid="76"/>
                                        </p:tgtEl>
                                      </p:cBhvr>
                                    </p:animEffect>
                                  </p:childTnLst>
                                </p:cTn>
                              </p:par>
                            </p:childTnLst>
                          </p:cTn>
                        </p:par>
                        <p:par>
                          <p:cTn id="84" fill="hold">
                            <p:stCondLst>
                              <p:cond delay="8560"/>
                            </p:stCondLst>
                            <p:childTnLst>
                              <p:par>
                                <p:cTn id="85" presetID="14" presetClass="entr" presetSubtype="10" fill="hold" grpId="0" nodeType="afterEffect">
                                  <p:stCondLst>
                                    <p:cond delay="0"/>
                                  </p:stCondLst>
                                  <p:childTnLst>
                                    <p:set>
                                      <p:cBhvr>
                                        <p:cTn id="86" dur="1" fill="hold">
                                          <p:stCondLst>
                                            <p:cond delay="0"/>
                                          </p:stCondLst>
                                        </p:cTn>
                                        <p:tgtEl>
                                          <p:spTgt spid="98"/>
                                        </p:tgtEl>
                                        <p:attrNameLst>
                                          <p:attrName>style.visibility</p:attrName>
                                        </p:attrNameLst>
                                      </p:cBhvr>
                                      <p:to>
                                        <p:strVal val="visible"/>
                                      </p:to>
                                    </p:set>
                                    <p:animEffect transition="in" filter="randombar(horizontal)">
                                      <p:cBhvr>
                                        <p:cTn id="87" dur="500"/>
                                        <p:tgtEl>
                                          <p:spTgt spid="98"/>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99"/>
                                        </p:tgtEl>
                                        <p:attrNameLst>
                                          <p:attrName>style.visibility</p:attrName>
                                        </p:attrNameLst>
                                      </p:cBhvr>
                                      <p:to>
                                        <p:strVal val="visible"/>
                                      </p:to>
                                    </p:set>
                                    <p:animEffect transition="in" filter="randombar(horizontal)">
                                      <p:cBhvr>
                                        <p:cTn id="90" dur="500"/>
                                        <p:tgtEl>
                                          <p:spTgt spid="99"/>
                                        </p:tgtEl>
                                      </p:cBhvr>
                                    </p:animEffect>
                                  </p:childTnLst>
                                </p:cTn>
                              </p:par>
                            </p:childTnLst>
                          </p:cTn>
                        </p:par>
                        <p:par>
                          <p:cTn id="91" fill="hold">
                            <p:stCondLst>
                              <p:cond delay="9060"/>
                            </p:stCondLst>
                            <p:childTnLst>
                              <p:par>
                                <p:cTn id="92" presetID="26" presetClass="emph" presetSubtype="0" fill="hold" grpId="1" nodeType="afterEffect">
                                  <p:stCondLst>
                                    <p:cond delay="0"/>
                                  </p:stCondLst>
                                  <p:childTnLst>
                                    <p:animEffect transition="out" filter="fade">
                                      <p:cBhvr>
                                        <p:cTn id="93" dur="500" tmFilter="0, 0; .2, .5; .8, .5; 1, 0"/>
                                        <p:tgtEl>
                                          <p:spTgt spid="92"/>
                                        </p:tgtEl>
                                      </p:cBhvr>
                                    </p:animEffect>
                                    <p:animScale>
                                      <p:cBhvr>
                                        <p:cTn id="94" dur="250" autoRev="1" fill="hold"/>
                                        <p:tgtEl>
                                          <p:spTgt spid="92"/>
                                        </p:tgtEl>
                                      </p:cBhvr>
                                      <p:by x="105000" y="105000"/>
                                    </p:animScale>
                                  </p:childTnLst>
                                </p:cTn>
                              </p:par>
                            </p:childTnLst>
                          </p:cTn>
                        </p:par>
                        <p:par>
                          <p:cTn id="95" fill="hold">
                            <p:stCondLst>
                              <p:cond delay="9560"/>
                            </p:stCondLst>
                            <p:childTnLst>
                              <p:par>
                                <p:cTn id="96" presetID="22" presetClass="entr" presetSubtype="2" fill="hold" nodeType="after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wipe(right)">
                                      <p:cBhvr>
                                        <p:cTn id="98" dur="750"/>
                                        <p:tgtEl>
                                          <p:spTgt spid="65"/>
                                        </p:tgtEl>
                                      </p:cBhvr>
                                    </p:animEffect>
                                  </p:childTnLst>
                                </p:cTn>
                              </p:par>
                            </p:childTnLst>
                          </p:cTn>
                        </p:par>
                        <p:par>
                          <p:cTn id="99" fill="hold">
                            <p:stCondLst>
                              <p:cond delay="10310"/>
                            </p:stCondLst>
                            <p:childTnLst>
                              <p:par>
                                <p:cTn id="100" presetID="10" presetClass="entr" presetSubtype="0" fill="hold" nodeType="afterEffect">
                                  <p:stCondLst>
                                    <p:cond delay="0"/>
                                  </p:stCondLst>
                                  <p:childTnLst>
                                    <p:set>
                                      <p:cBhvr>
                                        <p:cTn id="101" dur="1" fill="hold">
                                          <p:stCondLst>
                                            <p:cond delay="0"/>
                                          </p:stCondLst>
                                        </p:cTn>
                                        <p:tgtEl>
                                          <p:spTgt spid="66"/>
                                        </p:tgtEl>
                                        <p:attrNameLst>
                                          <p:attrName>style.visibility</p:attrName>
                                        </p:attrNameLst>
                                      </p:cBhvr>
                                      <p:to>
                                        <p:strVal val="visible"/>
                                      </p:to>
                                    </p:set>
                                    <p:animEffect transition="in" filter="fade">
                                      <p:cBhvr>
                                        <p:cTn id="102" dur="500"/>
                                        <p:tgtEl>
                                          <p:spTgt spid="66"/>
                                        </p:tgtEl>
                                      </p:cBhvr>
                                    </p:animEffect>
                                  </p:childTnLst>
                                </p:cTn>
                              </p:par>
                            </p:childTnLst>
                          </p:cTn>
                        </p:par>
                        <p:par>
                          <p:cTn id="103" fill="hold">
                            <p:stCondLst>
                              <p:cond delay="10810"/>
                            </p:stCondLst>
                            <p:childTnLst>
                              <p:par>
                                <p:cTn id="104" presetID="14" presetClass="entr" presetSubtype="10" fill="hold" grpId="0" nodeType="afterEffect">
                                  <p:stCondLst>
                                    <p:cond delay="0"/>
                                  </p:stCondLst>
                                  <p:childTnLst>
                                    <p:set>
                                      <p:cBhvr>
                                        <p:cTn id="105" dur="1" fill="hold">
                                          <p:stCondLst>
                                            <p:cond delay="0"/>
                                          </p:stCondLst>
                                        </p:cTn>
                                        <p:tgtEl>
                                          <p:spTgt spid="96"/>
                                        </p:tgtEl>
                                        <p:attrNameLst>
                                          <p:attrName>style.visibility</p:attrName>
                                        </p:attrNameLst>
                                      </p:cBhvr>
                                      <p:to>
                                        <p:strVal val="visible"/>
                                      </p:to>
                                    </p:set>
                                    <p:animEffect transition="in" filter="randombar(horizontal)">
                                      <p:cBhvr>
                                        <p:cTn id="106" dur="500"/>
                                        <p:tgtEl>
                                          <p:spTgt spid="9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97"/>
                                        </p:tgtEl>
                                        <p:attrNameLst>
                                          <p:attrName>style.visibility</p:attrName>
                                        </p:attrNameLst>
                                      </p:cBhvr>
                                      <p:to>
                                        <p:strVal val="visible"/>
                                      </p:to>
                                    </p:set>
                                    <p:animEffect transition="in" filter="randombar(horizontal)">
                                      <p:cBhvr>
                                        <p:cTn id="10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8" grpId="0" animBg="1"/>
      <p:bldP spid="89" grpId="0" animBg="1"/>
      <p:bldP spid="90" grpId="0" animBg="1"/>
      <p:bldP spid="91" grpId="0" animBg="1"/>
      <p:bldP spid="92" grpId="0" animBg="1"/>
      <p:bldP spid="92" grpId="1" animBg="1"/>
      <p:bldP spid="93" grpId="0" animBg="1"/>
      <p:bldP spid="93" grpId="1" animBg="1"/>
      <p:bldP spid="94" grpId="0" animBg="1"/>
      <p:bldP spid="94" grpId="1" animBg="1"/>
      <p:bldP spid="95" grpId="0" animBg="1"/>
      <p:bldP spid="95" grpId="1" animBg="1"/>
      <p:bldP spid="96" grpId="0"/>
      <p:bldP spid="97" grpId="0"/>
      <p:bldP spid="98" grpId="0"/>
      <p:bldP spid="99" grpId="0"/>
      <p:bldP spid="100" grpId="0"/>
      <p:bldP spid="101" grpId="0"/>
      <p:bldP spid="102" grpId="0"/>
      <p:bldP spid="10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15542" y="667220"/>
            <a:ext cx="2480594" cy="2480594"/>
            <a:chOff x="4240335" y="3008435"/>
            <a:chExt cx="3711332" cy="3711332"/>
          </a:xfrm>
        </p:grpSpPr>
        <p:sp>
          <p:nvSpPr>
            <p:cNvPr id="6" name="椭圆 5"/>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228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2334918" y="2041142"/>
                <a:ext cx="2137923" cy="2137923"/>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952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2202" y="1224790"/>
            <a:ext cx="1578842" cy="1326418"/>
          </a:xfrm>
          <a:prstGeom prst="rect">
            <a:avLst/>
          </a:prstGeom>
        </p:spPr>
      </p:pic>
      <p:sp>
        <p:nvSpPr>
          <p:cNvPr id="11" name="TextBox 42"/>
          <p:cNvSpPr txBox="1"/>
          <p:nvPr/>
        </p:nvSpPr>
        <p:spPr>
          <a:xfrm>
            <a:off x="1619672" y="3126732"/>
            <a:ext cx="5972057" cy="623248"/>
          </a:xfrm>
          <a:prstGeom prst="rect">
            <a:avLst/>
          </a:prstGeom>
          <a:noFill/>
        </p:spPr>
        <p:txBody>
          <a:bodyPr wrap="square" lIns="68580" tIns="34290" rIns="68580" bIns="34290" rtlCol="0">
            <a:spAutoFit/>
          </a:bodyPr>
          <a:lstStyle/>
          <a:p>
            <a:pPr lvl="0" algn="ctr">
              <a:defRPr/>
            </a:pPr>
            <a:r>
              <a:rPr lang="zh-CN" altLang="en-US" sz="3600" b="1" kern="0" dirty="0">
                <a:solidFill>
                  <a:schemeClr val="tx1">
                    <a:lumMod val="85000"/>
                    <a:lumOff val="15000"/>
                  </a:schemeClr>
                </a:solidFill>
                <a:latin typeface="微软雅黑" pitchFamily="34" charset="-122"/>
                <a:ea typeface="微软雅黑" pitchFamily="34" charset="-122"/>
              </a:rPr>
              <a:t>单击添加</a:t>
            </a:r>
            <a:r>
              <a:rPr lang="zh-CN" altLang="en-US" sz="3600" b="1" kern="0" dirty="0" smtClean="0">
                <a:solidFill>
                  <a:schemeClr val="tx1">
                    <a:lumMod val="85000"/>
                    <a:lumOff val="15000"/>
                  </a:schemeClr>
                </a:solidFill>
                <a:latin typeface="微软雅黑" pitchFamily="34" charset="-122"/>
                <a:ea typeface="微软雅黑" pitchFamily="34" charset="-122"/>
              </a:rPr>
              <a:t>第四部分标题</a:t>
            </a:r>
            <a:endParaRPr kumimoji="0" lang="zh-CN" altLang="en-US" sz="36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2" name="圆角矩形 11"/>
          <p:cNvSpPr/>
          <p:nvPr/>
        </p:nvSpPr>
        <p:spPr>
          <a:xfrm>
            <a:off x="1897364" y="3838898"/>
            <a:ext cx="5343875" cy="45719"/>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85000"/>
                  <a:lumOff val="15000"/>
                </a:schemeClr>
              </a:solidFill>
              <a:effectLst/>
              <a:uLnTx/>
              <a:uFillTx/>
              <a:latin typeface="微软雅黑"/>
              <a:ea typeface="微软雅黑"/>
              <a:cs typeface="+mn-cs"/>
            </a:endParaRPr>
          </a:p>
        </p:txBody>
      </p:sp>
      <p:sp>
        <p:nvSpPr>
          <p:cNvPr id="13" name="矩形 12"/>
          <p:cNvSpPr/>
          <p:nvPr/>
        </p:nvSpPr>
        <p:spPr>
          <a:xfrm>
            <a:off x="1730214" y="3974018"/>
            <a:ext cx="5665651" cy="253916"/>
          </a:xfrm>
          <a:prstGeom prst="rect">
            <a:avLst/>
          </a:prstGeom>
        </p:spPr>
        <p:txBody>
          <a:bodyPr wrap="square" lIns="68580" tIns="34290" rIns="68580" bIns="34290">
            <a:spAutoFit/>
          </a:bodyPr>
          <a:lstStyle/>
          <a:p>
            <a:pPr lvl="0" algn="ctr">
              <a:defRPr/>
            </a:pPr>
            <a:r>
              <a:rPr kumimoji="0" lang="zh-CN" altLang="en-US" sz="120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在这里输入您副标题内容  </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  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66083869"/>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ircle(in)">
                                      <p:cBhvr>
                                        <p:cTn id="11" dur="1500"/>
                                        <p:tgtEl>
                                          <p:spTgt spid="10"/>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3000"/>
                            </p:stCondLst>
                            <p:childTnLst>
                              <p:par>
                                <p:cTn id="17" presetID="2" presetClass="entr" presetSubtype="2" decel="10000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900" fill="hold"/>
                                        <p:tgtEl>
                                          <p:spTgt spid="11"/>
                                        </p:tgtEl>
                                        <p:attrNameLst>
                                          <p:attrName>ppt_x</p:attrName>
                                        </p:attrNameLst>
                                      </p:cBhvr>
                                      <p:tavLst>
                                        <p:tav tm="0">
                                          <p:val>
                                            <p:strVal val="1+#ppt_w/2"/>
                                          </p:val>
                                        </p:tav>
                                        <p:tav tm="100000">
                                          <p:val>
                                            <p:strVal val="#ppt_x"/>
                                          </p:val>
                                        </p:tav>
                                      </p:tavLst>
                                    </p:anim>
                                    <p:anim calcmode="lin" valueType="num">
                                      <p:cBhvr additive="base">
                                        <p:cTn id="20" dur="9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471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79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矩形 2"/>
          <p:cNvSpPr/>
          <p:nvPr/>
        </p:nvSpPr>
        <p:spPr>
          <a:xfrm>
            <a:off x="3491880" y="1348774"/>
            <a:ext cx="1984710" cy="1414473"/>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155035" y="1348774"/>
            <a:ext cx="1984710" cy="141447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827650" y="1348774"/>
            <a:ext cx="1984710" cy="1414473"/>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05744" y="2863834"/>
            <a:ext cx="1987617" cy="261610"/>
          </a:xfrm>
          <a:prstGeom prst="rect">
            <a:avLst/>
          </a:prstGeom>
        </p:spPr>
        <p:txBody>
          <a:bodyPr wrap="square">
            <a:spAutoFit/>
          </a:bodyPr>
          <a:lstStyle/>
          <a:p>
            <a:pPr algn="ctr"/>
            <a:r>
              <a:rPr lang="zh-CN" altLang="en-US" sz="1100" dirty="0" smtClean="0">
                <a:latin typeface="微软雅黑" pitchFamily="34" charset="-122"/>
                <a:ea typeface="微软雅黑" pitchFamily="34" charset="-122"/>
              </a:rPr>
              <a:t>输入文字描述内容</a:t>
            </a:r>
            <a:endParaRPr lang="zh-CN" altLang="en-US" sz="1100" dirty="0">
              <a:latin typeface="微软雅黑" pitchFamily="34" charset="-122"/>
              <a:ea typeface="微软雅黑" pitchFamily="34" charset="-122"/>
            </a:endParaRPr>
          </a:p>
        </p:txBody>
      </p:sp>
      <p:sp>
        <p:nvSpPr>
          <p:cNvPr id="7" name="矩形 6"/>
          <p:cNvSpPr/>
          <p:nvPr/>
        </p:nvSpPr>
        <p:spPr>
          <a:xfrm>
            <a:off x="3491136" y="2889203"/>
            <a:ext cx="1987617" cy="261610"/>
          </a:xfrm>
          <a:prstGeom prst="rect">
            <a:avLst/>
          </a:prstGeom>
        </p:spPr>
        <p:txBody>
          <a:bodyPr wrap="square">
            <a:spAutoFit/>
          </a:bodyPr>
          <a:lstStyle/>
          <a:p>
            <a:pPr algn="ctr"/>
            <a:r>
              <a:rPr lang="zh-CN" altLang="en-US" sz="1100" dirty="0">
                <a:latin typeface="微软雅黑" pitchFamily="34" charset="-122"/>
                <a:ea typeface="微软雅黑" pitchFamily="34" charset="-122"/>
              </a:rPr>
              <a:t>输入文字描述</a:t>
            </a:r>
            <a:r>
              <a:rPr lang="zh-CN" altLang="en-US" sz="1100" dirty="0" smtClean="0">
                <a:latin typeface="微软雅黑" pitchFamily="34" charset="-122"/>
                <a:ea typeface="微软雅黑" pitchFamily="34" charset="-122"/>
              </a:rPr>
              <a:t>内容</a:t>
            </a:r>
            <a:endParaRPr lang="zh-CN" altLang="en-US" sz="1100" dirty="0">
              <a:latin typeface="微软雅黑" pitchFamily="34" charset="-122"/>
              <a:ea typeface="微软雅黑" pitchFamily="34" charset="-122"/>
            </a:endParaRPr>
          </a:p>
        </p:txBody>
      </p:sp>
      <p:sp>
        <p:nvSpPr>
          <p:cNvPr id="8" name="矩形 7"/>
          <p:cNvSpPr/>
          <p:nvPr/>
        </p:nvSpPr>
        <p:spPr>
          <a:xfrm>
            <a:off x="5827650" y="2863834"/>
            <a:ext cx="1987617" cy="261610"/>
          </a:xfrm>
          <a:prstGeom prst="rect">
            <a:avLst/>
          </a:prstGeom>
        </p:spPr>
        <p:txBody>
          <a:bodyPr wrap="square">
            <a:spAutoFit/>
          </a:bodyPr>
          <a:lstStyle/>
          <a:p>
            <a:pPr algn="ctr"/>
            <a:r>
              <a:rPr lang="zh-CN" altLang="en-US" sz="1100" dirty="0">
                <a:latin typeface="微软雅黑" pitchFamily="34" charset="-122"/>
                <a:ea typeface="微软雅黑" pitchFamily="34" charset="-122"/>
              </a:rPr>
              <a:t>输入文字描述内容</a:t>
            </a:r>
          </a:p>
        </p:txBody>
      </p:sp>
      <p:grpSp>
        <p:nvGrpSpPr>
          <p:cNvPr id="9" name="组合 8"/>
          <p:cNvGrpSpPr/>
          <p:nvPr/>
        </p:nvGrpSpPr>
        <p:grpSpPr>
          <a:xfrm>
            <a:off x="1155035" y="3437007"/>
            <a:ext cx="6657325" cy="472698"/>
            <a:chOff x="387611" y="3363838"/>
            <a:chExt cx="8402779" cy="472698"/>
          </a:xfrm>
        </p:grpSpPr>
        <p:grpSp>
          <p:nvGrpSpPr>
            <p:cNvPr id="11" name="组合 10"/>
            <p:cNvGrpSpPr/>
            <p:nvPr/>
          </p:nvGrpSpPr>
          <p:grpSpPr>
            <a:xfrm>
              <a:off x="387611" y="3363838"/>
              <a:ext cx="8402779" cy="288032"/>
              <a:chOff x="387611" y="3363838"/>
              <a:chExt cx="8402779" cy="288032"/>
            </a:xfrm>
          </p:grpSpPr>
          <p:cxnSp>
            <p:nvCxnSpPr>
              <p:cNvPr id="13" name="直接连接符 12"/>
              <p:cNvCxnSpPr/>
              <p:nvPr/>
            </p:nvCxnSpPr>
            <p:spPr>
              <a:xfrm>
                <a:off x="387611" y="3363838"/>
                <a:ext cx="0" cy="288032"/>
              </a:xfrm>
              <a:prstGeom prst="line">
                <a:avLst/>
              </a:prstGeom>
              <a:ln>
                <a:solidFill>
                  <a:srgbClr val="333F4F"/>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87611" y="3651870"/>
                <a:ext cx="8402779" cy="0"/>
              </a:xfrm>
              <a:prstGeom prst="line">
                <a:avLst/>
              </a:prstGeom>
              <a:ln>
                <a:solidFill>
                  <a:srgbClr val="333F4F"/>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8790390" y="3363838"/>
                <a:ext cx="0" cy="288032"/>
              </a:xfrm>
              <a:prstGeom prst="line">
                <a:avLst/>
              </a:prstGeom>
              <a:ln>
                <a:solidFill>
                  <a:srgbClr val="333F4F"/>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2428268" y="3467204"/>
              <a:ext cx="4195503" cy="369332"/>
            </a:xfrm>
            <a:prstGeom prst="rect">
              <a:avLst/>
            </a:prstGeom>
            <a:solidFill>
              <a:srgbClr val="228F7A"/>
            </a:solidFill>
            <a:ln>
              <a:noFill/>
            </a:ln>
          </p:spPr>
          <p:txBody>
            <a:bodyPr wrap="square">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单击输入标题内容</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152128" y="3190205"/>
            <a:ext cx="1987617" cy="213672"/>
            <a:chOff x="1152128" y="2973020"/>
            <a:chExt cx="1987617" cy="213672"/>
          </a:xfrm>
          <a:solidFill>
            <a:srgbClr val="008000"/>
          </a:solidFill>
        </p:grpSpPr>
        <p:cxnSp>
          <p:nvCxnSpPr>
            <p:cNvPr id="17" name="直接连接符 16"/>
            <p:cNvCxnSpPr/>
            <p:nvPr/>
          </p:nvCxnSpPr>
          <p:spPr>
            <a:xfrm>
              <a:off x="1152128" y="2973020"/>
              <a:ext cx="1987617" cy="0"/>
            </a:xfrm>
            <a:prstGeom prst="line">
              <a:avLst/>
            </a:prstGeom>
            <a:grpFill/>
            <a:ln w="38100">
              <a:solidFill>
                <a:srgbClr val="0A132C"/>
              </a:solidFill>
            </a:ln>
          </p:spPr>
          <p:style>
            <a:lnRef idx="1">
              <a:schemeClr val="accent1"/>
            </a:lnRef>
            <a:fillRef idx="0">
              <a:schemeClr val="accent1"/>
            </a:fillRef>
            <a:effectRef idx="0">
              <a:schemeClr val="accent1"/>
            </a:effectRef>
            <a:fontRef idx="minor">
              <a:schemeClr val="tx1"/>
            </a:fontRef>
          </p:style>
        </p:cxnSp>
        <p:sp>
          <p:nvSpPr>
            <p:cNvPr id="18" name="等腰三角形 17"/>
            <p:cNvSpPr/>
            <p:nvPr/>
          </p:nvSpPr>
          <p:spPr>
            <a:xfrm flipV="1">
              <a:off x="2013414" y="3038176"/>
              <a:ext cx="172279" cy="148516"/>
            </a:xfrm>
            <a:prstGeom prst="triangl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3491136" y="3210083"/>
            <a:ext cx="1987617" cy="187167"/>
            <a:chOff x="3491136" y="2992898"/>
            <a:chExt cx="1987617" cy="187167"/>
          </a:xfrm>
          <a:solidFill>
            <a:srgbClr val="008000"/>
          </a:solidFill>
        </p:grpSpPr>
        <p:cxnSp>
          <p:nvCxnSpPr>
            <p:cNvPr id="20" name="直接连接符 19"/>
            <p:cNvCxnSpPr/>
            <p:nvPr/>
          </p:nvCxnSpPr>
          <p:spPr>
            <a:xfrm>
              <a:off x="3491136" y="2992898"/>
              <a:ext cx="1987617" cy="0"/>
            </a:xfrm>
            <a:prstGeom prst="line">
              <a:avLst/>
            </a:prstGeom>
            <a:grpFill/>
            <a:ln w="38100">
              <a:solidFill>
                <a:srgbClr val="0A132C"/>
              </a:solidFill>
            </a:ln>
          </p:spPr>
          <p:style>
            <a:lnRef idx="1">
              <a:schemeClr val="accent1"/>
            </a:lnRef>
            <a:fillRef idx="0">
              <a:schemeClr val="accent1"/>
            </a:fillRef>
            <a:effectRef idx="0">
              <a:schemeClr val="accent1"/>
            </a:effectRef>
            <a:fontRef idx="minor">
              <a:schemeClr val="tx1"/>
            </a:fontRef>
          </p:style>
        </p:cxnSp>
        <p:sp>
          <p:nvSpPr>
            <p:cNvPr id="21" name="等腰三角形 20"/>
            <p:cNvSpPr/>
            <p:nvPr/>
          </p:nvSpPr>
          <p:spPr>
            <a:xfrm flipV="1">
              <a:off x="4378927" y="3031549"/>
              <a:ext cx="172279" cy="148516"/>
            </a:xfrm>
            <a:prstGeom prst="triangl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5821024" y="3219822"/>
            <a:ext cx="1987617" cy="184055"/>
            <a:chOff x="5821024" y="3002637"/>
            <a:chExt cx="1987617" cy="184055"/>
          </a:xfrm>
          <a:solidFill>
            <a:srgbClr val="008000"/>
          </a:solidFill>
        </p:grpSpPr>
        <p:cxnSp>
          <p:nvCxnSpPr>
            <p:cNvPr id="23" name="直接连接符 22"/>
            <p:cNvCxnSpPr/>
            <p:nvPr/>
          </p:nvCxnSpPr>
          <p:spPr>
            <a:xfrm>
              <a:off x="5821024" y="3002637"/>
              <a:ext cx="1987617" cy="0"/>
            </a:xfrm>
            <a:prstGeom prst="line">
              <a:avLst/>
            </a:prstGeom>
            <a:grpFill/>
            <a:ln w="38100">
              <a:solidFill>
                <a:srgbClr val="0A132C"/>
              </a:solidFill>
            </a:ln>
          </p:spPr>
          <p:style>
            <a:lnRef idx="1">
              <a:schemeClr val="accent1"/>
            </a:lnRef>
            <a:fillRef idx="0">
              <a:schemeClr val="accent1"/>
            </a:fillRef>
            <a:effectRef idx="0">
              <a:schemeClr val="accent1"/>
            </a:effectRef>
            <a:fontRef idx="minor">
              <a:schemeClr val="tx1"/>
            </a:fontRef>
          </p:style>
        </p:cxnSp>
        <p:sp>
          <p:nvSpPr>
            <p:cNvPr id="24" name="等腰三角形 23"/>
            <p:cNvSpPr/>
            <p:nvPr/>
          </p:nvSpPr>
          <p:spPr>
            <a:xfrm flipV="1">
              <a:off x="6764318" y="3038176"/>
              <a:ext cx="172279" cy="148516"/>
            </a:xfrm>
            <a:prstGeom prst="triangle">
              <a:avLst/>
            </a:prstGeom>
            <a:solidFill>
              <a:srgbClr val="228F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827584" y="4083918"/>
            <a:ext cx="7632848" cy="577081"/>
          </a:xfrm>
          <a:prstGeom prst="rect">
            <a:avLst/>
          </a:prstGeom>
        </p:spPr>
        <p:txBody>
          <a:bodyPr wrap="square">
            <a:spAutoFit/>
          </a:bodyPr>
          <a:lstStyle/>
          <a:p>
            <a:pPr lvl="0">
              <a:lnSpc>
                <a:spcPct val="150000"/>
              </a:lnSpc>
              <a:defRPr/>
            </a:pPr>
            <a:r>
              <a:rPr lang="zh-CN" altLang="en-US" sz="1050"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par>
                                <p:cTn id="9" presetID="53" presetClass="entr" presetSubtype="16"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710"/>
                            </p:stCondLst>
                            <p:childTnLst>
                              <p:par>
                                <p:cTn id="15" presetID="10"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par>
                          <p:cTn id="18" fill="hold">
                            <p:stCondLst>
                              <p:cond delay="2210"/>
                            </p:stCondLst>
                            <p:childTnLst>
                              <p:par>
                                <p:cTn id="19" presetID="2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childTnLst>
                          </p:cTn>
                        </p:par>
                        <p:par>
                          <p:cTn id="22" fill="hold">
                            <p:stCondLst>
                              <p:cond delay="2710"/>
                            </p:stCondLst>
                            <p:childTnLst>
                              <p:par>
                                <p:cTn id="23" presetID="53" presetClass="entr" presetSubtype="16"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p:stCondLst>
                              <p:cond delay="321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3710"/>
                            </p:stCondLst>
                            <p:childTnLst>
                              <p:par>
                                <p:cTn id="33" presetID="2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00"/>
                                        <p:tgtEl>
                                          <p:spTgt spid="19"/>
                                        </p:tgtEl>
                                      </p:cBhvr>
                                    </p:animEffect>
                                  </p:childTnLst>
                                </p:cTn>
                              </p:par>
                            </p:childTnLst>
                          </p:cTn>
                        </p:par>
                        <p:par>
                          <p:cTn id="36" fill="hold">
                            <p:stCondLst>
                              <p:cond delay="4210"/>
                            </p:stCondLst>
                            <p:childTnLst>
                              <p:par>
                                <p:cTn id="37" presetID="53" presetClass="entr" presetSubtype="16"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animEffect transition="in" filter="fade">
                                      <p:cBhvr>
                                        <p:cTn id="41" dur="500"/>
                                        <p:tgtEl>
                                          <p:spTgt spid="5"/>
                                        </p:tgtEl>
                                      </p:cBhvr>
                                    </p:animEffect>
                                  </p:childTnLst>
                                </p:cTn>
                              </p:par>
                            </p:childTnLst>
                          </p:cTn>
                        </p:par>
                        <p:par>
                          <p:cTn id="42" fill="hold">
                            <p:stCondLst>
                              <p:cond delay="471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521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500"/>
                                        <p:tgtEl>
                                          <p:spTgt spid="22"/>
                                        </p:tgtEl>
                                      </p:cBhvr>
                                    </p:animEffect>
                                  </p:childTnLst>
                                </p:cTn>
                              </p:par>
                            </p:childTnLst>
                          </p:cTn>
                        </p:par>
                        <p:par>
                          <p:cTn id="50" fill="hold">
                            <p:stCondLst>
                              <p:cond delay="5710"/>
                            </p:stCondLst>
                            <p:childTnLst>
                              <p:par>
                                <p:cTn id="51" presetID="16" presetClass="entr" presetSubtype="21"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barn(inVertical)">
                                      <p:cBhvr>
                                        <p:cTn id="53" dur="500"/>
                                        <p:tgtEl>
                                          <p:spTgt spid="9"/>
                                        </p:tgtEl>
                                      </p:cBhvr>
                                    </p:animEffect>
                                  </p:childTnLst>
                                </p:cTn>
                              </p:par>
                            </p:childTnLst>
                          </p:cTn>
                        </p:par>
                        <p:par>
                          <p:cTn id="54" fill="hold">
                            <p:stCondLst>
                              <p:cond delay="6210"/>
                            </p:stCondLst>
                            <p:childTnLst>
                              <p:par>
                                <p:cTn id="55" presetID="22" presetClass="entr" presetSubtype="8"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left)">
                                      <p:cBhvr>
                                        <p:cTn id="57"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4" grpId="0" animBg="1"/>
      <p:bldP spid="5" grpId="0" animBg="1"/>
      <p:bldP spid="6" grpId="0"/>
      <p:bldP spid="7" grpId="0"/>
      <p:bldP spid="8" grpId="0"/>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Oval 77"/>
          <p:cNvSpPr/>
          <p:nvPr/>
        </p:nvSpPr>
        <p:spPr>
          <a:xfrm>
            <a:off x="2105244" y="3796468"/>
            <a:ext cx="438593" cy="438593"/>
          </a:xfrm>
          <a:prstGeom prst="ellipse">
            <a:avLst/>
          </a:prstGeom>
          <a:solidFill>
            <a:srgbClr val="228F7A"/>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gency FB" pitchFamily="34" charset="0"/>
            </a:endParaRPr>
          </a:p>
        </p:txBody>
      </p:sp>
      <p:grpSp>
        <p:nvGrpSpPr>
          <p:cNvPr id="4" name="Group 26"/>
          <p:cNvGrpSpPr/>
          <p:nvPr/>
        </p:nvGrpSpPr>
        <p:grpSpPr>
          <a:xfrm>
            <a:off x="3223929" y="1521610"/>
            <a:ext cx="2696144" cy="2690282"/>
            <a:chOff x="3961690" y="1907220"/>
            <a:chExt cx="4268620" cy="4259342"/>
          </a:xfrm>
        </p:grpSpPr>
        <p:sp>
          <p:nvSpPr>
            <p:cNvPr id="5" name="Shape 6"/>
            <p:cNvSpPr/>
            <p:nvPr/>
          </p:nvSpPr>
          <p:spPr>
            <a:xfrm>
              <a:off x="3966773" y="3416365"/>
              <a:ext cx="1409805" cy="1614422"/>
            </a:xfrm>
            <a:custGeom>
              <a:avLst/>
              <a:gdLst/>
              <a:ahLst/>
              <a:cxnLst>
                <a:cxn ang="0">
                  <a:pos x="wd2" y="hd2"/>
                </a:cxn>
                <a:cxn ang="5400000">
                  <a:pos x="wd2" y="hd2"/>
                </a:cxn>
                <a:cxn ang="10800000">
                  <a:pos x="wd2" y="hd2"/>
                </a:cxn>
                <a:cxn ang="16200000">
                  <a:pos x="wd2" y="hd2"/>
                </a:cxn>
              </a:cxnLst>
              <a:rect l="0" t="0" r="r" b="b"/>
              <a:pathLst>
                <a:path w="21600" h="20132" extrusionOk="0">
                  <a:moveTo>
                    <a:pt x="13929" y="3851"/>
                  </a:moveTo>
                  <a:cubicBezTo>
                    <a:pt x="14600" y="1451"/>
                    <a:pt x="17626" y="-268"/>
                    <a:pt x="21600" y="376"/>
                  </a:cubicBezTo>
                  <a:cubicBezTo>
                    <a:pt x="21573" y="372"/>
                    <a:pt x="21544" y="364"/>
                    <a:pt x="21517" y="359"/>
                  </a:cubicBezTo>
                  <a:cubicBezTo>
                    <a:pt x="19214" y="-228"/>
                    <a:pt x="4602" y="-1468"/>
                    <a:pt x="0" y="9812"/>
                  </a:cubicBezTo>
                  <a:cubicBezTo>
                    <a:pt x="278" y="12533"/>
                    <a:pt x="886" y="15276"/>
                    <a:pt x="3578" y="20132"/>
                  </a:cubicBezTo>
                  <a:lnTo>
                    <a:pt x="15687" y="15236"/>
                  </a:lnTo>
                  <a:cubicBezTo>
                    <a:pt x="13277" y="10565"/>
                    <a:pt x="13027" y="6823"/>
                    <a:pt x="13929" y="3851"/>
                  </a:cubicBezTo>
                  <a:close/>
                </a:path>
              </a:pathLst>
            </a:custGeom>
            <a:solidFill>
              <a:schemeClr val="bg1">
                <a:lumMod val="85000"/>
              </a:scheme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6" name="Shape 7"/>
            <p:cNvSpPr/>
            <p:nvPr/>
          </p:nvSpPr>
          <p:spPr>
            <a:xfrm>
              <a:off x="5476604" y="4753354"/>
              <a:ext cx="1614422" cy="1409805"/>
            </a:xfrm>
            <a:custGeom>
              <a:avLst/>
              <a:gdLst/>
              <a:ahLst/>
              <a:cxnLst>
                <a:cxn ang="0">
                  <a:pos x="wd2" y="hd2"/>
                </a:cxn>
                <a:cxn ang="5400000">
                  <a:pos x="wd2" y="hd2"/>
                </a:cxn>
                <a:cxn ang="10800000">
                  <a:pos x="wd2" y="hd2"/>
                </a:cxn>
                <a:cxn ang="16200000">
                  <a:pos x="wd2" y="hd2"/>
                </a:cxn>
              </a:cxnLst>
              <a:rect l="0" t="0" r="r" b="b"/>
              <a:pathLst>
                <a:path w="20132" h="21600" extrusionOk="0">
                  <a:moveTo>
                    <a:pt x="3851" y="7671"/>
                  </a:moveTo>
                  <a:cubicBezTo>
                    <a:pt x="1451" y="7000"/>
                    <a:pt x="-268" y="3974"/>
                    <a:pt x="376" y="0"/>
                  </a:cubicBezTo>
                  <a:cubicBezTo>
                    <a:pt x="372" y="27"/>
                    <a:pt x="364" y="56"/>
                    <a:pt x="359" y="83"/>
                  </a:cubicBezTo>
                  <a:cubicBezTo>
                    <a:pt x="-228" y="2386"/>
                    <a:pt x="-1468" y="16998"/>
                    <a:pt x="9812" y="21600"/>
                  </a:cubicBezTo>
                  <a:cubicBezTo>
                    <a:pt x="12533" y="21322"/>
                    <a:pt x="15276" y="20714"/>
                    <a:pt x="20132" y="18022"/>
                  </a:cubicBezTo>
                  <a:lnTo>
                    <a:pt x="15236" y="5913"/>
                  </a:lnTo>
                  <a:cubicBezTo>
                    <a:pt x="10565" y="8323"/>
                    <a:pt x="6823" y="8573"/>
                    <a:pt x="3851" y="7671"/>
                  </a:cubicBezTo>
                  <a:close/>
                </a:path>
              </a:pathLst>
            </a:custGeom>
            <a:solidFill>
              <a:schemeClr val="bg1">
                <a:lumMod val="85000"/>
              </a:scheme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7" name="Shape 8"/>
            <p:cNvSpPr/>
            <p:nvPr/>
          </p:nvSpPr>
          <p:spPr>
            <a:xfrm>
              <a:off x="6813592" y="3045948"/>
              <a:ext cx="1409805" cy="1614421"/>
            </a:xfrm>
            <a:custGeom>
              <a:avLst/>
              <a:gdLst/>
              <a:ahLst/>
              <a:cxnLst>
                <a:cxn ang="0">
                  <a:pos x="wd2" y="hd2"/>
                </a:cxn>
                <a:cxn ang="5400000">
                  <a:pos x="wd2" y="hd2"/>
                </a:cxn>
                <a:cxn ang="10800000">
                  <a:pos x="wd2" y="hd2"/>
                </a:cxn>
                <a:cxn ang="16200000">
                  <a:pos x="wd2" y="hd2"/>
                </a:cxn>
              </a:cxnLst>
              <a:rect l="0" t="0" r="r" b="b"/>
              <a:pathLst>
                <a:path w="21600" h="20132" extrusionOk="0">
                  <a:moveTo>
                    <a:pt x="7671" y="16281"/>
                  </a:moveTo>
                  <a:cubicBezTo>
                    <a:pt x="7000" y="18681"/>
                    <a:pt x="3974" y="20400"/>
                    <a:pt x="0" y="19756"/>
                  </a:cubicBezTo>
                  <a:cubicBezTo>
                    <a:pt x="27" y="19760"/>
                    <a:pt x="56" y="19768"/>
                    <a:pt x="83" y="19773"/>
                  </a:cubicBezTo>
                  <a:cubicBezTo>
                    <a:pt x="2386" y="20360"/>
                    <a:pt x="16998" y="21600"/>
                    <a:pt x="21600" y="10320"/>
                  </a:cubicBezTo>
                  <a:cubicBezTo>
                    <a:pt x="21322" y="7599"/>
                    <a:pt x="20714" y="4856"/>
                    <a:pt x="18022" y="0"/>
                  </a:cubicBezTo>
                  <a:lnTo>
                    <a:pt x="5913" y="4896"/>
                  </a:lnTo>
                  <a:cubicBezTo>
                    <a:pt x="8323" y="9567"/>
                    <a:pt x="8573" y="13309"/>
                    <a:pt x="7671" y="16281"/>
                  </a:cubicBezTo>
                  <a:close/>
                </a:path>
              </a:pathLst>
            </a:custGeom>
            <a:solidFill>
              <a:schemeClr val="bg1">
                <a:lumMod val="85000"/>
              </a:scheme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8" name="Shape 9"/>
            <p:cNvSpPr/>
            <p:nvPr/>
          </p:nvSpPr>
          <p:spPr>
            <a:xfrm>
              <a:off x="5100314" y="1911515"/>
              <a:ext cx="1614422" cy="1409804"/>
            </a:xfrm>
            <a:custGeom>
              <a:avLst/>
              <a:gdLst/>
              <a:ahLst/>
              <a:cxnLst>
                <a:cxn ang="0">
                  <a:pos x="wd2" y="hd2"/>
                </a:cxn>
                <a:cxn ang="5400000">
                  <a:pos x="wd2" y="hd2"/>
                </a:cxn>
                <a:cxn ang="10800000">
                  <a:pos x="wd2" y="hd2"/>
                </a:cxn>
                <a:cxn ang="16200000">
                  <a:pos x="wd2" y="hd2"/>
                </a:cxn>
              </a:cxnLst>
              <a:rect l="0" t="0" r="r" b="b"/>
              <a:pathLst>
                <a:path w="20132" h="21600" extrusionOk="0">
                  <a:moveTo>
                    <a:pt x="16281" y="13929"/>
                  </a:moveTo>
                  <a:cubicBezTo>
                    <a:pt x="18681" y="14600"/>
                    <a:pt x="20400" y="17626"/>
                    <a:pt x="19756" y="21600"/>
                  </a:cubicBezTo>
                  <a:cubicBezTo>
                    <a:pt x="19760" y="21573"/>
                    <a:pt x="19768" y="21544"/>
                    <a:pt x="19773" y="21517"/>
                  </a:cubicBezTo>
                  <a:cubicBezTo>
                    <a:pt x="20360" y="19214"/>
                    <a:pt x="21600" y="4602"/>
                    <a:pt x="10320" y="0"/>
                  </a:cubicBezTo>
                  <a:cubicBezTo>
                    <a:pt x="7599" y="278"/>
                    <a:pt x="4856" y="886"/>
                    <a:pt x="0" y="3578"/>
                  </a:cubicBezTo>
                  <a:lnTo>
                    <a:pt x="4896" y="15687"/>
                  </a:lnTo>
                  <a:cubicBezTo>
                    <a:pt x="9567" y="13277"/>
                    <a:pt x="13309" y="13027"/>
                    <a:pt x="16281" y="13929"/>
                  </a:cubicBezTo>
                  <a:close/>
                </a:path>
              </a:pathLst>
            </a:custGeom>
            <a:solidFill>
              <a:schemeClr val="bg1">
                <a:lumMod val="85000"/>
              </a:schemeClr>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9" name="Shape 10"/>
            <p:cNvSpPr/>
            <p:nvPr/>
          </p:nvSpPr>
          <p:spPr>
            <a:xfrm>
              <a:off x="3961690" y="2140381"/>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18755" y="8290"/>
                  </a:moveTo>
                  <a:lnTo>
                    <a:pt x="13932" y="0"/>
                  </a:lnTo>
                  <a:cubicBezTo>
                    <a:pt x="4453" y="4270"/>
                    <a:pt x="-758" y="12901"/>
                    <a:pt x="90" y="21600"/>
                  </a:cubicBezTo>
                  <a:cubicBezTo>
                    <a:pt x="3767" y="12143"/>
                    <a:pt x="15444" y="13183"/>
                    <a:pt x="17285" y="13675"/>
                  </a:cubicBezTo>
                  <a:cubicBezTo>
                    <a:pt x="18392" y="13854"/>
                    <a:pt x="19594" y="14276"/>
                    <a:pt x="20842" y="15000"/>
                  </a:cubicBezTo>
                  <a:cubicBezTo>
                    <a:pt x="20781" y="13165"/>
                    <a:pt x="19921" y="10282"/>
                    <a:pt x="18755" y="8290"/>
                  </a:cubicBezTo>
                  <a:close/>
                </a:path>
              </a:pathLst>
            </a:custGeom>
            <a:solidFill>
              <a:srgbClr val="228F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11" name="Shape 11"/>
            <p:cNvSpPr/>
            <p:nvPr/>
          </p:nvSpPr>
          <p:spPr>
            <a:xfrm>
              <a:off x="4200620" y="4464269"/>
              <a:ext cx="2066041" cy="1702293"/>
            </a:xfrm>
            <a:custGeom>
              <a:avLst/>
              <a:gdLst/>
              <a:ahLst/>
              <a:cxnLst>
                <a:cxn ang="0">
                  <a:pos x="wd2" y="hd2"/>
                </a:cxn>
                <a:cxn ang="5400000">
                  <a:pos x="wd2" y="hd2"/>
                </a:cxn>
                <a:cxn ang="10800000">
                  <a:pos x="wd2" y="hd2"/>
                </a:cxn>
                <a:cxn ang="16200000">
                  <a:pos x="wd2" y="hd2"/>
                </a:cxn>
              </a:cxnLst>
              <a:rect l="0" t="0" r="r" b="b"/>
              <a:pathLst>
                <a:path w="21600" h="20842" extrusionOk="0">
                  <a:moveTo>
                    <a:pt x="8290" y="2087"/>
                  </a:moveTo>
                  <a:lnTo>
                    <a:pt x="0" y="6910"/>
                  </a:lnTo>
                  <a:cubicBezTo>
                    <a:pt x="4270" y="16389"/>
                    <a:pt x="12901" y="21600"/>
                    <a:pt x="21600" y="20752"/>
                  </a:cubicBezTo>
                  <a:cubicBezTo>
                    <a:pt x="12143" y="17075"/>
                    <a:pt x="13183" y="5398"/>
                    <a:pt x="13675" y="3557"/>
                  </a:cubicBezTo>
                  <a:cubicBezTo>
                    <a:pt x="13854" y="2450"/>
                    <a:pt x="14276" y="1248"/>
                    <a:pt x="15000" y="0"/>
                  </a:cubicBezTo>
                  <a:cubicBezTo>
                    <a:pt x="13165" y="61"/>
                    <a:pt x="10282" y="921"/>
                    <a:pt x="8290" y="2087"/>
                  </a:cubicBezTo>
                  <a:close/>
                </a:path>
              </a:pathLst>
            </a:custGeom>
            <a:solidFill>
              <a:srgbClr val="228F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12" name="Shape 12"/>
            <p:cNvSpPr/>
            <p:nvPr/>
          </p:nvSpPr>
          <p:spPr>
            <a:xfrm>
              <a:off x="6528018" y="3870173"/>
              <a:ext cx="1702292" cy="2066042"/>
            </a:xfrm>
            <a:custGeom>
              <a:avLst/>
              <a:gdLst/>
              <a:ahLst/>
              <a:cxnLst>
                <a:cxn ang="0">
                  <a:pos x="wd2" y="hd2"/>
                </a:cxn>
                <a:cxn ang="5400000">
                  <a:pos x="wd2" y="hd2"/>
                </a:cxn>
                <a:cxn ang="10800000">
                  <a:pos x="wd2" y="hd2"/>
                </a:cxn>
                <a:cxn ang="16200000">
                  <a:pos x="wd2" y="hd2"/>
                </a:cxn>
              </a:cxnLst>
              <a:rect l="0" t="0" r="r" b="b"/>
              <a:pathLst>
                <a:path w="20842" h="21600" extrusionOk="0">
                  <a:moveTo>
                    <a:pt x="2087" y="13310"/>
                  </a:moveTo>
                  <a:lnTo>
                    <a:pt x="6910" y="21600"/>
                  </a:lnTo>
                  <a:cubicBezTo>
                    <a:pt x="16389" y="17330"/>
                    <a:pt x="21600" y="8699"/>
                    <a:pt x="20752" y="0"/>
                  </a:cubicBezTo>
                  <a:cubicBezTo>
                    <a:pt x="17075" y="9457"/>
                    <a:pt x="5398" y="8417"/>
                    <a:pt x="3557" y="7925"/>
                  </a:cubicBezTo>
                  <a:cubicBezTo>
                    <a:pt x="2450" y="7746"/>
                    <a:pt x="1248" y="7324"/>
                    <a:pt x="0" y="6600"/>
                  </a:cubicBezTo>
                  <a:cubicBezTo>
                    <a:pt x="61" y="8435"/>
                    <a:pt x="921" y="11318"/>
                    <a:pt x="2087" y="13310"/>
                  </a:cubicBezTo>
                  <a:close/>
                </a:path>
              </a:pathLst>
            </a:custGeom>
            <a:solidFill>
              <a:srgbClr val="228F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sp>
          <p:nvSpPr>
            <p:cNvPr id="13" name="Shape 13"/>
            <p:cNvSpPr/>
            <p:nvPr/>
          </p:nvSpPr>
          <p:spPr>
            <a:xfrm>
              <a:off x="5928049" y="1907220"/>
              <a:ext cx="2066042" cy="1702293"/>
            </a:xfrm>
            <a:custGeom>
              <a:avLst/>
              <a:gdLst/>
              <a:ahLst/>
              <a:cxnLst>
                <a:cxn ang="0">
                  <a:pos x="wd2" y="hd2"/>
                </a:cxn>
                <a:cxn ang="5400000">
                  <a:pos x="wd2" y="hd2"/>
                </a:cxn>
                <a:cxn ang="10800000">
                  <a:pos x="wd2" y="hd2"/>
                </a:cxn>
                <a:cxn ang="16200000">
                  <a:pos x="wd2" y="hd2"/>
                </a:cxn>
              </a:cxnLst>
              <a:rect l="0" t="0" r="r" b="b"/>
              <a:pathLst>
                <a:path w="21600" h="20842" extrusionOk="0">
                  <a:moveTo>
                    <a:pt x="13310" y="18755"/>
                  </a:moveTo>
                  <a:lnTo>
                    <a:pt x="21600" y="13932"/>
                  </a:lnTo>
                  <a:cubicBezTo>
                    <a:pt x="17330" y="4453"/>
                    <a:pt x="8699" y="-758"/>
                    <a:pt x="0" y="90"/>
                  </a:cubicBezTo>
                  <a:cubicBezTo>
                    <a:pt x="9457" y="3767"/>
                    <a:pt x="8417" y="15444"/>
                    <a:pt x="7925" y="17285"/>
                  </a:cubicBezTo>
                  <a:cubicBezTo>
                    <a:pt x="7746" y="18392"/>
                    <a:pt x="7324" y="19594"/>
                    <a:pt x="6600" y="20842"/>
                  </a:cubicBezTo>
                  <a:cubicBezTo>
                    <a:pt x="8435" y="20781"/>
                    <a:pt x="11318" y="19921"/>
                    <a:pt x="13310" y="18755"/>
                  </a:cubicBezTo>
                  <a:close/>
                </a:path>
              </a:pathLst>
            </a:custGeom>
            <a:solidFill>
              <a:srgbClr val="228F7A"/>
            </a:solidFill>
            <a:ln w="12700">
              <a:miter lim="400000"/>
            </a:ln>
          </p:spPr>
          <p:txBody>
            <a:bodyPr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endParaRPr>
            </a:p>
          </p:txBody>
        </p:sp>
      </p:grpSp>
      <p:sp>
        <p:nvSpPr>
          <p:cNvPr id="14" name="Oval 27"/>
          <p:cNvSpPr/>
          <p:nvPr/>
        </p:nvSpPr>
        <p:spPr>
          <a:xfrm>
            <a:off x="3054696" y="1356020"/>
            <a:ext cx="3021461" cy="3021460"/>
          </a:xfrm>
          <a:prstGeom prst="ellipse">
            <a:avLst/>
          </a:prstGeom>
          <a:noFill/>
          <a:ln w="12700" cap="flat" cmpd="sng" algn="ctr">
            <a:solidFill>
              <a:srgbClr val="7D8287"/>
            </a:solidFill>
            <a:prstDash val="sysDot"/>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sp>
        <p:nvSpPr>
          <p:cNvPr id="15" name="Oval 28"/>
          <p:cNvSpPr/>
          <p:nvPr/>
        </p:nvSpPr>
        <p:spPr>
          <a:xfrm>
            <a:off x="4493351" y="1264657"/>
            <a:ext cx="155736" cy="155735"/>
          </a:xfrm>
          <a:prstGeom prst="ellipse">
            <a:avLst/>
          </a:prstGeom>
          <a:solidFill>
            <a:srgbClr val="228F7A"/>
          </a:solidFill>
          <a:ln w="50800" cap="flat" cmpd="sng" algn="ctr">
            <a:solidFill>
              <a:srgbClr val="FFFF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sp>
        <p:nvSpPr>
          <p:cNvPr id="16" name="Oval 30"/>
          <p:cNvSpPr/>
          <p:nvPr/>
        </p:nvSpPr>
        <p:spPr>
          <a:xfrm>
            <a:off x="4493351" y="4290748"/>
            <a:ext cx="155736" cy="155735"/>
          </a:xfrm>
          <a:prstGeom prst="ellipse">
            <a:avLst/>
          </a:prstGeom>
          <a:solidFill>
            <a:srgbClr val="228F7A"/>
          </a:solidFill>
          <a:ln w="50800" cap="flat" cmpd="sng" algn="ctr">
            <a:solidFill>
              <a:srgbClr val="FFFF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sp>
        <p:nvSpPr>
          <p:cNvPr id="17" name="Oval 31"/>
          <p:cNvSpPr/>
          <p:nvPr/>
        </p:nvSpPr>
        <p:spPr>
          <a:xfrm rot="16200000">
            <a:off x="2981088" y="2749454"/>
            <a:ext cx="155735" cy="155735"/>
          </a:xfrm>
          <a:prstGeom prst="ellipse">
            <a:avLst/>
          </a:prstGeom>
          <a:solidFill>
            <a:srgbClr val="228F7A"/>
          </a:solidFill>
          <a:ln w="50800" cap="flat" cmpd="sng" algn="ctr">
            <a:solidFill>
              <a:srgbClr val="FFFF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sp>
        <p:nvSpPr>
          <p:cNvPr id="18" name="Oval 32"/>
          <p:cNvSpPr/>
          <p:nvPr/>
        </p:nvSpPr>
        <p:spPr>
          <a:xfrm rot="16200000">
            <a:off x="6007179" y="2749454"/>
            <a:ext cx="155735" cy="155735"/>
          </a:xfrm>
          <a:prstGeom prst="ellipse">
            <a:avLst/>
          </a:prstGeom>
          <a:solidFill>
            <a:srgbClr val="228F7A"/>
          </a:solidFill>
          <a:ln w="50800" cap="flat" cmpd="sng" algn="ctr">
            <a:solidFill>
              <a:srgbClr val="FFFFFF"/>
            </a:soli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cxnSp>
        <p:nvCxnSpPr>
          <p:cNvPr id="19" name="Straight Connector 61"/>
          <p:cNvCxnSpPr/>
          <p:nvPr/>
        </p:nvCxnSpPr>
        <p:spPr>
          <a:xfrm flipH="1">
            <a:off x="4681522" y="1316147"/>
            <a:ext cx="1801681" cy="0"/>
          </a:xfrm>
          <a:prstGeom prst="line">
            <a:avLst/>
          </a:prstGeom>
          <a:noFill/>
          <a:ln w="15875" cap="flat" cmpd="sng" algn="ctr">
            <a:solidFill>
              <a:srgbClr val="000000">
                <a:alpha val="25000"/>
              </a:srgbClr>
            </a:solidFill>
            <a:prstDash val="sysDot"/>
            <a:miter lim="800000"/>
            <a:headEnd type="oval" w="med" len="med"/>
            <a:tailEnd type="oval" w="med" len="med"/>
          </a:ln>
          <a:effectLst/>
        </p:spPr>
      </p:cxnSp>
      <p:cxnSp>
        <p:nvCxnSpPr>
          <p:cNvPr id="20" name="Straight Connector 63"/>
          <p:cNvCxnSpPr/>
          <p:nvPr/>
        </p:nvCxnSpPr>
        <p:spPr>
          <a:xfrm flipH="1">
            <a:off x="6235996" y="2823311"/>
            <a:ext cx="247208" cy="0"/>
          </a:xfrm>
          <a:prstGeom prst="line">
            <a:avLst/>
          </a:prstGeom>
          <a:noFill/>
          <a:ln w="15875" cap="flat" cmpd="sng" algn="ctr">
            <a:solidFill>
              <a:srgbClr val="000000">
                <a:alpha val="25000"/>
              </a:srgbClr>
            </a:solidFill>
            <a:prstDash val="sysDot"/>
            <a:miter lim="800000"/>
            <a:headEnd type="oval" w="med" len="med"/>
            <a:tailEnd type="oval" w="med" len="med"/>
          </a:ln>
          <a:effectLst/>
        </p:spPr>
      </p:cxnSp>
      <p:cxnSp>
        <p:nvCxnSpPr>
          <p:cNvPr id="21" name="Straight Connector 65"/>
          <p:cNvCxnSpPr/>
          <p:nvPr/>
        </p:nvCxnSpPr>
        <p:spPr>
          <a:xfrm flipH="1">
            <a:off x="2656020" y="4418195"/>
            <a:ext cx="1801681" cy="0"/>
          </a:xfrm>
          <a:prstGeom prst="line">
            <a:avLst/>
          </a:prstGeom>
          <a:noFill/>
          <a:ln w="15875" cap="flat" cmpd="sng" algn="ctr">
            <a:solidFill>
              <a:srgbClr val="000000">
                <a:alpha val="25000"/>
              </a:srgbClr>
            </a:solidFill>
            <a:prstDash val="sysDot"/>
            <a:miter lim="800000"/>
            <a:headEnd type="oval" w="med" len="med"/>
            <a:tailEnd type="oval" w="med" len="med"/>
          </a:ln>
          <a:effectLst/>
        </p:spPr>
      </p:cxnSp>
      <p:cxnSp>
        <p:nvCxnSpPr>
          <p:cNvPr id="22" name="Straight Connector 66"/>
          <p:cNvCxnSpPr/>
          <p:nvPr/>
        </p:nvCxnSpPr>
        <p:spPr>
          <a:xfrm flipH="1">
            <a:off x="2656021" y="2823311"/>
            <a:ext cx="247208" cy="0"/>
          </a:xfrm>
          <a:prstGeom prst="line">
            <a:avLst/>
          </a:prstGeom>
          <a:noFill/>
          <a:ln w="15875" cap="flat" cmpd="sng" algn="ctr">
            <a:solidFill>
              <a:srgbClr val="000000">
                <a:alpha val="25000"/>
              </a:srgbClr>
            </a:solidFill>
            <a:prstDash val="sysDot"/>
            <a:miter lim="800000"/>
            <a:headEnd type="oval" w="med" len="med"/>
            <a:tailEnd type="oval" w="med" len="med"/>
          </a:ln>
          <a:effectLst/>
        </p:spPr>
      </p:cxnSp>
      <p:sp>
        <p:nvSpPr>
          <p:cNvPr id="23" name="TextBox 22"/>
          <p:cNvSpPr txBox="1"/>
          <p:nvPr/>
        </p:nvSpPr>
        <p:spPr>
          <a:xfrm>
            <a:off x="948954" y="4235526"/>
            <a:ext cx="1602859" cy="601318"/>
          </a:xfrm>
          <a:prstGeom prst="rect">
            <a:avLst/>
          </a:prstGeom>
          <a:noFill/>
        </p:spPr>
        <p:txBody>
          <a:bodyPr wrap="square" lIns="68580" tIns="34290" rIns="68580" bIns="34290" numCol="1" spcCol="342900" rtlCol="0">
            <a:spAutoFit/>
          </a:bodyPr>
          <a:lstStyle/>
          <a:p>
            <a:pPr lvl="0">
              <a:lnSpc>
                <a:spcPct val="150000"/>
              </a:lnSpc>
            </a:pPr>
            <a:r>
              <a:rPr kumimoji="0" lang="zh-CN" altLang="en-US" sz="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00" b="0" i="0" u="none" strike="noStrike" kern="0" cap="none" spc="0" normalizeH="0" baseline="0" noProof="0" dirty="0">
              <a:ln>
                <a:noFill/>
              </a:ln>
              <a:solidFill>
                <a:srgbClr val="7D8287"/>
              </a:solidFill>
              <a:effectLst/>
              <a:uLnTx/>
              <a:uFillTx/>
              <a:latin typeface="Montserrat" charset="0"/>
              <a:ea typeface="Montserrat" charset="0"/>
              <a:cs typeface="Montserrat" charset="0"/>
            </a:endParaRPr>
          </a:p>
        </p:txBody>
      </p:sp>
      <p:sp>
        <p:nvSpPr>
          <p:cNvPr id="24" name="TextBox 23"/>
          <p:cNvSpPr txBox="1"/>
          <p:nvPr/>
        </p:nvSpPr>
        <p:spPr>
          <a:xfrm>
            <a:off x="1004772" y="3878409"/>
            <a:ext cx="1060598" cy="284693"/>
          </a:xfrm>
          <a:prstGeom prst="rect">
            <a:avLst/>
          </a:prstGeom>
          <a:noFill/>
        </p:spPr>
        <p:txBody>
          <a:bodyPr wrap="square" lIns="68580" tIns="34290" rIns="68580" bIns="34290" numCol="1" spcCol="342900" rtlCol="0">
            <a:spAutoFit/>
          </a:bodyPr>
          <a:lstStyle/>
          <a:p>
            <a:pPr lvl="0" algn="r"/>
            <a:r>
              <a:rPr lang="zh-CN" altLang="en-US" sz="1400" b="1" dirty="0">
                <a:solidFill>
                  <a:prstClr val="black">
                    <a:lumMod val="75000"/>
                    <a:lumOff val="25000"/>
                  </a:prstClr>
                </a:solidFill>
                <a:latin typeface="微软雅黑" pitchFamily="34" charset="-122"/>
                <a:ea typeface="微软雅黑" pitchFamily="34" charset="-122"/>
                <a:cs typeface="Montserrat" charset="0"/>
              </a:rPr>
              <a:t>添加标题</a:t>
            </a:r>
            <a:endParaRPr lang="en-US" altLang="zh-CN" sz="1400" b="1" dirty="0">
              <a:solidFill>
                <a:prstClr val="black">
                  <a:lumMod val="75000"/>
                  <a:lumOff val="25000"/>
                </a:prstClr>
              </a:solidFill>
              <a:latin typeface="微软雅黑" pitchFamily="34" charset="-122"/>
              <a:ea typeface="微软雅黑" pitchFamily="34" charset="-122"/>
              <a:cs typeface="Montserrat" charset="0"/>
            </a:endParaRPr>
          </a:p>
        </p:txBody>
      </p:sp>
      <p:sp>
        <p:nvSpPr>
          <p:cNvPr id="25" name="TextBox 24"/>
          <p:cNvSpPr txBox="1"/>
          <p:nvPr/>
        </p:nvSpPr>
        <p:spPr>
          <a:xfrm>
            <a:off x="2153008" y="3814066"/>
            <a:ext cx="352955" cy="361637"/>
          </a:xfrm>
          <a:prstGeom prst="rect">
            <a:avLst/>
          </a:prstGeom>
          <a:noFill/>
        </p:spPr>
        <p:txBody>
          <a:bodyPr wrap="square" lIns="68580" tIns="34290" rIns="68580" bIns="34290" rtlCol="0" anchor="ctr">
            <a:spAutoFit/>
          </a:bodyPr>
          <a:lstStyle/>
          <a:p>
            <a:pPr algn="ctr"/>
            <a:r>
              <a:rPr lang="en-US" sz="1900" dirty="0">
                <a:solidFill>
                  <a:srgbClr val="FEFEFE"/>
                </a:solidFill>
                <a:latin typeface="Agency FB" pitchFamily="34" charset="0"/>
                <a:ea typeface="Montserrat" charset="0"/>
                <a:cs typeface="Montserrat" charset="0"/>
              </a:rPr>
              <a:t>1</a:t>
            </a:r>
          </a:p>
        </p:txBody>
      </p:sp>
      <p:sp>
        <p:nvSpPr>
          <p:cNvPr id="26" name="Oval 78"/>
          <p:cNvSpPr/>
          <p:nvPr/>
        </p:nvSpPr>
        <p:spPr>
          <a:xfrm>
            <a:off x="2105244" y="2225507"/>
            <a:ext cx="438593" cy="438593"/>
          </a:xfrm>
          <a:prstGeom prst="ellipse">
            <a:avLst/>
          </a:prstGeom>
          <a:solidFill>
            <a:srgbClr val="228F7A"/>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sp>
        <p:nvSpPr>
          <p:cNvPr id="27" name="TextBox 26"/>
          <p:cNvSpPr txBox="1"/>
          <p:nvPr/>
        </p:nvSpPr>
        <p:spPr>
          <a:xfrm>
            <a:off x="948954" y="2740590"/>
            <a:ext cx="1602859" cy="623248"/>
          </a:xfrm>
          <a:prstGeom prst="rect">
            <a:avLst/>
          </a:prstGeom>
          <a:noFill/>
        </p:spPr>
        <p:txBody>
          <a:bodyPr wrap="square" lIns="68580" tIns="34290" rIns="68580" bIns="34290" numCol="1" spcCol="342900" rtlCol="0">
            <a:spAutoFit/>
          </a:bodyPr>
          <a:lstStyle/>
          <a:p>
            <a:pPr lvl="0">
              <a:lnSpc>
                <a:spcPct val="150000"/>
              </a:lnSpc>
            </a:pPr>
            <a:r>
              <a:rPr kumimoji="0" lang="zh-CN" altLang="en-US" sz="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00" b="0" i="0" u="none" strike="noStrike" kern="0" cap="none" spc="0" normalizeH="0" baseline="0" noProof="0" dirty="0">
              <a:ln>
                <a:noFill/>
              </a:ln>
              <a:solidFill>
                <a:srgbClr val="7D8287"/>
              </a:solidFill>
              <a:effectLst/>
              <a:uLnTx/>
              <a:uFillTx/>
              <a:latin typeface="Montserrat" charset="0"/>
              <a:ea typeface="Montserrat" charset="0"/>
              <a:cs typeface="Montserrat" charset="0"/>
            </a:endParaRPr>
          </a:p>
        </p:txBody>
      </p:sp>
      <p:sp>
        <p:nvSpPr>
          <p:cNvPr id="28" name="TextBox 27"/>
          <p:cNvSpPr txBox="1"/>
          <p:nvPr/>
        </p:nvSpPr>
        <p:spPr>
          <a:xfrm>
            <a:off x="1004772" y="2307448"/>
            <a:ext cx="1060598" cy="284693"/>
          </a:xfrm>
          <a:prstGeom prst="rect">
            <a:avLst/>
          </a:prstGeom>
          <a:noFill/>
        </p:spPr>
        <p:txBody>
          <a:bodyPr wrap="square" lIns="68580" tIns="34290" rIns="68580" bIns="34290" numCol="1" spcCol="342900" rtlCol="0">
            <a:spAutoFit/>
          </a:bodyPr>
          <a:lstStyle/>
          <a:p>
            <a:pPr lvl="0" algn="r"/>
            <a:r>
              <a:rPr lang="zh-CN" altLang="en-US" sz="1400" b="1" dirty="0">
                <a:solidFill>
                  <a:prstClr val="black">
                    <a:lumMod val="75000"/>
                    <a:lumOff val="25000"/>
                  </a:prstClr>
                </a:solidFill>
                <a:latin typeface="微软雅黑" pitchFamily="34" charset="-122"/>
                <a:ea typeface="微软雅黑" pitchFamily="34" charset="-122"/>
                <a:cs typeface="Montserrat" charset="0"/>
              </a:rPr>
              <a:t>添加标题</a:t>
            </a:r>
            <a:endParaRPr lang="en-US" altLang="zh-CN" sz="1400" b="1" dirty="0">
              <a:solidFill>
                <a:prstClr val="black">
                  <a:lumMod val="75000"/>
                  <a:lumOff val="25000"/>
                </a:prstClr>
              </a:solidFill>
              <a:latin typeface="微软雅黑" pitchFamily="34" charset="-122"/>
              <a:ea typeface="微软雅黑" pitchFamily="34" charset="-122"/>
              <a:cs typeface="Montserrat" charset="0"/>
            </a:endParaRPr>
          </a:p>
        </p:txBody>
      </p:sp>
      <p:sp>
        <p:nvSpPr>
          <p:cNvPr id="29" name="TextBox 28"/>
          <p:cNvSpPr txBox="1"/>
          <p:nvPr/>
        </p:nvSpPr>
        <p:spPr>
          <a:xfrm>
            <a:off x="2153008" y="2243106"/>
            <a:ext cx="352955" cy="361637"/>
          </a:xfrm>
          <a:prstGeom prst="rect">
            <a:avLst/>
          </a:prstGeom>
          <a:noFill/>
        </p:spPr>
        <p:txBody>
          <a:bodyPr wrap="square" lIns="68580" tIns="34290" rIns="68580" bIns="34290" rtlCol="0" anchor="ctr">
            <a:spAutoFit/>
          </a:bodyPr>
          <a:lstStyle/>
          <a:p>
            <a:pPr algn="ctr"/>
            <a:r>
              <a:rPr lang="en-US" sz="1900" dirty="0">
                <a:solidFill>
                  <a:srgbClr val="FEFEFE"/>
                </a:solidFill>
                <a:latin typeface="Agency FB" pitchFamily="34" charset="0"/>
                <a:ea typeface="Montserrat" charset="0"/>
                <a:cs typeface="Montserrat" charset="0"/>
              </a:rPr>
              <a:t>2</a:t>
            </a:r>
          </a:p>
        </p:txBody>
      </p:sp>
      <p:sp>
        <p:nvSpPr>
          <p:cNvPr id="30" name="Oval 82"/>
          <p:cNvSpPr/>
          <p:nvPr/>
        </p:nvSpPr>
        <p:spPr>
          <a:xfrm>
            <a:off x="6618766" y="2624229"/>
            <a:ext cx="438593" cy="438593"/>
          </a:xfrm>
          <a:prstGeom prst="ellipse">
            <a:avLst/>
          </a:prstGeom>
          <a:solidFill>
            <a:srgbClr val="228F7A"/>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Montserrat"/>
              <a:ea typeface="+mn-ea"/>
              <a:cs typeface="+mn-cs"/>
            </a:endParaRPr>
          </a:p>
        </p:txBody>
      </p:sp>
      <p:sp>
        <p:nvSpPr>
          <p:cNvPr id="31" name="TextBox 30"/>
          <p:cNvSpPr txBox="1"/>
          <p:nvPr/>
        </p:nvSpPr>
        <p:spPr>
          <a:xfrm>
            <a:off x="6713557" y="3063288"/>
            <a:ext cx="1602859" cy="601318"/>
          </a:xfrm>
          <a:prstGeom prst="rect">
            <a:avLst/>
          </a:prstGeom>
          <a:noFill/>
        </p:spPr>
        <p:txBody>
          <a:bodyPr wrap="square" lIns="68580" tIns="34290" rIns="68580" bIns="34290" numCol="1" spcCol="342900" rtlCol="0">
            <a:spAutoFit/>
          </a:bodyPr>
          <a:lstStyle/>
          <a:p>
            <a:pPr lvl="0">
              <a:lnSpc>
                <a:spcPct val="150000"/>
              </a:lnSpc>
            </a:pPr>
            <a:r>
              <a:rPr kumimoji="0" lang="zh-CN" altLang="en-US" sz="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00" b="0" i="0" u="none" strike="noStrike" kern="0" cap="none" spc="0" normalizeH="0" baseline="0" noProof="0" dirty="0">
              <a:ln>
                <a:noFill/>
              </a:ln>
              <a:solidFill>
                <a:srgbClr val="7D8287"/>
              </a:solidFill>
              <a:effectLst/>
              <a:uLnTx/>
              <a:uFillTx/>
              <a:latin typeface="Montserrat" charset="0"/>
              <a:ea typeface="Montserrat" charset="0"/>
              <a:cs typeface="Montserrat" charset="0"/>
            </a:endParaRPr>
          </a:p>
        </p:txBody>
      </p:sp>
      <p:sp>
        <p:nvSpPr>
          <p:cNvPr id="32" name="TextBox 31"/>
          <p:cNvSpPr txBox="1"/>
          <p:nvPr/>
        </p:nvSpPr>
        <p:spPr>
          <a:xfrm>
            <a:off x="7105207" y="2706170"/>
            <a:ext cx="1060598" cy="284693"/>
          </a:xfrm>
          <a:prstGeom prst="rect">
            <a:avLst/>
          </a:prstGeom>
          <a:noFill/>
        </p:spPr>
        <p:txBody>
          <a:bodyPr wrap="square" lIns="68580" tIns="34290" rIns="68580" bIns="34290" numCol="1" spcCol="342900" rtlCol="0">
            <a:spAutoFit/>
          </a:bodyPr>
          <a:lstStyle/>
          <a:p>
            <a:pPr lvl="0"/>
            <a:r>
              <a:rPr lang="zh-CN" altLang="en-US" sz="1400" b="1" dirty="0">
                <a:solidFill>
                  <a:prstClr val="black">
                    <a:lumMod val="75000"/>
                    <a:lumOff val="25000"/>
                  </a:prstClr>
                </a:solidFill>
                <a:latin typeface="微软雅黑" pitchFamily="34" charset="-122"/>
                <a:ea typeface="微软雅黑" pitchFamily="34" charset="-122"/>
                <a:cs typeface="Montserrat" charset="0"/>
              </a:rPr>
              <a:t>添加标题</a:t>
            </a:r>
            <a:endParaRPr lang="en-US" altLang="zh-CN" sz="1400" b="1" dirty="0">
              <a:solidFill>
                <a:prstClr val="black">
                  <a:lumMod val="75000"/>
                  <a:lumOff val="25000"/>
                </a:prstClr>
              </a:solidFill>
              <a:latin typeface="微软雅黑" pitchFamily="34" charset="-122"/>
              <a:ea typeface="微软雅黑" pitchFamily="34" charset="-122"/>
              <a:cs typeface="Montserrat" charset="0"/>
            </a:endParaRPr>
          </a:p>
        </p:txBody>
      </p:sp>
      <p:sp>
        <p:nvSpPr>
          <p:cNvPr id="33" name="TextBox 32"/>
          <p:cNvSpPr txBox="1"/>
          <p:nvPr/>
        </p:nvSpPr>
        <p:spPr>
          <a:xfrm>
            <a:off x="6666529" y="2641828"/>
            <a:ext cx="352955" cy="361637"/>
          </a:xfrm>
          <a:prstGeom prst="rect">
            <a:avLst/>
          </a:prstGeom>
          <a:noFill/>
        </p:spPr>
        <p:txBody>
          <a:bodyPr wrap="square" lIns="68580" tIns="34290" rIns="68580" bIns="34290" rtlCol="0" anchor="ctr">
            <a:spAutoFit/>
          </a:bodyPr>
          <a:lstStyle/>
          <a:p>
            <a:pPr algn="ctr"/>
            <a:r>
              <a:rPr lang="en-US" sz="1900" dirty="0">
                <a:solidFill>
                  <a:srgbClr val="FEFEFE"/>
                </a:solidFill>
                <a:latin typeface="Agency FB" pitchFamily="34" charset="0"/>
                <a:ea typeface="Montserrat" charset="0"/>
                <a:cs typeface="Montserrat" charset="0"/>
              </a:rPr>
              <a:t>4</a:t>
            </a:r>
          </a:p>
        </p:txBody>
      </p:sp>
      <p:sp>
        <p:nvSpPr>
          <p:cNvPr id="34" name="Oval 86"/>
          <p:cNvSpPr/>
          <p:nvPr/>
        </p:nvSpPr>
        <p:spPr>
          <a:xfrm>
            <a:off x="6618766" y="1125038"/>
            <a:ext cx="438593" cy="438593"/>
          </a:xfrm>
          <a:prstGeom prst="ellipse">
            <a:avLst/>
          </a:prstGeom>
          <a:solidFill>
            <a:srgbClr val="228F7A"/>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gency FB" pitchFamily="34" charset="0"/>
            </a:endParaRPr>
          </a:p>
        </p:txBody>
      </p:sp>
      <p:sp>
        <p:nvSpPr>
          <p:cNvPr id="35" name="TextBox 34"/>
          <p:cNvSpPr txBox="1"/>
          <p:nvPr/>
        </p:nvSpPr>
        <p:spPr>
          <a:xfrm>
            <a:off x="6586869" y="1564097"/>
            <a:ext cx="1602859" cy="623248"/>
          </a:xfrm>
          <a:prstGeom prst="rect">
            <a:avLst/>
          </a:prstGeom>
          <a:noFill/>
        </p:spPr>
        <p:txBody>
          <a:bodyPr wrap="square" lIns="68580" tIns="34290" rIns="68580" bIns="34290" numCol="1" spcCol="342900" rtlCol="0">
            <a:spAutoFit/>
          </a:bodyPr>
          <a:lstStyle/>
          <a:p>
            <a:pPr lvl="0">
              <a:lnSpc>
                <a:spcPct val="150000"/>
              </a:lnSpc>
            </a:pPr>
            <a:r>
              <a:rPr kumimoji="0" lang="zh-CN" altLang="en-US" sz="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00" b="0" i="0" u="none" strike="noStrike" kern="0" cap="none" spc="0" normalizeH="0" baseline="0" noProof="0" dirty="0">
              <a:ln>
                <a:noFill/>
              </a:ln>
              <a:solidFill>
                <a:srgbClr val="7D8287"/>
              </a:solidFill>
              <a:effectLst/>
              <a:uLnTx/>
              <a:uFillTx/>
              <a:latin typeface="Montserrat" charset="0"/>
              <a:ea typeface="Montserrat" charset="0"/>
              <a:cs typeface="Montserrat" charset="0"/>
            </a:endParaRPr>
          </a:p>
        </p:txBody>
      </p:sp>
      <p:sp>
        <p:nvSpPr>
          <p:cNvPr id="36" name="TextBox 35"/>
          <p:cNvSpPr txBox="1"/>
          <p:nvPr/>
        </p:nvSpPr>
        <p:spPr>
          <a:xfrm>
            <a:off x="7105207" y="1206979"/>
            <a:ext cx="1060598" cy="284693"/>
          </a:xfrm>
          <a:prstGeom prst="rect">
            <a:avLst/>
          </a:prstGeom>
          <a:noFill/>
        </p:spPr>
        <p:txBody>
          <a:bodyPr wrap="square" lIns="68580" tIns="34290" rIns="68580" bIns="34290" numCol="1" spcCol="342900" rtlCol="0">
            <a:spAutoFit/>
          </a:bodyPr>
          <a:lstStyle/>
          <a:p>
            <a:pPr lvl="0"/>
            <a:r>
              <a:rPr lang="zh-CN" altLang="en-US" sz="1400" b="1" dirty="0">
                <a:solidFill>
                  <a:prstClr val="black">
                    <a:lumMod val="75000"/>
                    <a:lumOff val="25000"/>
                  </a:prstClr>
                </a:solidFill>
                <a:latin typeface="微软雅黑" pitchFamily="34" charset="-122"/>
                <a:ea typeface="微软雅黑" pitchFamily="34" charset="-122"/>
                <a:cs typeface="Montserrat" charset="0"/>
              </a:rPr>
              <a:t>添加标题</a:t>
            </a:r>
            <a:endParaRPr lang="en-US" altLang="zh-CN" sz="1400" b="1" dirty="0">
              <a:solidFill>
                <a:prstClr val="black">
                  <a:lumMod val="75000"/>
                  <a:lumOff val="25000"/>
                </a:prstClr>
              </a:solidFill>
              <a:latin typeface="微软雅黑" pitchFamily="34" charset="-122"/>
              <a:ea typeface="微软雅黑" pitchFamily="34" charset="-122"/>
              <a:cs typeface="Montserrat" charset="0"/>
            </a:endParaRPr>
          </a:p>
        </p:txBody>
      </p:sp>
      <p:sp>
        <p:nvSpPr>
          <p:cNvPr id="37" name="TextBox 36"/>
          <p:cNvSpPr txBox="1"/>
          <p:nvPr/>
        </p:nvSpPr>
        <p:spPr>
          <a:xfrm>
            <a:off x="6666529" y="1142637"/>
            <a:ext cx="352955" cy="361637"/>
          </a:xfrm>
          <a:prstGeom prst="rect">
            <a:avLst/>
          </a:prstGeom>
          <a:noFill/>
        </p:spPr>
        <p:txBody>
          <a:bodyPr wrap="square" lIns="68580" tIns="34290" rIns="68580" bIns="34290" rtlCol="0" anchor="ctr">
            <a:spAutoFit/>
          </a:bodyPr>
          <a:lstStyle/>
          <a:p>
            <a:pPr algn="ctr"/>
            <a:r>
              <a:rPr lang="en-US" sz="1900" dirty="0">
                <a:solidFill>
                  <a:srgbClr val="FEFEFE"/>
                </a:solidFill>
                <a:latin typeface="Agency FB" pitchFamily="34" charset="0"/>
                <a:ea typeface="Montserrat" charset="0"/>
                <a:cs typeface="Montserrat" charset="0"/>
              </a:rPr>
              <a:t>3</a:t>
            </a: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 calcmode="lin" valueType="num">
                                      <p:cBhvr>
                                        <p:cTn id="15" dur="500" fill="hold"/>
                                        <p:tgtEl>
                                          <p:spTgt spid="17"/>
                                        </p:tgtEl>
                                        <p:attrNameLst>
                                          <p:attrName>style.rotation</p:attrName>
                                        </p:attrNameLst>
                                      </p:cBhvr>
                                      <p:tavLst>
                                        <p:tav tm="0">
                                          <p:val>
                                            <p:fltVal val="360"/>
                                          </p:val>
                                        </p:tav>
                                        <p:tav tm="100000">
                                          <p:val>
                                            <p:fltVal val="0"/>
                                          </p:val>
                                        </p:tav>
                                      </p:tavLst>
                                    </p:anim>
                                    <p:animEffect transition="in" filter="fade">
                                      <p:cBhvr>
                                        <p:cTn id="16" dur="500"/>
                                        <p:tgtEl>
                                          <p:spTgt spid="17"/>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 calcmode="lin" valueType="num">
                                      <p:cBhvr>
                                        <p:cTn id="21" dur="500" fill="hold"/>
                                        <p:tgtEl>
                                          <p:spTgt spid="15"/>
                                        </p:tgtEl>
                                        <p:attrNameLst>
                                          <p:attrName>style.rotation</p:attrName>
                                        </p:attrNameLst>
                                      </p:cBhvr>
                                      <p:tavLst>
                                        <p:tav tm="0">
                                          <p:val>
                                            <p:fltVal val="360"/>
                                          </p:val>
                                        </p:tav>
                                        <p:tav tm="100000">
                                          <p:val>
                                            <p:fltVal val="0"/>
                                          </p:val>
                                        </p:tav>
                                      </p:tavLst>
                                    </p:anim>
                                    <p:animEffect transition="in" filter="fade">
                                      <p:cBhvr>
                                        <p:cTn id="22" dur="500"/>
                                        <p:tgtEl>
                                          <p:spTgt spid="15"/>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 calcmode="lin" valueType="num">
                                      <p:cBhvr>
                                        <p:cTn id="27" dur="500" fill="hold"/>
                                        <p:tgtEl>
                                          <p:spTgt spid="18"/>
                                        </p:tgtEl>
                                        <p:attrNameLst>
                                          <p:attrName>style.rotation</p:attrName>
                                        </p:attrNameLst>
                                      </p:cBhvr>
                                      <p:tavLst>
                                        <p:tav tm="0">
                                          <p:val>
                                            <p:fltVal val="360"/>
                                          </p:val>
                                        </p:tav>
                                        <p:tav tm="100000">
                                          <p:val>
                                            <p:fltVal val="0"/>
                                          </p:val>
                                        </p:tav>
                                      </p:tavLst>
                                    </p:anim>
                                    <p:animEffect transition="in" filter="fade">
                                      <p:cBhvr>
                                        <p:cTn id="28" dur="500"/>
                                        <p:tgtEl>
                                          <p:spTgt spid="18"/>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 calcmode="lin" valueType="num">
                                      <p:cBhvr>
                                        <p:cTn id="33" dur="500" fill="hold"/>
                                        <p:tgtEl>
                                          <p:spTgt spid="16"/>
                                        </p:tgtEl>
                                        <p:attrNameLst>
                                          <p:attrName>style.rotation</p:attrName>
                                        </p:attrNameLst>
                                      </p:cBhvr>
                                      <p:tavLst>
                                        <p:tav tm="0">
                                          <p:val>
                                            <p:fltVal val="360"/>
                                          </p:val>
                                        </p:tav>
                                        <p:tav tm="100000">
                                          <p:val>
                                            <p:fltVal val="0"/>
                                          </p:val>
                                        </p:tav>
                                      </p:tavLst>
                                    </p:anim>
                                    <p:animEffect transition="in" filter="fade">
                                      <p:cBhvr>
                                        <p:cTn id="34" dur="500"/>
                                        <p:tgtEl>
                                          <p:spTgt spid="1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par>
                                <p:cTn id="40" presetID="23" presetClass="entr" presetSubtype="32"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strVal val="4*#ppt_w"/>
                                          </p:val>
                                        </p:tav>
                                        <p:tav tm="100000">
                                          <p:val>
                                            <p:strVal val="#ppt_w"/>
                                          </p:val>
                                        </p:tav>
                                      </p:tavLst>
                                    </p:anim>
                                    <p:anim calcmode="lin" valueType="num">
                                      <p:cBhvr>
                                        <p:cTn id="43" dur="500" fill="hold"/>
                                        <p:tgtEl>
                                          <p:spTgt spid="14"/>
                                        </p:tgtEl>
                                        <p:attrNameLst>
                                          <p:attrName>ppt_h</p:attrName>
                                        </p:attrNameLst>
                                      </p:cBhvr>
                                      <p:tavLst>
                                        <p:tav tm="0">
                                          <p:val>
                                            <p:strVal val="4*#ppt_h"/>
                                          </p:val>
                                        </p:tav>
                                        <p:tav tm="100000">
                                          <p:val>
                                            <p:strVal val="#ppt_h"/>
                                          </p:val>
                                        </p:tav>
                                      </p:tavLst>
                                    </p:anim>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fltVal val="0"/>
                                          </p:val>
                                        </p:tav>
                                        <p:tav tm="100000">
                                          <p:val>
                                            <p:strVal val="#ppt_w"/>
                                          </p:val>
                                        </p:tav>
                                      </p:tavLst>
                                    </p:anim>
                                    <p:anim calcmode="lin" valueType="num">
                                      <p:cBhvr>
                                        <p:cTn id="54" dur="500" fill="hold"/>
                                        <p:tgtEl>
                                          <p:spTgt spid="35"/>
                                        </p:tgtEl>
                                        <p:attrNameLst>
                                          <p:attrName>ppt_h</p:attrName>
                                        </p:attrNameLst>
                                      </p:cBhvr>
                                      <p:tavLst>
                                        <p:tav tm="0">
                                          <p:val>
                                            <p:fltVal val="0"/>
                                          </p:val>
                                        </p:tav>
                                        <p:tav tm="100000">
                                          <p:val>
                                            <p:strVal val="#ppt_h"/>
                                          </p:val>
                                        </p:tav>
                                      </p:tavLst>
                                    </p:anim>
                                    <p:animEffect transition="in" filter="fade">
                                      <p:cBhvr>
                                        <p:cTn id="55" dur="500"/>
                                        <p:tgtEl>
                                          <p:spTgt spid="35"/>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p:cTn id="58" dur="500" fill="hold"/>
                                        <p:tgtEl>
                                          <p:spTgt spid="36"/>
                                        </p:tgtEl>
                                        <p:attrNameLst>
                                          <p:attrName>ppt_w</p:attrName>
                                        </p:attrNameLst>
                                      </p:cBhvr>
                                      <p:tavLst>
                                        <p:tav tm="0">
                                          <p:val>
                                            <p:fltVal val="0"/>
                                          </p:val>
                                        </p:tav>
                                        <p:tav tm="100000">
                                          <p:val>
                                            <p:strVal val="#ppt_w"/>
                                          </p:val>
                                        </p:tav>
                                      </p:tavLst>
                                    </p:anim>
                                    <p:anim calcmode="lin" valueType="num">
                                      <p:cBhvr>
                                        <p:cTn id="59" dur="500" fill="hold"/>
                                        <p:tgtEl>
                                          <p:spTgt spid="36"/>
                                        </p:tgtEl>
                                        <p:attrNameLst>
                                          <p:attrName>ppt_h</p:attrName>
                                        </p:attrNameLst>
                                      </p:cBhvr>
                                      <p:tavLst>
                                        <p:tav tm="0">
                                          <p:val>
                                            <p:fltVal val="0"/>
                                          </p:val>
                                        </p:tav>
                                        <p:tav tm="100000">
                                          <p:val>
                                            <p:strVal val="#ppt_h"/>
                                          </p:val>
                                        </p:tav>
                                      </p:tavLst>
                                    </p:anim>
                                    <p:animEffect transition="in" filter="fade">
                                      <p:cBhvr>
                                        <p:cTn id="60" dur="500"/>
                                        <p:tgtEl>
                                          <p:spTgt spid="36"/>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Effect transition="in" filter="fade">
                                      <p:cBhvr>
                                        <p:cTn id="70" dur="500"/>
                                        <p:tgtEl>
                                          <p:spTgt spid="30"/>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p:cTn id="73" dur="500" fill="hold"/>
                                        <p:tgtEl>
                                          <p:spTgt spid="31"/>
                                        </p:tgtEl>
                                        <p:attrNameLst>
                                          <p:attrName>ppt_w</p:attrName>
                                        </p:attrNameLst>
                                      </p:cBhvr>
                                      <p:tavLst>
                                        <p:tav tm="0">
                                          <p:val>
                                            <p:fltVal val="0"/>
                                          </p:val>
                                        </p:tav>
                                        <p:tav tm="100000">
                                          <p:val>
                                            <p:strVal val="#ppt_w"/>
                                          </p:val>
                                        </p:tav>
                                      </p:tavLst>
                                    </p:anim>
                                    <p:anim calcmode="lin" valueType="num">
                                      <p:cBhvr>
                                        <p:cTn id="74" dur="500" fill="hold"/>
                                        <p:tgtEl>
                                          <p:spTgt spid="31"/>
                                        </p:tgtEl>
                                        <p:attrNameLst>
                                          <p:attrName>ppt_h</p:attrName>
                                        </p:attrNameLst>
                                      </p:cBhvr>
                                      <p:tavLst>
                                        <p:tav tm="0">
                                          <p:val>
                                            <p:fltVal val="0"/>
                                          </p:val>
                                        </p:tav>
                                        <p:tav tm="100000">
                                          <p:val>
                                            <p:strVal val="#ppt_h"/>
                                          </p:val>
                                        </p:tav>
                                      </p:tavLst>
                                    </p:anim>
                                    <p:animEffect transition="in" filter="fade">
                                      <p:cBhvr>
                                        <p:cTn id="75" dur="500"/>
                                        <p:tgtEl>
                                          <p:spTgt spid="31"/>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 calcmode="lin" valueType="num">
                                      <p:cBhvr>
                                        <p:cTn id="78" dur="500" fill="hold"/>
                                        <p:tgtEl>
                                          <p:spTgt spid="32"/>
                                        </p:tgtEl>
                                        <p:attrNameLst>
                                          <p:attrName>ppt_w</p:attrName>
                                        </p:attrNameLst>
                                      </p:cBhvr>
                                      <p:tavLst>
                                        <p:tav tm="0">
                                          <p:val>
                                            <p:fltVal val="0"/>
                                          </p:val>
                                        </p:tav>
                                        <p:tav tm="100000">
                                          <p:val>
                                            <p:strVal val="#ppt_w"/>
                                          </p:val>
                                        </p:tav>
                                      </p:tavLst>
                                    </p:anim>
                                    <p:anim calcmode="lin" valueType="num">
                                      <p:cBhvr>
                                        <p:cTn id="79" dur="500" fill="hold"/>
                                        <p:tgtEl>
                                          <p:spTgt spid="32"/>
                                        </p:tgtEl>
                                        <p:attrNameLst>
                                          <p:attrName>ppt_h</p:attrName>
                                        </p:attrNameLst>
                                      </p:cBhvr>
                                      <p:tavLst>
                                        <p:tav tm="0">
                                          <p:val>
                                            <p:fltVal val="0"/>
                                          </p:val>
                                        </p:tav>
                                        <p:tav tm="100000">
                                          <p:val>
                                            <p:strVal val="#ppt_h"/>
                                          </p:val>
                                        </p:tav>
                                      </p:tavLst>
                                    </p:anim>
                                    <p:animEffect transition="in" filter="fade">
                                      <p:cBhvr>
                                        <p:cTn id="80" dur="500"/>
                                        <p:tgtEl>
                                          <p:spTgt spid="32"/>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p:cTn id="83" dur="500" fill="hold"/>
                                        <p:tgtEl>
                                          <p:spTgt spid="33"/>
                                        </p:tgtEl>
                                        <p:attrNameLst>
                                          <p:attrName>ppt_w</p:attrName>
                                        </p:attrNameLst>
                                      </p:cBhvr>
                                      <p:tavLst>
                                        <p:tav tm="0">
                                          <p:val>
                                            <p:fltVal val="0"/>
                                          </p:val>
                                        </p:tav>
                                        <p:tav tm="100000">
                                          <p:val>
                                            <p:strVal val="#ppt_w"/>
                                          </p:val>
                                        </p:tav>
                                      </p:tavLst>
                                    </p:anim>
                                    <p:anim calcmode="lin" valueType="num">
                                      <p:cBhvr>
                                        <p:cTn id="84" dur="500" fill="hold"/>
                                        <p:tgtEl>
                                          <p:spTgt spid="33"/>
                                        </p:tgtEl>
                                        <p:attrNameLst>
                                          <p:attrName>ppt_h</p:attrName>
                                        </p:attrNameLst>
                                      </p:cBhvr>
                                      <p:tavLst>
                                        <p:tav tm="0">
                                          <p:val>
                                            <p:fltVal val="0"/>
                                          </p:val>
                                        </p:tav>
                                        <p:tav tm="100000">
                                          <p:val>
                                            <p:strVal val="#ppt_h"/>
                                          </p:val>
                                        </p:tav>
                                      </p:tavLst>
                                    </p:anim>
                                    <p:animEffect transition="in" filter="fade">
                                      <p:cBhvr>
                                        <p:cTn id="85" dur="500"/>
                                        <p:tgtEl>
                                          <p:spTgt spid="33"/>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 calcmode="lin" valueType="num">
                                      <p:cBhvr>
                                        <p:cTn id="88" dur="500" fill="hold"/>
                                        <p:tgtEl>
                                          <p:spTgt spid="26"/>
                                        </p:tgtEl>
                                        <p:attrNameLst>
                                          <p:attrName>ppt_w</p:attrName>
                                        </p:attrNameLst>
                                      </p:cBhvr>
                                      <p:tavLst>
                                        <p:tav tm="0">
                                          <p:val>
                                            <p:fltVal val="0"/>
                                          </p:val>
                                        </p:tav>
                                        <p:tav tm="100000">
                                          <p:val>
                                            <p:strVal val="#ppt_w"/>
                                          </p:val>
                                        </p:tav>
                                      </p:tavLst>
                                    </p:anim>
                                    <p:anim calcmode="lin" valueType="num">
                                      <p:cBhvr>
                                        <p:cTn id="89" dur="500" fill="hold"/>
                                        <p:tgtEl>
                                          <p:spTgt spid="26"/>
                                        </p:tgtEl>
                                        <p:attrNameLst>
                                          <p:attrName>ppt_h</p:attrName>
                                        </p:attrNameLst>
                                      </p:cBhvr>
                                      <p:tavLst>
                                        <p:tav tm="0">
                                          <p:val>
                                            <p:fltVal val="0"/>
                                          </p:val>
                                        </p:tav>
                                        <p:tav tm="100000">
                                          <p:val>
                                            <p:strVal val="#ppt_h"/>
                                          </p:val>
                                        </p:tav>
                                      </p:tavLst>
                                    </p:anim>
                                    <p:animEffect transition="in" filter="fade">
                                      <p:cBhvr>
                                        <p:cTn id="90" dur="500"/>
                                        <p:tgtEl>
                                          <p:spTgt spid="26"/>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500" fill="hold"/>
                                        <p:tgtEl>
                                          <p:spTgt spid="27"/>
                                        </p:tgtEl>
                                        <p:attrNameLst>
                                          <p:attrName>ppt_w</p:attrName>
                                        </p:attrNameLst>
                                      </p:cBhvr>
                                      <p:tavLst>
                                        <p:tav tm="0">
                                          <p:val>
                                            <p:fltVal val="0"/>
                                          </p:val>
                                        </p:tav>
                                        <p:tav tm="100000">
                                          <p:val>
                                            <p:strVal val="#ppt_w"/>
                                          </p:val>
                                        </p:tav>
                                      </p:tavLst>
                                    </p:anim>
                                    <p:anim calcmode="lin" valueType="num">
                                      <p:cBhvr>
                                        <p:cTn id="94" dur="500" fill="hold"/>
                                        <p:tgtEl>
                                          <p:spTgt spid="27"/>
                                        </p:tgtEl>
                                        <p:attrNameLst>
                                          <p:attrName>ppt_h</p:attrName>
                                        </p:attrNameLst>
                                      </p:cBhvr>
                                      <p:tavLst>
                                        <p:tav tm="0">
                                          <p:val>
                                            <p:fltVal val="0"/>
                                          </p:val>
                                        </p:tav>
                                        <p:tav tm="100000">
                                          <p:val>
                                            <p:strVal val="#ppt_h"/>
                                          </p:val>
                                        </p:tav>
                                      </p:tavLst>
                                    </p:anim>
                                    <p:animEffect transition="in" filter="fade">
                                      <p:cBhvr>
                                        <p:cTn id="95" dur="500"/>
                                        <p:tgtEl>
                                          <p:spTgt spid="27"/>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 calcmode="lin" valueType="num">
                                      <p:cBhvr>
                                        <p:cTn id="98" dur="500" fill="hold"/>
                                        <p:tgtEl>
                                          <p:spTgt spid="28"/>
                                        </p:tgtEl>
                                        <p:attrNameLst>
                                          <p:attrName>ppt_w</p:attrName>
                                        </p:attrNameLst>
                                      </p:cBhvr>
                                      <p:tavLst>
                                        <p:tav tm="0">
                                          <p:val>
                                            <p:fltVal val="0"/>
                                          </p:val>
                                        </p:tav>
                                        <p:tav tm="100000">
                                          <p:val>
                                            <p:strVal val="#ppt_w"/>
                                          </p:val>
                                        </p:tav>
                                      </p:tavLst>
                                    </p:anim>
                                    <p:anim calcmode="lin" valueType="num">
                                      <p:cBhvr>
                                        <p:cTn id="99" dur="500" fill="hold"/>
                                        <p:tgtEl>
                                          <p:spTgt spid="28"/>
                                        </p:tgtEl>
                                        <p:attrNameLst>
                                          <p:attrName>ppt_h</p:attrName>
                                        </p:attrNameLst>
                                      </p:cBhvr>
                                      <p:tavLst>
                                        <p:tav tm="0">
                                          <p:val>
                                            <p:fltVal val="0"/>
                                          </p:val>
                                        </p:tav>
                                        <p:tav tm="100000">
                                          <p:val>
                                            <p:strVal val="#ppt_h"/>
                                          </p:val>
                                        </p:tav>
                                      </p:tavLst>
                                    </p:anim>
                                    <p:animEffect transition="in" filter="fade">
                                      <p:cBhvr>
                                        <p:cTn id="100" dur="500"/>
                                        <p:tgtEl>
                                          <p:spTgt spid="28"/>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 calcmode="lin" valueType="num">
                                      <p:cBhvr>
                                        <p:cTn id="103" dur="500" fill="hold"/>
                                        <p:tgtEl>
                                          <p:spTgt spid="29"/>
                                        </p:tgtEl>
                                        <p:attrNameLst>
                                          <p:attrName>ppt_w</p:attrName>
                                        </p:attrNameLst>
                                      </p:cBhvr>
                                      <p:tavLst>
                                        <p:tav tm="0">
                                          <p:val>
                                            <p:fltVal val="0"/>
                                          </p:val>
                                        </p:tav>
                                        <p:tav tm="100000">
                                          <p:val>
                                            <p:strVal val="#ppt_w"/>
                                          </p:val>
                                        </p:tav>
                                      </p:tavLst>
                                    </p:anim>
                                    <p:anim calcmode="lin" valueType="num">
                                      <p:cBhvr>
                                        <p:cTn id="104" dur="500" fill="hold"/>
                                        <p:tgtEl>
                                          <p:spTgt spid="29"/>
                                        </p:tgtEl>
                                        <p:attrNameLst>
                                          <p:attrName>ppt_h</p:attrName>
                                        </p:attrNameLst>
                                      </p:cBhvr>
                                      <p:tavLst>
                                        <p:tav tm="0">
                                          <p:val>
                                            <p:fltVal val="0"/>
                                          </p:val>
                                        </p:tav>
                                        <p:tav tm="100000">
                                          <p:val>
                                            <p:strVal val="#ppt_h"/>
                                          </p:val>
                                        </p:tav>
                                      </p:tavLst>
                                    </p:anim>
                                    <p:animEffect transition="in" filter="fade">
                                      <p:cBhvr>
                                        <p:cTn id="105" dur="500"/>
                                        <p:tgtEl>
                                          <p:spTgt spid="29"/>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3"/>
                                        </p:tgtEl>
                                        <p:attrNameLst>
                                          <p:attrName>style.visibility</p:attrName>
                                        </p:attrNameLst>
                                      </p:cBhvr>
                                      <p:to>
                                        <p:strVal val="visible"/>
                                      </p:to>
                                    </p:set>
                                    <p:anim calcmode="lin" valueType="num">
                                      <p:cBhvr>
                                        <p:cTn id="108" dur="500" fill="hold"/>
                                        <p:tgtEl>
                                          <p:spTgt spid="3"/>
                                        </p:tgtEl>
                                        <p:attrNameLst>
                                          <p:attrName>ppt_w</p:attrName>
                                        </p:attrNameLst>
                                      </p:cBhvr>
                                      <p:tavLst>
                                        <p:tav tm="0">
                                          <p:val>
                                            <p:fltVal val="0"/>
                                          </p:val>
                                        </p:tav>
                                        <p:tav tm="100000">
                                          <p:val>
                                            <p:strVal val="#ppt_w"/>
                                          </p:val>
                                        </p:tav>
                                      </p:tavLst>
                                    </p:anim>
                                    <p:anim calcmode="lin" valueType="num">
                                      <p:cBhvr>
                                        <p:cTn id="109" dur="500" fill="hold"/>
                                        <p:tgtEl>
                                          <p:spTgt spid="3"/>
                                        </p:tgtEl>
                                        <p:attrNameLst>
                                          <p:attrName>ppt_h</p:attrName>
                                        </p:attrNameLst>
                                      </p:cBhvr>
                                      <p:tavLst>
                                        <p:tav tm="0">
                                          <p:val>
                                            <p:fltVal val="0"/>
                                          </p:val>
                                        </p:tav>
                                        <p:tav tm="100000">
                                          <p:val>
                                            <p:strVal val="#ppt_h"/>
                                          </p:val>
                                        </p:tav>
                                      </p:tavLst>
                                    </p:anim>
                                    <p:animEffect transition="in" filter="fade">
                                      <p:cBhvr>
                                        <p:cTn id="110" dur="500"/>
                                        <p:tgtEl>
                                          <p:spTgt spid="3"/>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23"/>
                                        </p:tgtEl>
                                        <p:attrNameLst>
                                          <p:attrName>style.visibility</p:attrName>
                                        </p:attrNameLst>
                                      </p:cBhvr>
                                      <p:to>
                                        <p:strVal val="visible"/>
                                      </p:to>
                                    </p:set>
                                    <p:anim calcmode="lin" valueType="num">
                                      <p:cBhvr>
                                        <p:cTn id="113" dur="500" fill="hold"/>
                                        <p:tgtEl>
                                          <p:spTgt spid="23"/>
                                        </p:tgtEl>
                                        <p:attrNameLst>
                                          <p:attrName>ppt_w</p:attrName>
                                        </p:attrNameLst>
                                      </p:cBhvr>
                                      <p:tavLst>
                                        <p:tav tm="0">
                                          <p:val>
                                            <p:fltVal val="0"/>
                                          </p:val>
                                        </p:tav>
                                        <p:tav tm="100000">
                                          <p:val>
                                            <p:strVal val="#ppt_w"/>
                                          </p:val>
                                        </p:tav>
                                      </p:tavLst>
                                    </p:anim>
                                    <p:anim calcmode="lin" valueType="num">
                                      <p:cBhvr>
                                        <p:cTn id="114" dur="500" fill="hold"/>
                                        <p:tgtEl>
                                          <p:spTgt spid="23"/>
                                        </p:tgtEl>
                                        <p:attrNameLst>
                                          <p:attrName>ppt_h</p:attrName>
                                        </p:attrNameLst>
                                      </p:cBhvr>
                                      <p:tavLst>
                                        <p:tav tm="0">
                                          <p:val>
                                            <p:fltVal val="0"/>
                                          </p:val>
                                        </p:tav>
                                        <p:tav tm="100000">
                                          <p:val>
                                            <p:strVal val="#ppt_h"/>
                                          </p:val>
                                        </p:tav>
                                      </p:tavLst>
                                    </p:anim>
                                    <p:animEffect transition="in" filter="fade">
                                      <p:cBhvr>
                                        <p:cTn id="115" dur="500"/>
                                        <p:tgtEl>
                                          <p:spTgt spid="23"/>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24"/>
                                        </p:tgtEl>
                                        <p:attrNameLst>
                                          <p:attrName>style.visibility</p:attrName>
                                        </p:attrNameLst>
                                      </p:cBhvr>
                                      <p:to>
                                        <p:strVal val="visible"/>
                                      </p:to>
                                    </p:set>
                                    <p:anim calcmode="lin" valueType="num">
                                      <p:cBhvr>
                                        <p:cTn id="118" dur="500" fill="hold"/>
                                        <p:tgtEl>
                                          <p:spTgt spid="24"/>
                                        </p:tgtEl>
                                        <p:attrNameLst>
                                          <p:attrName>ppt_w</p:attrName>
                                        </p:attrNameLst>
                                      </p:cBhvr>
                                      <p:tavLst>
                                        <p:tav tm="0">
                                          <p:val>
                                            <p:fltVal val="0"/>
                                          </p:val>
                                        </p:tav>
                                        <p:tav tm="100000">
                                          <p:val>
                                            <p:strVal val="#ppt_w"/>
                                          </p:val>
                                        </p:tav>
                                      </p:tavLst>
                                    </p:anim>
                                    <p:anim calcmode="lin" valueType="num">
                                      <p:cBhvr>
                                        <p:cTn id="119" dur="500" fill="hold"/>
                                        <p:tgtEl>
                                          <p:spTgt spid="24"/>
                                        </p:tgtEl>
                                        <p:attrNameLst>
                                          <p:attrName>ppt_h</p:attrName>
                                        </p:attrNameLst>
                                      </p:cBhvr>
                                      <p:tavLst>
                                        <p:tav tm="0">
                                          <p:val>
                                            <p:fltVal val="0"/>
                                          </p:val>
                                        </p:tav>
                                        <p:tav tm="100000">
                                          <p:val>
                                            <p:strVal val="#ppt_h"/>
                                          </p:val>
                                        </p:tav>
                                      </p:tavLst>
                                    </p:anim>
                                    <p:animEffect transition="in" filter="fade">
                                      <p:cBhvr>
                                        <p:cTn id="120" dur="500"/>
                                        <p:tgtEl>
                                          <p:spTgt spid="24"/>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25"/>
                                        </p:tgtEl>
                                        <p:attrNameLst>
                                          <p:attrName>style.visibility</p:attrName>
                                        </p:attrNameLst>
                                      </p:cBhvr>
                                      <p:to>
                                        <p:strVal val="visible"/>
                                      </p:to>
                                    </p:set>
                                    <p:anim calcmode="lin" valueType="num">
                                      <p:cBhvr>
                                        <p:cTn id="123" dur="500" fill="hold"/>
                                        <p:tgtEl>
                                          <p:spTgt spid="25"/>
                                        </p:tgtEl>
                                        <p:attrNameLst>
                                          <p:attrName>ppt_w</p:attrName>
                                        </p:attrNameLst>
                                      </p:cBhvr>
                                      <p:tavLst>
                                        <p:tav tm="0">
                                          <p:val>
                                            <p:fltVal val="0"/>
                                          </p:val>
                                        </p:tav>
                                        <p:tav tm="100000">
                                          <p:val>
                                            <p:strVal val="#ppt_w"/>
                                          </p:val>
                                        </p:tav>
                                      </p:tavLst>
                                    </p:anim>
                                    <p:anim calcmode="lin" valueType="num">
                                      <p:cBhvr>
                                        <p:cTn id="124" dur="500" fill="hold"/>
                                        <p:tgtEl>
                                          <p:spTgt spid="25"/>
                                        </p:tgtEl>
                                        <p:attrNameLst>
                                          <p:attrName>ppt_h</p:attrName>
                                        </p:attrNameLst>
                                      </p:cBhvr>
                                      <p:tavLst>
                                        <p:tav tm="0">
                                          <p:val>
                                            <p:fltVal val="0"/>
                                          </p:val>
                                        </p:tav>
                                        <p:tav tm="100000">
                                          <p:val>
                                            <p:strVal val="#ppt_h"/>
                                          </p:val>
                                        </p:tav>
                                      </p:tavLst>
                                    </p:anim>
                                    <p:animEffect transition="in" filter="fade">
                                      <p:cBhvr>
                                        <p:cTn id="125" dur="500"/>
                                        <p:tgtEl>
                                          <p:spTgt spid="25"/>
                                        </p:tgtEl>
                                      </p:cBhvr>
                                    </p:animEffect>
                                  </p:childTnLst>
                                </p:cTn>
                              </p:par>
                              <p:par>
                                <p:cTn id="126" presetID="22" presetClass="entr" presetSubtype="8" fill="hold" nodeType="withEffect">
                                  <p:stCondLst>
                                    <p:cond delay="0"/>
                                  </p:stCondLst>
                                  <p:childTnLst>
                                    <p:set>
                                      <p:cBhvr>
                                        <p:cTn id="127" dur="1" fill="hold">
                                          <p:stCondLst>
                                            <p:cond delay="0"/>
                                          </p:stCondLst>
                                        </p:cTn>
                                        <p:tgtEl>
                                          <p:spTgt spid="19"/>
                                        </p:tgtEl>
                                        <p:attrNameLst>
                                          <p:attrName>style.visibility</p:attrName>
                                        </p:attrNameLst>
                                      </p:cBhvr>
                                      <p:to>
                                        <p:strVal val="visible"/>
                                      </p:to>
                                    </p:set>
                                    <p:animEffect transition="in" filter="wipe(left)">
                                      <p:cBhvr>
                                        <p:cTn id="128" dur="500"/>
                                        <p:tgtEl>
                                          <p:spTgt spid="19"/>
                                        </p:tgtEl>
                                      </p:cBhvr>
                                    </p:animEffect>
                                  </p:childTnLst>
                                </p:cTn>
                              </p:par>
                              <p:par>
                                <p:cTn id="129" presetID="22" presetClass="entr" presetSubtype="8" fill="hold" nodeType="withEffect">
                                  <p:stCondLst>
                                    <p:cond delay="0"/>
                                  </p:stCondLst>
                                  <p:childTnLst>
                                    <p:set>
                                      <p:cBhvr>
                                        <p:cTn id="130" dur="1" fill="hold">
                                          <p:stCondLst>
                                            <p:cond delay="0"/>
                                          </p:stCondLst>
                                        </p:cTn>
                                        <p:tgtEl>
                                          <p:spTgt spid="20"/>
                                        </p:tgtEl>
                                        <p:attrNameLst>
                                          <p:attrName>style.visibility</p:attrName>
                                        </p:attrNameLst>
                                      </p:cBhvr>
                                      <p:to>
                                        <p:strVal val="visible"/>
                                      </p:to>
                                    </p:set>
                                    <p:animEffect transition="in" filter="wipe(left)">
                                      <p:cBhvr>
                                        <p:cTn id="131" dur="500"/>
                                        <p:tgtEl>
                                          <p:spTgt spid="20"/>
                                        </p:tgtEl>
                                      </p:cBhvr>
                                    </p:animEffect>
                                  </p:childTnLst>
                                </p:cTn>
                              </p:par>
                              <p:par>
                                <p:cTn id="132" presetID="22" presetClass="entr" presetSubtype="2" fill="hold" nodeType="withEffect">
                                  <p:stCondLst>
                                    <p:cond delay="0"/>
                                  </p:stCondLst>
                                  <p:childTnLst>
                                    <p:set>
                                      <p:cBhvr>
                                        <p:cTn id="133" dur="1" fill="hold">
                                          <p:stCondLst>
                                            <p:cond delay="0"/>
                                          </p:stCondLst>
                                        </p:cTn>
                                        <p:tgtEl>
                                          <p:spTgt spid="22"/>
                                        </p:tgtEl>
                                        <p:attrNameLst>
                                          <p:attrName>style.visibility</p:attrName>
                                        </p:attrNameLst>
                                      </p:cBhvr>
                                      <p:to>
                                        <p:strVal val="visible"/>
                                      </p:to>
                                    </p:set>
                                    <p:animEffect transition="in" filter="wipe(right)">
                                      <p:cBhvr>
                                        <p:cTn id="134" dur="500"/>
                                        <p:tgtEl>
                                          <p:spTgt spid="22"/>
                                        </p:tgtEl>
                                      </p:cBhvr>
                                    </p:animEffect>
                                  </p:childTnLst>
                                </p:cTn>
                              </p:par>
                              <p:par>
                                <p:cTn id="135" presetID="22" presetClass="entr" presetSubtype="2" fill="hold" nodeType="withEffect">
                                  <p:stCondLst>
                                    <p:cond delay="0"/>
                                  </p:stCondLst>
                                  <p:childTnLst>
                                    <p:set>
                                      <p:cBhvr>
                                        <p:cTn id="136" dur="1" fill="hold">
                                          <p:stCondLst>
                                            <p:cond delay="0"/>
                                          </p:stCondLst>
                                        </p:cTn>
                                        <p:tgtEl>
                                          <p:spTgt spid="21"/>
                                        </p:tgtEl>
                                        <p:attrNameLst>
                                          <p:attrName>style.visibility</p:attrName>
                                        </p:attrNameLst>
                                      </p:cBhvr>
                                      <p:to>
                                        <p:strVal val="visible"/>
                                      </p:to>
                                    </p:set>
                                    <p:animEffect transition="in" filter="wipe(right)">
                                      <p:cBhvr>
                                        <p:cTn id="1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14" grpId="0" animBg="1"/>
      <p:bldP spid="15" grpId="0" animBg="1"/>
      <p:bldP spid="16" grpId="0" animBg="1"/>
      <p:bldP spid="17" grpId="0" animBg="1"/>
      <p:bldP spid="18" grpId="0" animBg="1"/>
      <p:bldP spid="23" grpId="0"/>
      <p:bldP spid="24" grpId="0"/>
      <p:bldP spid="25" grpId="0"/>
      <p:bldP spid="26" grpId="0" animBg="1"/>
      <p:bldP spid="27" grpId="0"/>
      <p:bldP spid="28" grpId="0"/>
      <p:bldP spid="29" grpId="0"/>
      <p:bldP spid="30" grpId="0" animBg="1"/>
      <p:bldP spid="31" grpId="0"/>
      <p:bldP spid="32" grpId="0"/>
      <p:bldP spid="33" grpId="0"/>
      <p:bldP spid="34" grpId="0" animBg="1"/>
      <p:bldP spid="35" grpId="0"/>
      <p:bldP spid="36" grpId="0"/>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228F7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5" name="组合 4"/>
          <p:cNvGrpSpPr/>
          <p:nvPr/>
        </p:nvGrpSpPr>
        <p:grpSpPr>
          <a:xfrm>
            <a:off x="1145002" y="219936"/>
            <a:ext cx="1788430" cy="1788430"/>
            <a:chOff x="4240335" y="3008435"/>
            <a:chExt cx="3711332" cy="3711332"/>
          </a:xfrm>
        </p:grpSpPr>
        <p:sp>
          <p:nvSpPr>
            <p:cNvPr id="6" name="椭圆 5"/>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190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2345502" y="2051726"/>
                <a:ext cx="2116756" cy="2116756"/>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82550" h="254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sp>
        <p:nvSpPr>
          <p:cNvPr id="10" name="圆角矩形 9"/>
          <p:cNvSpPr/>
          <p:nvPr/>
        </p:nvSpPr>
        <p:spPr>
          <a:xfrm>
            <a:off x="1992024" y="1369219"/>
            <a:ext cx="94384" cy="180975"/>
          </a:xfrm>
          <a:prstGeom prst="roundRect">
            <a:avLst>
              <a:gd name="adj" fmla="val 50000"/>
            </a:avLst>
          </a:prstGeom>
          <a:solidFill>
            <a:srgbClr val="01B3C5"/>
          </a:solidFill>
          <a:ln w="12700" cap="flat" cmpd="sng" algn="ctr">
            <a:gradFill flip="none" rotWithShape="1">
              <a:gsLst>
                <a:gs pos="0">
                  <a:srgbClr val="FFFFFF">
                    <a:lumMod val="85000"/>
                  </a:srgbClr>
                </a:gs>
                <a:gs pos="100000">
                  <a:srgbClr val="FFFFFF"/>
                </a:gs>
              </a:gsLst>
              <a:lin ang="2700000" scaled="1"/>
              <a:tileRect/>
            </a:gradFill>
            <a:prstDash val="solid"/>
          </a:ln>
          <a:effectLst>
            <a:innerShdw blurRad="63500" dist="38100" dir="13500000">
              <a:srgbClr val="01B3C5">
                <a:lumMod val="50000"/>
                <a:alpha val="50000"/>
              </a:srgbClr>
            </a:innerShdw>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11" name="圆角矩形 10"/>
          <p:cNvSpPr/>
          <p:nvPr/>
        </p:nvSpPr>
        <p:spPr>
          <a:xfrm>
            <a:off x="2990610" y="1707654"/>
            <a:ext cx="3197883" cy="32168"/>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pic>
        <p:nvPicPr>
          <p:cNvPr id="21" name="图片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0736" y="570907"/>
            <a:ext cx="1264994" cy="1062748"/>
          </a:xfrm>
          <a:prstGeom prst="rect">
            <a:avLst/>
          </a:prstGeom>
        </p:spPr>
      </p:pic>
      <p:sp>
        <p:nvSpPr>
          <p:cNvPr id="22" name="TextBox 21"/>
          <p:cNvSpPr txBox="1"/>
          <p:nvPr/>
        </p:nvSpPr>
        <p:spPr>
          <a:xfrm>
            <a:off x="4139952" y="1019563"/>
            <a:ext cx="2088232" cy="646331"/>
          </a:xfrm>
          <a:prstGeom prst="rect">
            <a:avLst/>
          </a:prstGeom>
          <a:effectLst/>
        </p:spPr>
        <p:txBody>
          <a:bodyPr wrap="square">
            <a:spAutoFit/>
          </a:bodyPr>
          <a:lstStyle>
            <a:defPPr>
              <a:defRPr lang="zh-CN"/>
            </a:defPPr>
            <a:lvl1pPr algn="just" fontAlgn="auto">
              <a:spcBef>
                <a:spcPts val="0"/>
              </a:spcBef>
              <a:spcAft>
                <a:spcPts val="0"/>
              </a:spcAft>
              <a:defRPr sz="2400" b="0">
                <a:solidFill>
                  <a:schemeClr val="tx2">
                    <a:alpha val="91000"/>
                  </a:schemeClr>
                </a:solidFill>
                <a:latin typeface="Impact" panose="020B0806030902050204" pitchFamily="34" charset="0"/>
                <a:ea typeface="微软雅黑" panose="020B0503020204020204" pitchFamily="34" charset="-122"/>
                <a:cs typeface="方正豪体简体" panose="03000509000000000000" pitchFamily="65"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schemeClr val="tx1">
                    <a:lumMod val="75000"/>
                    <a:lumOff val="25000"/>
                  </a:schemeClr>
                </a:solidFill>
                <a:effectLst/>
                <a:uLnTx/>
                <a:uFillTx/>
                <a:latin typeface="Impact" panose="020B0806030902050204" pitchFamily="34" charset="0"/>
                <a:ea typeface="微软雅黑" panose="020B0503020204020204" pitchFamily="34" charset="-122"/>
              </a:rPr>
              <a:t>CONTENTS</a:t>
            </a:r>
            <a:endParaRPr kumimoji="0" lang="en-US" altLang="zh-CN" sz="3600" b="0" i="0" u="none" strike="noStrike" kern="0" cap="none" spc="0" normalizeH="0" baseline="0" noProof="0" dirty="0">
              <a:ln>
                <a:noFill/>
              </a:ln>
              <a:solidFill>
                <a:schemeClr val="tx1">
                  <a:lumMod val="75000"/>
                  <a:lumOff val="25000"/>
                </a:schemeClr>
              </a:solidFill>
              <a:effectLst/>
              <a:uLnTx/>
              <a:uFillTx/>
              <a:latin typeface="Impact" panose="020B0806030902050204" pitchFamily="34" charset="0"/>
              <a:ea typeface="微软雅黑" panose="020B0503020204020204" pitchFamily="34" charset="-122"/>
            </a:endParaRPr>
          </a:p>
        </p:txBody>
      </p:sp>
      <p:sp>
        <p:nvSpPr>
          <p:cNvPr id="23" name="矩形 22"/>
          <p:cNvSpPr/>
          <p:nvPr/>
        </p:nvSpPr>
        <p:spPr>
          <a:xfrm>
            <a:off x="2937253" y="988786"/>
            <a:ext cx="1584177" cy="707886"/>
          </a:xfrm>
          <a:prstGeom prst="rect">
            <a:avLst/>
          </a:prstGeom>
          <a:effec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smtClean="0">
                <a:ln>
                  <a:noFill/>
                </a:ln>
                <a:solidFill>
                  <a:srgbClr val="228F7A"/>
                </a:solidFill>
                <a:effectLst/>
                <a:uLnTx/>
                <a:uFillTx/>
                <a:latin typeface="微软雅黑" panose="020B0503020204020204" pitchFamily="34" charset="-122"/>
                <a:ea typeface="微软雅黑" panose="020B0503020204020204" pitchFamily="34" charset="-122"/>
              </a:rPr>
              <a:t>目录</a:t>
            </a:r>
            <a:endParaRPr kumimoji="0" lang="en-US" altLang="zh-CN" sz="4000" b="1" i="0" u="none" strike="noStrike" kern="0" cap="none" spc="0" normalizeH="0" baseline="0" noProof="0" dirty="0">
              <a:ln>
                <a:noFill/>
              </a:ln>
              <a:solidFill>
                <a:srgbClr val="228F7A"/>
              </a:solidFill>
              <a:effectLst/>
              <a:uLnTx/>
              <a:uFillTx/>
              <a:latin typeface="微软雅黑" panose="020B0503020204020204" pitchFamily="34" charset="-122"/>
              <a:ea typeface="微软雅黑" panose="020B0503020204020204" pitchFamily="34" charset="-122"/>
            </a:endParaRPr>
          </a:p>
        </p:txBody>
      </p:sp>
      <p:sp>
        <p:nvSpPr>
          <p:cNvPr id="24" name="标题层"/>
          <p:cNvSpPr txBox="1"/>
          <p:nvPr/>
        </p:nvSpPr>
        <p:spPr bwMode="auto">
          <a:xfrm>
            <a:off x="2976581" y="2395399"/>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01</a:t>
            </a:r>
            <a:endParaRPr kumimoji="0" lang="zh-CN" altLang="en-US" sz="28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cxnSp>
        <p:nvCxnSpPr>
          <p:cNvPr id="25" name="直接连接符 24"/>
          <p:cNvCxnSpPr/>
          <p:nvPr/>
        </p:nvCxnSpPr>
        <p:spPr>
          <a:xfrm>
            <a:off x="3635896" y="2448338"/>
            <a:ext cx="0" cy="417343"/>
          </a:xfrm>
          <a:prstGeom prst="line">
            <a:avLst/>
          </a:prstGeom>
          <a:noFill/>
          <a:ln w="9525" cap="flat" cmpd="sng" algn="ctr">
            <a:solidFill>
              <a:schemeClr val="tx1">
                <a:lumMod val="75000"/>
                <a:lumOff val="25000"/>
              </a:schemeClr>
            </a:solidFill>
            <a:prstDash val="solid"/>
          </a:ln>
          <a:effectLst/>
        </p:spPr>
      </p:cxnSp>
      <p:sp>
        <p:nvSpPr>
          <p:cNvPr id="26" name="标题层"/>
          <p:cNvSpPr txBox="1"/>
          <p:nvPr/>
        </p:nvSpPr>
        <p:spPr bwMode="auto">
          <a:xfrm>
            <a:off x="3704351" y="2395399"/>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添加标题</a:t>
            </a:r>
            <a:endParaRPr kumimoji="0" lang="zh-CN" altLang="en-US" sz="28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27" name="直接连接符 26"/>
          <p:cNvCxnSpPr/>
          <p:nvPr/>
        </p:nvCxnSpPr>
        <p:spPr>
          <a:xfrm>
            <a:off x="5292080" y="2657009"/>
            <a:ext cx="2147124" cy="0"/>
          </a:xfrm>
          <a:prstGeom prst="line">
            <a:avLst/>
          </a:prstGeom>
          <a:noFill/>
          <a:ln w="9525" cap="flat" cmpd="sng" algn="ctr">
            <a:solidFill>
              <a:schemeClr val="tx1">
                <a:lumMod val="75000"/>
                <a:lumOff val="25000"/>
              </a:schemeClr>
            </a:solidFill>
            <a:prstDash val="dash"/>
            <a:tailEnd type="oval"/>
          </a:ln>
          <a:effectLst/>
        </p:spPr>
      </p:cxnSp>
      <p:sp>
        <p:nvSpPr>
          <p:cNvPr id="28" name="标题层"/>
          <p:cNvSpPr txBox="1"/>
          <p:nvPr/>
        </p:nvSpPr>
        <p:spPr bwMode="auto">
          <a:xfrm>
            <a:off x="7371557" y="2487732"/>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P10</a:t>
            </a:r>
            <a:endParaRPr kumimoji="0" lang="zh-CN" altLang="en-US" sz="16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sp>
        <p:nvSpPr>
          <p:cNvPr id="29" name="标题层"/>
          <p:cNvSpPr txBox="1"/>
          <p:nvPr/>
        </p:nvSpPr>
        <p:spPr bwMode="auto">
          <a:xfrm>
            <a:off x="2976581" y="2999856"/>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02</a:t>
            </a:r>
            <a:endParaRPr kumimoji="0" lang="zh-CN" altLang="en-US" sz="28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cxnSp>
        <p:nvCxnSpPr>
          <p:cNvPr id="30" name="直接连接符 29"/>
          <p:cNvCxnSpPr/>
          <p:nvPr/>
        </p:nvCxnSpPr>
        <p:spPr>
          <a:xfrm>
            <a:off x="3635896" y="3052795"/>
            <a:ext cx="0" cy="417343"/>
          </a:xfrm>
          <a:prstGeom prst="line">
            <a:avLst/>
          </a:prstGeom>
          <a:noFill/>
          <a:ln w="9525" cap="flat" cmpd="sng" algn="ctr">
            <a:solidFill>
              <a:schemeClr val="tx1">
                <a:lumMod val="75000"/>
                <a:lumOff val="25000"/>
              </a:schemeClr>
            </a:solidFill>
            <a:prstDash val="solid"/>
          </a:ln>
          <a:effectLst/>
        </p:spPr>
      </p:cxnSp>
      <p:sp>
        <p:nvSpPr>
          <p:cNvPr id="31" name="标题层"/>
          <p:cNvSpPr txBox="1"/>
          <p:nvPr/>
        </p:nvSpPr>
        <p:spPr bwMode="auto">
          <a:xfrm>
            <a:off x="3704351" y="2999856"/>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添加标题</a:t>
            </a:r>
            <a:endParaRPr kumimoji="0" lang="zh-CN" altLang="en-US" sz="28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32" name="直接连接符 31"/>
          <p:cNvCxnSpPr/>
          <p:nvPr/>
        </p:nvCxnSpPr>
        <p:spPr>
          <a:xfrm>
            <a:off x="5292080" y="3261466"/>
            <a:ext cx="2147124" cy="0"/>
          </a:xfrm>
          <a:prstGeom prst="line">
            <a:avLst/>
          </a:prstGeom>
          <a:noFill/>
          <a:ln w="9525" cap="flat" cmpd="sng" algn="ctr">
            <a:solidFill>
              <a:schemeClr val="tx1">
                <a:lumMod val="75000"/>
                <a:lumOff val="25000"/>
              </a:schemeClr>
            </a:solidFill>
            <a:prstDash val="dash"/>
            <a:tailEnd type="oval"/>
          </a:ln>
          <a:effectLst/>
        </p:spPr>
      </p:cxnSp>
      <p:sp>
        <p:nvSpPr>
          <p:cNvPr id="33" name="标题层"/>
          <p:cNvSpPr txBox="1"/>
          <p:nvPr/>
        </p:nvSpPr>
        <p:spPr bwMode="auto">
          <a:xfrm>
            <a:off x="7371557" y="3092189"/>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P20</a:t>
            </a:r>
            <a:endParaRPr kumimoji="0" lang="zh-CN" altLang="en-US" sz="16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sp>
        <p:nvSpPr>
          <p:cNvPr id="34" name="标题层"/>
          <p:cNvSpPr txBox="1"/>
          <p:nvPr/>
        </p:nvSpPr>
        <p:spPr bwMode="auto">
          <a:xfrm>
            <a:off x="2976581" y="3604313"/>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03</a:t>
            </a:r>
            <a:endParaRPr kumimoji="0" lang="zh-CN" altLang="en-US" sz="28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cxnSp>
        <p:nvCxnSpPr>
          <p:cNvPr id="35" name="直接连接符 34"/>
          <p:cNvCxnSpPr/>
          <p:nvPr/>
        </p:nvCxnSpPr>
        <p:spPr>
          <a:xfrm>
            <a:off x="3635896" y="3657252"/>
            <a:ext cx="0" cy="417343"/>
          </a:xfrm>
          <a:prstGeom prst="line">
            <a:avLst/>
          </a:prstGeom>
          <a:noFill/>
          <a:ln w="9525" cap="flat" cmpd="sng" algn="ctr">
            <a:solidFill>
              <a:schemeClr val="tx1">
                <a:lumMod val="75000"/>
                <a:lumOff val="25000"/>
              </a:schemeClr>
            </a:solidFill>
            <a:prstDash val="solid"/>
          </a:ln>
          <a:effectLst/>
        </p:spPr>
      </p:cxnSp>
      <p:sp>
        <p:nvSpPr>
          <p:cNvPr id="36" name="标题层"/>
          <p:cNvSpPr txBox="1"/>
          <p:nvPr/>
        </p:nvSpPr>
        <p:spPr bwMode="auto">
          <a:xfrm>
            <a:off x="3704351" y="3604313"/>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添加标题</a:t>
            </a:r>
            <a:endParaRPr kumimoji="0" lang="zh-CN" altLang="en-US" sz="28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37" name="直接连接符 36"/>
          <p:cNvCxnSpPr/>
          <p:nvPr/>
        </p:nvCxnSpPr>
        <p:spPr>
          <a:xfrm>
            <a:off x="5292080" y="3865923"/>
            <a:ext cx="2147124" cy="0"/>
          </a:xfrm>
          <a:prstGeom prst="line">
            <a:avLst/>
          </a:prstGeom>
          <a:noFill/>
          <a:ln w="9525" cap="flat" cmpd="sng" algn="ctr">
            <a:solidFill>
              <a:schemeClr val="tx1">
                <a:lumMod val="75000"/>
                <a:lumOff val="25000"/>
              </a:schemeClr>
            </a:solidFill>
            <a:prstDash val="dash"/>
            <a:tailEnd type="oval"/>
          </a:ln>
          <a:effectLst/>
        </p:spPr>
      </p:cxnSp>
      <p:sp>
        <p:nvSpPr>
          <p:cNvPr id="38" name="标题层"/>
          <p:cNvSpPr txBox="1"/>
          <p:nvPr/>
        </p:nvSpPr>
        <p:spPr bwMode="auto">
          <a:xfrm>
            <a:off x="7371557" y="3696646"/>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P30</a:t>
            </a:r>
            <a:endParaRPr kumimoji="0" lang="zh-CN" altLang="en-US" sz="16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sp>
        <p:nvSpPr>
          <p:cNvPr id="39" name="标题层"/>
          <p:cNvSpPr txBox="1"/>
          <p:nvPr/>
        </p:nvSpPr>
        <p:spPr bwMode="auto">
          <a:xfrm>
            <a:off x="2976581" y="4208770"/>
            <a:ext cx="599460" cy="523220"/>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04</a:t>
            </a:r>
            <a:endParaRPr kumimoji="0" lang="zh-CN" altLang="en-US" sz="28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cxnSp>
        <p:nvCxnSpPr>
          <p:cNvPr id="40" name="直接连接符 39"/>
          <p:cNvCxnSpPr/>
          <p:nvPr/>
        </p:nvCxnSpPr>
        <p:spPr>
          <a:xfrm>
            <a:off x="3635896" y="4261709"/>
            <a:ext cx="0" cy="417343"/>
          </a:xfrm>
          <a:prstGeom prst="line">
            <a:avLst/>
          </a:prstGeom>
          <a:noFill/>
          <a:ln w="9525" cap="flat" cmpd="sng" algn="ctr">
            <a:solidFill>
              <a:schemeClr val="tx1">
                <a:lumMod val="75000"/>
                <a:lumOff val="25000"/>
              </a:schemeClr>
            </a:solidFill>
            <a:prstDash val="solid"/>
          </a:ln>
          <a:effectLst/>
        </p:spPr>
      </p:cxnSp>
      <p:sp>
        <p:nvSpPr>
          <p:cNvPr id="41" name="标题层"/>
          <p:cNvSpPr txBox="1"/>
          <p:nvPr/>
        </p:nvSpPr>
        <p:spPr bwMode="auto">
          <a:xfrm>
            <a:off x="3704351" y="4208770"/>
            <a:ext cx="2520189" cy="523220"/>
          </a:xfrm>
          <a:prstGeom prst="rect">
            <a:avLst/>
          </a:prstGeom>
          <a:noFill/>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添加标题</a:t>
            </a:r>
            <a:endParaRPr kumimoji="0" lang="zh-CN" altLang="en-US" sz="28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42" name="直接连接符 41"/>
          <p:cNvCxnSpPr/>
          <p:nvPr/>
        </p:nvCxnSpPr>
        <p:spPr>
          <a:xfrm>
            <a:off x="5292080" y="4470380"/>
            <a:ext cx="2147124" cy="0"/>
          </a:xfrm>
          <a:prstGeom prst="line">
            <a:avLst/>
          </a:prstGeom>
          <a:noFill/>
          <a:ln w="9525" cap="flat" cmpd="sng" algn="ctr">
            <a:solidFill>
              <a:schemeClr val="tx1">
                <a:lumMod val="75000"/>
                <a:lumOff val="25000"/>
              </a:schemeClr>
            </a:solidFill>
            <a:prstDash val="dash"/>
            <a:tailEnd type="oval"/>
          </a:ln>
          <a:effectLst/>
        </p:spPr>
      </p:cxnSp>
      <p:sp>
        <p:nvSpPr>
          <p:cNvPr id="43" name="标题层"/>
          <p:cNvSpPr txBox="1"/>
          <p:nvPr/>
        </p:nvSpPr>
        <p:spPr bwMode="auto">
          <a:xfrm>
            <a:off x="7371557" y="4301103"/>
            <a:ext cx="656827" cy="338554"/>
          </a:xfrm>
          <a:prstGeom prst="rect">
            <a:avLst/>
          </a:prstGeom>
          <a:noFill/>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rPr>
              <a:t>P40</a:t>
            </a:r>
            <a:endParaRPr kumimoji="0" lang="zh-CN" altLang="en-US" sz="1600" b="0" i="0" u="none" strike="noStrike" kern="0" cap="none" spc="0" normalizeH="0" baseline="0" noProof="0" dirty="0">
              <a:ln>
                <a:noFill/>
              </a:ln>
              <a:solidFill>
                <a:schemeClr val="tx1">
                  <a:lumMod val="85000"/>
                  <a:lumOff val="15000"/>
                </a:schemeClr>
              </a:solidFill>
              <a:effectLst/>
              <a:uLnTx/>
              <a:uFillTx/>
              <a:latin typeface="Impact"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2798533347"/>
      </p:ext>
    </p:extLst>
  </p:cSld>
  <p:clrMapOvr>
    <a:masterClrMapping/>
  </p:clrMapOvr>
  <mc:AlternateContent xmlns:mc="http://schemas.openxmlformats.org/markup-compatibility/2006">
    <mc:Choice xmlns:p14="http://schemas.microsoft.com/office/powerpoint/2010/main" Requires="p14">
      <p:transition spd="slow" p14:dur="2000">
        <p:push dir="r"/>
      </p:transition>
    </mc:Choice>
    <mc:Fallback>
      <p:transition spd="slow">
        <p:push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80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anim calcmode="lin" valueType="num">
                                      <p:cBhvr>
                                        <p:cTn id="16" dur="500" fill="hold"/>
                                        <p:tgtEl>
                                          <p:spTgt spid="22"/>
                                        </p:tgtEl>
                                        <p:attrNameLst>
                                          <p:attrName>ppt_x</p:attrName>
                                        </p:attrNameLst>
                                      </p:cBhvr>
                                      <p:tavLst>
                                        <p:tav tm="0">
                                          <p:val>
                                            <p:strVal val="#ppt_x"/>
                                          </p:val>
                                        </p:tav>
                                        <p:tav tm="100000">
                                          <p:val>
                                            <p:strVal val="#ppt_x"/>
                                          </p:val>
                                        </p:tav>
                                      </p:tavLst>
                                    </p:anim>
                                    <p:anim calcmode="lin" valueType="num">
                                      <p:cBhvr>
                                        <p:cTn id="17" dur="500" fill="hold"/>
                                        <p:tgtEl>
                                          <p:spTgt spid="22"/>
                                        </p:tgtEl>
                                        <p:attrNameLst>
                                          <p:attrName>ppt_y</p:attrName>
                                        </p:attrNameLst>
                                      </p:cBhvr>
                                      <p:tavLst>
                                        <p:tav tm="0">
                                          <p:val>
                                            <p:strVal val="#ppt_y-.1"/>
                                          </p:val>
                                        </p:tav>
                                        <p:tav tm="100000">
                                          <p:val>
                                            <p:strVal val="#ppt_y"/>
                                          </p:val>
                                        </p:tav>
                                      </p:tavLst>
                                    </p:anim>
                                  </p:childTnLst>
                                </p:cTn>
                              </p:par>
                            </p:childTnLst>
                          </p:cTn>
                        </p:par>
                        <p:par>
                          <p:cTn id="18" fill="hold">
                            <p:stCondLst>
                              <p:cond delay="1800"/>
                            </p:stCondLst>
                            <p:childTnLst>
                              <p:par>
                                <p:cTn id="19" presetID="47"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600"/>
                                        <p:tgtEl>
                                          <p:spTgt spid="25"/>
                                        </p:tgtEl>
                                      </p:cBhvr>
                                    </p:animEffect>
                                    <p:anim calcmode="lin" valueType="num">
                                      <p:cBhvr>
                                        <p:cTn id="22" dur="600" fill="hold"/>
                                        <p:tgtEl>
                                          <p:spTgt spid="25"/>
                                        </p:tgtEl>
                                        <p:attrNameLst>
                                          <p:attrName>ppt_x</p:attrName>
                                        </p:attrNameLst>
                                      </p:cBhvr>
                                      <p:tavLst>
                                        <p:tav tm="0">
                                          <p:val>
                                            <p:strVal val="#ppt_x"/>
                                          </p:val>
                                        </p:tav>
                                        <p:tav tm="100000">
                                          <p:val>
                                            <p:strVal val="#ppt_x"/>
                                          </p:val>
                                        </p:tav>
                                      </p:tavLst>
                                    </p:anim>
                                    <p:anim calcmode="lin" valueType="num">
                                      <p:cBhvr>
                                        <p:cTn id="23" dur="600" fill="hold"/>
                                        <p:tgtEl>
                                          <p:spTgt spid="25"/>
                                        </p:tgtEl>
                                        <p:attrNameLst>
                                          <p:attrName>ppt_y</p:attrName>
                                        </p:attrNameLst>
                                      </p:cBhvr>
                                      <p:tavLst>
                                        <p:tav tm="0">
                                          <p:val>
                                            <p:strVal val="#ppt_y-.1"/>
                                          </p:val>
                                        </p:tav>
                                        <p:tav tm="100000">
                                          <p:val>
                                            <p:strVal val="#ppt_y"/>
                                          </p:val>
                                        </p:tav>
                                      </p:tavLst>
                                    </p:anim>
                                  </p:childTnLst>
                                </p:cTn>
                              </p:par>
                            </p:childTnLst>
                          </p:cTn>
                        </p:par>
                        <p:par>
                          <p:cTn id="24" fill="hold">
                            <p:stCondLst>
                              <p:cond delay="2400"/>
                            </p:stCondLst>
                            <p:childTnLst>
                              <p:par>
                                <p:cTn id="25" presetID="2" presetClass="entr" presetSubtype="8" decel="52500"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400" fill="hold"/>
                                        <p:tgtEl>
                                          <p:spTgt spid="24"/>
                                        </p:tgtEl>
                                        <p:attrNameLst>
                                          <p:attrName>ppt_x</p:attrName>
                                        </p:attrNameLst>
                                      </p:cBhvr>
                                      <p:tavLst>
                                        <p:tav tm="0">
                                          <p:val>
                                            <p:strVal val="0-#ppt_w/2"/>
                                          </p:val>
                                        </p:tav>
                                        <p:tav tm="100000">
                                          <p:val>
                                            <p:strVal val="#ppt_x"/>
                                          </p:val>
                                        </p:tav>
                                      </p:tavLst>
                                    </p:anim>
                                    <p:anim calcmode="lin" valueType="num">
                                      <p:cBhvr additive="base">
                                        <p:cTn id="28" dur="4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decel="5250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400" fill="hold"/>
                                        <p:tgtEl>
                                          <p:spTgt spid="26"/>
                                        </p:tgtEl>
                                        <p:attrNameLst>
                                          <p:attrName>ppt_x</p:attrName>
                                        </p:attrNameLst>
                                      </p:cBhvr>
                                      <p:tavLst>
                                        <p:tav tm="0">
                                          <p:val>
                                            <p:strVal val="1+#ppt_w/2"/>
                                          </p:val>
                                        </p:tav>
                                        <p:tav tm="100000">
                                          <p:val>
                                            <p:strVal val="#ppt_x"/>
                                          </p:val>
                                        </p:tav>
                                      </p:tavLst>
                                    </p:anim>
                                    <p:anim calcmode="lin" valueType="num">
                                      <p:cBhvr additive="base">
                                        <p:cTn id="32" dur="400" fill="hold"/>
                                        <p:tgtEl>
                                          <p:spTgt spid="26"/>
                                        </p:tgtEl>
                                        <p:attrNameLst>
                                          <p:attrName>ppt_y</p:attrName>
                                        </p:attrNameLst>
                                      </p:cBhvr>
                                      <p:tavLst>
                                        <p:tav tm="0">
                                          <p:val>
                                            <p:strVal val="#ppt_y"/>
                                          </p:val>
                                        </p:tav>
                                        <p:tav tm="100000">
                                          <p:val>
                                            <p:strVal val="#ppt_y"/>
                                          </p:val>
                                        </p:tav>
                                      </p:tavLst>
                                    </p:anim>
                                  </p:childTnLst>
                                </p:cTn>
                              </p:par>
                            </p:childTnLst>
                          </p:cTn>
                        </p:par>
                        <p:par>
                          <p:cTn id="33" fill="hold">
                            <p:stCondLst>
                              <p:cond delay="2800"/>
                            </p:stCondLst>
                            <p:childTnLst>
                              <p:par>
                                <p:cTn id="34" presetID="22" presetClass="entr" presetSubtype="8" fill="hold"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left)">
                                      <p:cBhvr>
                                        <p:cTn id="36" dur="500"/>
                                        <p:tgtEl>
                                          <p:spTgt spid="27"/>
                                        </p:tgtEl>
                                      </p:cBhvr>
                                    </p:animEffect>
                                  </p:childTnLst>
                                </p:cTn>
                              </p:par>
                            </p:childTnLst>
                          </p:cTn>
                        </p:par>
                        <p:par>
                          <p:cTn id="37" fill="hold">
                            <p:stCondLst>
                              <p:cond delay="3300"/>
                            </p:stCondLst>
                            <p:childTnLst>
                              <p:par>
                                <p:cTn id="38" presetID="12" presetClass="entr" presetSubtype="4"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400"/>
                                        <p:tgtEl>
                                          <p:spTgt spid="28"/>
                                        </p:tgtEl>
                                        <p:attrNameLst>
                                          <p:attrName>ppt_y</p:attrName>
                                        </p:attrNameLst>
                                      </p:cBhvr>
                                      <p:tavLst>
                                        <p:tav tm="0">
                                          <p:val>
                                            <p:strVal val="#ppt_y+#ppt_h*1.125000"/>
                                          </p:val>
                                        </p:tav>
                                        <p:tav tm="100000">
                                          <p:val>
                                            <p:strVal val="#ppt_y"/>
                                          </p:val>
                                        </p:tav>
                                      </p:tavLst>
                                    </p:anim>
                                    <p:animEffect transition="in" filter="wipe(up)">
                                      <p:cBhvr>
                                        <p:cTn id="41" dur="400"/>
                                        <p:tgtEl>
                                          <p:spTgt spid="28"/>
                                        </p:tgtEl>
                                      </p:cBhvr>
                                    </p:animEffect>
                                  </p:childTnLst>
                                </p:cTn>
                              </p:par>
                            </p:childTnLst>
                          </p:cTn>
                        </p:par>
                        <p:par>
                          <p:cTn id="42" fill="hold">
                            <p:stCondLst>
                              <p:cond delay="3700"/>
                            </p:stCondLst>
                            <p:childTnLst>
                              <p:par>
                                <p:cTn id="43" presetID="47" presetClass="entr" presetSubtype="0"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600"/>
                                        <p:tgtEl>
                                          <p:spTgt spid="30"/>
                                        </p:tgtEl>
                                      </p:cBhvr>
                                    </p:animEffect>
                                    <p:anim calcmode="lin" valueType="num">
                                      <p:cBhvr>
                                        <p:cTn id="46" dur="600" fill="hold"/>
                                        <p:tgtEl>
                                          <p:spTgt spid="30"/>
                                        </p:tgtEl>
                                        <p:attrNameLst>
                                          <p:attrName>ppt_x</p:attrName>
                                        </p:attrNameLst>
                                      </p:cBhvr>
                                      <p:tavLst>
                                        <p:tav tm="0">
                                          <p:val>
                                            <p:strVal val="#ppt_x"/>
                                          </p:val>
                                        </p:tav>
                                        <p:tav tm="100000">
                                          <p:val>
                                            <p:strVal val="#ppt_x"/>
                                          </p:val>
                                        </p:tav>
                                      </p:tavLst>
                                    </p:anim>
                                    <p:anim calcmode="lin" valueType="num">
                                      <p:cBhvr>
                                        <p:cTn id="47" dur="600" fill="hold"/>
                                        <p:tgtEl>
                                          <p:spTgt spid="30"/>
                                        </p:tgtEl>
                                        <p:attrNameLst>
                                          <p:attrName>ppt_y</p:attrName>
                                        </p:attrNameLst>
                                      </p:cBhvr>
                                      <p:tavLst>
                                        <p:tav tm="0">
                                          <p:val>
                                            <p:strVal val="#ppt_y-.1"/>
                                          </p:val>
                                        </p:tav>
                                        <p:tav tm="100000">
                                          <p:val>
                                            <p:strVal val="#ppt_y"/>
                                          </p:val>
                                        </p:tav>
                                      </p:tavLst>
                                    </p:anim>
                                  </p:childTnLst>
                                </p:cTn>
                              </p:par>
                            </p:childTnLst>
                          </p:cTn>
                        </p:par>
                        <p:par>
                          <p:cTn id="48" fill="hold">
                            <p:stCondLst>
                              <p:cond delay="4300"/>
                            </p:stCondLst>
                            <p:childTnLst>
                              <p:par>
                                <p:cTn id="49" presetID="2" presetClass="entr" presetSubtype="8" decel="5250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400" fill="hold"/>
                                        <p:tgtEl>
                                          <p:spTgt spid="29"/>
                                        </p:tgtEl>
                                        <p:attrNameLst>
                                          <p:attrName>ppt_x</p:attrName>
                                        </p:attrNameLst>
                                      </p:cBhvr>
                                      <p:tavLst>
                                        <p:tav tm="0">
                                          <p:val>
                                            <p:strVal val="0-#ppt_w/2"/>
                                          </p:val>
                                        </p:tav>
                                        <p:tav tm="100000">
                                          <p:val>
                                            <p:strVal val="#ppt_x"/>
                                          </p:val>
                                        </p:tav>
                                      </p:tavLst>
                                    </p:anim>
                                    <p:anim calcmode="lin" valueType="num">
                                      <p:cBhvr additive="base">
                                        <p:cTn id="52" dur="400" fill="hold"/>
                                        <p:tgtEl>
                                          <p:spTgt spid="29"/>
                                        </p:tgtEl>
                                        <p:attrNameLst>
                                          <p:attrName>ppt_y</p:attrName>
                                        </p:attrNameLst>
                                      </p:cBhvr>
                                      <p:tavLst>
                                        <p:tav tm="0">
                                          <p:val>
                                            <p:strVal val="#ppt_y"/>
                                          </p:val>
                                        </p:tav>
                                        <p:tav tm="100000">
                                          <p:val>
                                            <p:strVal val="#ppt_y"/>
                                          </p:val>
                                        </p:tav>
                                      </p:tavLst>
                                    </p:anim>
                                  </p:childTnLst>
                                </p:cTn>
                              </p:par>
                              <p:par>
                                <p:cTn id="53" presetID="2" presetClass="entr" presetSubtype="2" decel="5250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400" fill="hold"/>
                                        <p:tgtEl>
                                          <p:spTgt spid="31"/>
                                        </p:tgtEl>
                                        <p:attrNameLst>
                                          <p:attrName>ppt_x</p:attrName>
                                        </p:attrNameLst>
                                      </p:cBhvr>
                                      <p:tavLst>
                                        <p:tav tm="0">
                                          <p:val>
                                            <p:strVal val="1+#ppt_w/2"/>
                                          </p:val>
                                        </p:tav>
                                        <p:tav tm="100000">
                                          <p:val>
                                            <p:strVal val="#ppt_x"/>
                                          </p:val>
                                        </p:tav>
                                      </p:tavLst>
                                    </p:anim>
                                    <p:anim calcmode="lin" valueType="num">
                                      <p:cBhvr additive="base">
                                        <p:cTn id="56" dur="400" fill="hold"/>
                                        <p:tgtEl>
                                          <p:spTgt spid="31"/>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8" fill="hold"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childTnLst>
                          </p:cTn>
                        </p:par>
                        <p:par>
                          <p:cTn id="61" fill="hold">
                            <p:stCondLst>
                              <p:cond delay="5200"/>
                            </p:stCondLst>
                            <p:childTnLst>
                              <p:par>
                                <p:cTn id="62" presetID="12" presetClass="entr" presetSubtype="4"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400"/>
                                        <p:tgtEl>
                                          <p:spTgt spid="33"/>
                                        </p:tgtEl>
                                        <p:attrNameLst>
                                          <p:attrName>ppt_y</p:attrName>
                                        </p:attrNameLst>
                                      </p:cBhvr>
                                      <p:tavLst>
                                        <p:tav tm="0">
                                          <p:val>
                                            <p:strVal val="#ppt_y+#ppt_h*1.125000"/>
                                          </p:val>
                                        </p:tav>
                                        <p:tav tm="100000">
                                          <p:val>
                                            <p:strVal val="#ppt_y"/>
                                          </p:val>
                                        </p:tav>
                                      </p:tavLst>
                                    </p:anim>
                                    <p:animEffect transition="in" filter="wipe(up)">
                                      <p:cBhvr>
                                        <p:cTn id="65" dur="400"/>
                                        <p:tgtEl>
                                          <p:spTgt spid="33"/>
                                        </p:tgtEl>
                                      </p:cBhvr>
                                    </p:animEffect>
                                  </p:childTnLst>
                                </p:cTn>
                              </p:par>
                            </p:childTnLst>
                          </p:cTn>
                        </p:par>
                        <p:par>
                          <p:cTn id="66" fill="hold">
                            <p:stCondLst>
                              <p:cond delay="5600"/>
                            </p:stCondLst>
                            <p:childTnLst>
                              <p:par>
                                <p:cTn id="67" presetID="47" presetClass="entr" presetSubtype="0" fill="hold"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600"/>
                                        <p:tgtEl>
                                          <p:spTgt spid="35"/>
                                        </p:tgtEl>
                                      </p:cBhvr>
                                    </p:animEffect>
                                    <p:anim calcmode="lin" valueType="num">
                                      <p:cBhvr>
                                        <p:cTn id="70" dur="600" fill="hold"/>
                                        <p:tgtEl>
                                          <p:spTgt spid="35"/>
                                        </p:tgtEl>
                                        <p:attrNameLst>
                                          <p:attrName>ppt_x</p:attrName>
                                        </p:attrNameLst>
                                      </p:cBhvr>
                                      <p:tavLst>
                                        <p:tav tm="0">
                                          <p:val>
                                            <p:strVal val="#ppt_x"/>
                                          </p:val>
                                        </p:tav>
                                        <p:tav tm="100000">
                                          <p:val>
                                            <p:strVal val="#ppt_x"/>
                                          </p:val>
                                        </p:tav>
                                      </p:tavLst>
                                    </p:anim>
                                    <p:anim calcmode="lin" valueType="num">
                                      <p:cBhvr>
                                        <p:cTn id="71" dur="600" fill="hold"/>
                                        <p:tgtEl>
                                          <p:spTgt spid="35"/>
                                        </p:tgtEl>
                                        <p:attrNameLst>
                                          <p:attrName>ppt_y</p:attrName>
                                        </p:attrNameLst>
                                      </p:cBhvr>
                                      <p:tavLst>
                                        <p:tav tm="0">
                                          <p:val>
                                            <p:strVal val="#ppt_y-.1"/>
                                          </p:val>
                                        </p:tav>
                                        <p:tav tm="100000">
                                          <p:val>
                                            <p:strVal val="#ppt_y"/>
                                          </p:val>
                                        </p:tav>
                                      </p:tavLst>
                                    </p:anim>
                                  </p:childTnLst>
                                </p:cTn>
                              </p:par>
                            </p:childTnLst>
                          </p:cTn>
                        </p:par>
                        <p:par>
                          <p:cTn id="72" fill="hold">
                            <p:stCondLst>
                              <p:cond delay="6200"/>
                            </p:stCondLst>
                            <p:childTnLst>
                              <p:par>
                                <p:cTn id="73" presetID="2" presetClass="entr" presetSubtype="8" decel="5250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400" fill="hold"/>
                                        <p:tgtEl>
                                          <p:spTgt spid="34"/>
                                        </p:tgtEl>
                                        <p:attrNameLst>
                                          <p:attrName>ppt_x</p:attrName>
                                        </p:attrNameLst>
                                      </p:cBhvr>
                                      <p:tavLst>
                                        <p:tav tm="0">
                                          <p:val>
                                            <p:strVal val="0-#ppt_w/2"/>
                                          </p:val>
                                        </p:tav>
                                        <p:tav tm="100000">
                                          <p:val>
                                            <p:strVal val="#ppt_x"/>
                                          </p:val>
                                        </p:tav>
                                      </p:tavLst>
                                    </p:anim>
                                    <p:anim calcmode="lin" valueType="num">
                                      <p:cBhvr additive="base">
                                        <p:cTn id="76" dur="400" fill="hold"/>
                                        <p:tgtEl>
                                          <p:spTgt spid="34"/>
                                        </p:tgtEl>
                                        <p:attrNameLst>
                                          <p:attrName>ppt_y</p:attrName>
                                        </p:attrNameLst>
                                      </p:cBhvr>
                                      <p:tavLst>
                                        <p:tav tm="0">
                                          <p:val>
                                            <p:strVal val="#ppt_y"/>
                                          </p:val>
                                        </p:tav>
                                        <p:tav tm="100000">
                                          <p:val>
                                            <p:strVal val="#ppt_y"/>
                                          </p:val>
                                        </p:tav>
                                      </p:tavLst>
                                    </p:anim>
                                  </p:childTnLst>
                                </p:cTn>
                              </p:par>
                              <p:par>
                                <p:cTn id="77" presetID="2" presetClass="entr" presetSubtype="2" decel="5250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additive="base">
                                        <p:cTn id="79" dur="400" fill="hold"/>
                                        <p:tgtEl>
                                          <p:spTgt spid="36"/>
                                        </p:tgtEl>
                                        <p:attrNameLst>
                                          <p:attrName>ppt_x</p:attrName>
                                        </p:attrNameLst>
                                      </p:cBhvr>
                                      <p:tavLst>
                                        <p:tav tm="0">
                                          <p:val>
                                            <p:strVal val="1+#ppt_w/2"/>
                                          </p:val>
                                        </p:tav>
                                        <p:tav tm="100000">
                                          <p:val>
                                            <p:strVal val="#ppt_x"/>
                                          </p:val>
                                        </p:tav>
                                      </p:tavLst>
                                    </p:anim>
                                    <p:anim calcmode="lin" valueType="num">
                                      <p:cBhvr additive="base">
                                        <p:cTn id="80" dur="400" fill="hold"/>
                                        <p:tgtEl>
                                          <p:spTgt spid="36"/>
                                        </p:tgtEl>
                                        <p:attrNameLst>
                                          <p:attrName>ppt_y</p:attrName>
                                        </p:attrNameLst>
                                      </p:cBhvr>
                                      <p:tavLst>
                                        <p:tav tm="0">
                                          <p:val>
                                            <p:strVal val="#ppt_y"/>
                                          </p:val>
                                        </p:tav>
                                        <p:tav tm="100000">
                                          <p:val>
                                            <p:strVal val="#ppt_y"/>
                                          </p:val>
                                        </p:tav>
                                      </p:tavLst>
                                    </p:anim>
                                  </p:childTnLst>
                                </p:cTn>
                              </p:par>
                            </p:childTnLst>
                          </p:cTn>
                        </p:par>
                        <p:par>
                          <p:cTn id="81" fill="hold">
                            <p:stCondLst>
                              <p:cond delay="6600"/>
                            </p:stCondLst>
                            <p:childTnLst>
                              <p:par>
                                <p:cTn id="82" presetID="22" presetClass="entr" presetSubtype="8" fill="hold" nodeType="after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wipe(left)">
                                      <p:cBhvr>
                                        <p:cTn id="84" dur="500"/>
                                        <p:tgtEl>
                                          <p:spTgt spid="37"/>
                                        </p:tgtEl>
                                      </p:cBhvr>
                                    </p:animEffect>
                                  </p:childTnLst>
                                </p:cTn>
                              </p:par>
                            </p:childTnLst>
                          </p:cTn>
                        </p:par>
                        <p:par>
                          <p:cTn id="85" fill="hold">
                            <p:stCondLst>
                              <p:cond delay="7100"/>
                            </p:stCondLst>
                            <p:childTnLst>
                              <p:par>
                                <p:cTn id="86" presetID="12" presetClass="entr" presetSubtype="4" fill="hold" grpId="0"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additive="base">
                                        <p:cTn id="88" dur="400"/>
                                        <p:tgtEl>
                                          <p:spTgt spid="38"/>
                                        </p:tgtEl>
                                        <p:attrNameLst>
                                          <p:attrName>ppt_y</p:attrName>
                                        </p:attrNameLst>
                                      </p:cBhvr>
                                      <p:tavLst>
                                        <p:tav tm="0">
                                          <p:val>
                                            <p:strVal val="#ppt_y+#ppt_h*1.125000"/>
                                          </p:val>
                                        </p:tav>
                                        <p:tav tm="100000">
                                          <p:val>
                                            <p:strVal val="#ppt_y"/>
                                          </p:val>
                                        </p:tav>
                                      </p:tavLst>
                                    </p:anim>
                                    <p:animEffect transition="in" filter="wipe(up)">
                                      <p:cBhvr>
                                        <p:cTn id="89" dur="400"/>
                                        <p:tgtEl>
                                          <p:spTgt spid="38"/>
                                        </p:tgtEl>
                                      </p:cBhvr>
                                    </p:animEffect>
                                  </p:childTnLst>
                                </p:cTn>
                              </p:par>
                            </p:childTnLst>
                          </p:cTn>
                        </p:par>
                        <p:par>
                          <p:cTn id="90" fill="hold">
                            <p:stCondLst>
                              <p:cond delay="7500"/>
                            </p:stCondLst>
                            <p:childTnLst>
                              <p:par>
                                <p:cTn id="91" presetID="47" presetClass="entr" presetSubtype="0" fill="hold" nodeType="after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fade">
                                      <p:cBhvr>
                                        <p:cTn id="93" dur="600"/>
                                        <p:tgtEl>
                                          <p:spTgt spid="40"/>
                                        </p:tgtEl>
                                      </p:cBhvr>
                                    </p:animEffect>
                                    <p:anim calcmode="lin" valueType="num">
                                      <p:cBhvr>
                                        <p:cTn id="94" dur="600" fill="hold"/>
                                        <p:tgtEl>
                                          <p:spTgt spid="40"/>
                                        </p:tgtEl>
                                        <p:attrNameLst>
                                          <p:attrName>ppt_x</p:attrName>
                                        </p:attrNameLst>
                                      </p:cBhvr>
                                      <p:tavLst>
                                        <p:tav tm="0">
                                          <p:val>
                                            <p:strVal val="#ppt_x"/>
                                          </p:val>
                                        </p:tav>
                                        <p:tav tm="100000">
                                          <p:val>
                                            <p:strVal val="#ppt_x"/>
                                          </p:val>
                                        </p:tav>
                                      </p:tavLst>
                                    </p:anim>
                                    <p:anim calcmode="lin" valueType="num">
                                      <p:cBhvr>
                                        <p:cTn id="95" dur="600" fill="hold"/>
                                        <p:tgtEl>
                                          <p:spTgt spid="40"/>
                                        </p:tgtEl>
                                        <p:attrNameLst>
                                          <p:attrName>ppt_y</p:attrName>
                                        </p:attrNameLst>
                                      </p:cBhvr>
                                      <p:tavLst>
                                        <p:tav tm="0">
                                          <p:val>
                                            <p:strVal val="#ppt_y-.1"/>
                                          </p:val>
                                        </p:tav>
                                        <p:tav tm="100000">
                                          <p:val>
                                            <p:strVal val="#ppt_y"/>
                                          </p:val>
                                        </p:tav>
                                      </p:tavLst>
                                    </p:anim>
                                  </p:childTnLst>
                                </p:cTn>
                              </p:par>
                            </p:childTnLst>
                          </p:cTn>
                        </p:par>
                        <p:par>
                          <p:cTn id="96" fill="hold">
                            <p:stCondLst>
                              <p:cond delay="8100"/>
                            </p:stCondLst>
                            <p:childTnLst>
                              <p:par>
                                <p:cTn id="97" presetID="2" presetClass="entr" presetSubtype="8" decel="52500" fill="hold" grpId="0" nodeType="afterEffect">
                                  <p:stCondLst>
                                    <p:cond delay="0"/>
                                  </p:stCondLst>
                                  <p:childTnLst>
                                    <p:set>
                                      <p:cBhvr>
                                        <p:cTn id="98" dur="1" fill="hold">
                                          <p:stCondLst>
                                            <p:cond delay="0"/>
                                          </p:stCondLst>
                                        </p:cTn>
                                        <p:tgtEl>
                                          <p:spTgt spid="39"/>
                                        </p:tgtEl>
                                        <p:attrNameLst>
                                          <p:attrName>style.visibility</p:attrName>
                                        </p:attrNameLst>
                                      </p:cBhvr>
                                      <p:to>
                                        <p:strVal val="visible"/>
                                      </p:to>
                                    </p:set>
                                    <p:anim calcmode="lin" valueType="num">
                                      <p:cBhvr additive="base">
                                        <p:cTn id="99" dur="400" fill="hold"/>
                                        <p:tgtEl>
                                          <p:spTgt spid="39"/>
                                        </p:tgtEl>
                                        <p:attrNameLst>
                                          <p:attrName>ppt_x</p:attrName>
                                        </p:attrNameLst>
                                      </p:cBhvr>
                                      <p:tavLst>
                                        <p:tav tm="0">
                                          <p:val>
                                            <p:strVal val="0-#ppt_w/2"/>
                                          </p:val>
                                        </p:tav>
                                        <p:tav tm="100000">
                                          <p:val>
                                            <p:strVal val="#ppt_x"/>
                                          </p:val>
                                        </p:tav>
                                      </p:tavLst>
                                    </p:anim>
                                    <p:anim calcmode="lin" valueType="num">
                                      <p:cBhvr additive="base">
                                        <p:cTn id="100" dur="400" fill="hold"/>
                                        <p:tgtEl>
                                          <p:spTgt spid="39"/>
                                        </p:tgtEl>
                                        <p:attrNameLst>
                                          <p:attrName>ppt_y</p:attrName>
                                        </p:attrNameLst>
                                      </p:cBhvr>
                                      <p:tavLst>
                                        <p:tav tm="0">
                                          <p:val>
                                            <p:strVal val="#ppt_y"/>
                                          </p:val>
                                        </p:tav>
                                        <p:tav tm="100000">
                                          <p:val>
                                            <p:strVal val="#ppt_y"/>
                                          </p:val>
                                        </p:tav>
                                      </p:tavLst>
                                    </p:anim>
                                  </p:childTnLst>
                                </p:cTn>
                              </p:par>
                              <p:par>
                                <p:cTn id="101" presetID="2" presetClass="entr" presetSubtype="2" decel="52500" fill="hold" grpId="0" nodeType="withEffect">
                                  <p:stCondLst>
                                    <p:cond delay="0"/>
                                  </p:stCondLst>
                                  <p:childTnLst>
                                    <p:set>
                                      <p:cBhvr>
                                        <p:cTn id="102" dur="1" fill="hold">
                                          <p:stCondLst>
                                            <p:cond delay="0"/>
                                          </p:stCondLst>
                                        </p:cTn>
                                        <p:tgtEl>
                                          <p:spTgt spid="41"/>
                                        </p:tgtEl>
                                        <p:attrNameLst>
                                          <p:attrName>style.visibility</p:attrName>
                                        </p:attrNameLst>
                                      </p:cBhvr>
                                      <p:to>
                                        <p:strVal val="visible"/>
                                      </p:to>
                                    </p:set>
                                    <p:anim calcmode="lin" valueType="num">
                                      <p:cBhvr additive="base">
                                        <p:cTn id="103" dur="400" fill="hold"/>
                                        <p:tgtEl>
                                          <p:spTgt spid="41"/>
                                        </p:tgtEl>
                                        <p:attrNameLst>
                                          <p:attrName>ppt_x</p:attrName>
                                        </p:attrNameLst>
                                      </p:cBhvr>
                                      <p:tavLst>
                                        <p:tav tm="0">
                                          <p:val>
                                            <p:strVal val="1+#ppt_w/2"/>
                                          </p:val>
                                        </p:tav>
                                        <p:tav tm="100000">
                                          <p:val>
                                            <p:strVal val="#ppt_x"/>
                                          </p:val>
                                        </p:tav>
                                      </p:tavLst>
                                    </p:anim>
                                    <p:anim calcmode="lin" valueType="num">
                                      <p:cBhvr additive="base">
                                        <p:cTn id="104" dur="400" fill="hold"/>
                                        <p:tgtEl>
                                          <p:spTgt spid="41"/>
                                        </p:tgtEl>
                                        <p:attrNameLst>
                                          <p:attrName>ppt_y</p:attrName>
                                        </p:attrNameLst>
                                      </p:cBhvr>
                                      <p:tavLst>
                                        <p:tav tm="0">
                                          <p:val>
                                            <p:strVal val="#ppt_y"/>
                                          </p:val>
                                        </p:tav>
                                        <p:tav tm="100000">
                                          <p:val>
                                            <p:strVal val="#ppt_y"/>
                                          </p:val>
                                        </p:tav>
                                      </p:tavLst>
                                    </p:anim>
                                  </p:childTnLst>
                                </p:cTn>
                              </p:par>
                            </p:childTnLst>
                          </p:cTn>
                        </p:par>
                        <p:par>
                          <p:cTn id="105" fill="hold">
                            <p:stCondLst>
                              <p:cond delay="8500"/>
                            </p:stCondLst>
                            <p:childTnLst>
                              <p:par>
                                <p:cTn id="106" presetID="22" presetClass="entr" presetSubtype="8" fill="hold"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left)">
                                      <p:cBhvr>
                                        <p:cTn id="108" dur="500"/>
                                        <p:tgtEl>
                                          <p:spTgt spid="42"/>
                                        </p:tgtEl>
                                      </p:cBhvr>
                                    </p:animEffect>
                                  </p:childTnLst>
                                </p:cTn>
                              </p:par>
                            </p:childTnLst>
                          </p:cTn>
                        </p:par>
                        <p:par>
                          <p:cTn id="109" fill="hold">
                            <p:stCondLst>
                              <p:cond delay="9000"/>
                            </p:stCondLst>
                            <p:childTnLst>
                              <p:par>
                                <p:cTn id="110" presetID="12" presetClass="entr" presetSubtype="4" fill="hold" grpId="0" nodeType="afterEffect">
                                  <p:stCondLst>
                                    <p:cond delay="0"/>
                                  </p:stCondLst>
                                  <p:childTnLst>
                                    <p:set>
                                      <p:cBhvr>
                                        <p:cTn id="111" dur="1" fill="hold">
                                          <p:stCondLst>
                                            <p:cond delay="0"/>
                                          </p:stCondLst>
                                        </p:cTn>
                                        <p:tgtEl>
                                          <p:spTgt spid="43"/>
                                        </p:tgtEl>
                                        <p:attrNameLst>
                                          <p:attrName>style.visibility</p:attrName>
                                        </p:attrNameLst>
                                      </p:cBhvr>
                                      <p:to>
                                        <p:strVal val="visible"/>
                                      </p:to>
                                    </p:set>
                                    <p:anim calcmode="lin" valueType="num">
                                      <p:cBhvr additive="base">
                                        <p:cTn id="112" dur="400"/>
                                        <p:tgtEl>
                                          <p:spTgt spid="43"/>
                                        </p:tgtEl>
                                        <p:attrNameLst>
                                          <p:attrName>ppt_y</p:attrName>
                                        </p:attrNameLst>
                                      </p:cBhvr>
                                      <p:tavLst>
                                        <p:tav tm="0">
                                          <p:val>
                                            <p:strVal val="#ppt_y+#ppt_h*1.125000"/>
                                          </p:val>
                                        </p:tav>
                                        <p:tav tm="100000">
                                          <p:val>
                                            <p:strVal val="#ppt_y"/>
                                          </p:val>
                                        </p:tav>
                                      </p:tavLst>
                                    </p:anim>
                                    <p:animEffect transition="in" filter="wipe(up)">
                                      <p:cBhvr>
                                        <p:cTn id="113" dur="4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2" grpId="0"/>
      <p:bldP spid="24" grpId="0"/>
      <p:bldP spid="26" grpId="0"/>
      <p:bldP spid="28" grpId="0"/>
      <p:bldP spid="29" grpId="0"/>
      <p:bldP spid="31" grpId="0"/>
      <p:bldP spid="33" grpId="0"/>
      <p:bldP spid="34" grpId="0"/>
      <p:bldP spid="36" grpId="0"/>
      <p:bldP spid="38" grpId="0"/>
      <p:bldP spid="39" grpId="0"/>
      <p:bldP spid="41" grpId="0"/>
      <p:bldP spid="4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cxnSp>
        <p:nvCxnSpPr>
          <p:cNvPr id="43" name="Straight Connector 9"/>
          <p:cNvCxnSpPr/>
          <p:nvPr/>
        </p:nvCxnSpPr>
        <p:spPr>
          <a:xfrm>
            <a:off x="4007875" y="1605339"/>
            <a:ext cx="4452557" cy="0"/>
          </a:xfrm>
          <a:prstGeom prst="line">
            <a:avLst/>
          </a:prstGeom>
          <a:noFill/>
          <a:ln w="19050" cap="flat" cmpd="sng" algn="ctr">
            <a:solidFill>
              <a:srgbClr val="228F7A"/>
            </a:solidFill>
            <a:prstDash val="solid"/>
          </a:ln>
          <a:effectLst/>
        </p:spPr>
      </p:cxnSp>
      <p:cxnSp>
        <p:nvCxnSpPr>
          <p:cNvPr id="44" name="Straight Connector 10"/>
          <p:cNvCxnSpPr/>
          <p:nvPr/>
        </p:nvCxnSpPr>
        <p:spPr>
          <a:xfrm>
            <a:off x="4007875" y="1605339"/>
            <a:ext cx="3962400" cy="0"/>
          </a:xfrm>
          <a:prstGeom prst="line">
            <a:avLst/>
          </a:prstGeom>
          <a:noFill/>
          <a:ln w="254000" cap="flat" cmpd="sng" algn="ctr">
            <a:solidFill>
              <a:srgbClr val="228F7A"/>
            </a:solidFill>
            <a:prstDash val="solid"/>
          </a:ln>
          <a:effectLst/>
        </p:spPr>
      </p:cxnSp>
      <p:sp>
        <p:nvSpPr>
          <p:cNvPr id="45" name="Rounded Rectangle 17"/>
          <p:cNvSpPr/>
          <p:nvPr/>
        </p:nvSpPr>
        <p:spPr>
          <a:xfrm>
            <a:off x="3169675" y="1289868"/>
            <a:ext cx="652843" cy="630942"/>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smtClean="0">
                <a:ln>
                  <a:noFill/>
                </a:ln>
                <a:solidFill>
                  <a:sysClr val="window" lastClr="FFFFFF"/>
                </a:solidFill>
                <a:effectLst/>
                <a:uLnTx/>
                <a:uFillTx/>
                <a:latin typeface="微软雅黑"/>
                <a:ea typeface="微软雅黑"/>
                <a:cs typeface="Open Sans" pitchFamily="34" charset="0"/>
              </a:rPr>
              <a:t>90%</a:t>
            </a:r>
            <a:endParaRPr kumimoji="0" lang="en-US" sz="1400" b="0" i="0" u="none" strike="noStrike" kern="0" cap="none" spc="0" normalizeH="0" baseline="0" noProof="0" dirty="0">
              <a:ln>
                <a:noFill/>
              </a:ln>
              <a:solidFill>
                <a:sysClr val="window" lastClr="FFFFFF"/>
              </a:solidFill>
              <a:effectLst/>
              <a:uLnTx/>
              <a:uFillTx/>
              <a:latin typeface="微软雅黑"/>
              <a:ea typeface="微软雅黑"/>
              <a:cs typeface="Open Sans" pitchFamily="34" charset="0"/>
            </a:endParaRPr>
          </a:p>
        </p:txBody>
      </p:sp>
      <p:sp>
        <p:nvSpPr>
          <p:cNvPr id="46" name="Rounded Rectangle 18"/>
          <p:cNvSpPr/>
          <p:nvPr/>
        </p:nvSpPr>
        <p:spPr>
          <a:xfrm>
            <a:off x="3169675" y="2144826"/>
            <a:ext cx="652843" cy="630942"/>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 lastClr="FFFFFF"/>
                </a:solidFill>
                <a:effectLst/>
                <a:uLnTx/>
                <a:uFillTx/>
                <a:latin typeface="微软雅黑"/>
                <a:ea typeface="微软雅黑"/>
                <a:cs typeface="Open Sans" pitchFamily="34" charset="0"/>
              </a:rPr>
              <a:t>70%</a:t>
            </a:r>
          </a:p>
        </p:txBody>
      </p:sp>
      <p:sp>
        <p:nvSpPr>
          <p:cNvPr id="47" name="Rounded Rectangle 19"/>
          <p:cNvSpPr/>
          <p:nvPr/>
        </p:nvSpPr>
        <p:spPr>
          <a:xfrm>
            <a:off x="3169675" y="3021126"/>
            <a:ext cx="652843" cy="630942"/>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 lastClr="FFFFFF"/>
                </a:solidFill>
                <a:effectLst/>
                <a:uLnTx/>
                <a:uFillTx/>
                <a:latin typeface="微软雅黑"/>
                <a:ea typeface="微软雅黑"/>
                <a:cs typeface="Open Sans" pitchFamily="34" charset="0"/>
              </a:rPr>
              <a:t>85%</a:t>
            </a:r>
          </a:p>
        </p:txBody>
      </p:sp>
      <p:sp>
        <p:nvSpPr>
          <p:cNvPr id="48" name="Rounded Rectangle 20"/>
          <p:cNvSpPr/>
          <p:nvPr/>
        </p:nvSpPr>
        <p:spPr>
          <a:xfrm>
            <a:off x="3169675" y="3880668"/>
            <a:ext cx="652843" cy="630942"/>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smtClean="0">
                <a:ln>
                  <a:noFill/>
                </a:ln>
                <a:solidFill>
                  <a:sysClr val="window" lastClr="FFFFFF"/>
                </a:solidFill>
                <a:effectLst/>
                <a:uLnTx/>
                <a:uFillTx/>
                <a:latin typeface="微软雅黑"/>
                <a:ea typeface="微软雅黑"/>
                <a:cs typeface="Open Sans" pitchFamily="34" charset="0"/>
              </a:rPr>
              <a:t>45%</a:t>
            </a:r>
            <a:endParaRPr kumimoji="0" lang="en-US" sz="1400" b="0" i="0" u="none" strike="noStrike" kern="0" cap="none" spc="0" normalizeH="0" baseline="0" noProof="0">
              <a:ln>
                <a:noFill/>
              </a:ln>
              <a:solidFill>
                <a:sysClr val="window" lastClr="FFFFFF"/>
              </a:solidFill>
              <a:effectLst/>
              <a:uLnTx/>
              <a:uFillTx/>
              <a:latin typeface="微软雅黑"/>
              <a:ea typeface="微软雅黑"/>
              <a:cs typeface="Open Sans" pitchFamily="34" charset="0"/>
            </a:endParaRPr>
          </a:p>
        </p:txBody>
      </p:sp>
      <p:sp>
        <p:nvSpPr>
          <p:cNvPr id="49" name="Rectangle 21"/>
          <p:cNvSpPr/>
          <p:nvPr/>
        </p:nvSpPr>
        <p:spPr>
          <a:xfrm>
            <a:off x="731275" y="1289868"/>
            <a:ext cx="2242757"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endParaRPr>
          </a:p>
        </p:txBody>
      </p:sp>
      <p:sp>
        <p:nvSpPr>
          <p:cNvPr id="50" name="Rectangle 22"/>
          <p:cNvSpPr/>
          <p:nvPr/>
        </p:nvSpPr>
        <p:spPr>
          <a:xfrm>
            <a:off x="731275" y="2144826"/>
            <a:ext cx="2242757"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endParaRPr>
          </a:p>
        </p:txBody>
      </p:sp>
      <p:sp>
        <p:nvSpPr>
          <p:cNvPr id="51" name="Rectangle 23"/>
          <p:cNvSpPr/>
          <p:nvPr/>
        </p:nvSpPr>
        <p:spPr>
          <a:xfrm>
            <a:off x="731275" y="3021126"/>
            <a:ext cx="2242757"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endParaRPr>
          </a:p>
        </p:txBody>
      </p:sp>
      <p:sp>
        <p:nvSpPr>
          <p:cNvPr id="52" name="Rectangle 24"/>
          <p:cNvSpPr/>
          <p:nvPr/>
        </p:nvSpPr>
        <p:spPr>
          <a:xfrm>
            <a:off x="731275" y="3880668"/>
            <a:ext cx="2242757"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 lastClr="FFFFFF">
                  <a:lumMod val="65000"/>
                </a:sysClr>
              </a:solidFill>
              <a:effectLst/>
              <a:uLnTx/>
              <a:uFillTx/>
              <a:latin typeface="微软雅黑"/>
              <a:ea typeface="微软雅黑"/>
              <a:cs typeface="Open Sans" pitchFamily="34" charset="0"/>
            </a:endParaRPr>
          </a:p>
        </p:txBody>
      </p:sp>
      <p:cxnSp>
        <p:nvCxnSpPr>
          <p:cNvPr id="53" name="Straight Connector 33"/>
          <p:cNvCxnSpPr/>
          <p:nvPr/>
        </p:nvCxnSpPr>
        <p:spPr>
          <a:xfrm>
            <a:off x="4007875" y="2460297"/>
            <a:ext cx="4452557" cy="0"/>
          </a:xfrm>
          <a:prstGeom prst="line">
            <a:avLst/>
          </a:prstGeom>
          <a:noFill/>
          <a:ln w="19050" cap="flat" cmpd="sng" algn="ctr">
            <a:solidFill>
              <a:srgbClr val="228F7A"/>
            </a:solidFill>
            <a:prstDash val="solid"/>
          </a:ln>
          <a:effectLst/>
        </p:spPr>
      </p:cxnSp>
      <p:cxnSp>
        <p:nvCxnSpPr>
          <p:cNvPr id="54" name="Straight Connector 34"/>
          <p:cNvCxnSpPr/>
          <p:nvPr/>
        </p:nvCxnSpPr>
        <p:spPr>
          <a:xfrm>
            <a:off x="4007875" y="2460297"/>
            <a:ext cx="3124200" cy="0"/>
          </a:xfrm>
          <a:prstGeom prst="line">
            <a:avLst/>
          </a:prstGeom>
          <a:noFill/>
          <a:ln w="254000" cap="flat" cmpd="sng" algn="ctr">
            <a:solidFill>
              <a:srgbClr val="228F7A"/>
            </a:solidFill>
            <a:prstDash val="solid"/>
          </a:ln>
          <a:effectLst/>
        </p:spPr>
      </p:cxnSp>
      <p:cxnSp>
        <p:nvCxnSpPr>
          <p:cNvPr id="55" name="Straight Connector 35"/>
          <p:cNvCxnSpPr/>
          <p:nvPr/>
        </p:nvCxnSpPr>
        <p:spPr>
          <a:xfrm>
            <a:off x="4007875" y="3336597"/>
            <a:ext cx="4452557" cy="0"/>
          </a:xfrm>
          <a:prstGeom prst="line">
            <a:avLst/>
          </a:prstGeom>
          <a:noFill/>
          <a:ln w="19050" cap="flat" cmpd="sng" algn="ctr">
            <a:solidFill>
              <a:srgbClr val="228F7A"/>
            </a:solidFill>
            <a:prstDash val="solid"/>
          </a:ln>
          <a:effectLst/>
        </p:spPr>
      </p:cxnSp>
      <p:cxnSp>
        <p:nvCxnSpPr>
          <p:cNvPr id="56" name="Straight Connector 36"/>
          <p:cNvCxnSpPr/>
          <p:nvPr/>
        </p:nvCxnSpPr>
        <p:spPr>
          <a:xfrm>
            <a:off x="4007875" y="3336597"/>
            <a:ext cx="3733800" cy="0"/>
          </a:xfrm>
          <a:prstGeom prst="line">
            <a:avLst/>
          </a:prstGeom>
          <a:noFill/>
          <a:ln w="254000" cap="flat" cmpd="sng" algn="ctr">
            <a:solidFill>
              <a:srgbClr val="228F7A"/>
            </a:solidFill>
            <a:prstDash val="solid"/>
          </a:ln>
          <a:effectLst/>
        </p:spPr>
      </p:cxnSp>
      <p:cxnSp>
        <p:nvCxnSpPr>
          <p:cNvPr id="57" name="Straight Connector 37"/>
          <p:cNvCxnSpPr/>
          <p:nvPr/>
        </p:nvCxnSpPr>
        <p:spPr>
          <a:xfrm>
            <a:off x="4007875" y="4196139"/>
            <a:ext cx="4452557" cy="0"/>
          </a:xfrm>
          <a:prstGeom prst="line">
            <a:avLst/>
          </a:prstGeom>
          <a:noFill/>
          <a:ln w="19050" cap="flat" cmpd="sng" algn="ctr">
            <a:solidFill>
              <a:srgbClr val="228F7A"/>
            </a:solidFill>
            <a:prstDash val="solid"/>
          </a:ln>
          <a:effectLst/>
        </p:spPr>
      </p:cxnSp>
      <p:cxnSp>
        <p:nvCxnSpPr>
          <p:cNvPr id="58" name="Straight Connector 38"/>
          <p:cNvCxnSpPr/>
          <p:nvPr/>
        </p:nvCxnSpPr>
        <p:spPr>
          <a:xfrm>
            <a:off x="4007875" y="4196139"/>
            <a:ext cx="2209800" cy="0"/>
          </a:xfrm>
          <a:prstGeom prst="line">
            <a:avLst/>
          </a:prstGeom>
          <a:noFill/>
          <a:ln w="254000" cap="flat" cmpd="sng" algn="ctr">
            <a:solidFill>
              <a:srgbClr val="228F7A"/>
            </a:solidFill>
            <a:prstDash val="solid"/>
          </a:ln>
          <a:effectLst/>
        </p:spPr>
      </p:cxn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 presetClass="entr" presetSubtype="4" fill="hold" grpId="0" nodeType="after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250" fill="hold"/>
                                        <p:tgtEl>
                                          <p:spTgt spid="49"/>
                                        </p:tgtEl>
                                        <p:attrNameLst>
                                          <p:attrName>ppt_x</p:attrName>
                                        </p:attrNameLst>
                                      </p:cBhvr>
                                      <p:tavLst>
                                        <p:tav tm="0">
                                          <p:val>
                                            <p:strVal val="#ppt_x"/>
                                          </p:val>
                                        </p:tav>
                                        <p:tav tm="100000">
                                          <p:val>
                                            <p:strVal val="#ppt_x"/>
                                          </p:val>
                                        </p:tav>
                                      </p:tavLst>
                                    </p:anim>
                                    <p:anim calcmode="lin" valueType="num">
                                      <p:cBhvr additive="base">
                                        <p:cTn id="13" dur="250" fill="hold"/>
                                        <p:tgtEl>
                                          <p:spTgt spid="49"/>
                                        </p:tgtEl>
                                        <p:attrNameLst>
                                          <p:attrName>ppt_y</p:attrName>
                                        </p:attrNameLst>
                                      </p:cBhvr>
                                      <p:tavLst>
                                        <p:tav tm="0">
                                          <p:val>
                                            <p:strVal val="1+#ppt_h/2"/>
                                          </p:val>
                                        </p:tav>
                                        <p:tav tm="100000">
                                          <p:val>
                                            <p:strVal val="#ppt_y"/>
                                          </p:val>
                                        </p:tav>
                                      </p:tavLst>
                                    </p:anim>
                                  </p:childTnLst>
                                </p:cTn>
                              </p:par>
                            </p:childTnLst>
                          </p:cTn>
                        </p:par>
                        <p:par>
                          <p:cTn id="14" fill="hold">
                            <p:stCondLst>
                              <p:cond delay="1960"/>
                            </p:stCondLst>
                            <p:childTnLst>
                              <p:par>
                                <p:cTn id="15" presetID="2" presetClass="entr" presetSubtype="4"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250" fill="hold"/>
                                        <p:tgtEl>
                                          <p:spTgt spid="45"/>
                                        </p:tgtEl>
                                        <p:attrNameLst>
                                          <p:attrName>ppt_x</p:attrName>
                                        </p:attrNameLst>
                                      </p:cBhvr>
                                      <p:tavLst>
                                        <p:tav tm="0">
                                          <p:val>
                                            <p:strVal val="#ppt_x"/>
                                          </p:val>
                                        </p:tav>
                                        <p:tav tm="100000">
                                          <p:val>
                                            <p:strVal val="#ppt_x"/>
                                          </p:val>
                                        </p:tav>
                                      </p:tavLst>
                                    </p:anim>
                                    <p:anim calcmode="lin" valueType="num">
                                      <p:cBhvr additive="base">
                                        <p:cTn id="18" dur="250" fill="hold"/>
                                        <p:tgtEl>
                                          <p:spTgt spid="45"/>
                                        </p:tgtEl>
                                        <p:attrNameLst>
                                          <p:attrName>ppt_y</p:attrName>
                                        </p:attrNameLst>
                                      </p:cBhvr>
                                      <p:tavLst>
                                        <p:tav tm="0">
                                          <p:val>
                                            <p:strVal val="1+#ppt_h/2"/>
                                          </p:val>
                                        </p:tav>
                                        <p:tav tm="100000">
                                          <p:val>
                                            <p:strVal val="#ppt_y"/>
                                          </p:val>
                                        </p:tav>
                                      </p:tavLst>
                                    </p:anim>
                                  </p:childTnLst>
                                </p:cTn>
                              </p:par>
                            </p:childTnLst>
                          </p:cTn>
                        </p:par>
                        <p:par>
                          <p:cTn id="19" fill="hold">
                            <p:stCondLst>
                              <p:cond delay="2210"/>
                            </p:stCondLst>
                            <p:childTnLst>
                              <p:par>
                                <p:cTn id="20" presetID="2" presetClass="entr" presetSubtype="4"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250" fill="hold"/>
                                        <p:tgtEl>
                                          <p:spTgt spid="43"/>
                                        </p:tgtEl>
                                        <p:attrNameLst>
                                          <p:attrName>ppt_x</p:attrName>
                                        </p:attrNameLst>
                                      </p:cBhvr>
                                      <p:tavLst>
                                        <p:tav tm="0">
                                          <p:val>
                                            <p:strVal val="#ppt_x"/>
                                          </p:val>
                                        </p:tav>
                                        <p:tav tm="100000">
                                          <p:val>
                                            <p:strVal val="#ppt_x"/>
                                          </p:val>
                                        </p:tav>
                                      </p:tavLst>
                                    </p:anim>
                                    <p:anim calcmode="lin" valueType="num">
                                      <p:cBhvr additive="base">
                                        <p:cTn id="23" dur="250" fill="hold"/>
                                        <p:tgtEl>
                                          <p:spTgt spid="43"/>
                                        </p:tgtEl>
                                        <p:attrNameLst>
                                          <p:attrName>ppt_y</p:attrName>
                                        </p:attrNameLst>
                                      </p:cBhvr>
                                      <p:tavLst>
                                        <p:tav tm="0">
                                          <p:val>
                                            <p:strVal val="1+#ppt_h/2"/>
                                          </p:val>
                                        </p:tav>
                                        <p:tav tm="100000">
                                          <p:val>
                                            <p:strVal val="#ppt_y"/>
                                          </p:val>
                                        </p:tav>
                                      </p:tavLst>
                                    </p:anim>
                                  </p:childTnLst>
                                </p:cTn>
                              </p:par>
                            </p:childTnLst>
                          </p:cTn>
                        </p:par>
                        <p:par>
                          <p:cTn id="24" fill="hold">
                            <p:stCondLst>
                              <p:cond delay="2460"/>
                            </p:stCondLst>
                            <p:childTnLst>
                              <p:par>
                                <p:cTn id="25" presetID="2" presetClass="entr" presetSubtype="4"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250" fill="hold"/>
                                        <p:tgtEl>
                                          <p:spTgt spid="44"/>
                                        </p:tgtEl>
                                        <p:attrNameLst>
                                          <p:attrName>ppt_x</p:attrName>
                                        </p:attrNameLst>
                                      </p:cBhvr>
                                      <p:tavLst>
                                        <p:tav tm="0">
                                          <p:val>
                                            <p:strVal val="#ppt_x"/>
                                          </p:val>
                                        </p:tav>
                                        <p:tav tm="100000">
                                          <p:val>
                                            <p:strVal val="#ppt_x"/>
                                          </p:val>
                                        </p:tav>
                                      </p:tavLst>
                                    </p:anim>
                                    <p:anim calcmode="lin" valueType="num">
                                      <p:cBhvr additive="base">
                                        <p:cTn id="28" dur="250" fill="hold"/>
                                        <p:tgtEl>
                                          <p:spTgt spid="44"/>
                                        </p:tgtEl>
                                        <p:attrNameLst>
                                          <p:attrName>ppt_y</p:attrName>
                                        </p:attrNameLst>
                                      </p:cBhvr>
                                      <p:tavLst>
                                        <p:tav tm="0">
                                          <p:val>
                                            <p:strVal val="1+#ppt_h/2"/>
                                          </p:val>
                                        </p:tav>
                                        <p:tav tm="100000">
                                          <p:val>
                                            <p:strVal val="#ppt_y"/>
                                          </p:val>
                                        </p:tav>
                                      </p:tavLst>
                                    </p:anim>
                                  </p:childTnLst>
                                </p:cTn>
                              </p:par>
                            </p:childTnLst>
                          </p:cTn>
                        </p:par>
                        <p:par>
                          <p:cTn id="29" fill="hold">
                            <p:stCondLst>
                              <p:cond delay="2710"/>
                            </p:stCondLst>
                            <p:childTnLst>
                              <p:par>
                                <p:cTn id="30" presetID="2" presetClass="entr" presetSubtype="4"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additive="base">
                                        <p:cTn id="32" dur="250" fill="hold"/>
                                        <p:tgtEl>
                                          <p:spTgt spid="50"/>
                                        </p:tgtEl>
                                        <p:attrNameLst>
                                          <p:attrName>ppt_x</p:attrName>
                                        </p:attrNameLst>
                                      </p:cBhvr>
                                      <p:tavLst>
                                        <p:tav tm="0">
                                          <p:val>
                                            <p:strVal val="#ppt_x"/>
                                          </p:val>
                                        </p:tav>
                                        <p:tav tm="100000">
                                          <p:val>
                                            <p:strVal val="#ppt_x"/>
                                          </p:val>
                                        </p:tav>
                                      </p:tavLst>
                                    </p:anim>
                                    <p:anim calcmode="lin" valueType="num">
                                      <p:cBhvr additive="base">
                                        <p:cTn id="33" dur="250" fill="hold"/>
                                        <p:tgtEl>
                                          <p:spTgt spid="50"/>
                                        </p:tgtEl>
                                        <p:attrNameLst>
                                          <p:attrName>ppt_y</p:attrName>
                                        </p:attrNameLst>
                                      </p:cBhvr>
                                      <p:tavLst>
                                        <p:tav tm="0">
                                          <p:val>
                                            <p:strVal val="1+#ppt_h/2"/>
                                          </p:val>
                                        </p:tav>
                                        <p:tav tm="100000">
                                          <p:val>
                                            <p:strVal val="#ppt_y"/>
                                          </p:val>
                                        </p:tav>
                                      </p:tavLst>
                                    </p:anim>
                                  </p:childTnLst>
                                </p:cTn>
                              </p:par>
                            </p:childTnLst>
                          </p:cTn>
                        </p:par>
                        <p:par>
                          <p:cTn id="34" fill="hold">
                            <p:stCondLst>
                              <p:cond delay="2960"/>
                            </p:stCondLst>
                            <p:childTnLst>
                              <p:par>
                                <p:cTn id="35" presetID="2" presetClass="entr" presetSubtype="4"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250" fill="hold"/>
                                        <p:tgtEl>
                                          <p:spTgt spid="46"/>
                                        </p:tgtEl>
                                        <p:attrNameLst>
                                          <p:attrName>ppt_x</p:attrName>
                                        </p:attrNameLst>
                                      </p:cBhvr>
                                      <p:tavLst>
                                        <p:tav tm="0">
                                          <p:val>
                                            <p:strVal val="#ppt_x"/>
                                          </p:val>
                                        </p:tav>
                                        <p:tav tm="100000">
                                          <p:val>
                                            <p:strVal val="#ppt_x"/>
                                          </p:val>
                                        </p:tav>
                                      </p:tavLst>
                                    </p:anim>
                                    <p:anim calcmode="lin" valueType="num">
                                      <p:cBhvr additive="base">
                                        <p:cTn id="38" dur="250" fill="hold"/>
                                        <p:tgtEl>
                                          <p:spTgt spid="46"/>
                                        </p:tgtEl>
                                        <p:attrNameLst>
                                          <p:attrName>ppt_y</p:attrName>
                                        </p:attrNameLst>
                                      </p:cBhvr>
                                      <p:tavLst>
                                        <p:tav tm="0">
                                          <p:val>
                                            <p:strVal val="1+#ppt_h/2"/>
                                          </p:val>
                                        </p:tav>
                                        <p:tav tm="100000">
                                          <p:val>
                                            <p:strVal val="#ppt_y"/>
                                          </p:val>
                                        </p:tav>
                                      </p:tavLst>
                                    </p:anim>
                                  </p:childTnLst>
                                </p:cTn>
                              </p:par>
                            </p:childTnLst>
                          </p:cTn>
                        </p:par>
                        <p:par>
                          <p:cTn id="39" fill="hold">
                            <p:stCondLst>
                              <p:cond delay="3210"/>
                            </p:stCondLst>
                            <p:childTnLst>
                              <p:par>
                                <p:cTn id="40" presetID="2" presetClass="entr" presetSubtype="4" fill="hold" nodeType="afterEffect">
                                  <p:stCondLst>
                                    <p:cond delay="0"/>
                                  </p:stCondLst>
                                  <p:childTnLst>
                                    <p:set>
                                      <p:cBhvr>
                                        <p:cTn id="41" dur="1" fill="hold">
                                          <p:stCondLst>
                                            <p:cond delay="0"/>
                                          </p:stCondLst>
                                        </p:cTn>
                                        <p:tgtEl>
                                          <p:spTgt spid="53"/>
                                        </p:tgtEl>
                                        <p:attrNameLst>
                                          <p:attrName>style.visibility</p:attrName>
                                        </p:attrNameLst>
                                      </p:cBhvr>
                                      <p:to>
                                        <p:strVal val="visible"/>
                                      </p:to>
                                    </p:set>
                                    <p:anim calcmode="lin" valueType="num">
                                      <p:cBhvr additive="base">
                                        <p:cTn id="42" dur="250" fill="hold"/>
                                        <p:tgtEl>
                                          <p:spTgt spid="53"/>
                                        </p:tgtEl>
                                        <p:attrNameLst>
                                          <p:attrName>ppt_x</p:attrName>
                                        </p:attrNameLst>
                                      </p:cBhvr>
                                      <p:tavLst>
                                        <p:tav tm="0">
                                          <p:val>
                                            <p:strVal val="#ppt_x"/>
                                          </p:val>
                                        </p:tav>
                                        <p:tav tm="100000">
                                          <p:val>
                                            <p:strVal val="#ppt_x"/>
                                          </p:val>
                                        </p:tav>
                                      </p:tavLst>
                                    </p:anim>
                                    <p:anim calcmode="lin" valueType="num">
                                      <p:cBhvr additive="base">
                                        <p:cTn id="43" dur="250" fill="hold"/>
                                        <p:tgtEl>
                                          <p:spTgt spid="53"/>
                                        </p:tgtEl>
                                        <p:attrNameLst>
                                          <p:attrName>ppt_y</p:attrName>
                                        </p:attrNameLst>
                                      </p:cBhvr>
                                      <p:tavLst>
                                        <p:tav tm="0">
                                          <p:val>
                                            <p:strVal val="1+#ppt_h/2"/>
                                          </p:val>
                                        </p:tav>
                                        <p:tav tm="100000">
                                          <p:val>
                                            <p:strVal val="#ppt_y"/>
                                          </p:val>
                                        </p:tav>
                                      </p:tavLst>
                                    </p:anim>
                                  </p:childTnLst>
                                </p:cTn>
                              </p:par>
                            </p:childTnLst>
                          </p:cTn>
                        </p:par>
                        <p:par>
                          <p:cTn id="44" fill="hold">
                            <p:stCondLst>
                              <p:cond delay="3460"/>
                            </p:stCondLst>
                            <p:childTnLst>
                              <p:par>
                                <p:cTn id="45" presetID="2" presetClass="entr" presetSubtype="4" fill="hold" nodeType="after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250" fill="hold"/>
                                        <p:tgtEl>
                                          <p:spTgt spid="54"/>
                                        </p:tgtEl>
                                        <p:attrNameLst>
                                          <p:attrName>ppt_x</p:attrName>
                                        </p:attrNameLst>
                                      </p:cBhvr>
                                      <p:tavLst>
                                        <p:tav tm="0">
                                          <p:val>
                                            <p:strVal val="#ppt_x"/>
                                          </p:val>
                                        </p:tav>
                                        <p:tav tm="100000">
                                          <p:val>
                                            <p:strVal val="#ppt_x"/>
                                          </p:val>
                                        </p:tav>
                                      </p:tavLst>
                                    </p:anim>
                                    <p:anim calcmode="lin" valueType="num">
                                      <p:cBhvr additive="base">
                                        <p:cTn id="48" dur="250" fill="hold"/>
                                        <p:tgtEl>
                                          <p:spTgt spid="54"/>
                                        </p:tgtEl>
                                        <p:attrNameLst>
                                          <p:attrName>ppt_y</p:attrName>
                                        </p:attrNameLst>
                                      </p:cBhvr>
                                      <p:tavLst>
                                        <p:tav tm="0">
                                          <p:val>
                                            <p:strVal val="1+#ppt_h/2"/>
                                          </p:val>
                                        </p:tav>
                                        <p:tav tm="100000">
                                          <p:val>
                                            <p:strVal val="#ppt_y"/>
                                          </p:val>
                                        </p:tav>
                                      </p:tavLst>
                                    </p:anim>
                                  </p:childTnLst>
                                </p:cTn>
                              </p:par>
                            </p:childTnLst>
                          </p:cTn>
                        </p:par>
                        <p:par>
                          <p:cTn id="49" fill="hold">
                            <p:stCondLst>
                              <p:cond delay="3710"/>
                            </p:stCondLst>
                            <p:childTnLst>
                              <p:par>
                                <p:cTn id="50" presetID="2" presetClass="entr" presetSubtype="4"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additive="base">
                                        <p:cTn id="52" dur="250" fill="hold"/>
                                        <p:tgtEl>
                                          <p:spTgt spid="51"/>
                                        </p:tgtEl>
                                        <p:attrNameLst>
                                          <p:attrName>ppt_x</p:attrName>
                                        </p:attrNameLst>
                                      </p:cBhvr>
                                      <p:tavLst>
                                        <p:tav tm="0">
                                          <p:val>
                                            <p:strVal val="#ppt_x"/>
                                          </p:val>
                                        </p:tav>
                                        <p:tav tm="100000">
                                          <p:val>
                                            <p:strVal val="#ppt_x"/>
                                          </p:val>
                                        </p:tav>
                                      </p:tavLst>
                                    </p:anim>
                                    <p:anim calcmode="lin" valueType="num">
                                      <p:cBhvr additive="base">
                                        <p:cTn id="53" dur="250" fill="hold"/>
                                        <p:tgtEl>
                                          <p:spTgt spid="51"/>
                                        </p:tgtEl>
                                        <p:attrNameLst>
                                          <p:attrName>ppt_y</p:attrName>
                                        </p:attrNameLst>
                                      </p:cBhvr>
                                      <p:tavLst>
                                        <p:tav tm="0">
                                          <p:val>
                                            <p:strVal val="1+#ppt_h/2"/>
                                          </p:val>
                                        </p:tav>
                                        <p:tav tm="100000">
                                          <p:val>
                                            <p:strVal val="#ppt_y"/>
                                          </p:val>
                                        </p:tav>
                                      </p:tavLst>
                                    </p:anim>
                                  </p:childTnLst>
                                </p:cTn>
                              </p:par>
                            </p:childTnLst>
                          </p:cTn>
                        </p:par>
                        <p:par>
                          <p:cTn id="54" fill="hold">
                            <p:stCondLst>
                              <p:cond delay="3960"/>
                            </p:stCondLst>
                            <p:childTnLst>
                              <p:par>
                                <p:cTn id="55" presetID="2" presetClass="entr" presetSubtype="4" fill="hold" grpId="0" nodeType="afterEffect">
                                  <p:stCondLst>
                                    <p:cond delay="0"/>
                                  </p:stCondLst>
                                  <p:childTnLst>
                                    <p:set>
                                      <p:cBhvr>
                                        <p:cTn id="56" dur="1" fill="hold">
                                          <p:stCondLst>
                                            <p:cond delay="0"/>
                                          </p:stCondLst>
                                        </p:cTn>
                                        <p:tgtEl>
                                          <p:spTgt spid="47"/>
                                        </p:tgtEl>
                                        <p:attrNameLst>
                                          <p:attrName>style.visibility</p:attrName>
                                        </p:attrNameLst>
                                      </p:cBhvr>
                                      <p:to>
                                        <p:strVal val="visible"/>
                                      </p:to>
                                    </p:set>
                                    <p:anim calcmode="lin" valueType="num">
                                      <p:cBhvr additive="base">
                                        <p:cTn id="57" dur="250" fill="hold"/>
                                        <p:tgtEl>
                                          <p:spTgt spid="47"/>
                                        </p:tgtEl>
                                        <p:attrNameLst>
                                          <p:attrName>ppt_x</p:attrName>
                                        </p:attrNameLst>
                                      </p:cBhvr>
                                      <p:tavLst>
                                        <p:tav tm="0">
                                          <p:val>
                                            <p:strVal val="#ppt_x"/>
                                          </p:val>
                                        </p:tav>
                                        <p:tav tm="100000">
                                          <p:val>
                                            <p:strVal val="#ppt_x"/>
                                          </p:val>
                                        </p:tav>
                                      </p:tavLst>
                                    </p:anim>
                                    <p:anim calcmode="lin" valueType="num">
                                      <p:cBhvr additive="base">
                                        <p:cTn id="58" dur="250" fill="hold"/>
                                        <p:tgtEl>
                                          <p:spTgt spid="47"/>
                                        </p:tgtEl>
                                        <p:attrNameLst>
                                          <p:attrName>ppt_y</p:attrName>
                                        </p:attrNameLst>
                                      </p:cBhvr>
                                      <p:tavLst>
                                        <p:tav tm="0">
                                          <p:val>
                                            <p:strVal val="1+#ppt_h/2"/>
                                          </p:val>
                                        </p:tav>
                                        <p:tav tm="100000">
                                          <p:val>
                                            <p:strVal val="#ppt_y"/>
                                          </p:val>
                                        </p:tav>
                                      </p:tavLst>
                                    </p:anim>
                                  </p:childTnLst>
                                </p:cTn>
                              </p:par>
                            </p:childTnLst>
                          </p:cTn>
                        </p:par>
                        <p:par>
                          <p:cTn id="59" fill="hold">
                            <p:stCondLst>
                              <p:cond delay="4210"/>
                            </p:stCondLst>
                            <p:childTnLst>
                              <p:par>
                                <p:cTn id="60" presetID="2" presetClass="entr" presetSubtype="4" fill="hold" nodeType="afterEffect">
                                  <p:stCondLst>
                                    <p:cond delay="0"/>
                                  </p:stCondLst>
                                  <p:childTnLst>
                                    <p:set>
                                      <p:cBhvr>
                                        <p:cTn id="61" dur="1" fill="hold">
                                          <p:stCondLst>
                                            <p:cond delay="0"/>
                                          </p:stCondLst>
                                        </p:cTn>
                                        <p:tgtEl>
                                          <p:spTgt spid="55"/>
                                        </p:tgtEl>
                                        <p:attrNameLst>
                                          <p:attrName>style.visibility</p:attrName>
                                        </p:attrNameLst>
                                      </p:cBhvr>
                                      <p:to>
                                        <p:strVal val="visible"/>
                                      </p:to>
                                    </p:set>
                                    <p:anim calcmode="lin" valueType="num">
                                      <p:cBhvr additive="base">
                                        <p:cTn id="62" dur="250" fill="hold"/>
                                        <p:tgtEl>
                                          <p:spTgt spid="55"/>
                                        </p:tgtEl>
                                        <p:attrNameLst>
                                          <p:attrName>ppt_x</p:attrName>
                                        </p:attrNameLst>
                                      </p:cBhvr>
                                      <p:tavLst>
                                        <p:tav tm="0">
                                          <p:val>
                                            <p:strVal val="#ppt_x"/>
                                          </p:val>
                                        </p:tav>
                                        <p:tav tm="100000">
                                          <p:val>
                                            <p:strVal val="#ppt_x"/>
                                          </p:val>
                                        </p:tav>
                                      </p:tavLst>
                                    </p:anim>
                                    <p:anim calcmode="lin" valueType="num">
                                      <p:cBhvr additive="base">
                                        <p:cTn id="63" dur="250" fill="hold"/>
                                        <p:tgtEl>
                                          <p:spTgt spid="55"/>
                                        </p:tgtEl>
                                        <p:attrNameLst>
                                          <p:attrName>ppt_y</p:attrName>
                                        </p:attrNameLst>
                                      </p:cBhvr>
                                      <p:tavLst>
                                        <p:tav tm="0">
                                          <p:val>
                                            <p:strVal val="1+#ppt_h/2"/>
                                          </p:val>
                                        </p:tav>
                                        <p:tav tm="100000">
                                          <p:val>
                                            <p:strVal val="#ppt_y"/>
                                          </p:val>
                                        </p:tav>
                                      </p:tavLst>
                                    </p:anim>
                                  </p:childTnLst>
                                </p:cTn>
                              </p:par>
                            </p:childTnLst>
                          </p:cTn>
                        </p:par>
                        <p:par>
                          <p:cTn id="64" fill="hold">
                            <p:stCondLst>
                              <p:cond delay="4460"/>
                            </p:stCondLst>
                            <p:childTnLst>
                              <p:par>
                                <p:cTn id="65" presetID="2" presetClass="entr" presetSubtype="4"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additive="base">
                                        <p:cTn id="67" dur="250" fill="hold"/>
                                        <p:tgtEl>
                                          <p:spTgt spid="56"/>
                                        </p:tgtEl>
                                        <p:attrNameLst>
                                          <p:attrName>ppt_x</p:attrName>
                                        </p:attrNameLst>
                                      </p:cBhvr>
                                      <p:tavLst>
                                        <p:tav tm="0">
                                          <p:val>
                                            <p:strVal val="#ppt_x"/>
                                          </p:val>
                                        </p:tav>
                                        <p:tav tm="100000">
                                          <p:val>
                                            <p:strVal val="#ppt_x"/>
                                          </p:val>
                                        </p:tav>
                                      </p:tavLst>
                                    </p:anim>
                                    <p:anim calcmode="lin" valueType="num">
                                      <p:cBhvr additive="base">
                                        <p:cTn id="68" dur="250" fill="hold"/>
                                        <p:tgtEl>
                                          <p:spTgt spid="56"/>
                                        </p:tgtEl>
                                        <p:attrNameLst>
                                          <p:attrName>ppt_y</p:attrName>
                                        </p:attrNameLst>
                                      </p:cBhvr>
                                      <p:tavLst>
                                        <p:tav tm="0">
                                          <p:val>
                                            <p:strVal val="1+#ppt_h/2"/>
                                          </p:val>
                                        </p:tav>
                                        <p:tav tm="100000">
                                          <p:val>
                                            <p:strVal val="#ppt_y"/>
                                          </p:val>
                                        </p:tav>
                                      </p:tavLst>
                                    </p:anim>
                                  </p:childTnLst>
                                </p:cTn>
                              </p:par>
                            </p:childTnLst>
                          </p:cTn>
                        </p:par>
                        <p:par>
                          <p:cTn id="69" fill="hold">
                            <p:stCondLst>
                              <p:cond delay="4710"/>
                            </p:stCondLst>
                            <p:childTnLst>
                              <p:par>
                                <p:cTn id="70" presetID="2" presetClass="entr" presetSubtype="4" fill="hold" grpId="0" nodeType="afterEffect">
                                  <p:stCondLst>
                                    <p:cond delay="0"/>
                                  </p:stCondLst>
                                  <p:childTnLst>
                                    <p:set>
                                      <p:cBhvr>
                                        <p:cTn id="71" dur="1" fill="hold">
                                          <p:stCondLst>
                                            <p:cond delay="0"/>
                                          </p:stCondLst>
                                        </p:cTn>
                                        <p:tgtEl>
                                          <p:spTgt spid="52"/>
                                        </p:tgtEl>
                                        <p:attrNameLst>
                                          <p:attrName>style.visibility</p:attrName>
                                        </p:attrNameLst>
                                      </p:cBhvr>
                                      <p:to>
                                        <p:strVal val="visible"/>
                                      </p:to>
                                    </p:set>
                                    <p:anim calcmode="lin" valueType="num">
                                      <p:cBhvr additive="base">
                                        <p:cTn id="72" dur="250" fill="hold"/>
                                        <p:tgtEl>
                                          <p:spTgt spid="52"/>
                                        </p:tgtEl>
                                        <p:attrNameLst>
                                          <p:attrName>ppt_x</p:attrName>
                                        </p:attrNameLst>
                                      </p:cBhvr>
                                      <p:tavLst>
                                        <p:tav tm="0">
                                          <p:val>
                                            <p:strVal val="#ppt_x"/>
                                          </p:val>
                                        </p:tav>
                                        <p:tav tm="100000">
                                          <p:val>
                                            <p:strVal val="#ppt_x"/>
                                          </p:val>
                                        </p:tav>
                                      </p:tavLst>
                                    </p:anim>
                                    <p:anim calcmode="lin" valueType="num">
                                      <p:cBhvr additive="base">
                                        <p:cTn id="73" dur="250" fill="hold"/>
                                        <p:tgtEl>
                                          <p:spTgt spid="52"/>
                                        </p:tgtEl>
                                        <p:attrNameLst>
                                          <p:attrName>ppt_y</p:attrName>
                                        </p:attrNameLst>
                                      </p:cBhvr>
                                      <p:tavLst>
                                        <p:tav tm="0">
                                          <p:val>
                                            <p:strVal val="1+#ppt_h/2"/>
                                          </p:val>
                                        </p:tav>
                                        <p:tav tm="100000">
                                          <p:val>
                                            <p:strVal val="#ppt_y"/>
                                          </p:val>
                                        </p:tav>
                                      </p:tavLst>
                                    </p:anim>
                                  </p:childTnLst>
                                </p:cTn>
                              </p:par>
                            </p:childTnLst>
                          </p:cTn>
                        </p:par>
                        <p:par>
                          <p:cTn id="74" fill="hold">
                            <p:stCondLst>
                              <p:cond delay="4960"/>
                            </p:stCondLst>
                            <p:childTnLst>
                              <p:par>
                                <p:cTn id="75" presetID="2" presetClass="entr" presetSubtype="4"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additive="base">
                                        <p:cTn id="77" dur="250" fill="hold"/>
                                        <p:tgtEl>
                                          <p:spTgt spid="48"/>
                                        </p:tgtEl>
                                        <p:attrNameLst>
                                          <p:attrName>ppt_x</p:attrName>
                                        </p:attrNameLst>
                                      </p:cBhvr>
                                      <p:tavLst>
                                        <p:tav tm="0">
                                          <p:val>
                                            <p:strVal val="#ppt_x"/>
                                          </p:val>
                                        </p:tav>
                                        <p:tav tm="100000">
                                          <p:val>
                                            <p:strVal val="#ppt_x"/>
                                          </p:val>
                                        </p:tav>
                                      </p:tavLst>
                                    </p:anim>
                                    <p:anim calcmode="lin" valueType="num">
                                      <p:cBhvr additive="base">
                                        <p:cTn id="78" dur="250" fill="hold"/>
                                        <p:tgtEl>
                                          <p:spTgt spid="48"/>
                                        </p:tgtEl>
                                        <p:attrNameLst>
                                          <p:attrName>ppt_y</p:attrName>
                                        </p:attrNameLst>
                                      </p:cBhvr>
                                      <p:tavLst>
                                        <p:tav tm="0">
                                          <p:val>
                                            <p:strVal val="1+#ppt_h/2"/>
                                          </p:val>
                                        </p:tav>
                                        <p:tav tm="100000">
                                          <p:val>
                                            <p:strVal val="#ppt_y"/>
                                          </p:val>
                                        </p:tav>
                                      </p:tavLst>
                                    </p:anim>
                                  </p:childTnLst>
                                </p:cTn>
                              </p:par>
                            </p:childTnLst>
                          </p:cTn>
                        </p:par>
                        <p:par>
                          <p:cTn id="79" fill="hold">
                            <p:stCondLst>
                              <p:cond delay="5210"/>
                            </p:stCondLst>
                            <p:childTnLst>
                              <p:par>
                                <p:cTn id="80" presetID="2" presetClass="entr" presetSubtype="4" fill="hold" nodeType="afterEffect">
                                  <p:stCondLst>
                                    <p:cond delay="0"/>
                                  </p:stCondLst>
                                  <p:childTnLst>
                                    <p:set>
                                      <p:cBhvr>
                                        <p:cTn id="81" dur="1" fill="hold">
                                          <p:stCondLst>
                                            <p:cond delay="0"/>
                                          </p:stCondLst>
                                        </p:cTn>
                                        <p:tgtEl>
                                          <p:spTgt spid="57"/>
                                        </p:tgtEl>
                                        <p:attrNameLst>
                                          <p:attrName>style.visibility</p:attrName>
                                        </p:attrNameLst>
                                      </p:cBhvr>
                                      <p:to>
                                        <p:strVal val="visible"/>
                                      </p:to>
                                    </p:set>
                                    <p:anim calcmode="lin" valueType="num">
                                      <p:cBhvr additive="base">
                                        <p:cTn id="82" dur="250" fill="hold"/>
                                        <p:tgtEl>
                                          <p:spTgt spid="57"/>
                                        </p:tgtEl>
                                        <p:attrNameLst>
                                          <p:attrName>ppt_x</p:attrName>
                                        </p:attrNameLst>
                                      </p:cBhvr>
                                      <p:tavLst>
                                        <p:tav tm="0">
                                          <p:val>
                                            <p:strVal val="#ppt_x"/>
                                          </p:val>
                                        </p:tav>
                                        <p:tav tm="100000">
                                          <p:val>
                                            <p:strVal val="#ppt_x"/>
                                          </p:val>
                                        </p:tav>
                                      </p:tavLst>
                                    </p:anim>
                                    <p:anim calcmode="lin" valueType="num">
                                      <p:cBhvr additive="base">
                                        <p:cTn id="83" dur="250" fill="hold"/>
                                        <p:tgtEl>
                                          <p:spTgt spid="57"/>
                                        </p:tgtEl>
                                        <p:attrNameLst>
                                          <p:attrName>ppt_y</p:attrName>
                                        </p:attrNameLst>
                                      </p:cBhvr>
                                      <p:tavLst>
                                        <p:tav tm="0">
                                          <p:val>
                                            <p:strVal val="1+#ppt_h/2"/>
                                          </p:val>
                                        </p:tav>
                                        <p:tav tm="100000">
                                          <p:val>
                                            <p:strVal val="#ppt_y"/>
                                          </p:val>
                                        </p:tav>
                                      </p:tavLst>
                                    </p:anim>
                                  </p:childTnLst>
                                </p:cTn>
                              </p:par>
                            </p:childTnLst>
                          </p:cTn>
                        </p:par>
                        <p:par>
                          <p:cTn id="84" fill="hold">
                            <p:stCondLst>
                              <p:cond delay="5460"/>
                            </p:stCondLst>
                            <p:childTnLst>
                              <p:par>
                                <p:cTn id="85" presetID="2" presetClass="entr" presetSubtype="4"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 calcmode="lin" valueType="num">
                                      <p:cBhvr additive="base">
                                        <p:cTn id="87" dur="250" fill="hold"/>
                                        <p:tgtEl>
                                          <p:spTgt spid="58"/>
                                        </p:tgtEl>
                                        <p:attrNameLst>
                                          <p:attrName>ppt_x</p:attrName>
                                        </p:attrNameLst>
                                      </p:cBhvr>
                                      <p:tavLst>
                                        <p:tav tm="0">
                                          <p:val>
                                            <p:strVal val="#ppt_x"/>
                                          </p:val>
                                        </p:tav>
                                        <p:tav tm="100000">
                                          <p:val>
                                            <p:strVal val="#ppt_x"/>
                                          </p:val>
                                        </p:tav>
                                      </p:tavLst>
                                    </p:anim>
                                    <p:anim calcmode="lin" valueType="num">
                                      <p:cBhvr additive="base">
                                        <p:cTn id="88"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5" grpId="0" animBg="1"/>
      <p:bldP spid="46" grpId="0" animBg="1"/>
      <p:bldP spid="47" grpId="0" animBg="1"/>
      <p:bldP spid="48" grpId="0" animBg="1"/>
      <p:bldP spid="49" grpId="0"/>
      <p:bldP spid="50" grpId="0"/>
      <p:bldP spid="51" grpId="0"/>
      <p:bldP spid="5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49" name="Rectangle 8"/>
          <p:cNvSpPr/>
          <p:nvPr/>
        </p:nvSpPr>
        <p:spPr>
          <a:xfrm>
            <a:off x="1922005" y="3424601"/>
            <a:ext cx="2438400"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endParaRPr>
          </a:p>
        </p:txBody>
      </p:sp>
      <p:sp>
        <p:nvSpPr>
          <p:cNvPr id="50" name="Rectangle 9"/>
          <p:cNvSpPr/>
          <p:nvPr/>
        </p:nvSpPr>
        <p:spPr>
          <a:xfrm>
            <a:off x="1922005" y="2416489"/>
            <a:ext cx="2438400"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endParaRPr>
          </a:p>
        </p:txBody>
      </p:sp>
      <p:sp>
        <p:nvSpPr>
          <p:cNvPr id="51" name="Rectangle 10"/>
          <p:cNvSpPr/>
          <p:nvPr/>
        </p:nvSpPr>
        <p:spPr>
          <a:xfrm>
            <a:off x="1922005" y="1437279"/>
            <a:ext cx="2438400" cy="900246"/>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endParaRPr>
          </a:p>
        </p:txBody>
      </p:sp>
      <p:sp>
        <p:nvSpPr>
          <p:cNvPr id="52" name="Rounded Rectangle 17"/>
          <p:cNvSpPr/>
          <p:nvPr/>
        </p:nvSpPr>
        <p:spPr>
          <a:xfrm>
            <a:off x="1007604" y="1524920"/>
            <a:ext cx="805243" cy="778229"/>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3" name="Rounded Rectangle 18"/>
          <p:cNvSpPr/>
          <p:nvPr/>
        </p:nvSpPr>
        <p:spPr>
          <a:xfrm>
            <a:off x="1007604" y="2528158"/>
            <a:ext cx="805243" cy="778229"/>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4" name="Rounded Rectangle 19"/>
          <p:cNvSpPr/>
          <p:nvPr/>
        </p:nvSpPr>
        <p:spPr>
          <a:xfrm>
            <a:off x="1007604" y="3554624"/>
            <a:ext cx="805243" cy="778229"/>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5" name="Rectangle 20"/>
          <p:cNvSpPr/>
          <p:nvPr/>
        </p:nvSpPr>
        <p:spPr>
          <a:xfrm>
            <a:off x="5922878" y="3448620"/>
            <a:ext cx="2438400"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endParaRPr>
          </a:p>
        </p:txBody>
      </p:sp>
      <p:sp>
        <p:nvSpPr>
          <p:cNvPr id="56" name="Rectangle 21"/>
          <p:cNvSpPr/>
          <p:nvPr/>
        </p:nvSpPr>
        <p:spPr>
          <a:xfrm>
            <a:off x="5922878" y="2440508"/>
            <a:ext cx="2438400"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endParaRPr>
          </a:p>
        </p:txBody>
      </p:sp>
      <p:sp>
        <p:nvSpPr>
          <p:cNvPr id="57" name="Rectangle 22"/>
          <p:cNvSpPr/>
          <p:nvPr/>
        </p:nvSpPr>
        <p:spPr>
          <a:xfrm>
            <a:off x="5922878" y="1461298"/>
            <a:ext cx="2438400"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75000"/>
                    <a:lumOff val="25000"/>
                  </a:schemeClr>
                </a:solidFill>
                <a:effectLst/>
                <a:uLnTx/>
                <a:uFillTx/>
                <a:latin typeface="微软雅黑"/>
                <a:ea typeface="微软雅黑"/>
                <a:cs typeface="Open Sans" pitchFamily="34" charset="0"/>
              </a:rPr>
              <a:t>单击此处添加标题</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cs typeface="Open Sans" pitchFamily="34" charset="0"/>
            </a:endParaRPr>
          </a:p>
        </p:txBody>
      </p:sp>
      <p:sp>
        <p:nvSpPr>
          <p:cNvPr id="58" name="Rounded Rectangle 23"/>
          <p:cNvSpPr/>
          <p:nvPr/>
        </p:nvSpPr>
        <p:spPr>
          <a:xfrm>
            <a:off x="5008477" y="1548939"/>
            <a:ext cx="805243" cy="778229"/>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59" name="Rounded Rectangle 24"/>
          <p:cNvSpPr/>
          <p:nvPr/>
        </p:nvSpPr>
        <p:spPr>
          <a:xfrm>
            <a:off x="5008477" y="2552177"/>
            <a:ext cx="805243" cy="778229"/>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sp>
        <p:nvSpPr>
          <p:cNvPr id="60" name="Rounded Rectangle 25"/>
          <p:cNvSpPr/>
          <p:nvPr/>
        </p:nvSpPr>
        <p:spPr>
          <a:xfrm>
            <a:off x="5008477" y="3578643"/>
            <a:ext cx="805243" cy="778229"/>
          </a:xfrm>
          <a:prstGeom prst="roundRect">
            <a:avLst/>
          </a:prstGeom>
          <a:solidFill>
            <a:srgbClr val="228F7A"/>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nvGrpSpPr>
          <p:cNvPr id="61" name="Group 26"/>
          <p:cNvGrpSpPr/>
          <p:nvPr/>
        </p:nvGrpSpPr>
        <p:grpSpPr>
          <a:xfrm>
            <a:off x="1208768" y="2744748"/>
            <a:ext cx="389810" cy="393086"/>
            <a:chOff x="6418263" y="2255838"/>
            <a:chExt cx="188913" cy="190501"/>
          </a:xfrm>
          <a:solidFill>
            <a:sysClr val="window" lastClr="FFFFFF"/>
          </a:solidFill>
        </p:grpSpPr>
        <p:sp>
          <p:nvSpPr>
            <p:cNvPr id="62"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63"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64" name="Freeform 38"/>
          <p:cNvSpPr>
            <a:spLocks noEditPoints="1"/>
          </p:cNvSpPr>
          <p:nvPr/>
        </p:nvSpPr>
        <p:spPr bwMode="auto">
          <a:xfrm>
            <a:off x="1208768" y="1724772"/>
            <a:ext cx="402914" cy="396361"/>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grpSp>
        <p:nvGrpSpPr>
          <p:cNvPr id="65" name="Group 34"/>
          <p:cNvGrpSpPr/>
          <p:nvPr/>
        </p:nvGrpSpPr>
        <p:grpSpPr>
          <a:xfrm>
            <a:off x="5244518" y="1737875"/>
            <a:ext cx="330847" cy="383258"/>
            <a:chOff x="3581400" y="3905251"/>
            <a:chExt cx="160338" cy="185738"/>
          </a:xfrm>
          <a:solidFill>
            <a:sysClr val="window" lastClr="FFFFFF"/>
          </a:solidFill>
        </p:grpSpPr>
        <p:sp>
          <p:nvSpPr>
            <p:cNvPr id="66"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67"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68"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69"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grpSp>
      <p:grpSp>
        <p:nvGrpSpPr>
          <p:cNvPr id="70" name="Group 39"/>
          <p:cNvGrpSpPr/>
          <p:nvPr/>
        </p:nvGrpSpPr>
        <p:grpSpPr>
          <a:xfrm>
            <a:off x="5200297" y="3753198"/>
            <a:ext cx="445496" cy="429118"/>
            <a:chOff x="4616450" y="1549401"/>
            <a:chExt cx="215900" cy="207963"/>
          </a:xfrm>
          <a:solidFill>
            <a:sysClr val="window" lastClr="FFFFFF"/>
          </a:solidFill>
        </p:grpSpPr>
        <p:sp>
          <p:nvSpPr>
            <p:cNvPr id="71"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2"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grpSp>
      <p:sp>
        <p:nvSpPr>
          <p:cNvPr id="73" name="Freeform 32"/>
          <p:cNvSpPr>
            <a:spLocks/>
          </p:cNvSpPr>
          <p:nvPr/>
        </p:nvSpPr>
        <p:spPr bwMode="auto">
          <a:xfrm>
            <a:off x="5176892" y="2780158"/>
            <a:ext cx="454160" cy="401218"/>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
        <p:nvSpPr>
          <p:cNvPr id="74" name="Freeform 58"/>
          <p:cNvSpPr>
            <a:spLocks/>
          </p:cNvSpPr>
          <p:nvPr/>
        </p:nvSpPr>
        <p:spPr bwMode="auto">
          <a:xfrm>
            <a:off x="1210732" y="3754552"/>
            <a:ext cx="387845" cy="402033"/>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微软雅黑"/>
              <a:ea typeface="微软雅黑"/>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 presetClass="entr" presetSubtype="4" fill="hold" grpId="0"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250" fill="hold"/>
                                        <p:tgtEl>
                                          <p:spTgt spid="52"/>
                                        </p:tgtEl>
                                        <p:attrNameLst>
                                          <p:attrName>ppt_x</p:attrName>
                                        </p:attrNameLst>
                                      </p:cBhvr>
                                      <p:tavLst>
                                        <p:tav tm="0">
                                          <p:val>
                                            <p:strVal val="#ppt_x"/>
                                          </p:val>
                                        </p:tav>
                                        <p:tav tm="100000">
                                          <p:val>
                                            <p:strVal val="#ppt_x"/>
                                          </p:val>
                                        </p:tav>
                                      </p:tavLst>
                                    </p:anim>
                                    <p:anim calcmode="lin" valueType="num">
                                      <p:cBhvr additive="base">
                                        <p:cTn id="13" dur="250" fill="hold"/>
                                        <p:tgtEl>
                                          <p:spTgt spid="52"/>
                                        </p:tgtEl>
                                        <p:attrNameLst>
                                          <p:attrName>ppt_y</p:attrName>
                                        </p:attrNameLst>
                                      </p:cBhvr>
                                      <p:tavLst>
                                        <p:tav tm="0">
                                          <p:val>
                                            <p:strVal val="1+#ppt_h/2"/>
                                          </p:val>
                                        </p:tav>
                                        <p:tav tm="100000">
                                          <p:val>
                                            <p:strVal val="#ppt_y"/>
                                          </p:val>
                                        </p:tav>
                                      </p:tavLst>
                                    </p:anim>
                                  </p:childTnLst>
                                </p:cTn>
                              </p:par>
                            </p:childTnLst>
                          </p:cTn>
                        </p:par>
                        <p:par>
                          <p:cTn id="14" fill="hold">
                            <p:stCondLst>
                              <p:cond delay="1960"/>
                            </p:stCondLst>
                            <p:childTnLst>
                              <p:par>
                                <p:cTn id="15" presetID="2" presetClass="entr" presetSubtype="4" fill="hold" grpId="0"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additive="base">
                                        <p:cTn id="17" dur="250" fill="hold"/>
                                        <p:tgtEl>
                                          <p:spTgt spid="64"/>
                                        </p:tgtEl>
                                        <p:attrNameLst>
                                          <p:attrName>ppt_x</p:attrName>
                                        </p:attrNameLst>
                                      </p:cBhvr>
                                      <p:tavLst>
                                        <p:tav tm="0">
                                          <p:val>
                                            <p:strVal val="#ppt_x"/>
                                          </p:val>
                                        </p:tav>
                                        <p:tav tm="100000">
                                          <p:val>
                                            <p:strVal val="#ppt_x"/>
                                          </p:val>
                                        </p:tav>
                                      </p:tavLst>
                                    </p:anim>
                                    <p:anim calcmode="lin" valueType="num">
                                      <p:cBhvr additive="base">
                                        <p:cTn id="18" dur="250" fill="hold"/>
                                        <p:tgtEl>
                                          <p:spTgt spid="64"/>
                                        </p:tgtEl>
                                        <p:attrNameLst>
                                          <p:attrName>ppt_y</p:attrName>
                                        </p:attrNameLst>
                                      </p:cBhvr>
                                      <p:tavLst>
                                        <p:tav tm="0">
                                          <p:val>
                                            <p:strVal val="1+#ppt_h/2"/>
                                          </p:val>
                                        </p:tav>
                                        <p:tav tm="100000">
                                          <p:val>
                                            <p:strVal val="#ppt_y"/>
                                          </p:val>
                                        </p:tav>
                                      </p:tavLst>
                                    </p:anim>
                                  </p:childTnLst>
                                </p:cTn>
                              </p:par>
                            </p:childTnLst>
                          </p:cTn>
                        </p:par>
                        <p:par>
                          <p:cTn id="19" fill="hold">
                            <p:stCondLst>
                              <p:cond delay="2210"/>
                            </p:stCondLst>
                            <p:childTnLst>
                              <p:par>
                                <p:cTn id="20" presetID="2" presetClass="entr" presetSubtype="4"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250" fill="hold"/>
                                        <p:tgtEl>
                                          <p:spTgt spid="51"/>
                                        </p:tgtEl>
                                        <p:attrNameLst>
                                          <p:attrName>ppt_x</p:attrName>
                                        </p:attrNameLst>
                                      </p:cBhvr>
                                      <p:tavLst>
                                        <p:tav tm="0">
                                          <p:val>
                                            <p:strVal val="#ppt_x"/>
                                          </p:val>
                                        </p:tav>
                                        <p:tav tm="100000">
                                          <p:val>
                                            <p:strVal val="#ppt_x"/>
                                          </p:val>
                                        </p:tav>
                                      </p:tavLst>
                                    </p:anim>
                                    <p:anim calcmode="lin" valueType="num">
                                      <p:cBhvr additive="base">
                                        <p:cTn id="23" dur="250" fill="hold"/>
                                        <p:tgtEl>
                                          <p:spTgt spid="51"/>
                                        </p:tgtEl>
                                        <p:attrNameLst>
                                          <p:attrName>ppt_y</p:attrName>
                                        </p:attrNameLst>
                                      </p:cBhvr>
                                      <p:tavLst>
                                        <p:tav tm="0">
                                          <p:val>
                                            <p:strVal val="1+#ppt_h/2"/>
                                          </p:val>
                                        </p:tav>
                                        <p:tav tm="100000">
                                          <p:val>
                                            <p:strVal val="#ppt_y"/>
                                          </p:val>
                                        </p:tav>
                                      </p:tavLst>
                                    </p:anim>
                                  </p:childTnLst>
                                </p:cTn>
                              </p:par>
                            </p:childTnLst>
                          </p:cTn>
                        </p:par>
                        <p:par>
                          <p:cTn id="24" fill="hold">
                            <p:stCondLst>
                              <p:cond delay="2460"/>
                            </p:stCondLst>
                            <p:childTnLst>
                              <p:par>
                                <p:cTn id="25" presetID="2" presetClass="entr" presetSubtype="4"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250" fill="hold"/>
                                        <p:tgtEl>
                                          <p:spTgt spid="53"/>
                                        </p:tgtEl>
                                        <p:attrNameLst>
                                          <p:attrName>ppt_x</p:attrName>
                                        </p:attrNameLst>
                                      </p:cBhvr>
                                      <p:tavLst>
                                        <p:tav tm="0">
                                          <p:val>
                                            <p:strVal val="#ppt_x"/>
                                          </p:val>
                                        </p:tav>
                                        <p:tav tm="100000">
                                          <p:val>
                                            <p:strVal val="#ppt_x"/>
                                          </p:val>
                                        </p:tav>
                                      </p:tavLst>
                                    </p:anim>
                                    <p:anim calcmode="lin" valueType="num">
                                      <p:cBhvr additive="base">
                                        <p:cTn id="28" dur="250" fill="hold"/>
                                        <p:tgtEl>
                                          <p:spTgt spid="53"/>
                                        </p:tgtEl>
                                        <p:attrNameLst>
                                          <p:attrName>ppt_y</p:attrName>
                                        </p:attrNameLst>
                                      </p:cBhvr>
                                      <p:tavLst>
                                        <p:tav tm="0">
                                          <p:val>
                                            <p:strVal val="1+#ppt_h/2"/>
                                          </p:val>
                                        </p:tav>
                                        <p:tav tm="100000">
                                          <p:val>
                                            <p:strVal val="#ppt_y"/>
                                          </p:val>
                                        </p:tav>
                                      </p:tavLst>
                                    </p:anim>
                                  </p:childTnLst>
                                </p:cTn>
                              </p:par>
                            </p:childTnLst>
                          </p:cTn>
                        </p:par>
                        <p:par>
                          <p:cTn id="29" fill="hold">
                            <p:stCondLst>
                              <p:cond delay="2710"/>
                            </p:stCondLst>
                            <p:childTnLst>
                              <p:par>
                                <p:cTn id="30" presetID="2" presetClass="entr" presetSubtype="4"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250" fill="hold"/>
                                        <p:tgtEl>
                                          <p:spTgt spid="61"/>
                                        </p:tgtEl>
                                        <p:attrNameLst>
                                          <p:attrName>ppt_x</p:attrName>
                                        </p:attrNameLst>
                                      </p:cBhvr>
                                      <p:tavLst>
                                        <p:tav tm="0">
                                          <p:val>
                                            <p:strVal val="#ppt_x"/>
                                          </p:val>
                                        </p:tav>
                                        <p:tav tm="100000">
                                          <p:val>
                                            <p:strVal val="#ppt_x"/>
                                          </p:val>
                                        </p:tav>
                                      </p:tavLst>
                                    </p:anim>
                                    <p:anim calcmode="lin" valueType="num">
                                      <p:cBhvr additive="base">
                                        <p:cTn id="33" dur="250" fill="hold"/>
                                        <p:tgtEl>
                                          <p:spTgt spid="61"/>
                                        </p:tgtEl>
                                        <p:attrNameLst>
                                          <p:attrName>ppt_y</p:attrName>
                                        </p:attrNameLst>
                                      </p:cBhvr>
                                      <p:tavLst>
                                        <p:tav tm="0">
                                          <p:val>
                                            <p:strVal val="1+#ppt_h/2"/>
                                          </p:val>
                                        </p:tav>
                                        <p:tav tm="100000">
                                          <p:val>
                                            <p:strVal val="#ppt_y"/>
                                          </p:val>
                                        </p:tav>
                                      </p:tavLst>
                                    </p:anim>
                                  </p:childTnLst>
                                </p:cTn>
                              </p:par>
                            </p:childTnLst>
                          </p:cTn>
                        </p:par>
                        <p:par>
                          <p:cTn id="34" fill="hold">
                            <p:stCondLst>
                              <p:cond delay="2960"/>
                            </p:stCondLst>
                            <p:childTnLst>
                              <p:par>
                                <p:cTn id="35" presetID="2" presetClass="entr" presetSubtype="4" fill="hold" grpId="0"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250" fill="hold"/>
                                        <p:tgtEl>
                                          <p:spTgt spid="50"/>
                                        </p:tgtEl>
                                        <p:attrNameLst>
                                          <p:attrName>ppt_x</p:attrName>
                                        </p:attrNameLst>
                                      </p:cBhvr>
                                      <p:tavLst>
                                        <p:tav tm="0">
                                          <p:val>
                                            <p:strVal val="#ppt_x"/>
                                          </p:val>
                                        </p:tav>
                                        <p:tav tm="100000">
                                          <p:val>
                                            <p:strVal val="#ppt_x"/>
                                          </p:val>
                                        </p:tav>
                                      </p:tavLst>
                                    </p:anim>
                                    <p:anim calcmode="lin" valueType="num">
                                      <p:cBhvr additive="base">
                                        <p:cTn id="38" dur="250" fill="hold"/>
                                        <p:tgtEl>
                                          <p:spTgt spid="50"/>
                                        </p:tgtEl>
                                        <p:attrNameLst>
                                          <p:attrName>ppt_y</p:attrName>
                                        </p:attrNameLst>
                                      </p:cBhvr>
                                      <p:tavLst>
                                        <p:tav tm="0">
                                          <p:val>
                                            <p:strVal val="1+#ppt_h/2"/>
                                          </p:val>
                                        </p:tav>
                                        <p:tav tm="100000">
                                          <p:val>
                                            <p:strVal val="#ppt_y"/>
                                          </p:val>
                                        </p:tav>
                                      </p:tavLst>
                                    </p:anim>
                                  </p:childTnLst>
                                </p:cTn>
                              </p:par>
                            </p:childTnLst>
                          </p:cTn>
                        </p:par>
                        <p:par>
                          <p:cTn id="39" fill="hold">
                            <p:stCondLst>
                              <p:cond delay="3210"/>
                            </p:stCondLst>
                            <p:childTnLst>
                              <p:par>
                                <p:cTn id="40" presetID="2" presetClass="entr" presetSubtype="4"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250" fill="hold"/>
                                        <p:tgtEl>
                                          <p:spTgt spid="54"/>
                                        </p:tgtEl>
                                        <p:attrNameLst>
                                          <p:attrName>ppt_x</p:attrName>
                                        </p:attrNameLst>
                                      </p:cBhvr>
                                      <p:tavLst>
                                        <p:tav tm="0">
                                          <p:val>
                                            <p:strVal val="#ppt_x"/>
                                          </p:val>
                                        </p:tav>
                                        <p:tav tm="100000">
                                          <p:val>
                                            <p:strVal val="#ppt_x"/>
                                          </p:val>
                                        </p:tav>
                                      </p:tavLst>
                                    </p:anim>
                                    <p:anim calcmode="lin" valueType="num">
                                      <p:cBhvr additive="base">
                                        <p:cTn id="43" dur="250" fill="hold"/>
                                        <p:tgtEl>
                                          <p:spTgt spid="54"/>
                                        </p:tgtEl>
                                        <p:attrNameLst>
                                          <p:attrName>ppt_y</p:attrName>
                                        </p:attrNameLst>
                                      </p:cBhvr>
                                      <p:tavLst>
                                        <p:tav tm="0">
                                          <p:val>
                                            <p:strVal val="1+#ppt_h/2"/>
                                          </p:val>
                                        </p:tav>
                                        <p:tav tm="100000">
                                          <p:val>
                                            <p:strVal val="#ppt_y"/>
                                          </p:val>
                                        </p:tav>
                                      </p:tavLst>
                                    </p:anim>
                                  </p:childTnLst>
                                </p:cTn>
                              </p:par>
                            </p:childTnLst>
                          </p:cTn>
                        </p:par>
                        <p:par>
                          <p:cTn id="44" fill="hold">
                            <p:stCondLst>
                              <p:cond delay="3460"/>
                            </p:stCondLst>
                            <p:childTnLst>
                              <p:par>
                                <p:cTn id="45" presetID="2" presetClass="entr" presetSubtype="4"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 calcmode="lin" valueType="num">
                                      <p:cBhvr additive="base">
                                        <p:cTn id="47" dur="250" fill="hold"/>
                                        <p:tgtEl>
                                          <p:spTgt spid="74"/>
                                        </p:tgtEl>
                                        <p:attrNameLst>
                                          <p:attrName>ppt_x</p:attrName>
                                        </p:attrNameLst>
                                      </p:cBhvr>
                                      <p:tavLst>
                                        <p:tav tm="0">
                                          <p:val>
                                            <p:strVal val="#ppt_x"/>
                                          </p:val>
                                        </p:tav>
                                        <p:tav tm="100000">
                                          <p:val>
                                            <p:strVal val="#ppt_x"/>
                                          </p:val>
                                        </p:tav>
                                      </p:tavLst>
                                    </p:anim>
                                    <p:anim calcmode="lin" valueType="num">
                                      <p:cBhvr additive="base">
                                        <p:cTn id="48" dur="250" fill="hold"/>
                                        <p:tgtEl>
                                          <p:spTgt spid="74"/>
                                        </p:tgtEl>
                                        <p:attrNameLst>
                                          <p:attrName>ppt_y</p:attrName>
                                        </p:attrNameLst>
                                      </p:cBhvr>
                                      <p:tavLst>
                                        <p:tav tm="0">
                                          <p:val>
                                            <p:strVal val="1+#ppt_h/2"/>
                                          </p:val>
                                        </p:tav>
                                        <p:tav tm="100000">
                                          <p:val>
                                            <p:strVal val="#ppt_y"/>
                                          </p:val>
                                        </p:tav>
                                      </p:tavLst>
                                    </p:anim>
                                  </p:childTnLst>
                                </p:cTn>
                              </p:par>
                            </p:childTnLst>
                          </p:cTn>
                        </p:par>
                        <p:par>
                          <p:cTn id="49" fill="hold">
                            <p:stCondLst>
                              <p:cond delay="3710"/>
                            </p:stCondLst>
                            <p:childTnLst>
                              <p:par>
                                <p:cTn id="50" presetID="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250" fill="hold"/>
                                        <p:tgtEl>
                                          <p:spTgt spid="49"/>
                                        </p:tgtEl>
                                        <p:attrNameLst>
                                          <p:attrName>ppt_x</p:attrName>
                                        </p:attrNameLst>
                                      </p:cBhvr>
                                      <p:tavLst>
                                        <p:tav tm="0">
                                          <p:val>
                                            <p:strVal val="#ppt_x"/>
                                          </p:val>
                                        </p:tav>
                                        <p:tav tm="100000">
                                          <p:val>
                                            <p:strVal val="#ppt_x"/>
                                          </p:val>
                                        </p:tav>
                                      </p:tavLst>
                                    </p:anim>
                                    <p:anim calcmode="lin" valueType="num">
                                      <p:cBhvr additive="base">
                                        <p:cTn id="53" dur="250" fill="hold"/>
                                        <p:tgtEl>
                                          <p:spTgt spid="49"/>
                                        </p:tgtEl>
                                        <p:attrNameLst>
                                          <p:attrName>ppt_y</p:attrName>
                                        </p:attrNameLst>
                                      </p:cBhvr>
                                      <p:tavLst>
                                        <p:tav tm="0">
                                          <p:val>
                                            <p:strVal val="1+#ppt_h/2"/>
                                          </p:val>
                                        </p:tav>
                                        <p:tav tm="100000">
                                          <p:val>
                                            <p:strVal val="#ppt_y"/>
                                          </p:val>
                                        </p:tav>
                                      </p:tavLst>
                                    </p:anim>
                                  </p:childTnLst>
                                </p:cTn>
                              </p:par>
                            </p:childTnLst>
                          </p:cTn>
                        </p:par>
                        <p:par>
                          <p:cTn id="54" fill="hold">
                            <p:stCondLst>
                              <p:cond delay="3960"/>
                            </p:stCondLst>
                            <p:childTnLst>
                              <p:par>
                                <p:cTn id="55" presetID="2" presetClass="entr" presetSubtype="4"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additive="base">
                                        <p:cTn id="57" dur="250" fill="hold"/>
                                        <p:tgtEl>
                                          <p:spTgt spid="58"/>
                                        </p:tgtEl>
                                        <p:attrNameLst>
                                          <p:attrName>ppt_x</p:attrName>
                                        </p:attrNameLst>
                                      </p:cBhvr>
                                      <p:tavLst>
                                        <p:tav tm="0">
                                          <p:val>
                                            <p:strVal val="#ppt_x"/>
                                          </p:val>
                                        </p:tav>
                                        <p:tav tm="100000">
                                          <p:val>
                                            <p:strVal val="#ppt_x"/>
                                          </p:val>
                                        </p:tav>
                                      </p:tavLst>
                                    </p:anim>
                                    <p:anim calcmode="lin" valueType="num">
                                      <p:cBhvr additive="base">
                                        <p:cTn id="58" dur="250" fill="hold"/>
                                        <p:tgtEl>
                                          <p:spTgt spid="58"/>
                                        </p:tgtEl>
                                        <p:attrNameLst>
                                          <p:attrName>ppt_y</p:attrName>
                                        </p:attrNameLst>
                                      </p:cBhvr>
                                      <p:tavLst>
                                        <p:tav tm="0">
                                          <p:val>
                                            <p:strVal val="1+#ppt_h/2"/>
                                          </p:val>
                                        </p:tav>
                                        <p:tav tm="100000">
                                          <p:val>
                                            <p:strVal val="#ppt_y"/>
                                          </p:val>
                                        </p:tav>
                                      </p:tavLst>
                                    </p:anim>
                                  </p:childTnLst>
                                </p:cTn>
                              </p:par>
                            </p:childTnLst>
                          </p:cTn>
                        </p:par>
                        <p:par>
                          <p:cTn id="59" fill="hold">
                            <p:stCondLst>
                              <p:cond delay="4210"/>
                            </p:stCondLst>
                            <p:childTnLst>
                              <p:par>
                                <p:cTn id="60" presetID="2" presetClass="entr" presetSubtype="4" fill="hold" nodeType="afterEffect">
                                  <p:stCondLst>
                                    <p:cond delay="0"/>
                                  </p:stCondLst>
                                  <p:childTnLst>
                                    <p:set>
                                      <p:cBhvr>
                                        <p:cTn id="61" dur="1" fill="hold">
                                          <p:stCondLst>
                                            <p:cond delay="0"/>
                                          </p:stCondLst>
                                        </p:cTn>
                                        <p:tgtEl>
                                          <p:spTgt spid="65"/>
                                        </p:tgtEl>
                                        <p:attrNameLst>
                                          <p:attrName>style.visibility</p:attrName>
                                        </p:attrNameLst>
                                      </p:cBhvr>
                                      <p:to>
                                        <p:strVal val="visible"/>
                                      </p:to>
                                    </p:set>
                                    <p:anim calcmode="lin" valueType="num">
                                      <p:cBhvr additive="base">
                                        <p:cTn id="62" dur="250" fill="hold"/>
                                        <p:tgtEl>
                                          <p:spTgt spid="65"/>
                                        </p:tgtEl>
                                        <p:attrNameLst>
                                          <p:attrName>ppt_x</p:attrName>
                                        </p:attrNameLst>
                                      </p:cBhvr>
                                      <p:tavLst>
                                        <p:tav tm="0">
                                          <p:val>
                                            <p:strVal val="#ppt_x"/>
                                          </p:val>
                                        </p:tav>
                                        <p:tav tm="100000">
                                          <p:val>
                                            <p:strVal val="#ppt_x"/>
                                          </p:val>
                                        </p:tav>
                                      </p:tavLst>
                                    </p:anim>
                                    <p:anim calcmode="lin" valueType="num">
                                      <p:cBhvr additive="base">
                                        <p:cTn id="63" dur="250" fill="hold"/>
                                        <p:tgtEl>
                                          <p:spTgt spid="65"/>
                                        </p:tgtEl>
                                        <p:attrNameLst>
                                          <p:attrName>ppt_y</p:attrName>
                                        </p:attrNameLst>
                                      </p:cBhvr>
                                      <p:tavLst>
                                        <p:tav tm="0">
                                          <p:val>
                                            <p:strVal val="1+#ppt_h/2"/>
                                          </p:val>
                                        </p:tav>
                                        <p:tav tm="100000">
                                          <p:val>
                                            <p:strVal val="#ppt_y"/>
                                          </p:val>
                                        </p:tav>
                                      </p:tavLst>
                                    </p:anim>
                                  </p:childTnLst>
                                </p:cTn>
                              </p:par>
                            </p:childTnLst>
                          </p:cTn>
                        </p:par>
                        <p:par>
                          <p:cTn id="64" fill="hold">
                            <p:stCondLst>
                              <p:cond delay="4460"/>
                            </p:stCondLst>
                            <p:childTnLst>
                              <p:par>
                                <p:cTn id="65" presetID="2" presetClass="entr" presetSubtype="4"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250" fill="hold"/>
                                        <p:tgtEl>
                                          <p:spTgt spid="57"/>
                                        </p:tgtEl>
                                        <p:attrNameLst>
                                          <p:attrName>ppt_x</p:attrName>
                                        </p:attrNameLst>
                                      </p:cBhvr>
                                      <p:tavLst>
                                        <p:tav tm="0">
                                          <p:val>
                                            <p:strVal val="#ppt_x"/>
                                          </p:val>
                                        </p:tav>
                                        <p:tav tm="100000">
                                          <p:val>
                                            <p:strVal val="#ppt_x"/>
                                          </p:val>
                                        </p:tav>
                                      </p:tavLst>
                                    </p:anim>
                                    <p:anim calcmode="lin" valueType="num">
                                      <p:cBhvr additive="base">
                                        <p:cTn id="68" dur="250" fill="hold"/>
                                        <p:tgtEl>
                                          <p:spTgt spid="57"/>
                                        </p:tgtEl>
                                        <p:attrNameLst>
                                          <p:attrName>ppt_y</p:attrName>
                                        </p:attrNameLst>
                                      </p:cBhvr>
                                      <p:tavLst>
                                        <p:tav tm="0">
                                          <p:val>
                                            <p:strVal val="1+#ppt_h/2"/>
                                          </p:val>
                                        </p:tav>
                                        <p:tav tm="100000">
                                          <p:val>
                                            <p:strVal val="#ppt_y"/>
                                          </p:val>
                                        </p:tav>
                                      </p:tavLst>
                                    </p:anim>
                                  </p:childTnLst>
                                </p:cTn>
                              </p:par>
                            </p:childTnLst>
                          </p:cTn>
                        </p:par>
                        <p:par>
                          <p:cTn id="69" fill="hold">
                            <p:stCondLst>
                              <p:cond delay="4710"/>
                            </p:stCondLst>
                            <p:childTnLst>
                              <p:par>
                                <p:cTn id="70" presetID="2" presetClass="entr" presetSubtype="4" fill="hold" grpId="0" nodeType="after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additive="base">
                                        <p:cTn id="72" dur="250" fill="hold"/>
                                        <p:tgtEl>
                                          <p:spTgt spid="59"/>
                                        </p:tgtEl>
                                        <p:attrNameLst>
                                          <p:attrName>ppt_x</p:attrName>
                                        </p:attrNameLst>
                                      </p:cBhvr>
                                      <p:tavLst>
                                        <p:tav tm="0">
                                          <p:val>
                                            <p:strVal val="#ppt_x"/>
                                          </p:val>
                                        </p:tav>
                                        <p:tav tm="100000">
                                          <p:val>
                                            <p:strVal val="#ppt_x"/>
                                          </p:val>
                                        </p:tav>
                                      </p:tavLst>
                                    </p:anim>
                                    <p:anim calcmode="lin" valueType="num">
                                      <p:cBhvr additive="base">
                                        <p:cTn id="73" dur="250" fill="hold"/>
                                        <p:tgtEl>
                                          <p:spTgt spid="59"/>
                                        </p:tgtEl>
                                        <p:attrNameLst>
                                          <p:attrName>ppt_y</p:attrName>
                                        </p:attrNameLst>
                                      </p:cBhvr>
                                      <p:tavLst>
                                        <p:tav tm="0">
                                          <p:val>
                                            <p:strVal val="1+#ppt_h/2"/>
                                          </p:val>
                                        </p:tav>
                                        <p:tav tm="100000">
                                          <p:val>
                                            <p:strVal val="#ppt_y"/>
                                          </p:val>
                                        </p:tav>
                                      </p:tavLst>
                                    </p:anim>
                                  </p:childTnLst>
                                </p:cTn>
                              </p:par>
                            </p:childTnLst>
                          </p:cTn>
                        </p:par>
                        <p:par>
                          <p:cTn id="74" fill="hold">
                            <p:stCondLst>
                              <p:cond delay="4960"/>
                            </p:stCondLst>
                            <p:childTnLst>
                              <p:par>
                                <p:cTn id="75" presetID="2" presetClass="entr" presetSubtype="4" fill="hold" grpId="0" nodeType="afterEffect">
                                  <p:stCondLst>
                                    <p:cond delay="0"/>
                                  </p:stCondLst>
                                  <p:childTnLst>
                                    <p:set>
                                      <p:cBhvr>
                                        <p:cTn id="76" dur="1" fill="hold">
                                          <p:stCondLst>
                                            <p:cond delay="0"/>
                                          </p:stCondLst>
                                        </p:cTn>
                                        <p:tgtEl>
                                          <p:spTgt spid="73"/>
                                        </p:tgtEl>
                                        <p:attrNameLst>
                                          <p:attrName>style.visibility</p:attrName>
                                        </p:attrNameLst>
                                      </p:cBhvr>
                                      <p:to>
                                        <p:strVal val="visible"/>
                                      </p:to>
                                    </p:set>
                                    <p:anim calcmode="lin" valueType="num">
                                      <p:cBhvr additive="base">
                                        <p:cTn id="77" dur="250" fill="hold"/>
                                        <p:tgtEl>
                                          <p:spTgt spid="73"/>
                                        </p:tgtEl>
                                        <p:attrNameLst>
                                          <p:attrName>ppt_x</p:attrName>
                                        </p:attrNameLst>
                                      </p:cBhvr>
                                      <p:tavLst>
                                        <p:tav tm="0">
                                          <p:val>
                                            <p:strVal val="#ppt_x"/>
                                          </p:val>
                                        </p:tav>
                                        <p:tav tm="100000">
                                          <p:val>
                                            <p:strVal val="#ppt_x"/>
                                          </p:val>
                                        </p:tav>
                                      </p:tavLst>
                                    </p:anim>
                                    <p:anim calcmode="lin" valueType="num">
                                      <p:cBhvr additive="base">
                                        <p:cTn id="78" dur="250" fill="hold"/>
                                        <p:tgtEl>
                                          <p:spTgt spid="73"/>
                                        </p:tgtEl>
                                        <p:attrNameLst>
                                          <p:attrName>ppt_y</p:attrName>
                                        </p:attrNameLst>
                                      </p:cBhvr>
                                      <p:tavLst>
                                        <p:tav tm="0">
                                          <p:val>
                                            <p:strVal val="1+#ppt_h/2"/>
                                          </p:val>
                                        </p:tav>
                                        <p:tav tm="100000">
                                          <p:val>
                                            <p:strVal val="#ppt_y"/>
                                          </p:val>
                                        </p:tav>
                                      </p:tavLst>
                                    </p:anim>
                                  </p:childTnLst>
                                </p:cTn>
                              </p:par>
                            </p:childTnLst>
                          </p:cTn>
                        </p:par>
                        <p:par>
                          <p:cTn id="79" fill="hold">
                            <p:stCondLst>
                              <p:cond delay="5210"/>
                            </p:stCondLst>
                            <p:childTnLst>
                              <p:par>
                                <p:cTn id="80" presetID="2" presetClass="entr" presetSubtype="4" fill="hold" grpId="0" nodeType="after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250" fill="hold"/>
                                        <p:tgtEl>
                                          <p:spTgt spid="56"/>
                                        </p:tgtEl>
                                        <p:attrNameLst>
                                          <p:attrName>ppt_x</p:attrName>
                                        </p:attrNameLst>
                                      </p:cBhvr>
                                      <p:tavLst>
                                        <p:tav tm="0">
                                          <p:val>
                                            <p:strVal val="#ppt_x"/>
                                          </p:val>
                                        </p:tav>
                                        <p:tav tm="100000">
                                          <p:val>
                                            <p:strVal val="#ppt_x"/>
                                          </p:val>
                                        </p:tav>
                                      </p:tavLst>
                                    </p:anim>
                                    <p:anim calcmode="lin" valueType="num">
                                      <p:cBhvr additive="base">
                                        <p:cTn id="83" dur="250" fill="hold"/>
                                        <p:tgtEl>
                                          <p:spTgt spid="56"/>
                                        </p:tgtEl>
                                        <p:attrNameLst>
                                          <p:attrName>ppt_y</p:attrName>
                                        </p:attrNameLst>
                                      </p:cBhvr>
                                      <p:tavLst>
                                        <p:tav tm="0">
                                          <p:val>
                                            <p:strVal val="1+#ppt_h/2"/>
                                          </p:val>
                                        </p:tav>
                                        <p:tav tm="100000">
                                          <p:val>
                                            <p:strVal val="#ppt_y"/>
                                          </p:val>
                                        </p:tav>
                                      </p:tavLst>
                                    </p:anim>
                                  </p:childTnLst>
                                </p:cTn>
                              </p:par>
                            </p:childTnLst>
                          </p:cTn>
                        </p:par>
                        <p:par>
                          <p:cTn id="84" fill="hold">
                            <p:stCondLst>
                              <p:cond delay="5460"/>
                            </p:stCondLst>
                            <p:childTnLst>
                              <p:par>
                                <p:cTn id="85" presetID="2" presetClass="entr" presetSubtype="4" fill="hold" grpId="0" nodeType="afterEffect">
                                  <p:stCondLst>
                                    <p:cond delay="0"/>
                                  </p:stCondLst>
                                  <p:childTnLst>
                                    <p:set>
                                      <p:cBhvr>
                                        <p:cTn id="86" dur="1" fill="hold">
                                          <p:stCondLst>
                                            <p:cond delay="0"/>
                                          </p:stCondLst>
                                        </p:cTn>
                                        <p:tgtEl>
                                          <p:spTgt spid="60"/>
                                        </p:tgtEl>
                                        <p:attrNameLst>
                                          <p:attrName>style.visibility</p:attrName>
                                        </p:attrNameLst>
                                      </p:cBhvr>
                                      <p:to>
                                        <p:strVal val="visible"/>
                                      </p:to>
                                    </p:set>
                                    <p:anim calcmode="lin" valueType="num">
                                      <p:cBhvr additive="base">
                                        <p:cTn id="87" dur="250" fill="hold"/>
                                        <p:tgtEl>
                                          <p:spTgt spid="60"/>
                                        </p:tgtEl>
                                        <p:attrNameLst>
                                          <p:attrName>ppt_x</p:attrName>
                                        </p:attrNameLst>
                                      </p:cBhvr>
                                      <p:tavLst>
                                        <p:tav tm="0">
                                          <p:val>
                                            <p:strVal val="#ppt_x"/>
                                          </p:val>
                                        </p:tav>
                                        <p:tav tm="100000">
                                          <p:val>
                                            <p:strVal val="#ppt_x"/>
                                          </p:val>
                                        </p:tav>
                                      </p:tavLst>
                                    </p:anim>
                                    <p:anim calcmode="lin" valueType="num">
                                      <p:cBhvr additive="base">
                                        <p:cTn id="88" dur="250" fill="hold"/>
                                        <p:tgtEl>
                                          <p:spTgt spid="60"/>
                                        </p:tgtEl>
                                        <p:attrNameLst>
                                          <p:attrName>ppt_y</p:attrName>
                                        </p:attrNameLst>
                                      </p:cBhvr>
                                      <p:tavLst>
                                        <p:tav tm="0">
                                          <p:val>
                                            <p:strVal val="1+#ppt_h/2"/>
                                          </p:val>
                                        </p:tav>
                                        <p:tav tm="100000">
                                          <p:val>
                                            <p:strVal val="#ppt_y"/>
                                          </p:val>
                                        </p:tav>
                                      </p:tavLst>
                                    </p:anim>
                                  </p:childTnLst>
                                </p:cTn>
                              </p:par>
                            </p:childTnLst>
                          </p:cTn>
                        </p:par>
                        <p:par>
                          <p:cTn id="89" fill="hold">
                            <p:stCondLst>
                              <p:cond delay="5710"/>
                            </p:stCondLst>
                            <p:childTnLst>
                              <p:par>
                                <p:cTn id="90" presetID="2" presetClass="entr" presetSubtype="4" fill="hold" nodeType="after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additive="base">
                                        <p:cTn id="92" dur="250" fill="hold"/>
                                        <p:tgtEl>
                                          <p:spTgt spid="70"/>
                                        </p:tgtEl>
                                        <p:attrNameLst>
                                          <p:attrName>ppt_x</p:attrName>
                                        </p:attrNameLst>
                                      </p:cBhvr>
                                      <p:tavLst>
                                        <p:tav tm="0">
                                          <p:val>
                                            <p:strVal val="#ppt_x"/>
                                          </p:val>
                                        </p:tav>
                                        <p:tav tm="100000">
                                          <p:val>
                                            <p:strVal val="#ppt_x"/>
                                          </p:val>
                                        </p:tav>
                                      </p:tavLst>
                                    </p:anim>
                                    <p:anim calcmode="lin" valueType="num">
                                      <p:cBhvr additive="base">
                                        <p:cTn id="93" dur="250" fill="hold"/>
                                        <p:tgtEl>
                                          <p:spTgt spid="70"/>
                                        </p:tgtEl>
                                        <p:attrNameLst>
                                          <p:attrName>ppt_y</p:attrName>
                                        </p:attrNameLst>
                                      </p:cBhvr>
                                      <p:tavLst>
                                        <p:tav tm="0">
                                          <p:val>
                                            <p:strVal val="1+#ppt_h/2"/>
                                          </p:val>
                                        </p:tav>
                                        <p:tav tm="100000">
                                          <p:val>
                                            <p:strVal val="#ppt_y"/>
                                          </p:val>
                                        </p:tav>
                                      </p:tavLst>
                                    </p:anim>
                                  </p:childTnLst>
                                </p:cTn>
                              </p:par>
                            </p:childTnLst>
                          </p:cTn>
                        </p:par>
                        <p:par>
                          <p:cTn id="94" fill="hold">
                            <p:stCondLst>
                              <p:cond delay="5960"/>
                            </p:stCondLst>
                            <p:childTnLst>
                              <p:par>
                                <p:cTn id="95" presetID="2" presetClass="entr" presetSubtype="4" fill="hold" grpId="0"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250" fill="hold"/>
                                        <p:tgtEl>
                                          <p:spTgt spid="55"/>
                                        </p:tgtEl>
                                        <p:attrNameLst>
                                          <p:attrName>ppt_x</p:attrName>
                                        </p:attrNameLst>
                                      </p:cBhvr>
                                      <p:tavLst>
                                        <p:tav tm="0">
                                          <p:val>
                                            <p:strVal val="#ppt_x"/>
                                          </p:val>
                                        </p:tav>
                                        <p:tav tm="100000">
                                          <p:val>
                                            <p:strVal val="#ppt_x"/>
                                          </p:val>
                                        </p:tav>
                                      </p:tavLst>
                                    </p:anim>
                                    <p:anim calcmode="lin" valueType="num">
                                      <p:cBhvr additive="base">
                                        <p:cTn id="98" dur="25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9" grpId="0"/>
      <p:bldP spid="50" grpId="0"/>
      <p:bldP spid="51" grpId="0"/>
      <p:bldP spid="52" grpId="0" animBg="1"/>
      <p:bldP spid="53" grpId="0" animBg="1"/>
      <p:bldP spid="54" grpId="0" animBg="1"/>
      <p:bldP spid="55" grpId="0"/>
      <p:bldP spid="56" grpId="0"/>
      <p:bldP spid="57" grpId="0"/>
      <p:bldP spid="58" grpId="0" animBg="1"/>
      <p:bldP spid="59" grpId="0" animBg="1"/>
      <p:bldP spid="60" grpId="0" animBg="1"/>
      <p:bldP spid="64" grpId="0" animBg="1"/>
      <p:bldP spid="73" grpId="0" animBg="1"/>
      <p:bldP spid="7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椭圆 2"/>
          <p:cNvSpPr>
            <a:spLocks noChangeArrowheads="1"/>
          </p:cNvSpPr>
          <p:nvPr/>
        </p:nvSpPr>
        <p:spPr bwMode="auto">
          <a:xfrm>
            <a:off x="482285" y="1446894"/>
            <a:ext cx="1342334" cy="1342571"/>
          </a:xfrm>
          <a:prstGeom prst="ellipse">
            <a:avLst/>
          </a:prstGeom>
          <a:solidFill>
            <a:srgbClr val="228F7A"/>
          </a:solidFill>
          <a:ln w="9525" algn="ctr">
            <a:noFill/>
            <a:miter lim="800000"/>
            <a:headEnd/>
            <a:tailEnd/>
          </a:ln>
        </p:spPr>
        <p:txBody>
          <a:bodyPr lIns="68571" tIns="34286" rIns="68571" bIns="34286" anchor="ctr"/>
          <a:lstStyle/>
          <a:p>
            <a:pPr marL="0" marR="0" lvl="0" indent="0" algn="ctr" defTabSz="685369"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01</a:t>
            </a:r>
          </a:p>
          <a:p>
            <a:pPr marL="0" marR="0" lvl="0" indent="0" algn="ctr" defTabSz="685369"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造字工房悦黑体验版常规体" pitchFamily="50" charset="-122"/>
            </a:endParaRPr>
          </a:p>
        </p:txBody>
      </p:sp>
      <p:sp>
        <p:nvSpPr>
          <p:cNvPr id="4" name="AutoShape 50"/>
          <p:cNvSpPr>
            <a:spLocks noChangeArrowheads="1"/>
          </p:cNvSpPr>
          <p:nvPr/>
        </p:nvSpPr>
        <p:spPr bwMode="gray">
          <a:xfrm>
            <a:off x="4439111" y="1918608"/>
            <a:ext cx="347902" cy="399143"/>
          </a:xfrm>
          <a:prstGeom prst="chevron">
            <a:avLst>
              <a:gd name="adj" fmla="val 52514"/>
            </a:avLst>
          </a:prstGeom>
          <a:solidFill>
            <a:srgbClr val="228F7A"/>
          </a:solidFill>
          <a:ln w="9525">
            <a:noFill/>
            <a:miter lim="800000"/>
            <a:headEnd/>
            <a:tailEnd/>
          </a:ln>
        </p:spPr>
        <p:txBody>
          <a:bodyPr wrap="none" lIns="68571" tIns="34286" rIns="68571" bIns="34286" anchor="ctr"/>
          <a:lstStyle/>
          <a:p>
            <a:pPr marL="0" marR="0" lvl="0" indent="0" defTabSz="685369"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 name="AutoShape 51"/>
          <p:cNvSpPr>
            <a:spLocks noChangeArrowheads="1"/>
          </p:cNvSpPr>
          <p:nvPr/>
        </p:nvSpPr>
        <p:spPr bwMode="gray">
          <a:xfrm>
            <a:off x="2132207" y="1918608"/>
            <a:ext cx="349395" cy="399143"/>
          </a:xfrm>
          <a:prstGeom prst="chevron">
            <a:avLst>
              <a:gd name="adj" fmla="val 52514"/>
            </a:avLst>
          </a:prstGeom>
          <a:solidFill>
            <a:srgbClr val="228F7A"/>
          </a:solidFill>
          <a:ln w="9525">
            <a:noFill/>
            <a:miter lim="800000"/>
            <a:headEnd/>
            <a:tailEnd/>
          </a:ln>
        </p:spPr>
        <p:txBody>
          <a:bodyPr wrap="none" lIns="68571" tIns="34286" rIns="68571" bIns="34286" anchor="ctr"/>
          <a:lstStyle/>
          <a:p>
            <a:pPr marL="0" marR="0" lvl="0" indent="0" defTabSz="685369"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 name="椭圆 5"/>
          <p:cNvSpPr>
            <a:spLocks noChangeArrowheads="1"/>
          </p:cNvSpPr>
          <p:nvPr/>
        </p:nvSpPr>
        <p:spPr bwMode="auto">
          <a:xfrm>
            <a:off x="2789189" y="1446894"/>
            <a:ext cx="1340841" cy="1342571"/>
          </a:xfrm>
          <a:prstGeom prst="ellipse">
            <a:avLst/>
          </a:prstGeom>
          <a:solidFill>
            <a:srgbClr val="228F7A"/>
          </a:solidFill>
          <a:ln w="9525" algn="ctr">
            <a:noFill/>
            <a:miter lim="800000"/>
            <a:headEnd/>
            <a:tailEnd/>
          </a:ln>
        </p:spPr>
        <p:txBody>
          <a:bodyPr lIns="68571" tIns="34286" rIns="68571" bIns="34286" anchor="ctr"/>
          <a:lstStyle/>
          <a:p>
            <a:pPr marL="0" marR="0" lvl="0" indent="0" algn="ctr" defTabSz="685369"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a:ln>
                  <a:noFill/>
                </a:ln>
                <a:solidFill>
                  <a:srgbClr val="FFFFFF"/>
                </a:solidFill>
                <a:effectLst/>
                <a:uLnTx/>
                <a:uFillTx/>
                <a:latin typeface="微软雅黑" pitchFamily="34" charset="-122"/>
                <a:ea typeface="微软雅黑" pitchFamily="34" charset="-122"/>
              </a:rPr>
              <a:t>02</a:t>
            </a:r>
          </a:p>
          <a:p>
            <a:pPr marL="0" marR="0" lvl="0" indent="0" algn="ctr" defTabSz="685369"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9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a:p>
            <a:pPr marL="0" marR="0" lvl="0" indent="0" algn="ctr" defTabSz="685369"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404040"/>
              </a:solidFill>
              <a:effectLst/>
              <a:uLnTx/>
              <a:uFillTx/>
              <a:latin typeface="微软雅黑" pitchFamily="34" charset="-122"/>
              <a:ea typeface="微软雅黑" pitchFamily="34" charset="-122"/>
            </a:endParaRPr>
          </a:p>
        </p:txBody>
      </p:sp>
      <p:sp>
        <p:nvSpPr>
          <p:cNvPr id="7" name="椭圆 6"/>
          <p:cNvSpPr>
            <a:spLocks noChangeArrowheads="1"/>
          </p:cNvSpPr>
          <p:nvPr/>
        </p:nvSpPr>
        <p:spPr bwMode="auto">
          <a:xfrm>
            <a:off x="5094599" y="1446894"/>
            <a:ext cx="1343828" cy="1342571"/>
          </a:xfrm>
          <a:prstGeom prst="ellipse">
            <a:avLst/>
          </a:prstGeom>
          <a:solidFill>
            <a:srgbClr val="228F7A"/>
          </a:solidFill>
          <a:ln w="9525" algn="ctr">
            <a:noFill/>
            <a:miter lim="800000"/>
            <a:headEnd/>
            <a:tailEnd/>
          </a:ln>
        </p:spPr>
        <p:txBody>
          <a:bodyPr lIns="68571" tIns="34286" rIns="68571" bIns="34286" anchor="ctr"/>
          <a:lstStyle/>
          <a:p>
            <a:pPr marL="0" marR="0" lvl="0" indent="0" algn="ctr" defTabSz="685369"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a:ln>
                  <a:noFill/>
                </a:ln>
                <a:solidFill>
                  <a:srgbClr val="FFFFFF"/>
                </a:solidFill>
                <a:effectLst/>
                <a:uLnTx/>
                <a:uFillTx/>
                <a:latin typeface="微软雅黑" pitchFamily="34" charset="-122"/>
                <a:ea typeface="微软雅黑" pitchFamily="34" charset="-122"/>
              </a:rPr>
              <a:t>03</a:t>
            </a:r>
          </a:p>
          <a:p>
            <a:pPr marL="0" marR="0" lvl="0" indent="0" algn="ctr" defTabSz="685369"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9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a:p>
            <a:pPr marL="0" marR="0" lvl="0" indent="0" algn="ctr" defTabSz="685369" eaLnBrk="1" fontAlgn="auto" latinLnBrk="0" hangingPunct="1">
              <a:lnSpc>
                <a:spcPct val="100000"/>
              </a:lnSpc>
              <a:spcBef>
                <a:spcPts val="0"/>
              </a:spcBef>
              <a:spcAft>
                <a:spcPts val="0"/>
              </a:spcAft>
              <a:buClrTx/>
              <a:buSzTx/>
              <a:buFontTx/>
              <a:buNone/>
              <a:tabLst/>
              <a:defRPr/>
            </a:pPr>
            <a:endParaRPr kumimoji="0" lang="zh-CN" altLang="zh-CN" sz="900" b="0" i="0" u="none" strike="noStrike" kern="0" cap="none" spc="0" normalizeH="0" baseline="0" noProof="0">
              <a:ln>
                <a:noFill/>
              </a:ln>
              <a:solidFill>
                <a:srgbClr val="404040"/>
              </a:solidFill>
              <a:effectLst/>
              <a:uLnTx/>
              <a:uFillTx/>
              <a:latin typeface="微软雅黑" pitchFamily="34" charset="-122"/>
              <a:ea typeface="微软雅黑" pitchFamily="34" charset="-122"/>
            </a:endParaRPr>
          </a:p>
        </p:txBody>
      </p:sp>
      <p:sp>
        <p:nvSpPr>
          <p:cNvPr id="8" name="AutoShape 50"/>
          <p:cNvSpPr>
            <a:spLocks noChangeArrowheads="1"/>
          </p:cNvSpPr>
          <p:nvPr/>
        </p:nvSpPr>
        <p:spPr bwMode="gray">
          <a:xfrm>
            <a:off x="6744522" y="1918608"/>
            <a:ext cx="349395" cy="399143"/>
          </a:xfrm>
          <a:prstGeom prst="chevron">
            <a:avLst>
              <a:gd name="adj" fmla="val 52514"/>
            </a:avLst>
          </a:prstGeom>
          <a:solidFill>
            <a:srgbClr val="228F7A"/>
          </a:solidFill>
          <a:ln w="9525">
            <a:noFill/>
            <a:miter lim="800000"/>
            <a:headEnd/>
            <a:tailEnd/>
          </a:ln>
        </p:spPr>
        <p:txBody>
          <a:bodyPr wrap="none" lIns="68571" tIns="34286" rIns="68571" bIns="34286" anchor="ctr"/>
          <a:lstStyle/>
          <a:p>
            <a:pPr marL="0" marR="0" lvl="0" indent="0" defTabSz="685369" eaLnBrk="1" fontAlgn="auto" latinLnBrk="0" hangingPunct="1">
              <a:lnSpc>
                <a:spcPct val="100000"/>
              </a:lnSpc>
              <a:spcBef>
                <a:spcPts val="0"/>
              </a:spcBef>
              <a:spcAft>
                <a:spcPts val="0"/>
              </a:spcAft>
              <a:buClrTx/>
              <a:buSzTx/>
              <a:buFontTx/>
              <a:buNone/>
              <a:tabLst/>
              <a:defRPr/>
            </a:pPr>
            <a:endParaRPr kumimoji="0" lang="zh-CN" altLang="en-US" sz="13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 name="椭圆 8"/>
          <p:cNvSpPr>
            <a:spLocks noChangeArrowheads="1"/>
          </p:cNvSpPr>
          <p:nvPr/>
        </p:nvSpPr>
        <p:spPr bwMode="auto">
          <a:xfrm>
            <a:off x="7401504" y="1446894"/>
            <a:ext cx="1342334" cy="1342571"/>
          </a:xfrm>
          <a:prstGeom prst="ellipse">
            <a:avLst/>
          </a:prstGeom>
          <a:solidFill>
            <a:srgbClr val="228F7A"/>
          </a:solidFill>
          <a:ln w="9525" algn="ctr">
            <a:noFill/>
            <a:miter lim="800000"/>
            <a:headEnd/>
            <a:tailEnd/>
          </a:ln>
        </p:spPr>
        <p:txBody>
          <a:bodyPr lIns="68571" tIns="34286" rIns="68571" bIns="34286" anchor="ctr"/>
          <a:lstStyle/>
          <a:p>
            <a:pPr marL="0" marR="0" lvl="0" indent="0" algn="ctr" defTabSz="685369"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a:ln>
                  <a:noFill/>
                </a:ln>
                <a:solidFill>
                  <a:srgbClr val="FFFFFF"/>
                </a:solidFill>
                <a:effectLst/>
                <a:uLnTx/>
                <a:uFillTx/>
                <a:latin typeface="微软雅黑" pitchFamily="34" charset="-122"/>
                <a:ea typeface="微软雅黑" pitchFamily="34" charset="-122"/>
              </a:rPr>
              <a:t>04</a:t>
            </a:r>
          </a:p>
          <a:p>
            <a:pPr marL="0" marR="0" lvl="0" indent="0" algn="ctr" defTabSz="685369"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rPr>
              <a:t>请输入您想要的文字内容</a:t>
            </a:r>
            <a:endParaRPr kumimoji="0" lang="zh-CN" altLang="zh-CN" sz="9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造字工房悦黑体验版常规体" pitchFamily="50" charset="-122"/>
            </a:endParaRPr>
          </a:p>
        </p:txBody>
      </p:sp>
      <p:sp>
        <p:nvSpPr>
          <p:cNvPr id="11" name="TextBox 10"/>
          <p:cNvSpPr txBox="1">
            <a:spLocks noChangeArrowheads="1"/>
          </p:cNvSpPr>
          <p:nvPr/>
        </p:nvSpPr>
        <p:spPr bwMode="auto">
          <a:xfrm>
            <a:off x="294149" y="3782786"/>
            <a:ext cx="1772359" cy="615553"/>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effectLst/>
                <a:uLnTx/>
                <a:uFillTx/>
                <a:latin typeface="微软雅黑" pitchFamily="34" charset="-122"/>
                <a:ea typeface="微软雅黑" pitchFamily="34" charset="-122"/>
              </a:rPr>
              <a:t>请在此处添加您需要的文字内容请在此处添加您需要的文字内容请在此处添加您需要的文字内容请在此处添加您需要</a:t>
            </a:r>
            <a:r>
              <a:rPr kumimoji="0" lang="zh-CN" altLang="en-US" sz="1000" b="0" i="0" u="none" strike="noStrike" kern="0" cap="none" spc="0" normalizeH="0" baseline="0" noProof="0" dirty="0" smtClean="0">
                <a:ln>
                  <a:noFill/>
                </a:ln>
                <a:effectLst/>
                <a:uLnTx/>
                <a:uFillTx/>
                <a:latin typeface="微软雅黑" pitchFamily="34" charset="-122"/>
                <a:ea typeface="微软雅黑" pitchFamily="34" charset="-122"/>
              </a:rPr>
              <a:t>的</a:t>
            </a:r>
            <a:endParaRPr kumimoji="0" lang="en-US" altLang="zh-CN" sz="1000" b="0" i="0" u="none" strike="noStrike" kern="0" cap="none" spc="0" normalizeH="0" baseline="0" noProof="0" dirty="0">
              <a:ln>
                <a:noFill/>
              </a:ln>
              <a:effectLst/>
              <a:uLnTx/>
              <a:uFillTx/>
              <a:latin typeface="微软雅黑" pitchFamily="34" charset="-122"/>
              <a:ea typeface="微软雅黑" pitchFamily="34" charset="-122"/>
            </a:endParaRPr>
          </a:p>
        </p:txBody>
      </p:sp>
      <p:cxnSp>
        <p:nvCxnSpPr>
          <p:cNvPr id="12" name="直接连接符 11"/>
          <p:cNvCxnSpPr/>
          <p:nvPr/>
        </p:nvCxnSpPr>
        <p:spPr>
          <a:xfrm>
            <a:off x="294149" y="3584727"/>
            <a:ext cx="1772359" cy="0"/>
          </a:xfrm>
          <a:prstGeom prst="line">
            <a:avLst/>
          </a:prstGeom>
          <a:noFill/>
          <a:ln w="6350" cap="flat" cmpd="sng" algn="ctr">
            <a:solidFill>
              <a:srgbClr val="FFFFFF">
                <a:lumMod val="50000"/>
              </a:srgbClr>
            </a:solidFill>
            <a:prstDash val="solid"/>
          </a:ln>
          <a:effectLst/>
        </p:spPr>
      </p:cxnSp>
      <p:sp>
        <p:nvSpPr>
          <p:cNvPr id="13" name="TextBox 12"/>
          <p:cNvSpPr txBox="1">
            <a:spLocks noChangeArrowheads="1"/>
          </p:cNvSpPr>
          <p:nvPr/>
        </p:nvSpPr>
        <p:spPr bwMode="auto">
          <a:xfrm>
            <a:off x="255328" y="3102429"/>
            <a:ext cx="1811180" cy="362857"/>
          </a:xfrm>
          <a:prstGeom prst="rect">
            <a:avLst/>
          </a:prstGeom>
          <a:noFill/>
          <a:ln w="9525">
            <a:noFill/>
            <a:miter lim="800000"/>
            <a:headEnd/>
            <a:tailEnd/>
          </a:ln>
        </p:spPr>
        <p:txBody>
          <a:bodyPr lIns="86383" tIns="43192" rIns="86383" bIns="431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effectLst/>
                <a:uLnTx/>
                <a:uFillTx/>
                <a:latin typeface="微软雅黑" pitchFamily="34" charset="-122"/>
                <a:ea typeface="微软雅黑" pitchFamily="34" charset="-122"/>
              </a:rPr>
              <a:t>标题内容</a:t>
            </a:r>
          </a:p>
        </p:txBody>
      </p:sp>
      <p:sp>
        <p:nvSpPr>
          <p:cNvPr id="14" name="TextBox 13"/>
          <p:cNvSpPr txBox="1">
            <a:spLocks noChangeArrowheads="1"/>
          </p:cNvSpPr>
          <p:nvPr/>
        </p:nvSpPr>
        <p:spPr bwMode="auto">
          <a:xfrm>
            <a:off x="2595081" y="3782786"/>
            <a:ext cx="1773852" cy="615553"/>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effectLst/>
                <a:uLnTx/>
                <a:uFillTx/>
                <a:latin typeface="微软雅黑" pitchFamily="34" charset="-122"/>
                <a:ea typeface="微软雅黑" pitchFamily="34" charset="-122"/>
              </a:rPr>
              <a:t>请在此处添加您需要的文字内容请在此处添加您需要的文字内容请在此处添加您需要的文字内容请在此处添加您需要</a:t>
            </a:r>
            <a:r>
              <a:rPr kumimoji="0" lang="zh-CN" altLang="en-US" sz="1000" b="0" i="0" u="none" strike="noStrike" kern="0" cap="none" spc="0" normalizeH="0" baseline="0" noProof="0" dirty="0" smtClean="0">
                <a:ln>
                  <a:noFill/>
                </a:ln>
                <a:effectLst/>
                <a:uLnTx/>
                <a:uFillTx/>
                <a:latin typeface="微软雅黑" pitchFamily="34" charset="-122"/>
                <a:ea typeface="微软雅黑" pitchFamily="34" charset="-122"/>
              </a:rPr>
              <a:t>的</a:t>
            </a:r>
            <a:endParaRPr kumimoji="0" lang="en-US" altLang="zh-CN" sz="1000" b="0" i="0" u="none" strike="noStrike" kern="0" cap="none" spc="0" normalizeH="0" baseline="0" noProof="0" dirty="0">
              <a:ln>
                <a:noFill/>
              </a:ln>
              <a:effectLst/>
              <a:uLnTx/>
              <a:uFillTx/>
              <a:latin typeface="微软雅黑" pitchFamily="34" charset="-122"/>
              <a:ea typeface="微软雅黑" pitchFamily="34" charset="-122"/>
            </a:endParaRPr>
          </a:p>
        </p:txBody>
      </p:sp>
      <p:cxnSp>
        <p:nvCxnSpPr>
          <p:cNvPr id="15" name="直接连接符 11"/>
          <p:cNvCxnSpPr/>
          <p:nvPr/>
        </p:nvCxnSpPr>
        <p:spPr>
          <a:xfrm>
            <a:off x="2595081" y="3584727"/>
            <a:ext cx="1773852" cy="0"/>
          </a:xfrm>
          <a:prstGeom prst="line">
            <a:avLst/>
          </a:prstGeom>
          <a:noFill/>
          <a:ln w="6350" cap="flat" cmpd="sng" algn="ctr">
            <a:solidFill>
              <a:srgbClr val="FFFFFF">
                <a:lumMod val="50000"/>
              </a:srgbClr>
            </a:solidFill>
            <a:prstDash val="solid"/>
          </a:ln>
          <a:effectLst/>
        </p:spPr>
      </p:cxnSp>
      <p:sp>
        <p:nvSpPr>
          <p:cNvPr id="16" name="TextBox 12"/>
          <p:cNvSpPr txBox="1">
            <a:spLocks noChangeArrowheads="1"/>
          </p:cNvSpPr>
          <p:nvPr/>
        </p:nvSpPr>
        <p:spPr bwMode="auto">
          <a:xfrm>
            <a:off x="2556259" y="3102429"/>
            <a:ext cx="1812674" cy="362857"/>
          </a:xfrm>
          <a:prstGeom prst="rect">
            <a:avLst/>
          </a:prstGeom>
          <a:noFill/>
          <a:ln w="9525">
            <a:noFill/>
            <a:miter lim="800000"/>
            <a:headEnd/>
            <a:tailEnd/>
          </a:ln>
        </p:spPr>
        <p:txBody>
          <a:bodyPr lIns="86383" tIns="43192" rIns="86383" bIns="431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effectLst/>
                <a:uLnTx/>
                <a:uFillTx/>
                <a:latin typeface="微软雅黑" pitchFamily="34" charset="-122"/>
                <a:ea typeface="微软雅黑" pitchFamily="34" charset="-122"/>
              </a:rPr>
              <a:t>标题内容</a:t>
            </a:r>
          </a:p>
        </p:txBody>
      </p:sp>
      <p:sp>
        <p:nvSpPr>
          <p:cNvPr id="17" name="TextBox 16"/>
          <p:cNvSpPr txBox="1">
            <a:spLocks noChangeArrowheads="1"/>
          </p:cNvSpPr>
          <p:nvPr/>
        </p:nvSpPr>
        <p:spPr bwMode="auto">
          <a:xfrm>
            <a:off x="4951258" y="3782786"/>
            <a:ext cx="1772360" cy="615553"/>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effectLst/>
                <a:uLnTx/>
                <a:uFillTx/>
                <a:latin typeface="微软雅黑" pitchFamily="34" charset="-122"/>
                <a:ea typeface="微软雅黑" pitchFamily="34" charset="-122"/>
              </a:rPr>
              <a:t>请在此处添加您需要的文字内容请在此处添加您需要的文字内容请在此处添加您需要的文字内容请在此处添加您需要</a:t>
            </a:r>
            <a:r>
              <a:rPr kumimoji="0" lang="zh-CN" altLang="en-US" sz="1000" b="0" i="0" u="none" strike="noStrike" kern="0" cap="none" spc="0" normalizeH="0" baseline="0" noProof="0" dirty="0" smtClean="0">
                <a:ln>
                  <a:noFill/>
                </a:ln>
                <a:effectLst/>
                <a:uLnTx/>
                <a:uFillTx/>
                <a:latin typeface="微软雅黑" pitchFamily="34" charset="-122"/>
                <a:ea typeface="微软雅黑" pitchFamily="34" charset="-122"/>
              </a:rPr>
              <a:t>的</a:t>
            </a:r>
            <a:endParaRPr kumimoji="0" lang="en-US" altLang="zh-CN" sz="1000" b="0" i="0" u="none" strike="noStrike" kern="0" cap="none" spc="0" normalizeH="0" baseline="0" noProof="0" dirty="0">
              <a:ln>
                <a:noFill/>
              </a:ln>
              <a:effectLst/>
              <a:uLnTx/>
              <a:uFillTx/>
              <a:latin typeface="微软雅黑" pitchFamily="34" charset="-122"/>
              <a:ea typeface="微软雅黑" pitchFamily="34" charset="-122"/>
            </a:endParaRPr>
          </a:p>
        </p:txBody>
      </p:sp>
      <p:cxnSp>
        <p:nvCxnSpPr>
          <p:cNvPr id="18" name="直接连接符 17"/>
          <p:cNvCxnSpPr/>
          <p:nvPr/>
        </p:nvCxnSpPr>
        <p:spPr>
          <a:xfrm>
            <a:off x="4951258" y="3584727"/>
            <a:ext cx="1772360" cy="0"/>
          </a:xfrm>
          <a:prstGeom prst="line">
            <a:avLst/>
          </a:prstGeom>
          <a:noFill/>
          <a:ln w="6350" cap="flat" cmpd="sng" algn="ctr">
            <a:solidFill>
              <a:srgbClr val="FFFFFF">
                <a:lumMod val="50000"/>
              </a:srgbClr>
            </a:solidFill>
            <a:prstDash val="solid"/>
          </a:ln>
          <a:effectLst/>
        </p:spPr>
      </p:cxnSp>
      <p:sp>
        <p:nvSpPr>
          <p:cNvPr id="19" name="TextBox 18"/>
          <p:cNvSpPr txBox="1">
            <a:spLocks noChangeArrowheads="1"/>
          </p:cNvSpPr>
          <p:nvPr/>
        </p:nvSpPr>
        <p:spPr bwMode="auto">
          <a:xfrm>
            <a:off x="4910944" y="3102429"/>
            <a:ext cx="1812674" cy="362857"/>
          </a:xfrm>
          <a:prstGeom prst="rect">
            <a:avLst/>
          </a:prstGeom>
          <a:noFill/>
          <a:ln w="9525">
            <a:noFill/>
            <a:miter lim="800000"/>
            <a:headEnd/>
            <a:tailEnd/>
          </a:ln>
        </p:spPr>
        <p:txBody>
          <a:bodyPr lIns="86383" tIns="43192" rIns="86383" bIns="431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effectLst/>
                <a:uLnTx/>
                <a:uFillTx/>
                <a:latin typeface="微软雅黑" pitchFamily="34" charset="-122"/>
                <a:ea typeface="微软雅黑" pitchFamily="34" charset="-122"/>
              </a:rPr>
              <a:t>标题内容</a:t>
            </a:r>
          </a:p>
        </p:txBody>
      </p:sp>
      <p:sp>
        <p:nvSpPr>
          <p:cNvPr id="20" name="TextBox 19"/>
          <p:cNvSpPr txBox="1">
            <a:spLocks noChangeArrowheads="1"/>
          </p:cNvSpPr>
          <p:nvPr/>
        </p:nvSpPr>
        <p:spPr bwMode="auto">
          <a:xfrm>
            <a:off x="7201423" y="3782786"/>
            <a:ext cx="1772359" cy="615553"/>
          </a:xfrm>
          <a:prstGeom prst="rect">
            <a:avLst/>
          </a:prstGeom>
          <a:noFill/>
          <a:ln w="9525">
            <a:noFill/>
            <a:miter lim="800000"/>
            <a:headEnd/>
            <a:tailEnd/>
          </a:ln>
        </p:spPr>
        <p:txBody>
          <a:bodyPr lIns="0" tIns="0" rIns="0" bIns="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effectLst/>
                <a:uLnTx/>
                <a:uFillTx/>
                <a:latin typeface="微软雅黑" pitchFamily="34" charset="-122"/>
                <a:ea typeface="微软雅黑" pitchFamily="34" charset="-122"/>
              </a:rPr>
              <a:t>请在此处添加您需要的文字内容请在此处添加您需要的文字内容请在此处添加您需要的文字内容请在此处添加您需要</a:t>
            </a:r>
            <a:r>
              <a:rPr kumimoji="0" lang="zh-CN" altLang="en-US" sz="1000" b="0" i="0" u="none" strike="noStrike" kern="0" cap="none" spc="0" normalizeH="0" baseline="0" noProof="0" dirty="0" smtClean="0">
                <a:ln>
                  <a:noFill/>
                </a:ln>
                <a:effectLst/>
                <a:uLnTx/>
                <a:uFillTx/>
                <a:latin typeface="微软雅黑" pitchFamily="34" charset="-122"/>
                <a:ea typeface="微软雅黑" pitchFamily="34" charset="-122"/>
              </a:rPr>
              <a:t>的</a:t>
            </a:r>
            <a:endParaRPr kumimoji="0" lang="en-US" altLang="zh-CN" sz="1000" b="0" i="0" u="none" strike="noStrike" kern="0" cap="none" spc="0" normalizeH="0" baseline="0" noProof="0" dirty="0">
              <a:ln>
                <a:noFill/>
              </a:ln>
              <a:effectLst/>
              <a:uLnTx/>
              <a:uFillTx/>
              <a:latin typeface="微软雅黑" pitchFamily="34" charset="-122"/>
              <a:ea typeface="微软雅黑" pitchFamily="34" charset="-122"/>
            </a:endParaRPr>
          </a:p>
        </p:txBody>
      </p:sp>
      <p:cxnSp>
        <p:nvCxnSpPr>
          <p:cNvPr id="21" name="直接连接符 20"/>
          <p:cNvCxnSpPr/>
          <p:nvPr/>
        </p:nvCxnSpPr>
        <p:spPr>
          <a:xfrm>
            <a:off x="7201423" y="3584727"/>
            <a:ext cx="1772359" cy="0"/>
          </a:xfrm>
          <a:prstGeom prst="line">
            <a:avLst/>
          </a:prstGeom>
          <a:noFill/>
          <a:ln w="6350" cap="flat" cmpd="sng" algn="ctr">
            <a:solidFill>
              <a:srgbClr val="FFFFFF">
                <a:lumMod val="50000"/>
              </a:srgbClr>
            </a:solidFill>
            <a:prstDash val="solid"/>
          </a:ln>
          <a:effectLst/>
        </p:spPr>
      </p:cxnSp>
      <p:sp>
        <p:nvSpPr>
          <p:cNvPr id="22" name="TextBox 24"/>
          <p:cNvSpPr txBox="1">
            <a:spLocks noChangeArrowheads="1"/>
          </p:cNvSpPr>
          <p:nvPr/>
        </p:nvSpPr>
        <p:spPr bwMode="auto">
          <a:xfrm>
            <a:off x="7162602" y="3102429"/>
            <a:ext cx="1811180" cy="362857"/>
          </a:xfrm>
          <a:prstGeom prst="rect">
            <a:avLst/>
          </a:prstGeom>
          <a:noFill/>
          <a:ln w="9525">
            <a:noFill/>
            <a:miter lim="800000"/>
            <a:headEnd/>
            <a:tailEnd/>
          </a:ln>
        </p:spPr>
        <p:txBody>
          <a:bodyPr lIns="86383" tIns="43192" rIns="86383" bIns="43192">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effectLst/>
                <a:uLnTx/>
                <a:uFillTx/>
                <a:latin typeface="微软雅黑" pitchFamily="34" charset="-122"/>
                <a:ea typeface="微软雅黑" pitchFamily="34" charset="-122"/>
              </a:rPr>
              <a:t>标题内容</a:t>
            </a:r>
          </a:p>
        </p:txBody>
      </p:sp>
      <p:cxnSp>
        <p:nvCxnSpPr>
          <p:cNvPr id="23" name="直接连接符 22"/>
          <p:cNvCxnSpPr/>
          <p:nvPr/>
        </p:nvCxnSpPr>
        <p:spPr>
          <a:xfrm>
            <a:off x="294150" y="3584727"/>
            <a:ext cx="355368" cy="0"/>
          </a:xfrm>
          <a:prstGeom prst="line">
            <a:avLst/>
          </a:prstGeom>
          <a:noFill/>
          <a:ln w="38100" cap="flat" cmpd="sng" algn="ctr">
            <a:solidFill>
              <a:srgbClr val="FFFFFF">
                <a:lumMod val="50000"/>
              </a:srgbClr>
            </a:solidFill>
            <a:prstDash val="solid"/>
          </a:ln>
          <a:effectLst/>
        </p:spPr>
      </p:cxnSp>
      <p:cxnSp>
        <p:nvCxnSpPr>
          <p:cNvPr id="24" name="直接连接符 23"/>
          <p:cNvCxnSpPr/>
          <p:nvPr/>
        </p:nvCxnSpPr>
        <p:spPr>
          <a:xfrm>
            <a:off x="2595081" y="3584727"/>
            <a:ext cx="355368" cy="0"/>
          </a:xfrm>
          <a:prstGeom prst="line">
            <a:avLst/>
          </a:prstGeom>
          <a:noFill/>
          <a:ln w="38100" cap="flat" cmpd="sng" algn="ctr">
            <a:solidFill>
              <a:srgbClr val="FFFFFF">
                <a:lumMod val="50000"/>
              </a:srgbClr>
            </a:solidFill>
            <a:prstDash val="solid"/>
          </a:ln>
          <a:effectLst/>
        </p:spPr>
      </p:cxnSp>
      <p:cxnSp>
        <p:nvCxnSpPr>
          <p:cNvPr id="25" name="直接连接符 24"/>
          <p:cNvCxnSpPr/>
          <p:nvPr/>
        </p:nvCxnSpPr>
        <p:spPr>
          <a:xfrm>
            <a:off x="4951258" y="3584727"/>
            <a:ext cx="355368" cy="0"/>
          </a:xfrm>
          <a:prstGeom prst="line">
            <a:avLst/>
          </a:prstGeom>
          <a:noFill/>
          <a:ln w="38100" cap="flat" cmpd="sng" algn="ctr">
            <a:solidFill>
              <a:srgbClr val="FFFFFF">
                <a:lumMod val="50000"/>
              </a:srgbClr>
            </a:solidFill>
            <a:prstDash val="solid"/>
          </a:ln>
          <a:effectLst/>
        </p:spPr>
      </p:cxnSp>
      <p:cxnSp>
        <p:nvCxnSpPr>
          <p:cNvPr id="26" name="直接连接符 25"/>
          <p:cNvCxnSpPr/>
          <p:nvPr/>
        </p:nvCxnSpPr>
        <p:spPr>
          <a:xfrm>
            <a:off x="7201423" y="3584727"/>
            <a:ext cx="355368" cy="0"/>
          </a:xfrm>
          <a:prstGeom prst="line">
            <a:avLst/>
          </a:prstGeom>
          <a:noFill/>
          <a:ln w="38100" cap="flat" cmpd="sng" algn="ctr">
            <a:solidFill>
              <a:srgbClr val="FFFFFF">
                <a:lumMod val="50000"/>
              </a:srgbClr>
            </a:solidFill>
            <a:prstDash val="solid"/>
          </a:ln>
          <a:effectLst/>
        </p:spPr>
      </p:cxn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10"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221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71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3210"/>
                            </p:stCondLst>
                            <p:childTnLst>
                              <p:par>
                                <p:cTn id="28" presetID="10" presetClass="entr" presetSubtype="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371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childTnLst>
                          </p:cTn>
                        </p:par>
                        <p:par>
                          <p:cTn id="41" fill="hold">
                            <p:stCondLst>
                              <p:cond delay="4210"/>
                            </p:stCondLst>
                            <p:childTnLst>
                              <p:par>
                                <p:cTn id="42" presetID="16" presetClass="entr" presetSubtype="37"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outVertical)">
                                      <p:cBhvr>
                                        <p:cTn id="44" dur="500"/>
                                        <p:tgtEl>
                                          <p:spTgt spid="12"/>
                                        </p:tgtEl>
                                      </p:cBhvr>
                                    </p:animEffect>
                                  </p:childTnLst>
                                </p:cTn>
                              </p:par>
                            </p:childTnLst>
                          </p:cTn>
                        </p:par>
                        <p:par>
                          <p:cTn id="45" fill="hold">
                            <p:stCondLst>
                              <p:cond delay="4710"/>
                            </p:stCondLst>
                            <p:childTnLst>
                              <p:par>
                                <p:cTn id="46" presetID="22" presetClass="entr" presetSubtype="8"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521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500"/>
                                        <p:tgtEl>
                                          <p:spTgt spid="14"/>
                                        </p:tgtEl>
                                      </p:cBhvr>
                                    </p:animEffect>
                                  </p:childTnLst>
                                </p:cTn>
                              </p:par>
                            </p:childTnLst>
                          </p:cTn>
                        </p:par>
                        <p:par>
                          <p:cTn id="56" fill="hold">
                            <p:stCondLst>
                              <p:cond delay="5710"/>
                            </p:stCondLst>
                            <p:childTnLst>
                              <p:par>
                                <p:cTn id="57" presetID="16" presetClass="entr" presetSubtype="37"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barn(outVertical)">
                                      <p:cBhvr>
                                        <p:cTn id="59" dur="500"/>
                                        <p:tgtEl>
                                          <p:spTgt spid="15"/>
                                        </p:tgtEl>
                                      </p:cBhvr>
                                    </p:animEffect>
                                  </p:childTnLst>
                                </p:cTn>
                              </p:par>
                            </p:childTnLst>
                          </p:cTn>
                        </p:par>
                        <p:par>
                          <p:cTn id="60" fill="hold">
                            <p:stCondLst>
                              <p:cond delay="6210"/>
                            </p:stCondLst>
                            <p:childTnLst>
                              <p:par>
                                <p:cTn id="61" presetID="22" presetClass="entr" presetSubtype="8"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6710"/>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7210"/>
                            </p:stCondLst>
                            <p:childTnLst>
                              <p:par>
                                <p:cTn id="72" presetID="16" presetClass="entr" presetSubtype="37" fill="hold"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barn(outVertical)">
                                      <p:cBhvr>
                                        <p:cTn id="74" dur="500"/>
                                        <p:tgtEl>
                                          <p:spTgt spid="18"/>
                                        </p:tgtEl>
                                      </p:cBhvr>
                                    </p:animEffect>
                                  </p:childTnLst>
                                </p:cTn>
                              </p:par>
                            </p:childTnLst>
                          </p:cTn>
                        </p:par>
                        <p:par>
                          <p:cTn id="75" fill="hold">
                            <p:stCondLst>
                              <p:cond delay="7710"/>
                            </p:stCondLst>
                            <p:childTnLst>
                              <p:par>
                                <p:cTn id="76" presetID="22" presetClass="entr" presetSubtype="8"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left)">
                                      <p:cBhvr>
                                        <p:cTn id="78" dur="500"/>
                                        <p:tgtEl>
                                          <p:spTgt spid="25"/>
                                        </p:tgtEl>
                                      </p:cBhvr>
                                    </p:animEffect>
                                  </p:childTnLst>
                                </p:cTn>
                              </p:par>
                            </p:childTnLst>
                          </p:cTn>
                        </p:par>
                        <p:par>
                          <p:cTn id="79" fill="hold">
                            <p:stCondLst>
                              <p:cond delay="821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fade">
                                      <p:cBhvr>
                                        <p:cTn id="85" dur="500"/>
                                        <p:tgtEl>
                                          <p:spTgt spid="20"/>
                                        </p:tgtEl>
                                      </p:cBhvr>
                                    </p:animEffect>
                                  </p:childTnLst>
                                </p:cTn>
                              </p:par>
                            </p:childTnLst>
                          </p:cTn>
                        </p:par>
                        <p:par>
                          <p:cTn id="86" fill="hold">
                            <p:stCondLst>
                              <p:cond delay="8710"/>
                            </p:stCondLst>
                            <p:childTnLst>
                              <p:par>
                                <p:cTn id="87" presetID="16" presetClass="entr" presetSubtype="37" fill="hold"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barn(outVertical)">
                                      <p:cBhvr>
                                        <p:cTn id="89" dur="500"/>
                                        <p:tgtEl>
                                          <p:spTgt spid="21"/>
                                        </p:tgtEl>
                                      </p:cBhvr>
                                    </p:animEffect>
                                  </p:childTnLst>
                                </p:cTn>
                              </p:par>
                            </p:childTnLst>
                          </p:cTn>
                        </p:par>
                        <p:par>
                          <p:cTn id="90" fill="hold">
                            <p:stCondLst>
                              <p:cond delay="9210"/>
                            </p:stCondLst>
                            <p:childTnLst>
                              <p:par>
                                <p:cTn id="91" presetID="22" presetClass="entr" presetSubtype="8" fill="hold"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wipe(left)">
                                      <p:cBhvr>
                                        <p:cTn id="9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4" grpId="0" animBg="1"/>
      <p:bldP spid="5" grpId="0" animBg="1"/>
      <p:bldP spid="6" grpId="0" animBg="1"/>
      <p:bldP spid="7" grpId="0" animBg="1"/>
      <p:bldP spid="8" grpId="0" animBg="1"/>
      <p:bldP spid="9" grpId="0" animBg="1"/>
      <p:bldP spid="11" grpId="0"/>
      <p:bldP spid="13" grpId="0"/>
      <p:bldP spid="14" grpId="0"/>
      <p:bldP spid="16" grpId="0"/>
      <p:bldP spid="17" grpId="0"/>
      <p:bldP spid="19" grpId="0"/>
      <p:bldP spid="20" grpId="0"/>
      <p:bldP spid="2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4"/>
          <p:cNvGrpSpPr>
            <a:grpSpLocks/>
          </p:cNvGrpSpPr>
          <p:nvPr/>
        </p:nvGrpSpPr>
        <p:grpSpPr bwMode="auto">
          <a:xfrm>
            <a:off x="752890" y="2637129"/>
            <a:ext cx="1892679" cy="404813"/>
            <a:chOff x="1214285" y="4162425"/>
            <a:chExt cx="2522621" cy="540000"/>
          </a:xfrm>
        </p:grpSpPr>
        <p:sp>
          <p:nvSpPr>
            <p:cNvPr id="4" name="矩形 3"/>
            <p:cNvSpPr/>
            <p:nvPr/>
          </p:nvSpPr>
          <p:spPr>
            <a:xfrm>
              <a:off x="1756452" y="4162425"/>
              <a:ext cx="1980454" cy="540000"/>
            </a:xfrm>
            <a:prstGeom prst="rect">
              <a:avLst/>
            </a:prstGeom>
            <a:solidFill>
              <a:srgbClr val="228F7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 name="矩形 4"/>
            <p:cNvSpPr/>
            <p:nvPr/>
          </p:nvSpPr>
          <p:spPr>
            <a:xfrm>
              <a:off x="1216905" y="4162425"/>
              <a:ext cx="539547" cy="540000"/>
            </a:xfrm>
            <a:prstGeom prst="rect">
              <a:avLst/>
            </a:prstGeom>
            <a:solidFill>
              <a:schemeClr val="bg1">
                <a:lumMod val="7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 name="文本框 7"/>
            <p:cNvSpPr txBox="1">
              <a:spLocks noChangeArrowheads="1"/>
            </p:cNvSpPr>
            <p:nvPr/>
          </p:nvSpPr>
          <p:spPr bwMode="auto">
            <a:xfrm>
              <a:off x="1214285" y="4232371"/>
              <a:ext cx="545243" cy="43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ysClr val="window" lastClr="FFFFFF"/>
                  </a:solidFill>
                  <a:effectLst/>
                  <a:uLnTx/>
                  <a:uFillTx/>
                  <a:latin typeface="微软雅黑" pitchFamily="34" charset="-122"/>
                </a:rPr>
                <a:t>01</a:t>
              </a:r>
              <a:endParaRPr kumimoji="0" lang="zh-CN" altLang="en-US" sz="1500" b="0" i="0" u="none" strike="noStrike" kern="0" cap="none" spc="0" normalizeH="0" baseline="0" noProof="0" smtClean="0">
                <a:ln>
                  <a:noFill/>
                </a:ln>
                <a:solidFill>
                  <a:sysClr val="window" lastClr="FFFFFF"/>
                </a:solidFill>
                <a:effectLst/>
                <a:uLnTx/>
                <a:uFillTx/>
                <a:latin typeface="微软雅黑" pitchFamily="34" charset="-122"/>
              </a:endParaRPr>
            </a:p>
          </p:txBody>
        </p:sp>
        <p:sp>
          <p:nvSpPr>
            <p:cNvPr id="7" name="矩形 6"/>
            <p:cNvSpPr/>
            <p:nvPr/>
          </p:nvSpPr>
          <p:spPr>
            <a:xfrm>
              <a:off x="1886578" y="4278367"/>
              <a:ext cx="1850328" cy="348974"/>
            </a:xfrm>
            <a:prstGeom prst="rect">
              <a:avLst/>
            </a:prstGeom>
          </p:spPr>
          <p:txBody>
            <a:bodyPr lIns="0" rIns="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在此添加关键字</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8" name="组合 9"/>
          <p:cNvGrpSpPr>
            <a:grpSpLocks/>
          </p:cNvGrpSpPr>
          <p:nvPr/>
        </p:nvGrpSpPr>
        <p:grpSpPr bwMode="auto">
          <a:xfrm>
            <a:off x="2643474" y="2232317"/>
            <a:ext cx="1891617" cy="404813"/>
            <a:chOff x="1214111" y="4162425"/>
            <a:chExt cx="2522795" cy="540000"/>
          </a:xfrm>
        </p:grpSpPr>
        <p:sp>
          <p:nvSpPr>
            <p:cNvPr id="9" name="矩形 8"/>
            <p:cNvSpPr/>
            <p:nvPr/>
          </p:nvSpPr>
          <p:spPr>
            <a:xfrm>
              <a:off x="1756792" y="4162425"/>
              <a:ext cx="1980114" cy="540000"/>
            </a:xfrm>
            <a:prstGeom prst="rect">
              <a:avLst/>
            </a:prstGeom>
            <a:solidFill>
              <a:srgbClr val="228F7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矩形 10"/>
            <p:cNvSpPr/>
            <p:nvPr/>
          </p:nvSpPr>
          <p:spPr>
            <a:xfrm>
              <a:off x="1216905" y="4162425"/>
              <a:ext cx="539887" cy="540000"/>
            </a:xfrm>
            <a:prstGeom prst="rect">
              <a:avLst/>
            </a:prstGeom>
            <a:solidFill>
              <a:schemeClr val="bg1">
                <a:lumMod val="7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文本框 12"/>
            <p:cNvSpPr txBox="1">
              <a:spLocks noChangeArrowheads="1"/>
            </p:cNvSpPr>
            <p:nvPr/>
          </p:nvSpPr>
          <p:spPr bwMode="auto">
            <a:xfrm>
              <a:off x="1214111" y="4232371"/>
              <a:ext cx="545588" cy="43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ysClr val="window" lastClr="FFFFFF"/>
                  </a:solidFill>
                  <a:effectLst/>
                  <a:uLnTx/>
                  <a:uFillTx/>
                  <a:latin typeface="微软雅黑" pitchFamily="34" charset="-122"/>
                </a:rPr>
                <a:t>02</a:t>
              </a:r>
              <a:endParaRPr kumimoji="0" lang="zh-CN" altLang="en-US" sz="1500" b="0" i="0" u="none" strike="noStrike" kern="0" cap="none" spc="0" normalizeH="0" baseline="0" noProof="0" smtClean="0">
                <a:ln>
                  <a:noFill/>
                </a:ln>
                <a:solidFill>
                  <a:sysClr val="window" lastClr="FFFFFF"/>
                </a:solidFill>
                <a:effectLst/>
                <a:uLnTx/>
                <a:uFillTx/>
                <a:latin typeface="微软雅黑" pitchFamily="34" charset="-122"/>
              </a:endParaRPr>
            </a:p>
          </p:txBody>
        </p:sp>
        <p:sp>
          <p:nvSpPr>
            <p:cNvPr id="13" name="矩形 12"/>
            <p:cNvSpPr/>
            <p:nvPr/>
          </p:nvSpPr>
          <p:spPr>
            <a:xfrm>
              <a:off x="1885412" y="4278367"/>
              <a:ext cx="1851494" cy="348974"/>
            </a:xfrm>
            <a:prstGeom prst="rect">
              <a:avLst/>
            </a:prstGeom>
          </p:spPr>
          <p:txBody>
            <a:bodyPr lIns="0" rIns="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在此添加关键字</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4" name="组合 14"/>
          <p:cNvGrpSpPr>
            <a:grpSpLocks/>
          </p:cNvGrpSpPr>
          <p:nvPr/>
        </p:nvGrpSpPr>
        <p:grpSpPr bwMode="auto">
          <a:xfrm>
            <a:off x="4533124" y="1827504"/>
            <a:ext cx="1892680" cy="404813"/>
            <a:chOff x="1214283" y="4162425"/>
            <a:chExt cx="2522623" cy="540000"/>
          </a:xfrm>
        </p:grpSpPr>
        <p:sp>
          <p:nvSpPr>
            <p:cNvPr id="15" name="矩形 14"/>
            <p:cNvSpPr/>
            <p:nvPr/>
          </p:nvSpPr>
          <p:spPr>
            <a:xfrm>
              <a:off x="1756452" y="4162425"/>
              <a:ext cx="1980454" cy="540000"/>
            </a:xfrm>
            <a:prstGeom prst="rect">
              <a:avLst/>
            </a:prstGeom>
            <a:solidFill>
              <a:srgbClr val="228F7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矩形 15"/>
            <p:cNvSpPr/>
            <p:nvPr/>
          </p:nvSpPr>
          <p:spPr>
            <a:xfrm>
              <a:off x="1216905" y="4162425"/>
              <a:ext cx="539547" cy="540000"/>
            </a:xfrm>
            <a:prstGeom prst="rect">
              <a:avLst/>
            </a:prstGeom>
            <a:solidFill>
              <a:schemeClr val="bg1">
                <a:lumMod val="7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文本框 17"/>
            <p:cNvSpPr txBox="1">
              <a:spLocks noChangeArrowheads="1"/>
            </p:cNvSpPr>
            <p:nvPr/>
          </p:nvSpPr>
          <p:spPr bwMode="auto">
            <a:xfrm>
              <a:off x="1214283" y="4232371"/>
              <a:ext cx="545244" cy="43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smtClean="0">
                  <a:ln>
                    <a:noFill/>
                  </a:ln>
                  <a:solidFill>
                    <a:sysClr val="window" lastClr="FFFFFF"/>
                  </a:solidFill>
                  <a:effectLst/>
                  <a:uLnTx/>
                  <a:uFillTx/>
                  <a:latin typeface="微软雅黑" pitchFamily="34" charset="-122"/>
                </a:rPr>
                <a:t>03</a:t>
              </a:r>
              <a:endParaRPr kumimoji="0" lang="zh-CN" altLang="en-US" sz="1500" b="0" i="0" u="none" strike="noStrike" kern="0" cap="none" spc="0" normalizeH="0" baseline="0" noProof="0" smtClean="0">
                <a:ln>
                  <a:noFill/>
                </a:ln>
                <a:solidFill>
                  <a:sysClr val="window" lastClr="FFFFFF"/>
                </a:solidFill>
                <a:effectLst/>
                <a:uLnTx/>
                <a:uFillTx/>
                <a:latin typeface="微软雅黑" pitchFamily="34" charset="-122"/>
              </a:endParaRPr>
            </a:p>
          </p:txBody>
        </p:sp>
        <p:sp>
          <p:nvSpPr>
            <p:cNvPr id="18" name="矩形 17"/>
            <p:cNvSpPr/>
            <p:nvPr/>
          </p:nvSpPr>
          <p:spPr>
            <a:xfrm>
              <a:off x="1886578" y="4278367"/>
              <a:ext cx="1850328" cy="348974"/>
            </a:xfrm>
            <a:prstGeom prst="rect">
              <a:avLst/>
            </a:prstGeom>
          </p:spPr>
          <p:txBody>
            <a:bodyPr lIns="0" rIns="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在此添加关键字</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9" name="组合 19"/>
          <p:cNvGrpSpPr>
            <a:grpSpLocks/>
          </p:cNvGrpSpPr>
          <p:nvPr/>
        </p:nvGrpSpPr>
        <p:grpSpPr bwMode="auto">
          <a:xfrm>
            <a:off x="6423709" y="1422692"/>
            <a:ext cx="1891616" cy="404813"/>
            <a:chOff x="1214112" y="4162425"/>
            <a:chExt cx="2522794" cy="540000"/>
          </a:xfrm>
        </p:grpSpPr>
        <p:sp>
          <p:nvSpPr>
            <p:cNvPr id="20" name="矩形 19"/>
            <p:cNvSpPr/>
            <p:nvPr/>
          </p:nvSpPr>
          <p:spPr>
            <a:xfrm>
              <a:off x="1756792" y="4162425"/>
              <a:ext cx="1980114" cy="540000"/>
            </a:xfrm>
            <a:prstGeom prst="rect">
              <a:avLst/>
            </a:prstGeom>
            <a:solidFill>
              <a:srgbClr val="228F7A"/>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1216905" y="4162425"/>
              <a:ext cx="539887" cy="540000"/>
            </a:xfrm>
            <a:prstGeom prst="rect">
              <a:avLst/>
            </a:prstGeom>
            <a:solidFill>
              <a:schemeClr val="bg1">
                <a:lumMod val="75000"/>
              </a:scheme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文本框 22"/>
            <p:cNvSpPr txBox="1">
              <a:spLocks noChangeArrowheads="1"/>
            </p:cNvSpPr>
            <p:nvPr/>
          </p:nvSpPr>
          <p:spPr bwMode="auto">
            <a:xfrm>
              <a:off x="1214112" y="4232371"/>
              <a:ext cx="545588" cy="43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ysClr val="window" lastClr="FFFFFF"/>
                  </a:solidFill>
                  <a:effectLst/>
                  <a:uLnTx/>
                  <a:uFillTx/>
                  <a:latin typeface="微软雅黑" pitchFamily="34" charset="-122"/>
                </a:rPr>
                <a:t>04</a:t>
              </a:r>
              <a:endPar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ndParaRPr>
            </a:p>
          </p:txBody>
        </p:sp>
        <p:sp>
          <p:nvSpPr>
            <p:cNvPr id="23" name="矩形 22"/>
            <p:cNvSpPr/>
            <p:nvPr/>
          </p:nvSpPr>
          <p:spPr>
            <a:xfrm>
              <a:off x="1885412" y="4278367"/>
              <a:ext cx="1851494" cy="348974"/>
            </a:xfrm>
            <a:prstGeom prst="rect">
              <a:avLst/>
            </a:prstGeom>
          </p:spPr>
          <p:txBody>
            <a:bodyPr lIns="0" rIns="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在此添加关键字</a:t>
              </a:r>
              <a:endPar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24" name="矩形 23"/>
          <p:cNvSpPr/>
          <p:nvPr/>
        </p:nvSpPr>
        <p:spPr>
          <a:xfrm>
            <a:off x="1160860" y="3128857"/>
            <a:ext cx="1484709" cy="1108472"/>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a:t>
            </a:r>
            <a:endParaRPr lang="en-US" altLang="zh-CN" sz="900" dirty="0">
              <a:latin typeface="微软雅黑" pitchFamily="34" charset="-122"/>
              <a:ea typeface="微软雅黑" pitchFamily="34" charset="-122"/>
            </a:endParaRPr>
          </a:p>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a:t>
            </a:r>
          </a:p>
        </p:txBody>
      </p:sp>
      <p:sp>
        <p:nvSpPr>
          <p:cNvPr id="25" name="矩形 24"/>
          <p:cNvSpPr/>
          <p:nvPr/>
        </p:nvSpPr>
        <p:spPr>
          <a:xfrm>
            <a:off x="3050382" y="2724045"/>
            <a:ext cx="1484710" cy="1108472"/>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a:t>
            </a:r>
            <a:endParaRPr lang="en-US" altLang="zh-CN" sz="900" dirty="0">
              <a:latin typeface="微软雅黑" pitchFamily="34" charset="-122"/>
              <a:ea typeface="微软雅黑" pitchFamily="34" charset="-122"/>
            </a:endParaRPr>
          </a:p>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a:t>
            </a:r>
          </a:p>
        </p:txBody>
      </p:sp>
      <p:sp>
        <p:nvSpPr>
          <p:cNvPr id="26" name="矩形 25"/>
          <p:cNvSpPr/>
          <p:nvPr/>
        </p:nvSpPr>
        <p:spPr>
          <a:xfrm>
            <a:off x="4939904" y="2319233"/>
            <a:ext cx="1485900" cy="1108472"/>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a:t>
            </a:r>
            <a:endParaRPr lang="en-US" altLang="zh-CN" sz="900" dirty="0">
              <a:latin typeface="微软雅黑" pitchFamily="34" charset="-122"/>
              <a:ea typeface="微软雅黑" pitchFamily="34" charset="-122"/>
            </a:endParaRPr>
          </a:p>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a:t>
            </a:r>
          </a:p>
        </p:txBody>
      </p:sp>
      <p:sp>
        <p:nvSpPr>
          <p:cNvPr id="27" name="矩形 26"/>
          <p:cNvSpPr/>
          <p:nvPr/>
        </p:nvSpPr>
        <p:spPr>
          <a:xfrm>
            <a:off x="6830616" y="1914421"/>
            <a:ext cx="1484709" cy="1107281"/>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a:t>
            </a:r>
            <a:endParaRPr lang="en-US" altLang="zh-CN" sz="900" dirty="0">
              <a:latin typeface="微软雅黑" pitchFamily="34" charset="-122"/>
              <a:ea typeface="微软雅黑" pitchFamily="34" charset="-122"/>
            </a:endParaRPr>
          </a:p>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a:t>
            </a:r>
          </a:p>
        </p:txBody>
      </p:sp>
      <p:sp>
        <p:nvSpPr>
          <p:cNvPr id="28" name="弧形 27"/>
          <p:cNvSpPr/>
          <p:nvPr/>
        </p:nvSpPr>
        <p:spPr>
          <a:xfrm>
            <a:off x="2158604" y="1926327"/>
            <a:ext cx="1015603" cy="1016794"/>
          </a:xfrm>
          <a:prstGeom prst="arc">
            <a:avLst>
              <a:gd name="adj1" fmla="val 10512295"/>
              <a:gd name="adj2" fmla="val 18874917"/>
            </a:avLst>
          </a:prstGeom>
          <a:noFill/>
          <a:ln w="19050" cap="flat" cmpd="sng" algn="ctr">
            <a:solidFill>
              <a:sysClr val="windowText" lastClr="000000">
                <a:lumMod val="50000"/>
                <a:lumOff val="50000"/>
              </a:sysClr>
            </a:solidFill>
            <a:prstDash val="sysDash"/>
            <a:miter lim="800000"/>
            <a:headEnd type="oval"/>
            <a:tailEnd type="triangle"/>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9" name="弧形 28"/>
          <p:cNvSpPr/>
          <p:nvPr/>
        </p:nvSpPr>
        <p:spPr>
          <a:xfrm>
            <a:off x="4076700" y="1521514"/>
            <a:ext cx="1015604" cy="1015603"/>
          </a:xfrm>
          <a:prstGeom prst="arc">
            <a:avLst>
              <a:gd name="adj1" fmla="val 10512295"/>
              <a:gd name="adj2" fmla="val 18874917"/>
            </a:avLst>
          </a:prstGeom>
          <a:noFill/>
          <a:ln w="19050" cap="flat" cmpd="sng" algn="ctr">
            <a:solidFill>
              <a:sysClr val="windowText" lastClr="000000">
                <a:lumMod val="50000"/>
                <a:lumOff val="50000"/>
              </a:sysClr>
            </a:solidFill>
            <a:prstDash val="sysDash"/>
            <a:miter lim="800000"/>
            <a:headEnd type="oval"/>
            <a:tailEnd type="triangle"/>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弧形 29"/>
          <p:cNvSpPr/>
          <p:nvPr/>
        </p:nvSpPr>
        <p:spPr>
          <a:xfrm>
            <a:off x="5907881" y="1116702"/>
            <a:ext cx="1015604" cy="1015603"/>
          </a:xfrm>
          <a:prstGeom prst="arc">
            <a:avLst>
              <a:gd name="adj1" fmla="val 10512295"/>
              <a:gd name="adj2" fmla="val 18874917"/>
            </a:avLst>
          </a:prstGeom>
          <a:noFill/>
          <a:ln w="19050" cap="flat" cmpd="sng" algn="ctr">
            <a:solidFill>
              <a:sysClr val="windowText" lastClr="000000">
                <a:lumMod val="50000"/>
                <a:lumOff val="50000"/>
              </a:sysClr>
            </a:solidFill>
            <a:prstDash val="sysDash"/>
            <a:miter lim="800000"/>
            <a:headEnd type="oval"/>
            <a:tailEnd type="triangle"/>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矩形 30"/>
          <p:cNvSpPr/>
          <p:nvPr/>
        </p:nvSpPr>
        <p:spPr>
          <a:xfrm>
            <a:off x="4076700" y="4108742"/>
            <a:ext cx="4887788" cy="623248"/>
          </a:xfrm>
          <a:prstGeom prst="rect">
            <a:avLst/>
          </a:prstGeom>
        </p:spPr>
        <p:txBody>
          <a:bodyPr wrap="square" lIns="0" tIns="34290" rIns="0" bIns="34290">
            <a:spAutoFit/>
          </a:bodyPr>
          <a:lstStyle/>
          <a:p>
            <a:pPr algn="r" eaLnBrk="1" fontAlgn="auto" hangingPunct="1">
              <a:lnSpc>
                <a:spcPct val="150000"/>
              </a:lnSpc>
              <a:spcBef>
                <a:spcPts val="0"/>
              </a:spcBef>
              <a:spcAft>
                <a:spcPts val="0"/>
              </a:spcAft>
              <a:defRPr/>
            </a:pPr>
            <a:r>
              <a:rPr lang="zh-CN" altLang="en-US" sz="1200" dirty="0">
                <a:latin typeface="微软雅黑" pitchFamily="34" charset="-122"/>
                <a:ea typeface="微软雅黑" pitchFamily="34" charset="-122"/>
              </a:rPr>
              <a:t>请在此处添加正文，根据需要调整字体与字号。建议采用</a:t>
            </a:r>
            <a:r>
              <a:rPr lang="en-US" altLang="zh-CN" sz="1200" dirty="0">
                <a:latin typeface="微软雅黑" pitchFamily="34" charset="-122"/>
                <a:ea typeface="微软雅黑" pitchFamily="34" charset="-122"/>
              </a:rPr>
              <a:t>1.5</a:t>
            </a:r>
            <a:r>
              <a:rPr lang="zh-CN" altLang="en-US" sz="1200" dirty="0">
                <a:latin typeface="微软雅黑" pitchFamily="34" charset="-122"/>
                <a:ea typeface="微软雅黑" pitchFamily="34" charset="-122"/>
              </a:rPr>
              <a:t>倍行距和居中对齐方式。请在此处添加正文，根据需要调整字体与字号</a:t>
            </a:r>
          </a:p>
        </p:txBody>
      </p:sp>
      <p:sp>
        <p:nvSpPr>
          <p:cNvPr id="32" name="任意多边形 31"/>
          <p:cNvSpPr/>
          <p:nvPr/>
        </p:nvSpPr>
        <p:spPr>
          <a:xfrm rot="16829227">
            <a:off x="940594" y="1723921"/>
            <a:ext cx="1041797" cy="758428"/>
          </a:xfrm>
          <a:custGeom>
            <a:avLst/>
            <a:gdLst>
              <a:gd name="connsiteX0" fmla="*/ 1110642 w 1389066"/>
              <a:gd name="connsiteY0" fmla="*/ 378310 h 1011241"/>
              <a:gd name="connsiteX1" fmla="*/ 1108828 w 1389066"/>
              <a:gd name="connsiteY1" fmla="*/ 396486 h 1011241"/>
              <a:gd name="connsiteX2" fmla="*/ 1054681 w 1389066"/>
              <a:gd name="connsiteY2" fmla="*/ 572332 h 1011241"/>
              <a:gd name="connsiteX3" fmla="*/ 1041384 w 1389066"/>
              <a:gd name="connsiteY3" fmla="*/ 588397 h 1011241"/>
              <a:gd name="connsiteX4" fmla="*/ 1031811 w 1389066"/>
              <a:gd name="connsiteY4" fmla="*/ 603614 h 1011241"/>
              <a:gd name="connsiteX5" fmla="*/ 848311 w 1389066"/>
              <a:gd name="connsiteY5" fmla="*/ 733662 h 1011241"/>
              <a:gd name="connsiteX6" fmla="*/ 848310 w 1389066"/>
              <a:gd name="connsiteY6" fmla="*/ 955887 h 1011241"/>
              <a:gd name="connsiteX7" fmla="*/ 792956 w 1389066"/>
              <a:gd name="connsiteY7" fmla="*/ 1011241 h 1011241"/>
              <a:gd name="connsiteX8" fmla="*/ 792957 w 1389066"/>
              <a:gd name="connsiteY8" fmla="*/ 1011240 h 1011241"/>
              <a:gd name="connsiteX9" fmla="*/ 737603 w 1389066"/>
              <a:gd name="connsiteY9" fmla="*/ 955886 h 1011241"/>
              <a:gd name="connsiteX10" fmla="*/ 737603 w 1389066"/>
              <a:gd name="connsiteY10" fmla="*/ 706594 h 1011241"/>
              <a:gd name="connsiteX11" fmla="*/ 742294 w 1389066"/>
              <a:gd name="connsiteY11" fmla="*/ 695268 h 1011241"/>
              <a:gd name="connsiteX12" fmla="*/ 741846 w 1389066"/>
              <a:gd name="connsiteY12" fmla="*/ 693297 h 1011241"/>
              <a:gd name="connsiteX13" fmla="*/ 745550 w 1389066"/>
              <a:gd name="connsiteY13" fmla="*/ 687410 h 1011241"/>
              <a:gd name="connsiteX14" fmla="*/ 753816 w 1389066"/>
              <a:gd name="connsiteY14" fmla="*/ 667453 h 1011241"/>
              <a:gd name="connsiteX15" fmla="*/ 761263 w 1389066"/>
              <a:gd name="connsiteY15" fmla="*/ 662432 h 1011241"/>
              <a:gd name="connsiteX16" fmla="*/ 764405 w 1389066"/>
              <a:gd name="connsiteY16" fmla="*/ 657437 h 1011241"/>
              <a:gd name="connsiteX17" fmla="*/ 888693 w 1389066"/>
              <a:gd name="connsiteY17" fmla="*/ 569352 h 1011241"/>
              <a:gd name="connsiteX18" fmla="*/ 654523 w 1389066"/>
              <a:gd name="connsiteY18" fmla="*/ 497246 h 1011241"/>
              <a:gd name="connsiteX19" fmla="*/ 496926 w 1389066"/>
              <a:gd name="connsiteY19" fmla="*/ 700653 h 1011241"/>
              <a:gd name="connsiteX20" fmla="*/ 492728 w 1389066"/>
              <a:gd name="connsiteY20" fmla="*/ 704279 h 1011241"/>
              <a:gd name="connsiteX21" fmla="*/ 492442 w 1389066"/>
              <a:gd name="connsiteY21" fmla="*/ 704959 h 1011241"/>
              <a:gd name="connsiteX22" fmla="*/ 490256 w 1389066"/>
              <a:gd name="connsiteY22" fmla="*/ 706414 h 1011241"/>
              <a:gd name="connsiteX23" fmla="*/ 480291 w 1389066"/>
              <a:gd name="connsiteY23" fmla="*/ 715021 h 1011241"/>
              <a:gd name="connsiteX24" fmla="*/ 460137 w 1389066"/>
              <a:gd name="connsiteY24" fmla="*/ 721664 h 1011241"/>
              <a:gd name="connsiteX25" fmla="*/ 448902 w 1389066"/>
              <a:gd name="connsiteY25" fmla="*/ 720922 h 1011241"/>
              <a:gd name="connsiteX26" fmla="*/ 151240 w 1389066"/>
              <a:gd name="connsiteY26" fmla="*/ 719217 h 1011241"/>
              <a:gd name="connsiteX27" fmla="*/ 96203 w 1389066"/>
              <a:gd name="connsiteY27" fmla="*/ 663547 h 1011241"/>
              <a:gd name="connsiteX28" fmla="*/ 96205 w 1389066"/>
              <a:gd name="connsiteY28" fmla="*/ 663548 h 1011241"/>
              <a:gd name="connsiteX29" fmla="*/ 151875 w 1389066"/>
              <a:gd name="connsiteY29" fmla="*/ 608512 h 1011241"/>
              <a:gd name="connsiteX30" fmla="*/ 427047 w 1389066"/>
              <a:gd name="connsiteY30" fmla="*/ 610087 h 1011241"/>
              <a:gd name="connsiteX31" fmla="*/ 566552 w 1389066"/>
              <a:gd name="connsiteY31" fmla="*/ 430030 h 1011241"/>
              <a:gd name="connsiteX32" fmla="*/ 565775 w 1389066"/>
              <a:gd name="connsiteY32" fmla="*/ 421787 h 1011241"/>
              <a:gd name="connsiteX33" fmla="*/ 601117 w 1389066"/>
              <a:gd name="connsiteY33" fmla="*/ 307011 h 1011241"/>
              <a:gd name="connsiteX34" fmla="*/ 39079 w 1389066"/>
              <a:gd name="connsiteY34" fmla="*/ 133946 h 1011241"/>
              <a:gd name="connsiteX35" fmla="*/ 2466 w 1389066"/>
              <a:gd name="connsiteY35" fmla="*/ 64753 h 1011241"/>
              <a:gd name="connsiteX36" fmla="*/ 2467 w 1389066"/>
              <a:gd name="connsiteY36" fmla="*/ 64754 h 1011241"/>
              <a:gd name="connsiteX37" fmla="*/ 71659 w 1389066"/>
              <a:gd name="connsiteY37" fmla="*/ 28142 h 1011241"/>
              <a:gd name="connsiteX38" fmla="*/ 695487 w 1389066"/>
              <a:gd name="connsiteY38" fmla="*/ 220232 h 1011241"/>
              <a:gd name="connsiteX39" fmla="*/ 699078 w 1389066"/>
              <a:gd name="connsiteY39" fmla="*/ 222184 h 1011241"/>
              <a:gd name="connsiteX40" fmla="*/ 985147 w 1389066"/>
              <a:gd name="connsiteY40" fmla="*/ 310271 h 1011241"/>
              <a:gd name="connsiteX41" fmla="*/ 953585 w 1389066"/>
              <a:gd name="connsiteY41" fmla="*/ 164290 h 1011241"/>
              <a:gd name="connsiteX42" fmla="*/ 743380 w 1389066"/>
              <a:gd name="connsiteY42" fmla="*/ 108892 h 1011241"/>
              <a:gd name="connsiteX43" fmla="*/ 703959 w 1389066"/>
              <a:gd name="connsiteY43" fmla="*/ 41260 h 1011241"/>
              <a:gd name="connsiteX44" fmla="*/ 703960 w 1389066"/>
              <a:gd name="connsiteY44" fmla="*/ 41261 h 1011241"/>
              <a:gd name="connsiteX45" fmla="*/ 771592 w 1389066"/>
              <a:gd name="connsiteY45" fmla="*/ 1840 h 1011241"/>
              <a:gd name="connsiteX46" fmla="*/ 1012654 w 1389066"/>
              <a:gd name="connsiteY46" fmla="*/ 65368 h 1011241"/>
              <a:gd name="connsiteX47" fmla="*/ 1046371 w 1389066"/>
              <a:gd name="connsiteY47" fmla="*/ 91020 h 1011241"/>
              <a:gd name="connsiteX48" fmla="*/ 1047809 w 1389066"/>
              <a:gd name="connsiteY48" fmla="*/ 101605 h 1011241"/>
              <a:gd name="connsiteX49" fmla="*/ 1055789 w 1389066"/>
              <a:gd name="connsiteY49" fmla="*/ 113130 h 1011241"/>
              <a:gd name="connsiteX50" fmla="*/ 1108471 w 1389066"/>
              <a:gd name="connsiteY50" fmla="*/ 356792 h 1011241"/>
              <a:gd name="connsiteX51" fmla="*/ 1106424 w 1389066"/>
              <a:gd name="connsiteY51" fmla="*/ 368055 h 1011241"/>
              <a:gd name="connsiteX52" fmla="*/ 1388377 w 1389066"/>
              <a:gd name="connsiteY52" fmla="*/ 512296 h 1011241"/>
              <a:gd name="connsiteX53" fmla="*/ 1383052 w 1389066"/>
              <a:gd name="connsiteY53" fmla="*/ 565639 h 1011241"/>
              <a:gd name="connsiteX54" fmla="*/ 1214302 w 1389066"/>
              <a:gd name="connsiteY54" fmla="*/ 654932 h 1011241"/>
              <a:gd name="connsiteX55" fmla="*/ 1125009 w 1389066"/>
              <a:gd name="connsiteY55" fmla="*/ 486181 h 1011241"/>
              <a:gd name="connsiteX56" fmla="*/ 1293759 w 1389066"/>
              <a:gd name="connsiteY56" fmla="*/ 396888 h 1011241"/>
              <a:gd name="connsiteX57" fmla="*/ 1388377 w 1389066"/>
              <a:gd name="connsiteY57" fmla="*/ 512296 h 101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389066" h="1011241">
                <a:moveTo>
                  <a:pt x="1110642" y="378310"/>
                </a:moveTo>
                <a:cubicBezTo>
                  <a:pt x="1111247" y="384255"/>
                  <a:pt x="1110697" y="390416"/>
                  <a:pt x="1108828" y="396486"/>
                </a:cubicBezTo>
                <a:lnTo>
                  <a:pt x="1054681" y="572332"/>
                </a:lnTo>
                <a:lnTo>
                  <a:pt x="1041384" y="588397"/>
                </a:lnTo>
                <a:lnTo>
                  <a:pt x="1031811" y="603614"/>
                </a:lnTo>
                <a:lnTo>
                  <a:pt x="848311" y="733662"/>
                </a:lnTo>
                <a:lnTo>
                  <a:pt x="848310" y="955887"/>
                </a:lnTo>
                <a:cubicBezTo>
                  <a:pt x="848310" y="986458"/>
                  <a:pt x="823527" y="1011241"/>
                  <a:pt x="792956" y="1011241"/>
                </a:cubicBezTo>
                <a:lnTo>
                  <a:pt x="792957" y="1011240"/>
                </a:lnTo>
                <a:cubicBezTo>
                  <a:pt x="762386" y="1011240"/>
                  <a:pt x="737603" y="986457"/>
                  <a:pt x="737603" y="955886"/>
                </a:cubicBezTo>
                <a:lnTo>
                  <a:pt x="737603" y="706594"/>
                </a:lnTo>
                <a:lnTo>
                  <a:pt x="742294" y="695268"/>
                </a:lnTo>
                <a:lnTo>
                  <a:pt x="741846" y="693297"/>
                </a:lnTo>
                <a:lnTo>
                  <a:pt x="745550" y="687410"/>
                </a:lnTo>
                <a:lnTo>
                  <a:pt x="753816" y="667453"/>
                </a:lnTo>
                <a:lnTo>
                  <a:pt x="761263" y="662432"/>
                </a:lnTo>
                <a:lnTo>
                  <a:pt x="764405" y="657437"/>
                </a:lnTo>
                <a:lnTo>
                  <a:pt x="888693" y="569352"/>
                </a:lnTo>
                <a:lnTo>
                  <a:pt x="654523" y="497246"/>
                </a:lnTo>
                <a:lnTo>
                  <a:pt x="496926" y="700653"/>
                </a:lnTo>
                <a:lnTo>
                  <a:pt x="492728" y="704279"/>
                </a:lnTo>
                <a:lnTo>
                  <a:pt x="492442" y="704959"/>
                </a:lnTo>
                <a:lnTo>
                  <a:pt x="490256" y="706414"/>
                </a:lnTo>
                <a:lnTo>
                  <a:pt x="480291" y="715021"/>
                </a:lnTo>
                <a:cubicBezTo>
                  <a:pt x="474020" y="718541"/>
                  <a:pt x="467164" y="720773"/>
                  <a:pt x="460137" y="721664"/>
                </a:cubicBezTo>
                <a:lnTo>
                  <a:pt x="448902" y="720922"/>
                </a:lnTo>
                <a:lnTo>
                  <a:pt x="151240" y="719217"/>
                </a:lnTo>
                <a:cubicBezTo>
                  <a:pt x="120669" y="719042"/>
                  <a:pt x="96029" y="694118"/>
                  <a:pt x="96203" y="663547"/>
                </a:cubicBezTo>
                <a:lnTo>
                  <a:pt x="96205" y="663548"/>
                </a:lnTo>
                <a:cubicBezTo>
                  <a:pt x="96379" y="632978"/>
                  <a:pt x="121304" y="608337"/>
                  <a:pt x="151875" y="608512"/>
                </a:cubicBezTo>
                <a:lnTo>
                  <a:pt x="427047" y="610087"/>
                </a:lnTo>
                <a:lnTo>
                  <a:pt x="566552" y="430030"/>
                </a:lnTo>
                <a:lnTo>
                  <a:pt x="565775" y="421787"/>
                </a:lnTo>
                <a:lnTo>
                  <a:pt x="601117" y="307011"/>
                </a:lnTo>
                <a:lnTo>
                  <a:pt x="39079" y="133946"/>
                </a:lnTo>
                <a:cubicBezTo>
                  <a:pt x="9862" y="124949"/>
                  <a:pt x="-6531" y="93970"/>
                  <a:pt x="2466" y="64753"/>
                </a:cubicBezTo>
                <a:lnTo>
                  <a:pt x="2467" y="64754"/>
                </a:lnTo>
                <a:cubicBezTo>
                  <a:pt x="11463" y="35537"/>
                  <a:pt x="42442" y="19145"/>
                  <a:pt x="71659" y="28142"/>
                </a:cubicBezTo>
                <a:lnTo>
                  <a:pt x="695487" y="220232"/>
                </a:lnTo>
                <a:lnTo>
                  <a:pt x="699078" y="222184"/>
                </a:lnTo>
                <a:lnTo>
                  <a:pt x="985147" y="310271"/>
                </a:lnTo>
                <a:lnTo>
                  <a:pt x="953585" y="164290"/>
                </a:lnTo>
                <a:lnTo>
                  <a:pt x="743380" y="108892"/>
                </a:lnTo>
                <a:cubicBezTo>
                  <a:pt x="713818" y="101102"/>
                  <a:pt x="696169" y="70821"/>
                  <a:pt x="703959" y="41260"/>
                </a:cubicBezTo>
                <a:lnTo>
                  <a:pt x="703960" y="41261"/>
                </a:lnTo>
                <a:cubicBezTo>
                  <a:pt x="711750" y="11699"/>
                  <a:pt x="742031" y="-5950"/>
                  <a:pt x="771592" y="1840"/>
                </a:cubicBezTo>
                <a:lnTo>
                  <a:pt x="1012654" y="65368"/>
                </a:lnTo>
                <a:cubicBezTo>
                  <a:pt x="1027435" y="69264"/>
                  <a:pt x="1039238" y="78781"/>
                  <a:pt x="1046371" y="91020"/>
                </a:cubicBezTo>
                <a:lnTo>
                  <a:pt x="1047809" y="101605"/>
                </a:lnTo>
                <a:lnTo>
                  <a:pt x="1055789" y="113130"/>
                </a:lnTo>
                <a:lnTo>
                  <a:pt x="1108471" y="356792"/>
                </a:lnTo>
                <a:lnTo>
                  <a:pt x="1106424" y="368055"/>
                </a:lnTo>
                <a:close/>
                <a:moveTo>
                  <a:pt x="1388377" y="512296"/>
                </a:moveTo>
                <a:cubicBezTo>
                  <a:pt x="1390153" y="529742"/>
                  <a:pt x="1388538" y="547825"/>
                  <a:pt x="1383052" y="565639"/>
                </a:cubicBezTo>
                <a:cubicBezTo>
                  <a:pt x="1361111" y="636895"/>
                  <a:pt x="1285558" y="676873"/>
                  <a:pt x="1214302" y="654932"/>
                </a:cubicBezTo>
                <a:cubicBezTo>
                  <a:pt x="1143045" y="632990"/>
                  <a:pt x="1103067" y="557438"/>
                  <a:pt x="1125009" y="486181"/>
                </a:cubicBezTo>
                <a:cubicBezTo>
                  <a:pt x="1146950" y="414925"/>
                  <a:pt x="1222503" y="374947"/>
                  <a:pt x="1293759" y="396888"/>
                </a:cubicBezTo>
                <a:cubicBezTo>
                  <a:pt x="1347202" y="413344"/>
                  <a:pt x="1383050" y="459957"/>
                  <a:pt x="1388377" y="512296"/>
                </a:cubicBezTo>
                <a:close/>
              </a:path>
            </a:pathLst>
          </a:custGeom>
          <a:solidFill>
            <a:sysClr val="windowText" lastClr="000000">
              <a:lumMod val="75000"/>
              <a:lumOff val="25000"/>
            </a:sysClr>
          </a:solid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40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80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0-#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13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0-#ppt_w/2"/>
                                          </p:val>
                                        </p:tav>
                                        <p:tav tm="100000">
                                          <p:val>
                                            <p:strVal val="#ppt_x"/>
                                          </p:val>
                                        </p:tav>
                                      </p:tavLst>
                                    </p:anim>
                                    <p:anim calcmode="lin" valueType="num">
                                      <p:cBhvr additive="base">
                                        <p:cTn id="25" dur="500" fill="hold"/>
                                        <p:tgtEl>
                                          <p:spTgt spid="19"/>
                                        </p:tgtEl>
                                        <p:attrNameLst>
                                          <p:attrName>ppt_y</p:attrName>
                                        </p:attrNameLst>
                                      </p:cBhvr>
                                      <p:tavLst>
                                        <p:tav tm="0">
                                          <p:val>
                                            <p:strVal val="#ppt_y"/>
                                          </p:val>
                                        </p:tav>
                                        <p:tav tm="100000">
                                          <p:val>
                                            <p:strVal val="#ppt_y"/>
                                          </p:val>
                                        </p:tav>
                                      </p:tavLst>
                                    </p:anim>
                                  </p:childTnLst>
                                </p:cTn>
                              </p:par>
                            </p:childTnLst>
                          </p:cTn>
                        </p:par>
                        <p:par>
                          <p:cTn id="26" fill="hold">
                            <p:stCondLst>
                              <p:cond delay="3510"/>
                            </p:stCondLst>
                            <p:childTnLst>
                              <p:par>
                                <p:cTn id="27" presetID="10"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par>
                          <p:cTn id="30" fill="hold">
                            <p:stCondLst>
                              <p:cond delay="4010"/>
                            </p:stCondLst>
                            <p:childTnLst>
                              <p:par>
                                <p:cTn id="31" presetID="16" presetClass="entr" presetSubtype="21"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barn(inVertical)">
                                      <p:cBhvr>
                                        <p:cTn id="33" dur="500"/>
                                        <p:tgtEl>
                                          <p:spTgt spid="24"/>
                                        </p:tgtEl>
                                      </p:cBhvr>
                                    </p:animEffect>
                                  </p:childTnLst>
                                </p:cTn>
                              </p:par>
                            </p:childTnLst>
                          </p:cTn>
                        </p:par>
                        <p:par>
                          <p:cTn id="34" fill="hold">
                            <p:stCondLst>
                              <p:cond delay="4510"/>
                            </p:stCondLst>
                            <p:childTnLst>
                              <p:par>
                                <p:cTn id="35" presetID="22" presetClass="entr" presetSubtype="8"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500"/>
                                        <p:tgtEl>
                                          <p:spTgt spid="28"/>
                                        </p:tgtEl>
                                      </p:cBhvr>
                                    </p:animEffect>
                                  </p:childTnLst>
                                </p:cTn>
                              </p:par>
                            </p:childTnLst>
                          </p:cTn>
                        </p:par>
                        <p:par>
                          <p:cTn id="38" fill="hold">
                            <p:stCondLst>
                              <p:cond delay="5010"/>
                            </p:stCondLst>
                            <p:childTnLst>
                              <p:par>
                                <p:cTn id="39" presetID="16" presetClass="entr" presetSubtype="2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barn(inVertical)">
                                      <p:cBhvr>
                                        <p:cTn id="41" dur="500"/>
                                        <p:tgtEl>
                                          <p:spTgt spid="25"/>
                                        </p:tgtEl>
                                      </p:cBhvr>
                                    </p:animEffect>
                                  </p:childTnLst>
                                </p:cTn>
                              </p:par>
                            </p:childTnLst>
                          </p:cTn>
                        </p:par>
                        <p:par>
                          <p:cTn id="42" fill="hold">
                            <p:stCondLst>
                              <p:cond delay="5510"/>
                            </p:stCondLst>
                            <p:childTnLst>
                              <p:par>
                                <p:cTn id="43" presetID="22" presetClass="entr" presetSubtype="8"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left)">
                                      <p:cBhvr>
                                        <p:cTn id="45" dur="500"/>
                                        <p:tgtEl>
                                          <p:spTgt spid="29"/>
                                        </p:tgtEl>
                                      </p:cBhvr>
                                    </p:animEffect>
                                  </p:childTnLst>
                                </p:cTn>
                              </p:par>
                            </p:childTnLst>
                          </p:cTn>
                        </p:par>
                        <p:par>
                          <p:cTn id="46" fill="hold">
                            <p:stCondLst>
                              <p:cond delay="6010"/>
                            </p:stCondLst>
                            <p:childTnLst>
                              <p:par>
                                <p:cTn id="47" presetID="16" presetClass="entr" presetSubtype="21"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barn(inVertical)">
                                      <p:cBhvr>
                                        <p:cTn id="49" dur="500"/>
                                        <p:tgtEl>
                                          <p:spTgt spid="26"/>
                                        </p:tgtEl>
                                      </p:cBhvr>
                                    </p:animEffect>
                                  </p:childTnLst>
                                </p:cTn>
                              </p:par>
                            </p:childTnLst>
                          </p:cTn>
                        </p:par>
                        <p:par>
                          <p:cTn id="50" fill="hold">
                            <p:stCondLst>
                              <p:cond delay="651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childTnLst>
                          </p:cTn>
                        </p:par>
                        <p:par>
                          <p:cTn id="54" fill="hold">
                            <p:stCondLst>
                              <p:cond delay="7010"/>
                            </p:stCondLst>
                            <p:childTnLst>
                              <p:par>
                                <p:cTn id="55" presetID="16" presetClass="entr" presetSubtype="21"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barn(inVertical)">
                                      <p:cBhvr>
                                        <p:cTn id="57" dur="500"/>
                                        <p:tgtEl>
                                          <p:spTgt spid="27"/>
                                        </p:tgtEl>
                                      </p:cBhvr>
                                    </p:animEffect>
                                  </p:childTnLst>
                                </p:cTn>
                              </p:par>
                            </p:childTnLst>
                          </p:cTn>
                        </p:par>
                        <p:par>
                          <p:cTn id="58" fill="hold">
                            <p:stCondLst>
                              <p:cond delay="7510"/>
                            </p:stCondLst>
                            <p:childTnLst>
                              <p:par>
                                <p:cTn id="59" presetID="4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1000"/>
                                        <p:tgtEl>
                                          <p:spTgt spid="31"/>
                                        </p:tgtEl>
                                      </p:cBhvr>
                                    </p:animEffect>
                                    <p:anim calcmode="lin" valueType="num">
                                      <p:cBhvr>
                                        <p:cTn id="62" dur="1000" fill="hold"/>
                                        <p:tgtEl>
                                          <p:spTgt spid="31"/>
                                        </p:tgtEl>
                                        <p:attrNameLst>
                                          <p:attrName>ppt_x</p:attrName>
                                        </p:attrNameLst>
                                      </p:cBhvr>
                                      <p:tavLst>
                                        <p:tav tm="0">
                                          <p:val>
                                            <p:strVal val="#ppt_x"/>
                                          </p:val>
                                        </p:tav>
                                        <p:tav tm="100000">
                                          <p:val>
                                            <p:strVal val="#ppt_x"/>
                                          </p:val>
                                        </p:tav>
                                      </p:tavLst>
                                    </p:anim>
                                    <p:anim calcmode="lin" valueType="num">
                                      <p:cBhvr>
                                        <p:cTn id="6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4" grpId="0"/>
      <p:bldP spid="25" grpId="0"/>
      <p:bldP spid="26" grpId="0"/>
      <p:bldP spid="27" grpId="0"/>
      <p:bldP spid="28" grpId="0" animBg="1"/>
      <p:bldP spid="29" grpId="0" animBg="1"/>
      <p:bldP spid="30" grpId="0" animBg="1"/>
      <p:bldP spid="31" grpId="0"/>
      <p:bldP spid="3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2"/>
          <p:cNvGrpSpPr/>
          <p:nvPr/>
        </p:nvGrpSpPr>
        <p:grpSpPr>
          <a:xfrm>
            <a:off x="1120190" y="3594799"/>
            <a:ext cx="7034213" cy="790575"/>
            <a:chOff x="971550" y="3508375"/>
            <a:chExt cx="7034213" cy="790575"/>
          </a:xfrm>
        </p:grpSpPr>
        <p:sp>
          <p:nvSpPr>
            <p:cNvPr id="4" name="椭圆 8"/>
            <p:cNvSpPr>
              <a:spLocks noChangeArrowheads="1"/>
            </p:cNvSpPr>
            <p:nvPr/>
          </p:nvSpPr>
          <p:spPr bwMode="auto">
            <a:xfrm>
              <a:off x="971550" y="3508375"/>
              <a:ext cx="7034213" cy="790575"/>
            </a:xfrm>
            <a:custGeom>
              <a:avLst/>
              <a:gdLst>
                <a:gd name="T0" fmla="*/ 0 w 7034766"/>
                <a:gd name="T1" fmla="*/ 0 h 791278"/>
                <a:gd name="T2" fmla="*/ 7034766 w 7034766"/>
                <a:gd name="T3" fmla="*/ 791278 h 791278"/>
              </a:gdLst>
              <a:ahLst/>
              <a:cxnLst/>
              <a:rect l="T0" t="T1" r="T2" b="T3"/>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tx1">
                <a:lumMod val="65000"/>
                <a:lumOff val="3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5" name="TextBox 87"/>
            <p:cNvSpPr>
              <a:spLocks noChangeArrowheads="1"/>
            </p:cNvSpPr>
            <p:nvPr/>
          </p:nvSpPr>
          <p:spPr bwMode="auto">
            <a:xfrm>
              <a:off x="2224032" y="3960396"/>
              <a:ext cx="4619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请在此处输入您的文本请在此处输入您的文本</a:t>
              </a:r>
              <a:endPar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grpSp>
        <p:nvGrpSpPr>
          <p:cNvPr id="6" name="组合 5"/>
          <p:cNvGrpSpPr/>
          <p:nvPr/>
        </p:nvGrpSpPr>
        <p:grpSpPr>
          <a:xfrm>
            <a:off x="3776078" y="1396311"/>
            <a:ext cx="1728787" cy="2284213"/>
            <a:chOff x="3627438" y="1309887"/>
            <a:chExt cx="1728787" cy="2284213"/>
          </a:xfrm>
        </p:grpSpPr>
        <p:grpSp>
          <p:nvGrpSpPr>
            <p:cNvPr id="7" name="Group 5"/>
            <p:cNvGrpSpPr>
              <a:grpSpLocks/>
            </p:cNvGrpSpPr>
            <p:nvPr/>
          </p:nvGrpSpPr>
          <p:grpSpPr bwMode="auto">
            <a:xfrm>
              <a:off x="3627438" y="1865313"/>
              <a:ext cx="1728787" cy="1728787"/>
              <a:chOff x="0" y="0"/>
              <a:chExt cx="1728192" cy="1728192"/>
            </a:xfrm>
          </p:grpSpPr>
          <p:sp>
            <p:nvSpPr>
              <p:cNvPr id="9" name="五角星 68"/>
              <p:cNvSpPr>
                <a:spLocks noChangeArrowheads="1"/>
              </p:cNvSpPr>
              <p:nvPr/>
            </p:nvSpPr>
            <p:spPr bwMode="auto">
              <a:xfrm>
                <a:off x="0" y="0"/>
                <a:ext cx="1728192" cy="1728192"/>
              </a:xfrm>
              <a:prstGeom prst="star5">
                <a:avLst/>
              </a:prstGeom>
              <a:solidFill>
                <a:srgbClr val="228F7A"/>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1"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2" name="TextBox 70"/>
              <p:cNvSpPr>
                <a:spLocks noChangeArrowheads="1"/>
              </p:cNvSpPr>
              <p:nvPr/>
            </p:nvSpPr>
            <p:spPr bwMode="auto">
              <a:xfrm>
                <a:off x="606653" y="479375"/>
                <a:ext cx="51488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400" dirty="0" smtClean="0">
                    <a:solidFill>
                      <a:srgbClr val="FFFFFF"/>
                    </a:solidFill>
                    <a:latin typeface="微软雅黑" pitchFamily="34" charset="-122"/>
                    <a:ea typeface="微软雅黑" pitchFamily="34" charset="-122"/>
                    <a:sym typeface="微软雅黑" pitchFamily="34" charset="-122"/>
                  </a:rPr>
                  <a:t>3</a:t>
                </a:r>
                <a:endParaRPr lang="zh-CN" altLang="en-US" sz="4400" dirty="0">
                  <a:solidFill>
                    <a:srgbClr val="FFFFFF"/>
                  </a:solidFill>
                  <a:latin typeface="微软雅黑" pitchFamily="34" charset="-122"/>
                  <a:ea typeface="微软雅黑" pitchFamily="34" charset="-122"/>
                  <a:sym typeface="微软雅黑" pitchFamily="34" charset="-122"/>
                </a:endParaRPr>
              </a:p>
            </p:txBody>
          </p:sp>
        </p:grpSp>
        <p:sp>
          <p:nvSpPr>
            <p:cNvPr id="8" name="TextBox 88"/>
            <p:cNvSpPr>
              <a:spLocks noChangeArrowheads="1"/>
            </p:cNvSpPr>
            <p:nvPr/>
          </p:nvSpPr>
          <p:spPr bwMode="auto">
            <a:xfrm>
              <a:off x="3744913" y="1309887"/>
              <a:ext cx="1500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13" name="组合 12"/>
          <p:cNvGrpSpPr/>
          <p:nvPr/>
        </p:nvGrpSpPr>
        <p:grpSpPr>
          <a:xfrm>
            <a:off x="2301290" y="1883608"/>
            <a:ext cx="1528763" cy="1927091"/>
            <a:chOff x="2152650" y="1797184"/>
            <a:chExt cx="1528763" cy="1927091"/>
          </a:xfrm>
        </p:grpSpPr>
        <p:grpSp>
          <p:nvGrpSpPr>
            <p:cNvPr id="14" name="Group 9"/>
            <p:cNvGrpSpPr>
              <a:grpSpLocks/>
            </p:cNvGrpSpPr>
            <p:nvPr/>
          </p:nvGrpSpPr>
          <p:grpSpPr bwMode="auto">
            <a:xfrm rot="21120000">
              <a:off x="2282825" y="2327275"/>
              <a:ext cx="1398588" cy="1397000"/>
              <a:chOff x="0" y="0"/>
              <a:chExt cx="1728192" cy="1728192"/>
            </a:xfrm>
          </p:grpSpPr>
          <p:sp>
            <p:nvSpPr>
              <p:cNvPr id="16" name="五角星 72"/>
              <p:cNvSpPr>
                <a:spLocks noChangeArrowheads="1"/>
              </p:cNvSpPr>
              <p:nvPr/>
            </p:nvSpPr>
            <p:spPr bwMode="auto">
              <a:xfrm>
                <a:off x="0" y="0"/>
                <a:ext cx="1728192" cy="1728192"/>
              </a:xfrm>
              <a:prstGeom prst="star5">
                <a:avLst/>
              </a:prstGeom>
              <a:solidFill>
                <a:srgbClr val="228F7A"/>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7"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8" name="TextBox 74"/>
              <p:cNvSpPr>
                <a:spLocks noChangeArrowheads="1"/>
              </p:cNvSpPr>
              <p:nvPr/>
            </p:nvSpPr>
            <p:spPr bwMode="auto">
              <a:xfrm>
                <a:off x="582524" y="479375"/>
                <a:ext cx="563145" cy="79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600" dirty="0">
                    <a:solidFill>
                      <a:srgbClr val="FFFFFF"/>
                    </a:solidFill>
                    <a:latin typeface="微软雅黑" pitchFamily="34" charset="-122"/>
                    <a:ea typeface="微软雅黑" pitchFamily="34" charset="-122"/>
                    <a:sym typeface="微软雅黑" pitchFamily="34" charset="-122"/>
                  </a:rPr>
                  <a:t>2</a:t>
                </a:r>
                <a:endParaRPr lang="zh-CN" altLang="en-US" sz="3600" dirty="0">
                  <a:solidFill>
                    <a:srgbClr val="FFFFFF"/>
                  </a:solidFill>
                  <a:latin typeface="微软雅黑" pitchFamily="34" charset="-122"/>
                  <a:ea typeface="微软雅黑" pitchFamily="34" charset="-122"/>
                  <a:sym typeface="微软雅黑" pitchFamily="34" charset="-122"/>
                </a:endParaRPr>
              </a:p>
            </p:txBody>
          </p:sp>
        </p:grpSp>
        <p:sp>
          <p:nvSpPr>
            <p:cNvPr id="15" name="TextBox 89"/>
            <p:cNvSpPr>
              <a:spLocks noChangeArrowheads="1"/>
            </p:cNvSpPr>
            <p:nvPr/>
          </p:nvSpPr>
          <p:spPr bwMode="auto">
            <a:xfrm>
              <a:off x="2152650" y="1797184"/>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19" name="组合 18"/>
          <p:cNvGrpSpPr/>
          <p:nvPr/>
        </p:nvGrpSpPr>
        <p:grpSpPr>
          <a:xfrm>
            <a:off x="5449303" y="1811600"/>
            <a:ext cx="1522412" cy="1959412"/>
            <a:chOff x="5300663" y="1725176"/>
            <a:chExt cx="1522412" cy="1959412"/>
          </a:xfrm>
        </p:grpSpPr>
        <p:grpSp>
          <p:nvGrpSpPr>
            <p:cNvPr id="20" name="Group 17"/>
            <p:cNvGrpSpPr>
              <a:grpSpLocks/>
            </p:cNvGrpSpPr>
            <p:nvPr/>
          </p:nvGrpSpPr>
          <p:grpSpPr bwMode="auto">
            <a:xfrm rot="480000">
              <a:off x="5300663" y="2286000"/>
              <a:ext cx="1398587" cy="1398588"/>
              <a:chOff x="0" y="0"/>
              <a:chExt cx="1728192" cy="1728192"/>
            </a:xfrm>
          </p:grpSpPr>
          <p:sp>
            <p:nvSpPr>
              <p:cNvPr id="22" name="五角星 80"/>
              <p:cNvSpPr>
                <a:spLocks noChangeArrowheads="1"/>
              </p:cNvSpPr>
              <p:nvPr/>
            </p:nvSpPr>
            <p:spPr bwMode="auto">
              <a:xfrm>
                <a:off x="0" y="0"/>
                <a:ext cx="1728192" cy="1728192"/>
              </a:xfrm>
              <a:prstGeom prst="star5">
                <a:avLst/>
              </a:prstGeom>
              <a:solidFill>
                <a:srgbClr val="228F7A"/>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3"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4" name="TextBox 82"/>
              <p:cNvSpPr>
                <a:spLocks noChangeArrowheads="1"/>
              </p:cNvSpPr>
              <p:nvPr/>
            </p:nvSpPr>
            <p:spPr bwMode="auto">
              <a:xfrm>
                <a:off x="582524" y="479375"/>
                <a:ext cx="563145" cy="79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600" dirty="0" smtClean="0">
                    <a:solidFill>
                      <a:srgbClr val="FFFFFF"/>
                    </a:solidFill>
                    <a:latin typeface="微软雅黑" pitchFamily="34" charset="-122"/>
                    <a:ea typeface="微软雅黑" pitchFamily="34" charset="-122"/>
                    <a:sym typeface="微软雅黑" pitchFamily="34" charset="-122"/>
                  </a:rPr>
                  <a:t>4</a:t>
                </a:r>
                <a:endParaRPr lang="zh-CN" altLang="en-US" sz="3600" dirty="0">
                  <a:solidFill>
                    <a:srgbClr val="FFFFFF"/>
                  </a:solidFill>
                  <a:latin typeface="微软雅黑" pitchFamily="34" charset="-122"/>
                  <a:ea typeface="微软雅黑" pitchFamily="34" charset="-122"/>
                  <a:sym typeface="微软雅黑" pitchFamily="34" charset="-122"/>
                </a:endParaRPr>
              </a:p>
            </p:txBody>
          </p:sp>
        </p:grpSp>
        <p:sp>
          <p:nvSpPr>
            <p:cNvPr id="21" name="TextBox 90"/>
            <p:cNvSpPr>
              <a:spLocks noChangeArrowheads="1"/>
            </p:cNvSpPr>
            <p:nvPr/>
          </p:nvSpPr>
          <p:spPr bwMode="auto">
            <a:xfrm>
              <a:off x="5321300" y="1725176"/>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25" name="组合 24"/>
          <p:cNvGrpSpPr/>
          <p:nvPr/>
        </p:nvGrpSpPr>
        <p:grpSpPr>
          <a:xfrm>
            <a:off x="910640" y="2387664"/>
            <a:ext cx="1574800" cy="1648460"/>
            <a:chOff x="762000" y="2301240"/>
            <a:chExt cx="1574800" cy="1648460"/>
          </a:xfrm>
        </p:grpSpPr>
        <p:grpSp>
          <p:nvGrpSpPr>
            <p:cNvPr id="26" name="Group 13"/>
            <p:cNvGrpSpPr>
              <a:grpSpLocks/>
            </p:cNvGrpSpPr>
            <p:nvPr/>
          </p:nvGrpSpPr>
          <p:grpSpPr bwMode="auto">
            <a:xfrm rot="20618073">
              <a:off x="1119188" y="2730500"/>
              <a:ext cx="1217612" cy="1219200"/>
              <a:chOff x="0" y="0"/>
              <a:chExt cx="1728192" cy="1728192"/>
            </a:xfrm>
          </p:grpSpPr>
          <p:sp>
            <p:nvSpPr>
              <p:cNvPr id="28" name="五角星 76"/>
              <p:cNvSpPr>
                <a:spLocks noChangeArrowheads="1"/>
              </p:cNvSpPr>
              <p:nvPr/>
            </p:nvSpPr>
            <p:spPr bwMode="auto">
              <a:xfrm>
                <a:off x="0" y="0"/>
                <a:ext cx="1728192" cy="1728192"/>
              </a:xfrm>
              <a:prstGeom prst="star5">
                <a:avLst/>
              </a:prstGeom>
              <a:solidFill>
                <a:srgbClr val="228F7A"/>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9"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0" name="TextBox 78"/>
              <p:cNvSpPr>
                <a:spLocks noChangeArrowheads="1"/>
              </p:cNvSpPr>
              <p:nvPr/>
            </p:nvSpPr>
            <p:spPr bwMode="auto">
              <a:xfrm>
                <a:off x="572902" y="493115"/>
                <a:ext cx="582386" cy="78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rgbClr val="FFFFFF"/>
                    </a:solidFill>
                    <a:latin typeface="微软雅黑" pitchFamily="34" charset="-122"/>
                    <a:ea typeface="微软雅黑" pitchFamily="34" charset="-122"/>
                    <a:sym typeface="微软雅黑" pitchFamily="34" charset="-122"/>
                  </a:rPr>
                  <a:t>1</a:t>
                </a:r>
                <a:endParaRPr lang="zh-CN" altLang="en-US" sz="3000" dirty="0">
                  <a:solidFill>
                    <a:srgbClr val="FFFFFF"/>
                  </a:solidFill>
                  <a:latin typeface="微软雅黑" pitchFamily="34" charset="-122"/>
                  <a:ea typeface="微软雅黑" pitchFamily="34" charset="-122"/>
                  <a:sym typeface="微软雅黑" pitchFamily="34" charset="-122"/>
                </a:endParaRPr>
              </a:p>
            </p:txBody>
          </p:sp>
        </p:grpSp>
        <p:sp>
          <p:nvSpPr>
            <p:cNvPr id="27" name="TextBox 91"/>
            <p:cNvSpPr>
              <a:spLocks noChangeArrowheads="1"/>
            </p:cNvSpPr>
            <p:nvPr/>
          </p:nvSpPr>
          <p:spPr bwMode="auto">
            <a:xfrm>
              <a:off x="762000" y="2301240"/>
              <a:ext cx="1500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a:t>
              </a:r>
              <a:r>
                <a:rPr lang="zh-CN" altLang="en-US" sz="1000" dirty="0" smtClean="0">
                  <a:solidFill>
                    <a:schemeClr val="tx1">
                      <a:lumMod val="65000"/>
                      <a:lumOff val="35000"/>
                    </a:schemeClr>
                  </a:solidFill>
                  <a:latin typeface="微软雅黑" pitchFamily="34" charset="-122"/>
                  <a:ea typeface="微软雅黑" pitchFamily="34" charset="-122"/>
                </a:rPr>
                <a:t>文本</a:t>
              </a:r>
              <a:r>
                <a:rPr lang="zh-CN" altLang="en-US" sz="1000" dirty="0">
                  <a:solidFill>
                    <a:schemeClr val="tx1">
                      <a:lumMod val="65000"/>
                      <a:lumOff val="35000"/>
                    </a:schemeClr>
                  </a:solidFill>
                  <a:latin typeface="微软雅黑" pitchFamily="34" charset="-122"/>
                  <a:ea typeface="微软雅黑" pitchFamily="34" charset="-122"/>
                </a:rPr>
                <a:t>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grpSp>
        <p:nvGrpSpPr>
          <p:cNvPr id="31" name="组合 30"/>
          <p:cNvGrpSpPr/>
          <p:nvPr/>
        </p:nvGrpSpPr>
        <p:grpSpPr>
          <a:xfrm>
            <a:off x="6793915" y="2315656"/>
            <a:ext cx="1628775" cy="1720468"/>
            <a:chOff x="6645275" y="2229232"/>
            <a:chExt cx="1628775" cy="1720468"/>
          </a:xfrm>
        </p:grpSpPr>
        <p:grpSp>
          <p:nvGrpSpPr>
            <p:cNvPr id="32" name="Group 21"/>
            <p:cNvGrpSpPr>
              <a:grpSpLocks/>
            </p:cNvGrpSpPr>
            <p:nvPr/>
          </p:nvGrpSpPr>
          <p:grpSpPr bwMode="auto">
            <a:xfrm rot="967929">
              <a:off x="6645275" y="2730500"/>
              <a:ext cx="1217613" cy="1219200"/>
              <a:chOff x="0" y="0"/>
              <a:chExt cx="1728192" cy="1728192"/>
            </a:xfrm>
          </p:grpSpPr>
          <p:sp>
            <p:nvSpPr>
              <p:cNvPr id="34" name="五角星 84"/>
              <p:cNvSpPr>
                <a:spLocks noChangeArrowheads="1"/>
              </p:cNvSpPr>
              <p:nvPr/>
            </p:nvSpPr>
            <p:spPr bwMode="auto">
              <a:xfrm>
                <a:off x="0" y="0"/>
                <a:ext cx="1728192" cy="1728192"/>
              </a:xfrm>
              <a:prstGeom prst="star5">
                <a:avLst/>
              </a:prstGeom>
              <a:solidFill>
                <a:srgbClr val="228F7A"/>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5"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6" name="TextBox 86"/>
              <p:cNvSpPr>
                <a:spLocks noChangeArrowheads="1"/>
              </p:cNvSpPr>
              <p:nvPr/>
            </p:nvSpPr>
            <p:spPr bwMode="auto">
              <a:xfrm>
                <a:off x="572902" y="493115"/>
                <a:ext cx="582386" cy="78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rgbClr val="FFFFFF"/>
                    </a:solidFill>
                    <a:latin typeface="微软雅黑" pitchFamily="34" charset="-122"/>
                    <a:ea typeface="微软雅黑" pitchFamily="34" charset="-122"/>
                    <a:sym typeface="微软雅黑" pitchFamily="34" charset="-122"/>
                  </a:rPr>
                  <a:t>5</a:t>
                </a:r>
                <a:endParaRPr lang="zh-CN" altLang="en-US" sz="3000" dirty="0">
                  <a:solidFill>
                    <a:srgbClr val="FFFFFF"/>
                  </a:solidFill>
                  <a:latin typeface="微软雅黑" pitchFamily="34" charset="-122"/>
                  <a:ea typeface="微软雅黑" pitchFamily="34" charset="-122"/>
                  <a:sym typeface="微软雅黑" pitchFamily="34" charset="-122"/>
                </a:endParaRPr>
              </a:p>
            </p:txBody>
          </p:sp>
        </p:grpSp>
        <p:sp>
          <p:nvSpPr>
            <p:cNvPr id="33" name="TextBox 92"/>
            <p:cNvSpPr>
              <a:spLocks noChangeArrowheads="1"/>
            </p:cNvSpPr>
            <p:nvPr/>
          </p:nvSpPr>
          <p:spPr bwMode="auto">
            <a:xfrm>
              <a:off x="6772275" y="2229232"/>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tx1">
                      <a:lumMod val="65000"/>
                      <a:lumOff val="35000"/>
                    </a:schemeClr>
                  </a:solidFill>
                  <a:latin typeface="微软雅黑" pitchFamily="34" charset="-122"/>
                  <a:ea typeface="微软雅黑" pitchFamily="34" charset="-122"/>
                </a:rPr>
                <a:t>请在此处输入您的文本请在此处输入您的文本</a:t>
              </a:r>
              <a:endParaRPr lang="zh-CN" altLang="en-US" sz="1000" dirty="0">
                <a:solidFill>
                  <a:schemeClr val="tx1">
                    <a:lumMod val="65000"/>
                    <a:lumOff val="35000"/>
                  </a:schemeClr>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par>
                                <p:cTn id="9" presetID="16" presetClass="entr" presetSubtype="37"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1000"/>
                                        <p:tgtEl>
                                          <p:spTgt spid="3"/>
                                        </p:tgtEl>
                                      </p:cBhvr>
                                    </p:animEffect>
                                  </p:childTnLst>
                                </p:cTn>
                              </p:par>
                            </p:childTnLst>
                          </p:cTn>
                        </p:par>
                        <p:par>
                          <p:cTn id="12" fill="hold">
                            <p:stCondLst>
                              <p:cond delay="1710"/>
                            </p:stCondLst>
                            <p:childTnLst>
                              <p:par>
                                <p:cTn id="13" presetID="15"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3000" fill="hold"/>
                                        <p:tgtEl>
                                          <p:spTgt spid="25"/>
                                        </p:tgtEl>
                                        <p:attrNameLst>
                                          <p:attrName>ppt_w</p:attrName>
                                        </p:attrNameLst>
                                      </p:cBhvr>
                                      <p:tavLst>
                                        <p:tav tm="0">
                                          <p:val>
                                            <p:fltVal val="0"/>
                                          </p:val>
                                        </p:tav>
                                        <p:tav tm="100000">
                                          <p:val>
                                            <p:strVal val="#ppt_w"/>
                                          </p:val>
                                        </p:tav>
                                      </p:tavLst>
                                    </p:anim>
                                    <p:anim calcmode="lin" valueType="num">
                                      <p:cBhvr>
                                        <p:cTn id="16" dur="3000" fill="hold"/>
                                        <p:tgtEl>
                                          <p:spTgt spid="25"/>
                                        </p:tgtEl>
                                        <p:attrNameLst>
                                          <p:attrName>ppt_h</p:attrName>
                                        </p:attrNameLst>
                                      </p:cBhvr>
                                      <p:tavLst>
                                        <p:tav tm="0">
                                          <p:val>
                                            <p:fltVal val="0"/>
                                          </p:val>
                                        </p:tav>
                                        <p:tav tm="100000">
                                          <p:val>
                                            <p:strVal val="#ppt_h"/>
                                          </p:val>
                                        </p:tav>
                                      </p:tavLst>
                                    </p:anim>
                                    <p:anim calcmode="lin" valueType="num">
                                      <p:cBhvr>
                                        <p:cTn id="17" dur="3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18" dur="3000" fill="hold"/>
                                        <p:tgtEl>
                                          <p:spTgt spid="25"/>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3000" fill="hold"/>
                                        <p:tgtEl>
                                          <p:spTgt spid="13"/>
                                        </p:tgtEl>
                                        <p:attrNameLst>
                                          <p:attrName>ppt_w</p:attrName>
                                        </p:attrNameLst>
                                      </p:cBhvr>
                                      <p:tavLst>
                                        <p:tav tm="0">
                                          <p:val>
                                            <p:fltVal val="0"/>
                                          </p:val>
                                        </p:tav>
                                        <p:tav tm="100000">
                                          <p:val>
                                            <p:strVal val="#ppt_w"/>
                                          </p:val>
                                        </p:tav>
                                      </p:tavLst>
                                    </p:anim>
                                    <p:anim calcmode="lin" valueType="num">
                                      <p:cBhvr>
                                        <p:cTn id="22" dur="3000" fill="hold"/>
                                        <p:tgtEl>
                                          <p:spTgt spid="13"/>
                                        </p:tgtEl>
                                        <p:attrNameLst>
                                          <p:attrName>ppt_h</p:attrName>
                                        </p:attrNameLst>
                                      </p:cBhvr>
                                      <p:tavLst>
                                        <p:tav tm="0">
                                          <p:val>
                                            <p:fltVal val="0"/>
                                          </p:val>
                                        </p:tav>
                                        <p:tav tm="100000">
                                          <p:val>
                                            <p:strVal val="#ppt_h"/>
                                          </p:val>
                                        </p:tav>
                                      </p:tavLst>
                                    </p:anim>
                                    <p:anim calcmode="lin" valueType="num">
                                      <p:cBhvr>
                                        <p:cTn id="23" dur="3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24" dur="3000" fill="hold"/>
                                        <p:tgtEl>
                                          <p:spTgt spid="13"/>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3000" fill="hold"/>
                                        <p:tgtEl>
                                          <p:spTgt spid="6"/>
                                        </p:tgtEl>
                                        <p:attrNameLst>
                                          <p:attrName>ppt_w</p:attrName>
                                        </p:attrNameLst>
                                      </p:cBhvr>
                                      <p:tavLst>
                                        <p:tav tm="0">
                                          <p:val>
                                            <p:fltVal val="0"/>
                                          </p:val>
                                        </p:tav>
                                        <p:tav tm="100000">
                                          <p:val>
                                            <p:strVal val="#ppt_w"/>
                                          </p:val>
                                        </p:tav>
                                      </p:tavLst>
                                    </p:anim>
                                    <p:anim calcmode="lin" valueType="num">
                                      <p:cBhvr>
                                        <p:cTn id="28" dur="3000" fill="hold"/>
                                        <p:tgtEl>
                                          <p:spTgt spid="6"/>
                                        </p:tgtEl>
                                        <p:attrNameLst>
                                          <p:attrName>ppt_h</p:attrName>
                                        </p:attrNameLst>
                                      </p:cBhvr>
                                      <p:tavLst>
                                        <p:tav tm="0">
                                          <p:val>
                                            <p:fltVal val="0"/>
                                          </p:val>
                                        </p:tav>
                                        <p:tav tm="100000">
                                          <p:val>
                                            <p:strVal val="#ppt_h"/>
                                          </p:val>
                                        </p:tav>
                                      </p:tavLst>
                                    </p:anim>
                                    <p:anim calcmode="lin" valueType="num">
                                      <p:cBhvr>
                                        <p:cTn id="29" dur="3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0" dur="3000" fill="hold"/>
                                        <p:tgtEl>
                                          <p:spTgt spid="6"/>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p:cTn id="33" dur="3000" fill="hold"/>
                                        <p:tgtEl>
                                          <p:spTgt spid="19"/>
                                        </p:tgtEl>
                                        <p:attrNameLst>
                                          <p:attrName>ppt_w</p:attrName>
                                        </p:attrNameLst>
                                      </p:cBhvr>
                                      <p:tavLst>
                                        <p:tav tm="0">
                                          <p:val>
                                            <p:fltVal val="0"/>
                                          </p:val>
                                        </p:tav>
                                        <p:tav tm="100000">
                                          <p:val>
                                            <p:strVal val="#ppt_w"/>
                                          </p:val>
                                        </p:tav>
                                      </p:tavLst>
                                    </p:anim>
                                    <p:anim calcmode="lin" valueType="num">
                                      <p:cBhvr>
                                        <p:cTn id="34" dur="3000" fill="hold"/>
                                        <p:tgtEl>
                                          <p:spTgt spid="19"/>
                                        </p:tgtEl>
                                        <p:attrNameLst>
                                          <p:attrName>ppt_h</p:attrName>
                                        </p:attrNameLst>
                                      </p:cBhvr>
                                      <p:tavLst>
                                        <p:tav tm="0">
                                          <p:val>
                                            <p:fltVal val="0"/>
                                          </p:val>
                                        </p:tav>
                                        <p:tav tm="100000">
                                          <p:val>
                                            <p:strVal val="#ppt_h"/>
                                          </p:val>
                                        </p:tav>
                                      </p:tavLst>
                                    </p:anim>
                                    <p:anim calcmode="lin" valueType="num">
                                      <p:cBhvr>
                                        <p:cTn id="35" dur="3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36" dur="3000" fill="hold"/>
                                        <p:tgtEl>
                                          <p:spTgt spid="19"/>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3000" fill="hold"/>
                                        <p:tgtEl>
                                          <p:spTgt spid="31"/>
                                        </p:tgtEl>
                                        <p:attrNameLst>
                                          <p:attrName>ppt_w</p:attrName>
                                        </p:attrNameLst>
                                      </p:cBhvr>
                                      <p:tavLst>
                                        <p:tav tm="0">
                                          <p:val>
                                            <p:fltVal val="0"/>
                                          </p:val>
                                        </p:tav>
                                        <p:tav tm="100000">
                                          <p:val>
                                            <p:strVal val="#ppt_w"/>
                                          </p:val>
                                        </p:tav>
                                      </p:tavLst>
                                    </p:anim>
                                    <p:anim calcmode="lin" valueType="num">
                                      <p:cBhvr>
                                        <p:cTn id="40" dur="3000" fill="hold"/>
                                        <p:tgtEl>
                                          <p:spTgt spid="31"/>
                                        </p:tgtEl>
                                        <p:attrNameLst>
                                          <p:attrName>ppt_h</p:attrName>
                                        </p:attrNameLst>
                                      </p:cBhvr>
                                      <p:tavLst>
                                        <p:tav tm="0">
                                          <p:val>
                                            <p:fltVal val="0"/>
                                          </p:val>
                                        </p:tav>
                                        <p:tav tm="100000">
                                          <p:val>
                                            <p:strVal val="#ppt_h"/>
                                          </p:val>
                                        </p:tav>
                                      </p:tavLst>
                                    </p:anim>
                                    <p:anim calcmode="lin" valueType="num">
                                      <p:cBhvr>
                                        <p:cTn id="41" dur="3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42" dur="3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flipV="1">
            <a:off x="0" y="-24672"/>
            <a:ext cx="9144000" cy="1264280"/>
          </a:xfrm>
          <a:custGeom>
            <a:avLst/>
            <a:gdLst>
              <a:gd name="connsiteX0" fmla="*/ 0 w 12192000"/>
              <a:gd name="connsiteY0" fmla="*/ 1685707 h 1685707"/>
              <a:gd name="connsiteX1" fmla="*/ 12192000 w 12192000"/>
              <a:gd name="connsiteY1" fmla="*/ 1685707 h 1685707"/>
              <a:gd name="connsiteX2" fmla="*/ 12192000 w 12192000"/>
              <a:gd name="connsiteY2" fmla="*/ 1435099 h 1685707"/>
              <a:gd name="connsiteX3" fmla="*/ 12192000 w 12192000"/>
              <a:gd name="connsiteY3" fmla="*/ 1335080 h 1685707"/>
              <a:gd name="connsiteX4" fmla="*/ 12192000 w 12192000"/>
              <a:gd name="connsiteY4" fmla="*/ 0 h 1685707"/>
              <a:gd name="connsiteX5" fmla="*/ 7522724 w 12192000"/>
              <a:gd name="connsiteY5" fmla="*/ 0 h 1685707"/>
              <a:gd name="connsiteX6" fmla="*/ 7479558 w 12192000"/>
              <a:gd name="connsiteY6" fmla="*/ 89607 h 1685707"/>
              <a:gd name="connsiteX7" fmla="*/ 6096000 w 12192000"/>
              <a:gd name="connsiteY7" fmla="*/ 913066 h 1685707"/>
              <a:gd name="connsiteX8" fmla="*/ 4712442 w 12192000"/>
              <a:gd name="connsiteY8" fmla="*/ 89607 h 1685707"/>
              <a:gd name="connsiteX9" fmla="*/ 4669277 w 12192000"/>
              <a:gd name="connsiteY9" fmla="*/ 0 h 1685707"/>
              <a:gd name="connsiteX10" fmla="*/ 0 w 12192000"/>
              <a:gd name="connsiteY10" fmla="*/ 0 h 1685707"/>
              <a:gd name="connsiteX11" fmla="*/ 0 w 12192000"/>
              <a:gd name="connsiteY11" fmla="*/ 1335080 h 1685707"/>
              <a:gd name="connsiteX12" fmla="*/ 0 w 12192000"/>
              <a:gd name="connsiteY12" fmla="*/ 1435099 h 1685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92000" h="1685707">
                <a:moveTo>
                  <a:pt x="0" y="1685707"/>
                </a:moveTo>
                <a:lnTo>
                  <a:pt x="12192000" y="1685707"/>
                </a:lnTo>
                <a:lnTo>
                  <a:pt x="12192000" y="1435099"/>
                </a:lnTo>
                <a:lnTo>
                  <a:pt x="12192000" y="1335080"/>
                </a:lnTo>
                <a:lnTo>
                  <a:pt x="12192000" y="0"/>
                </a:lnTo>
                <a:lnTo>
                  <a:pt x="7522724" y="0"/>
                </a:lnTo>
                <a:lnTo>
                  <a:pt x="7479558" y="89607"/>
                </a:lnTo>
                <a:cubicBezTo>
                  <a:pt x="7213109" y="580096"/>
                  <a:pt x="6693439" y="913066"/>
                  <a:pt x="6096000" y="913066"/>
                </a:cubicBezTo>
                <a:cubicBezTo>
                  <a:pt x="5498561" y="913066"/>
                  <a:pt x="4978892" y="580096"/>
                  <a:pt x="4712442" y="89607"/>
                </a:cubicBezTo>
                <a:lnTo>
                  <a:pt x="4669277" y="0"/>
                </a:lnTo>
                <a:lnTo>
                  <a:pt x="0" y="0"/>
                </a:lnTo>
                <a:lnTo>
                  <a:pt x="0" y="1335080"/>
                </a:lnTo>
                <a:lnTo>
                  <a:pt x="0" y="1435099"/>
                </a:lnTo>
                <a:close/>
              </a:path>
            </a:pathLst>
          </a:custGeom>
          <a:solidFill>
            <a:srgbClr val="228F7A"/>
          </a:solidFill>
          <a:ln w="25400" cap="flat" cmpd="sng" algn="ctr">
            <a:noFill/>
            <a:prstDash val="solid"/>
          </a:ln>
          <a:effectLst/>
        </p:spPr>
        <p:txBody>
          <a:bodyPr wrap="square" lIns="68580" tIns="34290" rIns="68580" bIns="3429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3" name="组合 2"/>
          <p:cNvGrpSpPr/>
          <p:nvPr/>
        </p:nvGrpSpPr>
        <p:grpSpPr>
          <a:xfrm>
            <a:off x="3329314" y="448347"/>
            <a:ext cx="2480594" cy="2480594"/>
            <a:chOff x="4240335" y="3008435"/>
            <a:chExt cx="3711332" cy="3711332"/>
          </a:xfrm>
        </p:grpSpPr>
        <p:sp>
          <p:nvSpPr>
            <p:cNvPr id="4" name="椭圆 3"/>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228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 name="组合 4"/>
            <p:cNvGrpSpPr/>
            <p:nvPr/>
          </p:nvGrpSpPr>
          <p:grpSpPr>
            <a:xfrm>
              <a:off x="4710169" y="3478269"/>
              <a:ext cx="2771663" cy="2771663"/>
              <a:chOff x="2193191" y="1899415"/>
              <a:chExt cx="2421376" cy="2421376"/>
            </a:xfrm>
            <a:effectLst/>
          </p:grpSpPr>
          <p:sp>
            <p:nvSpPr>
              <p:cNvPr id="6" name="椭圆 5"/>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椭圆 6"/>
              <p:cNvSpPr/>
              <p:nvPr/>
            </p:nvSpPr>
            <p:spPr>
              <a:xfrm>
                <a:off x="2334918" y="2041142"/>
                <a:ext cx="2137923" cy="2137923"/>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952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pic>
        <p:nvPicPr>
          <p:cNvPr id="30" name="图片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1028" y="991950"/>
            <a:ext cx="1578842" cy="1326418"/>
          </a:xfrm>
          <a:prstGeom prst="rect">
            <a:avLst/>
          </a:prstGeom>
        </p:spPr>
      </p:pic>
      <p:sp>
        <p:nvSpPr>
          <p:cNvPr id="31" name="TextBox 42"/>
          <p:cNvSpPr txBox="1"/>
          <p:nvPr/>
        </p:nvSpPr>
        <p:spPr>
          <a:xfrm>
            <a:off x="1619672" y="3106407"/>
            <a:ext cx="5972057" cy="623248"/>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rPr>
              <a:t>感谢您的聆听与指正</a:t>
            </a:r>
            <a:endParaRPr kumimoji="0" lang="zh-CN" altLang="en-US" sz="3600" b="1" i="0" u="none" strike="noStrike" kern="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endParaRPr>
          </a:p>
        </p:txBody>
      </p:sp>
      <p:sp>
        <p:nvSpPr>
          <p:cNvPr id="32" name="圆角矩形 31"/>
          <p:cNvSpPr/>
          <p:nvPr/>
        </p:nvSpPr>
        <p:spPr>
          <a:xfrm>
            <a:off x="1897364" y="3818573"/>
            <a:ext cx="5343875" cy="45719"/>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微软雅黑"/>
              <a:ea typeface="微软雅黑"/>
              <a:cs typeface="+mn-cs"/>
            </a:endParaRPr>
          </a:p>
        </p:txBody>
      </p:sp>
      <p:sp>
        <p:nvSpPr>
          <p:cNvPr id="33" name="矩形 32"/>
          <p:cNvSpPr/>
          <p:nvPr/>
        </p:nvSpPr>
        <p:spPr>
          <a:xfrm>
            <a:off x="1730214" y="3953693"/>
            <a:ext cx="5665651" cy="346249"/>
          </a:xfrm>
          <a:prstGeom prst="rect">
            <a:avLst/>
          </a:prstGeom>
        </p:spPr>
        <p:txBody>
          <a:bodyPr wrap="square" lIns="68580" tIns="34290" rIns="68580" bIns="3429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Thank You For</a:t>
            </a:r>
            <a:r>
              <a:rPr kumimoji="0" lang="en-US" altLang="zh-CN" b="0" i="0" u="none" strike="noStrike" kern="0" cap="none" spc="0" normalizeH="0" noProof="0" dirty="0" smtClean="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rPr>
              <a:t> Your Watching</a:t>
            </a:r>
            <a:endParaRPr kumimoji="0" lang="en-GB" altLang="zh-CN" b="0" i="0" u="none" strike="noStrike" kern="0" cap="none" spc="0" normalizeH="0" baseline="0" noProof="0" dirty="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50752504"/>
      </p:ext>
    </p:extLst>
  </p:cSld>
  <p:clrMapOvr>
    <a:masterClrMapping/>
  </p:clrMapOvr>
  <mc:AlternateContent xmlns:mc="http://schemas.openxmlformats.org/markup-compatibility/2006">
    <mc:Choice xmlns:p14="http://schemas.microsoft.com/office/powerpoint/2010/main" Requires="p14">
      <p:transition spd="slow" p14:dur="2000">
        <p:push dir="d"/>
      </p:transition>
    </mc:Choice>
    <mc:Fallback>
      <p:transition spd="slow">
        <p:push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1000" fill="hold"/>
                                        <p:tgtEl>
                                          <p:spTgt spid="30"/>
                                        </p:tgtEl>
                                        <p:attrNameLst>
                                          <p:attrName>ppt_w</p:attrName>
                                        </p:attrNameLst>
                                      </p:cBhvr>
                                      <p:tavLst>
                                        <p:tav tm="0">
                                          <p:val>
                                            <p:fltVal val="0"/>
                                          </p:val>
                                        </p:tav>
                                        <p:tav tm="100000">
                                          <p:val>
                                            <p:strVal val="#ppt_w"/>
                                          </p:val>
                                        </p:tav>
                                      </p:tavLst>
                                    </p:anim>
                                    <p:anim calcmode="lin" valueType="num">
                                      <p:cBhvr>
                                        <p:cTn id="8" dur="1000" fill="hold"/>
                                        <p:tgtEl>
                                          <p:spTgt spid="30"/>
                                        </p:tgtEl>
                                        <p:attrNameLst>
                                          <p:attrName>ppt_h</p:attrName>
                                        </p:attrNameLst>
                                      </p:cBhvr>
                                      <p:tavLst>
                                        <p:tav tm="0">
                                          <p:val>
                                            <p:fltVal val="0"/>
                                          </p:val>
                                        </p:tav>
                                        <p:tav tm="100000">
                                          <p:val>
                                            <p:strVal val="#ppt_h"/>
                                          </p:val>
                                        </p:tav>
                                      </p:tavLst>
                                    </p:anim>
                                    <p:animEffect transition="in" filter="fade">
                                      <p:cBhvr>
                                        <p:cTn id="9" dur="1000"/>
                                        <p:tgtEl>
                                          <p:spTgt spid="30"/>
                                        </p:tgtEl>
                                      </p:cBhvr>
                                    </p:animEffect>
                                    <p:anim calcmode="lin" valueType="num">
                                      <p:cBhvr>
                                        <p:cTn id="10" dur="1000" fill="hold"/>
                                        <p:tgtEl>
                                          <p:spTgt spid="30"/>
                                        </p:tgtEl>
                                        <p:attrNameLst>
                                          <p:attrName>ppt_x</p:attrName>
                                        </p:attrNameLst>
                                      </p:cBhvr>
                                      <p:tavLst>
                                        <p:tav tm="0">
                                          <p:val>
                                            <p:fltVal val="0.5"/>
                                          </p:val>
                                        </p:tav>
                                        <p:tav tm="100000">
                                          <p:val>
                                            <p:strVal val="#ppt_x"/>
                                          </p:val>
                                        </p:tav>
                                      </p:tavLst>
                                    </p:anim>
                                    <p:anim calcmode="lin" valueType="num">
                                      <p:cBhvr>
                                        <p:cTn id="11" dur="1000" fill="hold"/>
                                        <p:tgtEl>
                                          <p:spTgt spid="30"/>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 presetClass="entr" presetSubtype="2" decel="100000" fill="hold" grpId="0" nodeType="afterEffect">
                                  <p:stCondLst>
                                    <p:cond delay="0"/>
                                  </p:stCondLst>
                                  <p:iterate type="lt">
                                    <p:tmPct val="10000"/>
                                  </p:iterate>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900" fill="hold"/>
                                        <p:tgtEl>
                                          <p:spTgt spid="31"/>
                                        </p:tgtEl>
                                        <p:attrNameLst>
                                          <p:attrName>ppt_x</p:attrName>
                                        </p:attrNameLst>
                                      </p:cBhvr>
                                      <p:tavLst>
                                        <p:tav tm="0">
                                          <p:val>
                                            <p:strVal val="1+#ppt_w/2"/>
                                          </p:val>
                                        </p:tav>
                                        <p:tav tm="100000">
                                          <p:val>
                                            <p:strVal val="#ppt_x"/>
                                          </p:val>
                                        </p:tav>
                                      </p:tavLst>
                                    </p:anim>
                                    <p:anim calcmode="lin" valueType="num">
                                      <p:cBhvr additive="base">
                                        <p:cTn id="20" dur="900" fill="hold"/>
                                        <p:tgtEl>
                                          <p:spTgt spid="31"/>
                                        </p:tgtEl>
                                        <p:attrNameLst>
                                          <p:attrName>ppt_y</p:attrName>
                                        </p:attrNameLst>
                                      </p:cBhvr>
                                      <p:tavLst>
                                        <p:tav tm="0">
                                          <p:val>
                                            <p:strVal val="#ppt_y"/>
                                          </p:val>
                                        </p:tav>
                                        <p:tav tm="100000">
                                          <p:val>
                                            <p:strVal val="#ppt_y"/>
                                          </p:val>
                                        </p:tav>
                                      </p:tavLst>
                                    </p:anim>
                                  </p:childTnLst>
                                </p:cTn>
                              </p:par>
                            </p:childTnLst>
                          </p:cTn>
                        </p:par>
                        <p:par>
                          <p:cTn id="21" fill="hold">
                            <p:stCondLst>
                              <p:cond delay="3120"/>
                            </p:stCondLst>
                            <p:childTnLst>
                              <p:par>
                                <p:cTn id="22" presetID="16" presetClass="entr" presetSubtype="37"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barn(outVertical)">
                                      <p:cBhvr>
                                        <p:cTn id="24" dur="102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43398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315542" y="667220"/>
            <a:ext cx="2480594" cy="2480594"/>
            <a:chOff x="4240335" y="3008435"/>
            <a:chExt cx="3711332" cy="3711332"/>
          </a:xfrm>
        </p:grpSpPr>
        <p:sp>
          <p:nvSpPr>
            <p:cNvPr id="6" name="椭圆 5"/>
            <p:cNvSpPr/>
            <p:nvPr/>
          </p:nvSpPr>
          <p:spPr>
            <a:xfrm>
              <a:off x="4240335" y="3008435"/>
              <a:ext cx="3711332" cy="3711332"/>
            </a:xfrm>
            <a:prstGeom prst="ellipse">
              <a:avLst/>
            </a:prstGeom>
            <a:gradFill>
              <a:gsLst>
                <a:gs pos="100000">
                  <a:srgbClr val="FFFFFF">
                    <a:lumMod val="75000"/>
                  </a:srgbClr>
                </a:gs>
                <a:gs pos="0">
                  <a:srgbClr val="FFFFFF"/>
                </a:gs>
              </a:gsLst>
              <a:lin ang="5400000" scaled="0"/>
            </a:gradFill>
            <a:ln w="9525" cap="flat" cmpd="sng" algn="ctr">
              <a:noFill/>
              <a:prstDash val="solid"/>
            </a:ln>
            <a:effectLst>
              <a:softEdge rad="2286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7" name="组合 6"/>
            <p:cNvGrpSpPr/>
            <p:nvPr/>
          </p:nvGrpSpPr>
          <p:grpSpPr>
            <a:xfrm>
              <a:off x="4710169" y="3478269"/>
              <a:ext cx="2771663" cy="2771663"/>
              <a:chOff x="2193191" y="1899415"/>
              <a:chExt cx="2421376" cy="2421376"/>
            </a:xfrm>
            <a:effectLst/>
          </p:grpSpPr>
          <p:sp>
            <p:nvSpPr>
              <p:cNvPr id="8" name="椭圆 7"/>
              <p:cNvSpPr/>
              <p:nvPr/>
            </p:nvSpPr>
            <p:spPr>
              <a:xfrm>
                <a:off x="2193191" y="1899415"/>
                <a:ext cx="2421376" cy="2421376"/>
              </a:xfrm>
              <a:prstGeom prst="ellipse">
                <a:avLst/>
              </a:prstGeom>
              <a:solidFill>
                <a:srgbClr val="228F7A"/>
              </a:solidFill>
              <a:ln w="31750" cap="flat" cmpd="sng" algn="ctr">
                <a:gradFill flip="none" rotWithShape="1">
                  <a:gsLst>
                    <a:gs pos="0">
                      <a:srgbClr val="FFFFFF">
                        <a:lumMod val="75000"/>
                      </a:srgbClr>
                    </a:gs>
                    <a:gs pos="100000">
                      <a:srgbClr val="FFFFFF"/>
                    </a:gs>
                  </a:gsLst>
                  <a:lin ang="2700000" scaled="1"/>
                  <a:tileRect/>
                </a:gradFill>
                <a:prstDash val="solid"/>
              </a:ln>
              <a:effectLst>
                <a:innerShdw blurRad="127000" dist="63500" dir="13500000">
                  <a:srgbClr val="01B3C5">
                    <a:lumMod val="50000"/>
                    <a:alpha val="85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椭圆 8"/>
              <p:cNvSpPr/>
              <p:nvPr/>
            </p:nvSpPr>
            <p:spPr>
              <a:xfrm>
                <a:off x="2334918" y="2041142"/>
                <a:ext cx="2137923" cy="2137923"/>
              </a:xfrm>
              <a:prstGeom prst="ellipse">
                <a:avLst/>
              </a:prstGeom>
              <a:solidFill>
                <a:srgbClr val="FFFFFF">
                  <a:lumMod val="95000"/>
                </a:srgbClr>
              </a:solidFill>
              <a:ln w="50800" cap="flat" cmpd="sng" algn="ctr">
                <a:noFill/>
                <a:prstDash val="solid"/>
              </a:ln>
              <a:effectLst>
                <a:outerShdw blurRad="152400" dist="76200" dir="2700000" algn="tl" rotWithShape="0">
                  <a:srgbClr val="01B3C5">
                    <a:lumMod val="50000"/>
                    <a:alpha val="64000"/>
                  </a:srgbClr>
                </a:outerShdw>
              </a:effectLst>
              <a:scene3d>
                <a:camera prst="orthographicFront"/>
                <a:lightRig rig="threePt" dir="t"/>
              </a:scene3d>
              <a:sp3d prstMaterial="softEdge">
                <a:bevelT w="95250" h="3175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panose="02010600030101010101" pitchFamily="2" charset="-122"/>
                  <a:cs typeface="+mn-cs"/>
                </a:endParaRPr>
              </a:p>
            </p:txBody>
          </p:sp>
        </p:grpSp>
      </p:gr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12202" y="1224790"/>
            <a:ext cx="1578842" cy="1326418"/>
          </a:xfrm>
          <a:prstGeom prst="rect">
            <a:avLst/>
          </a:prstGeom>
        </p:spPr>
      </p:pic>
      <p:sp>
        <p:nvSpPr>
          <p:cNvPr id="11" name="TextBox 42"/>
          <p:cNvSpPr txBox="1"/>
          <p:nvPr/>
        </p:nvSpPr>
        <p:spPr>
          <a:xfrm>
            <a:off x="1619672" y="3126732"/>
            <a:ext cx="5972057" cy="623248"/>
          </a:xfrm>
          <a:prstGeom prst="rect">
            <a:avLst/>
          </a:prstGeom>
          <a:noFill/>
        </p:spPr>
        <p:txBody>
          <a:bodyPr wrap="square" lIns="68580" tIns="34290" rIns="68580" bIns="34290" rtlCol="0">
            <a:spAutoFit/>
          </a:bodyPr>
          <a:lstStyle/>
          <a:p>
            <a:pPr lvl="0" algn="ctr">
              <a:defRPr/>
            </a:pPr>
            <a:r>
              <a:rPr lang="zh-CN" altLang="en-US" sz="3600" b="1" kern="0" dirty="0">
                <a:solidFill>
                  <a:schemeClr val="tx1">
                    <a:lumMod val="85000"/>
                    <a:lumOff val="15000"/>
                  </a:schemeClr>
                </a:solidFill>
                <a:latin typeface="微软雅黑" pitchFamily="34" charset="-122"/>
                <a:ea typeface="微软雅黑" pitchFamily="34" charset="-122"/>
              </a:rPr>
              <a:t>单击添加第一部分</a:t>
            </a:r>
            <a:r>
              <a:rPr lang="zh-CN" altLang="en-US" sz="3600" b="1" kern="0" dirty="0" smtClean="0">
                <a:solidFill>
                  <a:schemeClr val="tx1">
                    <a:lumMod val="85000"/>
                    <a:lumOff val="15000"/>
                  </a:schemeClr>
                </a:solidFill>
                <a:latin typeface="微软雅黑" pitchFamily="34" charset="-122"/>
                <a:ea typeface="微软雅黑" pitchFamily="34" charset="-122"/>
              </a:rPr>
              <a:t>标题</a:t>
            </a:r>
            <a:endParaRPr kumimoji="0" lang="zh-CN" altLang="en-US" sz="36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12" name="圆角矩形 11"/>
          <p:cNvSpPr/>
          <p:nvPr/>
        </p:nvSpPr>
        <p:spPr>
          <a:xfrm>
            <a:off x="1897364" y="3838898"/>
            <a:ext cx="5343875" cy="45719"/>
          </a:xfrm>
          <a:prstGeom prst="roundRect">
            <a:avLst>
              <a:gd name="adj" fmla="val 50000"/>
            </a:avLst>
          </a:prstGeom>
          <a:gradFill>
            <a:gsLst>
              <a:gs pos="0">
                <a:srgbClr val="FFFFFF">
                  <a:lumMod val="75000"/>
                </a:srgbClr>
              </a:gs>
              <a:gs pos="100000">
                <a:srgbClr val="FFFFFF"/>
              </a:gs>
            </a:gsLst>
            <a:lin ang="5400000" scaled="0"/>
          </a:gra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85000"/>
                  <a:lumOff val="15000"/>
                </a:schemeClr>
              </a:solidFill>
              <a:effectLst/>
              <a:uLnTx/>
              <a:uFillTx/>
              <a:latin typeface="微软雅黑"/>
              <a:ea typeface="微软雅黑"/>
              <a:cs typeface="+mn-cs"/>
            </a:endParaRPr>
          </a:p>
        </p:txBody>
      </p:sp>
      <p:sp>
        <p:nvSpPr>
          <p:cNvPr id="13" name="矩形 12"/>
          <p:cNvSpPr/>
          <p:nvPr/>
        </p:nvSpPr>
        <p:spPr>
          <a:xfrm>
            <a:off x="1730214" y="3974018"/>
            <a:ext cx="5665651" cy="253916"/>
          </a:xfrm>
          <a:prstGeom prst="rect">
            <a:avLst/>
          </a:prstGeom>
        </p:spPr>
        <p:txBody>
          <a:bodyPr wrap="square" lIns="68580" tIns="34290" rIns="68580" bIns="34290">
            <a:spAutoFit/>
          </a:bodyPr>
          <a:lstStyle/>
          <a:p>
            <a:pPr lvl="0" algn="ctr">
              <a:defRPr/>
            </a:pPr>
            <a:r>
              <a:rPr kumimoji="0" lang="zh-CN" altLang="en-US" sz="120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在这里输入您副标题内容  </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  在</a:t>
            </a:r>
            <a:r>
              <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rPr>
              <a:t>这里输入您副标题</a:t>
            </a:r>
            <a:r>
              <a:rPr lang="zh-CN" altLang="en-US" sz="1200" kern="0"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zh-CN" altLang="en-US" sz="1200" kern="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2151751"/>
      </p:ext>
    </p:extLst>
  </p:cSld>
  <p:clrMapOvr>
    <a:masterClrMapping/>
  </p:clrMapOvr>
  <mc:AlternateContent xmlns:mc="http://schemas.openxmlformats.org/markup-compatibility/2006">
    <mc:Choice xmlns:p14="http://schemas.microsoft.com/office/powerpoint/2010/main" Requires="p14">
      <p:transition spd="slow" p14:dur="1200">
        <p14:prism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ircle(in)">
                                      <p:cBhvr>
                                        <p:cTn id="11" dur="1500"/>
                                        <p:tgtEl>
                                          <p:spTgt spid="10"/>
                                        </p:tgtEl>
                                      </p:cBhvr>
                                    </p:animEffect>
                                  </p:childTnLst>
                                </p:cTn>
                              </p:par>
                            </p:childTnLst>
                          </p:cTn>
                        </p:par>
                        <p:par>
                          <p:cTn id="12" fill="hold">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3000"/>
                            </p:stCondLst>
                            <p:childTnLst>
                              <p:par>
                                <p:cTn id="17" presetID="2" presetClass="entr" presetSubtype="2" decel="10000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900" fill="hold"/>
                                        <p:tgtEl>
                                          <p:spTgt spid="11"/>
                                        </p:tgtEl>
                                        <p:attrNameLst>
                                          <p:attrName>ppt_x</p:attrName>
                                        </p:attrNameLst>
                                      </p:cBhvr>
                                      <p:tavLst>
                                        <p:tav tm="0">
                                          <p:val>
                                            <p:strVal val="1+#ppt_w/2"/>
                                          </p:val>
                                        </p:tav>
                                        <p:tav tm="100000">
                                          <p:val>
                                            <p:strVal val="#ppt_x"/>
                                          </p:val>
                                        </p:tav>
                                      </p:tavLst>
                                    </p:anim>
                                    <p:anim calcmode="lin" valueType="num">
                                      <p:cBhvr additive="base">
                                        <p:cTn id="20" dur="90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4710"/>
                            </p:stCondLst>
                            <p:childTnLst>
                              <p:par>
                                <p:cTn id="22" presetID="16" presetClass="entr" presetSubtype="37"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outVertical)">
                                      <p:cBhvr>
                                        <p:cTn id="24" dur="79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9" name="Rectangle 9"/>
          <p:cNvSpPr/>
          <p:nvPr/>
        </p:nvSpPr>
        <p:spPr>
          <a:xfrm>
            <a:off x="0" y="3096022"/>
            <a:ext cx="9153525" cy="609600"/>
          </a:xfrm>
          <a:prstGeom prst="rect">
            <a:avLst/>
          </a:prstGeom>
          <a:noFill/>
          <a:ln w="25400" cap="flat" cmpd="sng" algn="ctr">
            <a:noFill/>
            <a:prstDash val="solid"/>
          </a:ln>
          <a:effectLst/>
        </p:spPr>
        <p:txBody>
          <a:bodyPr lIns="68580" tIns="34290" rIns="68580" bIns="34290" anchor="ctr"/>
          <a:lstStyle/>
          <a:p>
            <a:pPr marL="0" marR="0" lvl="0" indent="0" algn="ctr" defTabSz="6851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0" name="Rectangle 11"/>
          <p:cNvSpPr/>
          <p:nvPr/>
        </p:nvSpPr>
        <p:spPr>
          <a:xfrm>
            <a:off x="-9525" y="3096022"/>
            <a:ext cx="9170194" cy="511969"/>
          </a:xfrm>
          <a:prstGeom prst="rect">
            <a:avLst/>
          </a:prstGeom>
          <a:solidFill>
            <a:srgbClr val="228F7A"/>
          </a:solidFill>
          <a:ln w="25400" cap="flat" cmpd="sng" algn="ctr">
            <a:noFill/>
            <a:prstDash val="solid"/>
          </a:ln>
          <a:effectLst/>
        </p:spPr>
        <p:txBody>
          <a:bodyPr lIns="68580" tIns="34290" rIns="68580" bIns="34290" anchor="ctr"/>
          <a:lstStyle/>
          <a:p>
            <a:pPr marL="0" marR="0" lvl="0" indent="0" algn="ctr" defTabSz="6851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pic>
        <p:nvPicPr>
          <p:cNvPr id="32" name="Picture 4"/>
          <p:cNvPicPr>
            <a:picLocks noChangeAspect="1"/>
          </p:cNvPicPr>
          <p:nvPr/>
        </p:nvPicPr>
        <p:blipFill>
          <a:blip r:embed="rId2"/>
          <a:srcRect/>
          <a:stretch>
            <a:fillRect/>
          </a:stretch>
        </p:blipFill>
        <p:spPr bwMode="auto">
          <a:xfrm>
            <a:off x="3245644" y="1419622"/>
            <a:ext cx="2652713" cy="1600200"/>
          </a:xfrm>
          <a:prstGeom prst="rect">
            <a:avLst/>
          </a:prstGeom>
          <a:noFill/>
          <a:ln w="9525">
            <a:noFill/>
            <a:miter lim="800000"/>
            <a:headEnd/>
            <a:tailEnd/>
          </a:ln>
        </p:spPr>
      </p:pic>
      <p:sp>
        <p:nvSpPr>
          <p:cNvPr id="33" name="Rectangle 18"/>
          <p:cNvSpPr/>
          <p:nvPr/>
        </p:nvSpPr>
        <p:spPr bwMode="auto">
          <a:xfrm>
            <a:off x="3634979" y="1611313"/>
            <a:ext cx="1838326" cy="1147763"/>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pic>
        <p:nvPicPr>
          <p:cNvPr id="35" name="Picture 3"/>
          <p:cNvPicPr>
            <a:picLocks noChangeAspect="1"/>
          </p:cNvPicPr>
          <p:nvPr/>
        </p:nvPicPr>
        <p:blipFill>
          <a:blip r:embed="rId2"/>
          <a:srcRect/>
          <a:stretch>
            <a:fillRect/>
          </a:stretch>
        </p:blipFill>
        <p:spPr bwMode="auto">
          <a:xfrm>
            <a:off x="656035" y="1419622"/>
            <a:ext cx="2651522" cy="1600200"/>
          </a:xfrm>
          <a:prstGeom prst="rect">
            <a:avLst/>
          </a:prstGeom>
          <a:noFill/>
          <a:ln w="9525">
            <a:noFill/>
            <a:miter lim="800000"/>
            <a:headEnd/>
            <a:tailEnd/>
          </a:ln>
        </p:spPr>
      </p:pic>
      <p:sp>
        <p:nvSpPr>
          <p:cNvPr id="36" name="Rectangle 19"/>
          <p:cNvSpPr/>
          <p:nvPr/>
        </p:nvSpPr>
        <p:spPr bwMode="auto">
          <a:xfrm>
            <a:off x="1048941" y="1611313"/>
            <a:ext cx="1838325" cy="1147763"/>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pic>
        <p:nvPicPr>
          <p:cNvPr id="38" name="Picture 5"/>
          <p:cNvPicPr>
            <a:picLocks noChangeAspect="1"/>
          </p:cNvPicPr>
          <p:nvPr/>
        </p:nvPicPr>
        <p:blipFill>
          <a:blip r:embed="rId2"/>
          <a:srcRect/>
          <a:stretch>
            <a:fillRect/>
          </a:stretch>
        </p:blipFill>
        <p:spPr bwMode="auto">
          <a:xfrm>
            <a:off x="5836444" y="1419622"/>
            <a:ext cx="2651522" cy="1600200"/>
          </a:xfrm>
          <a:prstGeom prst="rect">
            <a:avLst/>
          </a:prstGeom>
          <a:noFill/>
          <a:ln w="9525">
            <a:noFill/>
            <a:miter lim="800000"/>
            <a:headEnd/>
            <a:tailEnd/>
          </a:ln>
        </p:spPr>
      </p:pic>
      <p:sp>
        <p:nvSpPr>
          <p:cNvPr id="39" name="Rectangle 20"/>
          <p:cNvSpPr/>
          <p:nvPr/>
        </p:nvSpPr>
        <p:spPr bwMode="auto">
          <a:xfrm>
            <a:off x="6223397" y="1611313"/>
            <a:ext cx="1837134" cy="1147763"/>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anchor="ctr"/>
          <a:lstStyle/>
          <a:p>
            <a:pPr marL="0" marR="0" lvl="0" indent="0" algn="ctr" defTabSz="68516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0" name="矩形 39"/>
          <p:cNvSpPr/>
          <p:nvPr/>
        </p:nvSpPr>
        <p:spPr>
          <a:xfrm>
            <a:off x="1258393" y="3178583"/>
            <a:ext cx="1446537" cy="330854"/>
          </a:xfrm>
          <a:prstGeom prst="rect">
            <a:avLst/>
          </a:prstGeom>
        </p:spPr>
        <p:txBody>
          <a:bodyPr wrap="none" lIns="68573" tIns="34287" rIns="68573" bIns="34287">
            <a:spAutoFit/>
          </a:bodyPr>
          <a:lstStyle/>
          <a:p>
            <a:pPr marL="0" marR="0" lvl="0" indent="0" algn="ctr" defTabSz="685165"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添加</a:t>
            </a:r>
            <a:r>
              <a:rPr lang="zh-CN" altLang="en-US" sz="1700" b="1" kern="0" dirty="0" smtClean="0">
                <a:solidFill>
                  <a:sysClr val="window" lastClr="FFFFFF">
                    <a:lumMod val="95000"/>
                  </a:sysClr>
                </a:solidFill>
                <a:latin typeface="微软雅黑" pitchFamily="34" charset="-122"/>
                <a:ea typeface="微软雅黑" pitchFamily="34" charset="-122"/>
              </a:rPr>
              <a:t>标题内容</a:t>
            </a:r>
            <a:endParaRPr kumimoji="0" lang="en-US" altLang="zh-CN" sz="17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41" name="矩形 47"/>
          <p:cNvSpPr>
            <a:spLocks noChangeArrowheads="1"/>
          </p:cNvSpPr>
          <p:nvPr/>
        </p:nvSpPr>
        <p:spPr bwMode="auto">
          <a:xfrm>
            <a:off x="1108472" y="3656807"/>
            <a:ext cx="1746647" cy="949485"/>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165"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2" name="矩形 41"/>
          <p:cNvSpPr/>
          <p:nvPr/>
        </p:nvSpPr>
        <p:spPr>
          <a:xfrm>
            <a:off x="3848732" y="3178583"/>
            <a:ext cx="1446537" cy="330854"/>
          </a:xfrm>
          <a:prstGeom prst="rect">
            <a:avLst/>
          </a:prstGeom>
        </p:spPr>
        <p:txBody>
          <a:bodyPr wrap="none" lIns="68573" tIns="34287" rIns="68573" bIns="34287">
            <a:spAutoFit/>
          </a:bodyPr>
          <a:lstStyle/>
          <a:p>
            <a:pPr marL="0" marR="0" lvl="0" indent="0" algn="ctr" defTabSz="685165"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添加</a:t>
            </a:r>
            <a:r>
              <a:rPr lang="zh-CN" altLang="en-US" sz="1700" b="1" kern="0" dirty="0" smtClean="0">
                <a:solidFill>
                  <a:sysClr val="window" lastClr="FFFFFF">
                    <a:lumMod val="95000"/>
                  </a:sysClr>
                </a:solidFill>
                <a:latin typeface="微软雅黑" pitchFamily="34" charset="-122"/>
                <a:ea typeface="微软雅黑" pitchFamily="34" charset="-122"/>
              </a:rPr>
              <a:t>标题内容</a:t>
            </a:r>
            <a:endParaRPr kumimoji="0" lang="en-US" altLang="zh-CN" sz="17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43" name="矩形 47"/>
          <p:cNvSpPr>
            <a:spLocks noChangeArrowheads="1"/>
          </p:cNvSpPr>
          <p:nvPr/>
        </p:nvSpPr>
        <p:spPr bwMode="auto">
          <a:xfrm>
            <a:off x="3699273" y="3656807"/>
            <a:ext cx="1745456" cy="949485"/>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165"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4" name="矩形 43"/>
          <p:cNvSpPr/>
          <p:nvPr/>
        </p:nvSpPr>
        <p:spPr>
          <a:xfrm>
            <a:off x="6439071" y="3178583"/>
            <a:ext cx="1446537" cy="330854"/>
          </a:xfrm>
          <a:prstGeom prst="rect">
            <a:avLst/>
          </a:prstGeom>
        </p:spPr>
        <p:txBody>
          <a:bodyPr wrap="none" lIns="68573" tIns="34287" rIns="68573" bIns="34287">
            <a:spAutoFit/>
          </a:bodyPr>
          <a:lstStyle/>
          <a:p>
            <a:pPr marL="0" marR="0" lvl="0" indent="0" algn="ctr" defTabSz="685165" eaLnBrk="1" fontAlgn="auto" latinLnBrk="0" hangingPunct="1">
              <a:lnSpc>
                <a:spcPct val="100000"/>
              </a:lnSpc>
              <a:spcBef>
                <a:spcPts val="0"/>
              </a:spcBef>
              <a:spcAft>
                <a:spcPts val="0"/>
              </a:spcAft>
              <a:buClrTx/>
              <a:buSzTx/>
              <a:buFontTx/>
              <a:buNone/>
              <a:tabLst/>
              <a:defRPr/>
            </a:pPr>
            <a:r>
              <a:rPr kumimoji="0" lang="zh-CN" altLang="en-US" sz="17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添加标题内容</a:t>
            </a:r>
            <a:endParaRPr kumimoji="0" lang="en-US" altLang="zh-CN" sz="17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45" name="矩形 47"/>
          <p:cNvSpPr>
            <a:spLocks noChangeArrowheads="1"/>
          </p:cNvSpPr>
          <p:nvPr/>
        </p:nvSpPr>
        <p:spPr bwMode="auto">
          <a:xfrm>
            <a:off x="6288882" y="3656807"/>
            <a:ext cx="1746647" cy="949485"/>
          </a:xfrm>
          <a:prstGeom prst="rect">
            <a:avLst/>
          </a:prstGeom>
          <a:noFill/>
          <a:ln>
            <a:noFill/>
          </a:ln>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165"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Tree>
    <p:extLst>
      <p:ext uri="{BB962C8B-B14F-4D97-AF65-F5344CB8AC3E}">
        <p14:creationId xmlns:p14="http://schemas.microsoft.com/office/powerpoint/2010/main" val="2236610457"/>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left)">
                                      <p:cBhvr>
                                        <p:cTn id="12" dur="1000"/>
                                        <p:tgtEl>
                                          <p:spTgt spid="30"/>
                                        </p:tgtEl>
                                      </p:cBhvr>
                                    </p:animEffect>
                                  </p:childTnLst>
                                </p:cTn>
                              </p:par>
                            </p:childTnLst>
                          </p:cTn>
                        </p:par>
                        <p:par>
                          <p:cTn id="13" fill="hold">
                            <p:stCondLst>
                              <p:cond delay="2710"/>
                            </p:stCondLst>
                            <p:childTnLst>
                              <p:par>
                                <p:cTn id="14" presetID="23" presetClass="entr" presetSubtype="16" fill="hold" nodeType="after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childTnLst>
                                </p:cTn>
                              </p:par>
                            </p:childTnLst>
                          </p:cTn>
                        </p:par>
                        <p:par>
                          <p:cTn id="26" fill="hold">
                            <p:stCondLst>
                              <p:cond delay="3210"/>
                            </p:stCondLst>
                            <p:childTnLst>
                              <p:par>
                                <p:cTn id="27" presetID="20" presetClass="entr" presetSubtype="0"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edge">
                                      <p:cBhvr>
                                        <p:cTn id="29" dur="750"/>
                                        <p:tgtEl>
                                          <p:spTgt spid="43"/>
                                        </p:tgtEl>
                                      </p:cBhvr>
                                    </p:animEffect>
                                  </p:childTnLst>
                                </p:cTn>
                              </p:par>
                              <p:par>
                                <p:cTn id="30" presetID="20" presetClass="entr" presetSubtype="0" fill="hold" grpId="0"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edge">
                                      <p:cBhvr>
                                        <p:cTn id="32" dur="750"/>
                                        <p:tgtEl>
                                          <p:spTgt spid="41"/>
                                        </p:tgtEl>
                                      </p:cBhvr>
                                    </p:animEffect>
                                  </p:childTnLst>
                                </p:cTn>
                              </p:par>
                              <p:par>
                                <p:cTn id="33" presetID="20"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wedge">
                                      <p:cBhvr>
                                        <p:cTn id="35" dur="75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0" grpId="0" animBg="1"/>
      <p:bldP spid="41" grpId="0"/>
      <p:bldP spid="43"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Group 23"/>
          <p:cNvGrpSpPr/>
          <p:nvPr/>
        </p:nvGrpSpPr>
        <p:grpSpPr>
          <a:xfrm>
            <a:off x="3757849" y="1428750"/>
            <a:ext cx="1555713" cy="1808674"/>
            <a:chOff x="3757849" y="1428750"/>
            <a:chExt cx="1555713" cy="1808674"/>
          </a:xfrm>
          <a:solidFill>
            <a:srgbClr val="228F7A"/>
          </a:solidFill>
        </p:grpSpPr>
        <p:sp>
          <p:nvSpPr>
            <p:cNvPr id="4" name="Oval 93"/>
            <p:cNvSpPr>
              <a:spLocks noChangeArrowheads="1"/>
            </p:cNvSpPr>
            <p:nvPr/>
          </p:nvSpPr>
          <p:spPr bwMode="auto">
            <a:xfrm>
              <a:off x="4124638" y="1428750"/>
              <a:ext cx="796831" cy="80947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5" name="Freeform 94"/>
            <p:cNvSpPr>
              <a:spLocks noEditPoints="1"/>
            </p:cNvSpPr>
            <p:nvPr/>
          </p:nvSpPr>
          <p:spPr bwMode="auto">
            <a:xfrm>
              <a:off x="3757849" y="2364705"/>
              <a:ext cx="1555713" cy="872719"/>
            </a:xfrm>
            <a:custGeom>
              <a:avLst/>
              <a:gdLst/>
              <a:ahLst/>
              <a:cxnLst>
                <a:cxn ang="0">
                  <a:pos x="51" y="35"/>
                </a:cxn>
                <a:cxn ang="0">
                  <a:pos x="44" y="42"/>
                </a:cxn>
                <a:cxn ang="0">
                  <a:pos x="41" y="42"/>
                </a:cxn>
                <a:cxn ang="0">
                  <a:pos x="34" y="35"/>
                </a:cxn>
                <a:cxn ang="0">
                  <a:pos x="33" y="32"/>
                </a:cxn>
                <a:cxn ang="0">
                  <a:pos x="37" y="14"/>
                </a:cxn>
                <a:cxn ang="0">
                  <a:pos x="37" y="12"/>
                </a:cxn>
                <a:cxn ang="0">
                  <a:pos x="37" y="8"/>
                </a:cxn>
                <a:cxn ang="0">
                  <a:pos x="38" y="7"/>
                </a:cxn>
                <a:cxn ang="0">
                  <a:pos x="47" y="7"/>
                </a:cxn>
                <a:cxn ang="0">
                  <a:pos x="48" y="8"/>
                </a:cxn>
                <a:cxn ang="0">
                  <a:pos x="48" y="12"/>
                </a:cxn>
                <a:cxn ang="0">
                  <a:pos x="48" y="14"/>
                </a:cxn>
                <a:cxn ang="0">
                  <a:pos x="52" y="32"/>
                </a:cxn>
                <a:cxn ang="0">
                  <a:pos x="51" y="35"/>
                </a:cxn>
                <a:cxn ang="0">
                  <a:pos x="84" y="46"/>
                </a:cxn>
                <a:cxn ang="0">
                  <a:pos x="70" y="7"/>
                </a:cxn>
                <a:cxn ang="0">
                  <a:pos x="60" y="0"/>
                </a:cxn>
                <a:cxn ang="0">
                  <a:pos x="26" y="0"/>
                </a:cxn>
                <a:cxn ang="0">
                  <a:pos x="24" y="0"/>
                </a:cxn>
                <a:cxn ang="0">
                  <a:pos x="15" y="7"/>
                </a:cxn>
                <a:cxn ang="0">
                  <a:pos x="0" y="46"/>
                </a:cxn>
                <a:cxn ang="0">
                  <a:pos x="2" y="48"/>
                </a:cxn>
                <a:cxn ang="0">
                  <a:pos x="13" y="48"/>
                </a:cxn>
                <a:cxn ang="0">
                  <a:pos x="16" y="46"/>
                </a:cxn>
                <a:cxn ang="0">
                  <a:pos x="23" y="28"/>
                </a:cxn>
                <a:cxn ang="0">
                  <a:pos x="23" y="28"/>
                </a:cxn>
                <a:cxn ang="0">
                  <a:pos x="24" y="46"/>
                </a:cxn>
                <a:cxn ang="0">
                  <a:pos x="26" y="48"/>
                </a:cxn>
                <a:cxn ang="0">
                  <a:pos x="61" y="48"/>
                </a:cxn>
                <a:cxn ang="0">
                  <a:pos x="63" y="45"/>
                </a:cxn>
                <a:cxn ang="0">
                  <a:pos x="63" y="28"/>
                </a:cxn>
                <a:cxn ang="0">
                  <a:pos x="64" y="27"/>
                </a:cxn>
                <a:cxn ang="0">
                  <a:pos x="71" y="46"/>
                </a:cxn>
                <a:cxn ang="0">
                  <a:pos x="73" y="48"/>
                </a:cxn>
                <a:cxn ang="0">
                  <a:pos x="82" y="48"/>
                </a:cxn>
                <a:cxn ang="0">
                  <a:pos x="84" y="46"/>
                </a:cxn>
              </a:cxnLst>
              <a:rect l="0" t="0" r="r" b="b"/>
              <a:pathLst>
                <a:path w="85" h="48">
                  <a:moveTo>
                    <a:pt x="51" y="35"/>
                  </a:moveTo>
                  <a:cubicBezTo>
                    <a:pt x="44" y="42"/>
                    <a:pt x="44" y="42"/>
                    <a:pt x="44" y="42"/>
                  </a:cubicBezTo>
                  <a:cubicBezTo>
                    <a:pt x="43" y="42"/>
                    <a:pt x="42" y="42"/>
                    <a:pt x="41" y="42"/>
                  </a:cubicBezTo>
                  <a:cubicBezTo>
                    <a:pt x="34" y="35"/>
                    <a:pt x="34" y="35"/>
                    <a:pt x="34" y="35"/>
                  </a:cubicBezTo>
                  <a:cubicBezTo>
                    <a:pt x="33" y="34"/>
                    <a:pt x="33" y="33"/>
                    <a:pt x="33" y="32"/>
                  </a:cubicBezTo>
                  <a:cubicBezTo>
                    <a:pt x="37" y="14"/>
                    <a:pt x="37" y="14"/>
                    <a:pt x="37" y="14"/>
                  </a:cubicBezTo>
                  <a:cubicBezTo>
                    <a:pt x="37" y="13"/>
                    <a:pt x="37" y="13"/>
                    <a:pt x="37" y="12"/>
                  </a:cubicBezTo>
                  <a:cubicBezTo>
                    <a:pt x="37" y="11"/>
                    <a:pt x="37" y="8"/>
                    <a:pt x="37" y="8"/>
                  </a:cubicBezTo>
                  <a:cubicBezTo>
                    <a:pt x="37" y="8"/>
                    <a:pt x="37" y="7"/>
                    <a:pt x="38" y="7"/>
                  </a:cubicBezTo>
                  <a:cubicBezTo>
                    <a:pt x="47" y="7"/>
                    <a:pt x="47" y="7"/>
                    <a:pt x="47" y="7"/>
                  </a:cubicBezTo>
                  <a:cubicBezTo>
                    <a:pt x="47" y="7"/>
                    <a:pt x="48" y="8"/>
                    <a:pt x="48" y="8"/>
                  </a:cubicBezTo>
                  <a:cubicBezTo>
                    <a:pt x="48" y="8"/>
                    <a:pt x="48" y="11"/>
                    <a:pt x="48" y="12"/>
                  </a:cubicBezTo>
                  <a:cubicBezTo>
                    <a:pt x="48" y="13"/>
                    <a:pt x="48" y="13"/>
                    <a:pt x="48" y="14"/>
                  </a:cubicBezTo>
                  <a:cubicBezTo>
                    <a:pt x="52" y="32"/>
                    <a:pt x="52" y="32"/>
                    <a:pt x="52" y="32"/>
                  </a:cubicBezTo>
                  <a:cubicBezTo>
                    <a:pt x="52" y="33"/>
                    <a:pt x="52" y="34"/>
                    <a:pt x="51" y="35"/>
                  </a:cubicBezTo>
                  <a:moveTo>
                    <a:pt x="84" y="46"/>
                  </a:moveTo>
                  <a:cubicBezTo>
                    <a:pt x="70" y="7"/>
                    <a:pt x="70" y="7"/>
                    <a:pt x="70" y="7"/>
                  </a:cubicBezTo>
                  <a:cubicBezTo>
                    <a:pt x="69" y="6"/>
                    <a:pt x="66" y="0"/>
                    <a:pt x="60" y="0"/>
                  </a:cubicBezTo>
                  <a:cubicBezTo>
                    <a:pt x="59" y="0"/>
                    <a:pt x="27" y="0"/>
                    <a:pt x="26" y="0"/>
                  </a:cubicBezTo>
                  <a:cubicBezTo>
                    <a:pt x="24" y="0"/>
                    <a:pt x="24" y="0"/>
                    <a:pt x="24" y="0"/>
                  </a:cubicBezTo>
                  <a:cubicBezTo>
                    <a:pt x="18" y="0"/>
                    <a:pt x="15" y="6"/>
                    <a:pt x="15" y="7"/>
                  </a:cubicBezTo>
                  <a:cubicBezTo>
                    <a:pt x="0" y="46"/>
                    <a:pt x="0" y="46"/>
                    <a:pt x="0" y="46"/>
                  </a:cubicBezTo>
                  <a:cubicBezTo>
                    <a:pt x="0" y="47"/>
                    <a:pt x="0" y="48"/>
                    <a:pt x="2" y="48"/>
                  </a:cubicBezTo>
                  <a:cubicBezTo>
                    <a:pt x="13" y="48"/>
                    <a:pt x="13" y="48"/>
                    <a:pt x="13" y="48"/>
                  </a:cubicBezTo>
                  <a:cubicBezTo>
                    <a:pt x="15" y="48"/>
                    <a:pt x="16" y="46"/>
                    <a:pt x="16" y="46"/>
                  </a:cubicBezTo>
                  <a:cubicBezTo>
                    <a:pt x="23" y="28"/>
                    <a:pt x="23" y="28"/>
                    <a:pt x="23" y="28"/>
                  </a:cubicBezTo>
                  <a:cubicBezTo>
                    <a:pt x="23" y="28"/>
                    <a:pt x="23" y="25"/>
                    <a:pt x="23" y="28"/>
                  </a:cubicBezTo>
                  <a:cubicBezTo>
                    <a:pt x="23" y="31"/>
                    <a:pt x="23" y="41"/>
                    <a:pt x="24" y="46"/>
                  </a:cubicBezTo>
                  <a:cubicBezTo>
                    <a:pt x="24" y="47"/>
                    <a:pt x="24" y="48"/>
                    <a:pt x="26" y="48"/>
                  </a:cubicBezTo>
                  <a:cubicBezTo>
                    <a:pt x="61" y="48"/>
                    <a:pt x="61" y="48"/>
                    <a:pt x="61" y="48"/>
                  </a:cubicBezTo>
                  <a:cubicBezTo>
                    <a:pt x="64" y="48"/>
                    <a:pt x="63" y="47"/>
                    <a:pt x="63" y="45"/>
                  </a:cubicBezTo>
                  <a:cubicBezTo>
                    <a:pt x="63" y="40"/>
                    <a:pt x="63" y="31"/>
                    <a:pt x="63" y="28"/>
                  </a:cubicBezTo>
                  <a:cubicBezTo>
                    <a:pt x="63" y="26"/>
                    <a:pt x="64" y="27"/>
                    <a:pt x="64" y="27"/>
                  </a:cubicBezTo>
                  <a:cubicBezTo>
                    <a:pt x="71" y="46"/>
                    <a:pt x="71" y="46"/>
                    <a:pt x="71" y="46"/>
                  </a:cubicBezTo>
                  <a:cubicBezTo>
                    <a:pt x="71" y="46"/>
                    <a:pt x="71" y="48"/>
                    <a:pt x="73" y="48"/>
                  </a:cubicBezTo>
                  <a:cubicBezTo>
                    <a:pt x="82" y="48"/>
                    <a:pt x="82" y="48"/>
                    <a:pt x="82" y="48"/>
                  </a:cubicBezTo>
                  <a:cubicBezTo>
                    <a:pt x="85" y="48"/>
                    <a:pt x="85" y="47"/>
                    <a:pt x="84" y="46"/>
                  </a:cubicBez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grpSp>
      <p:sp>
        <p:nvSpPr>
          <p:cNvPr id="6" name="Freeform 95"/>
          <p:cNvSpPr>
            <a:spLocks/>
          </p:cNvSpPr>
          <p:nvPr/>
        </p:nvSpPr>
        <p:spPr bwMode="auto">
          <a:xfrm>
            <a:off x="3429000" y="3389192"/>
            <a:ext cx="2213411" cy="1150976"/>
          </a:xfrm>
          <a:custGeom>
            <a:avLst/>
            <a:gdLst/>
            <a:ahLst/>
            <a:cxnLst>
              <a:cxn ang="0">
                <a:pos x="119" y="8"/>
              </a:cxn>
              <a:cxn ang="0">
                <a:pos x="114" y="0"/>
              </a:cxn>
              <a:cxn ang="0">
                <a:pos x="7" y="0"/>
              </a:cxn>
              <a:cxn ang="0">
                <a:pos x="2" y="8"/>
              </a:cxn>
              <a:cxn ang="0">
                <a:pos x="5" y="17"/>
              </a:cxn>
              <a:cxn ang="0">
                <a:pos x="12" y="25"/>
              </a:cxn>
              <a:cxn ang="0">
                <a:pos x="17" y="32"/>
              </a:cxn>
              <a:cxn ang="0">
                <a:pos x="22" y="56"/>
              </a:cxn>
              <a:cxn ang="0">
                <a:pos x="31" y="63"/>
              </a:cxn>
              <a:cxn ang="0">
                <a:pos x="90" y="63"/>
              </a:cxn>
              <a:cxn ang="0">
                <a:pos x="99" y="56"/>
              </a:cxn>
              <a:cxn ang="0">
                <a:pos x="104" y="32"/>
              </a:cxn>
              <a:cxn ang="0">
                <a:pos x="109" y="25"/>
              </a:cxn>
              <a:cxn ang="0">
                <a:pos x="115" y="17"/>
              </a:cxn>
              <a:cxn ang="0">
                <a:pos x="119" y="8"/>
              </a:cxn>
            </a:cxnLst>
            <a:rect l="0" t="0" r="r" b="b"/>
            <a:pathLst>
              <a:path w="121" h="63">
                <a:moveTo>
                  <a:pt x="119" y="8"/>
                </a:moveTo>
                <a:cubicBezTo>
                  <a:pt x="121" y="4"/>
                  <a:pt x="118" y="0"/>
                  <a:pt x="114" y="0"/>
                </a:cubicBezTo>
                <a:cubicBezTo>
                  <a:pt x="7" y="0"/>
                  <a:pt x="7" y="0"/>
                  <a:pt x="7" y="0"/>
                </a:cubicBezTo>
                <a:cubicBezTo>
                  <a:pt x="2" y="0"/>
                  <a:pt x="0" y="4"/>
                  <a:pt x="2" y="8"/>
                </a:cubicBezTo>
                <a:cubicBezTo>
                  <a:pt x="5" y="17"/>
                  <a:pt x="5" y="17"/>
                  <a:pt x="5" y="17"/>
                </a:cubicBezTo>
                <a:cubicBezTo>
                  <a:pt x="7" y="21"/>
                  <a:pt x="10" y="25"/>
                  <a:pt x="12" y="25"/>
                </a:cubicBezTo>
                <a:cubicBezTo>
                  <a:pt x="14" y="25"/>
                  <a:pt x="16" y="28"/>
                  <a:pt x="17" y="32"/>
                </a:cubicBezTo>
                <a:cubicBezTo>
                  <a:pt x="22" y="56"/>
                  <a:pt x="22" y="56"/>
                  <a:pt x="22" y="56"/>
                </a:cubicBezTo>
                <a:cubicBezTo>
                  <a:pt x="22" y="60"/>
                  <a:pt x="26" y="63"/>
                  <a:pt x="31" y="63"/>
                </a:cubicBezTo>
                <a:cubicBezTo>
                  <a:pt x="90" y="63"/>
                  <a:pt x="90" y="63"/>
                  <a:pt x="90" y="63"/>
                </a:cubicBezTo>
                <a:cubicBezTo>
                  <a:pt x="94" y="63"/>
                  <a:pt x="98" y="60"/>
                  <a:pt x="99" y="56"/>
                </a:cubicBezTo>
                <a:cubicBezTo>
                  <a:pt x="104" y="32"/>
                  <a:pt x="104" y="32"/>
                  <a:pt x="104" y="32"/>
                </a:cubicBezTo>
                <a:cubicBezTo>
                  <a:pt x="104" y="28"/>
                  <a:pt x="107" y="25"/>
                  <a:pt x="109" y="25"/>
                </a:cubicBezTo>
                <a:cubicBezTo>
                  <a:pt x="111" y="25"/>
                  <a:pt x="114" y="21"/>
                  <a:pt x="115" y="17"/>
                </a:cubicBezTo>
                <a:lnTo>
                  <a:pt x="119" y="8"/>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7" name="TextBox 6"/>
          <p:cNvSpPr txBox="1"/>
          <p:nvPr/>
        </p:nvSpPr>
        <p:spPr>
          <a:xfrm>
            <a:off x="6248400" y="1779662"/>
            <a:ext cx="2362200" cy="677108"/>
          </a:xfrm>
          <a:prstGeom prst="rect">
            <a:avLst/>
          </a:prstGeom>
          <a:noFill/>
        </p:spPr>
        <p:txBody>
          <a:bodyPr wrap="square" lIns="0" tIns="0" rIns="0" bIns="0" rtlCol="0">
            <a:spAutoFit/>
          </a:bodyPr>
          <a:lstStyle/>
          <a:p>
            <a:pPr lvl="0">
              <a:defRPr/>
            </a:pPr>
            <a:r>
              <a:rPr lang="zh-CN" altLang="en-US"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添加标题</a:t>
            </a:r>
            <a:endParaRPr lang="en-US" altLang="zh-CN"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a:p>
            <a:pPr lvl="0" algn="ctr">
              <a:lnSpc>
                <a:spcPct val="150000"/>
              </a:lnSpc>
            </a:pPr>
            <a:r>
              <a:rPr lang="zh-CN" altLang="en-US" sz="10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a:t>
            </a:r>
            <a:r>
              <a:rPr lang="zh-CN" altLang="en-US" sz="1000" dirty="0" smtClean="0">
                <a:solidFill>
                  <a:prstClr val="black">
                    <a:lumMod val="50000"/>
                    <a:lumOff val="50000"/>
                  </a:prstClr>
                </a:solidFill>
                <a:latin typeface="微软雅黑" pitchFamily="34" charset="-122"/>
                <a:ea typeface="微软雅黑" pitchFamily="34" charset="-122"/>
                <a:sym typeface="Gill Sans" charset="0"/>
              </a:rPr>
              <a:t>简洁</a:t>
            </a:r>
            <a:r>
              <a:rPr kumimoji="0" lang="en-US" sz="1000" b="1" i="0" u="none" strike="noStrike" kern="0" cap="none" spc="0" normalizeH="0" baseline="0" noProof="0" dirty="0" smtClean="0">
                <a:ln>
                  <a:noFill/>
                </a:ln>
                <a:solidFill>
                  <a:srgbClr val="E7E6E6">
                    <a:lumMod val="50000"/>
                  </a:srgbClr>
                </a:solidFill>
                <a:effectLst/>
                <a:uLnTx/>
                <a:uFillTx/>
              </a:rPr>
              <a:t>.</a:t>
            </a:r>
          </a:p>
        </p:txBody>
      </p:sp>
      <p:sp>
        <p:nvSpPr>
          <p:cNvPr id="8" name="TextBox 7"/>
          <p:cNvSpPr txBox="1"/>
          <p:nvPr/>
        </p:nvSpPr>
        <p:spPr>
          <a:xfrm>
            <a:off x="6248400" y="2569097"/>
            <a:ext cx="2362200" cy="652551"/>
          </a:xfrm>
          <a:prstGeom prst="rect">
            <a:avLst/>
          </a:prstGeom>
          <a:noFill/>
        </p:spPr>
        <p:txBody>
          <a:bodyPr wrap="square" lIns="0" tIns="0" rIns="0" bIns="0" rtlCol="0">
            <a:spAutoFit/>
          </a:bodyPr>
          <a:lstStyle/>
          <a:p>
            <a:pPr lvl="0">
              <a:defRPr/>
            </a:pPr>
            <a:r>
              <a:rPr lang="zh-CN" altLang="en-US"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添加标题</a:t>
            </a:r>
            <a:endParaRPr lang="en-US" altLang="zh-CN"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a:p>
            <a:pPr lvl="0" algn="ctr">
              <a:lnSpc>
                <a:spcPct val="150000"/>
              </a:lnSpc>
            </a:pPr>
            <a:r>
              <a:rPr lang="zh-CN" altLang="en-US" sz="10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r>
              <a:rPr lang="en-US" altLang="zh-CN" sz="1000" b="1" kern="0" dirty="0">
                <a:solidFill>
                  <a:srgbClr val="E7E6E6">
                    <a:lumMod val="50000"/>
                  </a:srgbClr>
                </a:solidFill>
              </a:rPr>
              <a:t>.</a:t>
            </a:r>
          </a:p>
        </p:txBody>
      </p:sp>
      <p:sp>
        <p:nvSpPr>
          <p:cNvPr id="9" name="TextBox 8"/>
          <p:cNvSpPr txBox="1"/>
          <p:nvPr/>
        </p:nvSpPr>
        <p:spPr>
          <a:xfrm>
            <a:off x="6248400" y="3344674"/>
            <a:ext cx="2362200" cy="677108"/>
          </a:xfrm>
          <a:prstGeom prst="rect">
            <a:avLst/>
          </a:prstGeom>
          <a:noFill/>
        </p:spPr>
        <p:txBody>
          <a:bodyPr wrap="square" lIns="0" tIns="0" rIns="0" bIns="0" rtlCol="0">
            <a:spAutoFit/>
          </a:bodyPr>
          <a:lstStyle/>
          <a:p>
            <a:pPr lvl="0">
              <a:defRPr/>
            </a:pPr>
            <a:r>
              <a:rPr lang="zh-CN" altLang="en-US"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添加标题</a:t>
            </a:r>
            <a:endParaRPr lang="en-US" altLang="zh-CN"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a:p>
            <a:pPr lvl="0" algn="ctr">
              <a:lnSpc>
                <a:spcPct val="150000"/>
              </a:lnSpc>
            </a:pPr>
            <a:r>
              <a:rPr lang="zh-CN" altLang="en-US" sz="10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r>
              <a:rPr lang="en-US" altLang="zh-CN" sz="1000" b="1" kern="0" dirty="0">
                <a:solidFill>
                  <a:srgbClr val="E7E6E6">
                    <a:lumMod val="50000"/>
                  </a:srgbClr>
                </a:solidFill>
              </a:rPr>
              <a:t>.</a:t>
            </a:r>
          </a:p>
        </p:txBody>
      </p:sp>
      <p:sp>
        <p:nvSpPr>
          <p:cNvPr id="11" name="TextBox 10"/>
          <p:cNvSpPr txBox="1"/>
          <p:nvPr/>
        </p:nvSpPr>
        <p:spPr>
          <a:xfrm>
            <a:off x="520700" y="1779662"/>
            <a:ext cx="2362200" cy="677108"/>
          </a:xfrm>
          <a:prstGeom prst="rect">
            <a:avLst/>
          </a:prstGeom>
          <a:noFill/>
        </p:spPr>
        <p:txBody>
          <a:bodyPr wrap="square" lIns="0" tIns="0" rIns="0" bIns="0" rtlCol="0">
            <a:spAutoFit/>
          </a:bodyPr>
          <a:lstStyle/>
          <a:p>
            <a:pPr lvl="0" algn="r">
              <a:defRPr/>
            </a:pPr>
            <a:r>
              <a:rPr lang="zh-CN" altLang="en-US"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添加标题</a:t>
            </a:r>
            <a:endParaRPr lang="en-US" altLang="zh-CN"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a:p>
            <a:pPr lvl="0" algn="r">
              <a:lnSpc>
                <a:spcPct val="150000"/>
              </a:lnSpc>
            </a:pPr>
            <a:r>
              <a:rPr lang="zh-CN" altLang="en-US" sz="10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r>
              <a:rPr lang="en-US" altLang="zh-CN" sz="1000" b="1" kern="0" dirty="0">
                <a:solidFill>
                  <a:srgbClr val="E7E6E6">
                    <a:lumMod val="50000"/>
                  </a:srgbClr>
                </a:solidFill>
              </a:rPr>
              <a:t>.</a:t>
            </a:r>
          </a:p>
        </p:txBody>
      </p:sp>
      <p:sp>
        <p:nvSpPr>
          <p:cNvPr id="12" name="TextBox 11"/>
          <p:cNvSpPr txBox="1"/>
          <p:nvPr/>
        </p:nvSpPr>
        <p:spPr>
          <a:xfrm>
            <a:off x="520700" y="2569097"/>
            <a:ext cx="2362200" cy="677108"/>
          </a:xfrm>
          <a:prstGeom prst="rect">
            <a:avLst/>
          </a:prstGeom>
          <a:noFill/>
        </p:spPr>
        <p:txBody>
          <a:bodyPr wrap="square" lIns="0" tIns="0" rIns="0" bIns="0" rtlCol="0">
            <a:spAutoFit/>
          </a:bodyPr>
          <a:lstStyle/>
          <a:p>
            <a:pPr lvl="0" algn="r">
              <a:defRPr/>
            </a:pPr>
            <a:r>
              <a:rPr lang="zh-CN" altLang="en-US"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添加标题</a:t>
            </a:r>
            <a:endParaRPr lang="en-US" altLang="zh-CN"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a:p>
            <a:pPr lvl="0" algn="r">
              <a:lnSpc>
                <a:spcPct val="150000"/>
              </a:lnSpc>
            </a:pPr>
            <a:r>
              <a:rPr lang="zh-CN" altLang="en-US" sz="10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r>
              <a:rPr lang="en-US" altLang="zh-CN" sz="1000" b="1" kern="0" dirty="0">
                <a:solidFill>
                  <a:srgbClr val="E7E6E6">
                    <a:lumMod val="50000"/>
                  </a:srgbClr>
                </a:solidFill>
              </a:rPr>
              <a:t>.</a:t>
            </a:r>
          </a:p>
        </p:txBody>
      </p:sp>
      <p:sp>
        <p:nvSpPr>
          <p:cNvPr id="13" name="TextBox 12"/>
          <p:cNvSpPr txBox="1"/>
          <p:nvPr/>
        </p:nvSpPr>
        <p:spPr>
          <a:xfrm>
            <a:off x="520700" y="3344674"/>
            <a:ext cx="2362200" cy="677108"/>
          </a:xfrm>
          <a:prstGeom prst="rect">
            <a:avLst/>
          </a:prstGeom>
          <a:noFill/>
        </p:spPr>
        <p:txBody>
          <a:bodyPr wrap="square" lIns="0" tIns="0" rIns="0" bIns="0" rtlCol="0">
            <a:spAutoFit/>
          </a:bodyPr>
          <a:lstStyle/>
          <a:p>
            <a:pPr lvl="0" algn="r">
              <a:defRPr/>
            </a:pPr>
            <a:r>
              <a:rPr lang="zh-CN" altLang="en-US"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rPr>
              <a:t>添加标题</a:t>
            </a:r>
            <a:endParaRPr lang="en-US" altLang="zh-CN" sz="1400" b="1" kern="0" dirty="0">
              <a:gradFill>
                <a:gsLst>
                  <a:gs pos="0">
                    <a:prstClr val="black">
                      <a:lumMod val="75000"/>
                      <a:lumOff val="25000"/>
                    </a:prstClr>
                  </a:gs>
                  <a:gs pos="100000">
                    <a:prstClr val="black">
                      <a:lumMod val="85000"/>
                      <a:lumOff val="15000"/>
                    </a:prstClr>
                  </a:gs>
                </a:gsLst>
                <a:lin ang="5400000" scaled="0"/>
              </a:gradFill>
              <a:latin typeface="微软雅黑" pitchFamily="34" charset="-122"/>
              <a:ea typeface="微软雅黑" pitchFamily="34" charset="-122"/>
            </a:endParaRPr>
          </a:p>
          <a:p>
            <a:pPr lvl="0" algn="r">
              <a:lnSpc>
                <a:spcPct val="150000"/>
              </a:lnSpc>
            </a:pPr>
            <a:r>
              <a:rPr lang="zh-CN" altLang="en-US" sz="1000" dirty="0">
                <a:solidFill>
                  <a:prstClr val="black">
                    <a:lumMod val="50000"/>
                    <a:lumOff val="50000"/>
                  </a:prstClr>
                </a:solidFill>
                <a:latin typeface="微软雅黑" pitchFamily="34" charset="-122"/>
                <a:ea typeface="微软雅黑" pitchFamily="34" charset="-122"/>
                <a:sym typeface="Gill Sans" charset="0"/>
              </a:rPr>
              <a:t>此处添加详细文本描述，建议与标题相关并符合整体语言风格，语言描述尽量简洁</a:t>
            </a:r>
            <a:r>
              <a:rPr lang="en-US" altLang="zh-CN" sz="1000" b="1" kern="0" dirty="0">
                <a:solidFill>
                  <a:srgbClr val="E7E6E6">
                    <a:lumMod val="50000"/>
                  </a:srgbClr>
                </a:solidFill>
              </a:rPr>
              <a:t>.</a:t>
            </a:r>
          </a:p>
        </p:txBody>
      </p:sp>
      <p:sp>
        <p:nvSpPr>
          <p:cNvPr id="14" name="Freeform 46"/>
          <p:cNvSpPr>
            <a:spLocks noEditPoints="1"/>
          </p:cNvSpPr>
          <p:nvPr/>
        </p:nvSpPr>
        <p:spPr bwMode="auto">
          <a:xfrm>
            <a:off x="5884052" y="1908716"/>
            <a:ext cx="265113" cy="26511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5" name="Freeform 46"/>
          <p:cNvSpPr>
            <a:spLocks noEditPoints="1"/>
          </p:cNvSpPr>
          <p:nvPr/>
        </p:nvSpPr>
        <p:spPr bwMode="auto">
          <a:xfrm>
            <a:off x="5884052" y="2698151"/>
            <a:ext cx="265113" cy="26511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6" name="Freeform 46"/>
          <p:cNvSpPr>
            <a:spLocks noEditPoints="1"/>
          </p:cNvSpPr>
          <p:nvPr/>
        </p:nvSpPr>
        <p:spPr bwMode="auto">
          <a:xfrm>
            <a:off x="5884052" y="3473728"/>
            <a:ext cx="265113" cy="26511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7" name="Freeform 46"/>
          <p:cNvSpPr>
            <a:spLocks noEditPoints="1"/>
          </p:cNvSpPr>
          <p:nvPr/>
        </p:nvSpPr>
        <p:spPr bwMode="auto">
          <a:xfrm>
            <a:off x="2971800" y="1908716"/>
            <a:ext cx="265113" cy="26511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8" name="Freeform 46"/>
          <p:cNvSpPr>
            <a:spLocks noEditPoints="1"/>
          </p:cNvSpPr>
          <p:nvPr/>
        </p:nvSpPr>
        <p:spPr bwMode="auto">
          <a:xfrm>
            <a:off x="2971800" y="2698151"/>
            <a:ext cx="265113" cy="26511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9" name="Freeform 46"/>
          <p:cNvSpPr>
            <a:spLocks noEditPoints="1"/>
          </p:cNvSpPr>
          <p:nvPr/>
        </p:nvSpPr>
        <p:spPr bwMode="auto">
          <a:xfrm>
            <a:off x="2971800" y="3473728"/>
            <a:ext cx="265113" cy="265113"/>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rgbClr val="228F7A"/>
          </a:solid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42"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221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71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210"/>
                            </p:stCondLst>
                            <p:childTnLst>
                              <p:par>
                                <p:cTn id="28" presetID="22" presetClass="entr" presetSubtype="8"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left)">
                                      <p:cBhvr>
                                        <p:cTn id="30" dur="500"/>
                                        <p:tgtEl>
                                          <p:spTgt spid="7"/>
                                        </p:tgtEl>
                                      </p:cBhvr>
                                    </p:animEffect>
                                  </p:childTnLst>
                                </p:cTn>
                              </p:par>
                            </p:childTnLst>
                          </p:cTn>
                        </p:par>
                        <p:par>
                          <p:cTn id="31" fill="hold">
                            <p:stCondLst>
                              <p:cond delay="3710"/>
                            </p:stCondLst>
                            <p:childTnLst>
                              <p:par>
                                <p:cTn id="32" presetID="42"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anim calcmode="lin" valueType="num">
                                      <p:cBhvr>
                                        <p:cTn id="35" dur="500" fill="hold"/>
                                        <p:tgtEl>
                                          <p:spTgt spid="17"/>
                                        </p:tgtEl>
                                        <p:attrNameLst>
                                          <p:attrName>ppt_x</p:attrName>
                                        </p:attrNameLst>
                                      </p:cBhvr>
                                      <p:tavLst>
                                        <p:tav tm="0">
                                          <p:val>
                                            <p:strVal val="#ppt_x"/>
                                          </p:val>
                                        </p:tav>
                                        <p:tav tm="100000">
                                          <p:val>
                                            <p:strVal val="#ppt_x"/>
                                          </p:val>
                                        </p:tav>
                                      </p:tavLst>
                                    </p:anim>
                                    <p:anim calcmode="lin" valueType="num">
                                      <p:cBhvr>
                                        <p:cTn id="36" dur="500" fill="hold"/>
                                        <p:tgtEl>
                                          <p:spTgt spid="17"/>
                                        </p:tgtEl>
                                        <p:attrNameLst>
                                          <p:attrName>ppt_y</p:attrName>
                                        </p:attrNameLst>
                                      </p:cBhvr>
                                      <p:tavLst>
                                        <p:tav tm="0">
                                          <p:val>
                                            <p:strVal val="#ppt_y+.1"/>
                                          </p:val>
                                        </p:tav>
                                        <p:tav tm="100000">
                                          <p:val>
                                            <p:strVal val="#ppt_y"/>
                                          </p:val>
                                        </p:tav>
                                      </p:tavLst>
                                    </p:anim>
                                  </p:childTnLst>
                                </p:cTn>
                              </p:par>
                            </p:childTnLst>
                          </p:cTn>
                        </p:par>
                        <p:par>
                          <p:cTn id="37" fill="hold">
                            <p:stCondLst>
                              <p:cond delay="421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par>
                          <p:cTn id="41" fill="hold">
                            <p:stCondLst>
                              <p:cond delay="4710"/>
                            </p:stCondLst>
                            <p:childTnLst>
                              <p:par>
                                <p:cTn id="42" presetID="42"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anim calcmode="lin" valueType="num">
                                      <p:cBhvr>
                                        <p:cTn id="45" dur="500" fill="hold"/>
                                        <p:tgtEl>
                                          <p:spTgt spid="15"/>
                                        </p:tgtEl>
                                        <p:attrNameLst>
                                          <p:attrName>ppt_x</p:attrName>
                                        </p:attrNameLst>
                                      </p:cBhvr>
                                      <p:tavLst>
                                        <p:tav tm="0">
                                          <p:val>
                                            <p:strVal val="#ppt_x"/>
                                          </p:val>
                                        </p:tav>
                                        <p:tav tm="100000">
                                          <p:val>
                                            <p:strVal val="#ppt_x"/>
                                          </p:val>
                                        </p:tav>
                                      </p:tavLst>
                                    </p:anim>
                                    <p:anim calcmode="lin" valueType="num">
                                      <p:cBhvr>
                                        <p:cTn id="46" dur="500" fill="hold"/>
                                        <p:tgtEl>
                                          <p:spTgt spid="15"/>
                                        </p:tgtEl>
                                        <p:attrNameLst>
                                          <p:attrName>ppt_y</p:attrName>
                                        </p:attrNameLst>
                                      </p:cBhvr>
                                      <p:tavLst>
                                        <p:tav tm="0">
                                          <p:val>
                                            <p:strVal val="#ppt_y+.1"/>
                                          </p:val>
                                        </p:tav>
                                        <p:tav tm="100000">
                                          <p:val>
                                            <p:strVal val="#ppt_y"/>
                                          </p:val>
                                        </p:tav>
                                      </p:tavLst>
                                    </p:anim>
                                  </p:childTnLst>
                                </p:cTn>
                              </p:par>
                            </p:childTnLst>
                          </p:cTn>
                        </p:par>
                        <p:par>
                          <p:cTn id="47" fill="hold">
                            <p:stCondLst>
                              <p:cond delay="5210"/>
                            </p:stCondLst>
                            <p:childTnLst>
                              <p:par>
                                <p:cTn id="48" presetID="22" presetClass="entr" presetSubtype="8"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wipe(left)">
                                      <p:cBhvr>
                                        <p:cTn id="50" dur="500"/>
                                        <p:tgtEl>
                                          <p:spTgt spid="8"/>
                                        </p:tgtEl>
                                      </p:cBhvr>
                                    </p:animEffect>
                                  </p:childTnLst>
                                </p:cTn>
                              </p:par>
                            </p:childTnLst>
                          </p:cTn>
                        </p:par>
                        <p:par>
                          <p:cTn id="51" fill="hold">
                            <p:stCondLst>
                              <p:cond delay="5710"/>
                            </p:stCondLst>
                            <p:childTnLst>
                              <p:par>
                                <p:cTn id="52" presetID="42" presetClass="entr" presetSubtype="0"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anim calcmode="lin" valueType="num">
                                      <p:cBhvr>
                                        <p:cTn id="55" dur="500" fill="hold"/>
                                        <p:tgtEl>
                                          <p:spTgt spid="18"/>
                                        </p:tgtEl>
                                        <p:attrNameLst>
                                          <p:attrName>ppt_x</p:attrName>
                                        </p:attrNameLst>
                                      </p:cBhvr>
                                      <p:tavLst>
                                        <p:tav tm="0">
                                          <p:val>
                                            <p:strVal val="#ppt_x"/>
                                          </p:val>
                                        </p:tav>
                                        <p:tav tm="100000">
                                          <p:val>
                                            <p:strVal val="#ppt_x"/>
                                          </p:val>
                                        </p:tav>
                                      </p:tavLst>
                                    </p:anim>
                                    <p:anim calcmode="lin" valueType="num">
                                      <p:cBhvr>
                                        <p:cTn id="56" dur="500" fill="hold"/>
                                        <p:tgtEl>
                                          <p:spTgt spid="18"/>
                                        </p:tgtEl>
                                        <p:attrNameLst>
                                          <p:attrName>ppt_y</p:attrName>
                                        </p:attrNameLst>
                                      </p:cBhvr>
                                      <p:tavLst>
                                        <p:tav tm="0">
                                          <p:val>
                                            <p:strVal val="#ppt_y+.1"/>
                                          </p:val>
                                        </p:tav>
                                        <p:tav tm="100000">
                                          <p:val>
                                            <p:strVal val="#ppt_y"/>
                                          </p:val>
                                        </p:tav>
                                      </p:tavLst>
                                    </p:anim>
                                  </p:childTnLst>
                                </p:cTn>
                              </p:par>
                            </p:childTnLst>
                          </p:cTn>
                        </p:par>
                        <p:par>
                          <p:cTn id="57" fill="hold">
                            <p:stCondLst>
                              <p:cond delay="6210"/>
                            </p:stCondLst>
                            <p:childTnLst>
                              <p:par>
                                <p:cTn id="58" presetID="22" presetClass="entr" presetSubtype="2"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right)">
                                      <p:cBhvr>
                                        <p:cTn id="60" dur="500"/>
                                        <p:tgtEl>
                                          <p:spTgt spid="12"/>
                                        </p:tgtEl>
                                      </p:cBhvr>
                                    </p:animEffect>
                                  </p:childTnLst>
                                </p:cTn>
                              </p:par>
                            </p:childTnLst>
                          </p:cTn>
                        </p:par>
                        <p:par>
                          <p:cTn id="61" fill="hold">
                            <p:stCondLst>
                              <p:cond delay="6710"/>
                            </p:stCondLst>
                            <p:childTnLst>
                              <p:par>
                                <p:cTn id="62" presetID="42"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500"/>
                                        <p:tgtEl>
                                          <p:spTgt spid="16"/>
                                        </p:tgtEl>
                                      </p:cBhvr>
                                    </p:animEffect>
                                    <p:anim calcmode="lin" valueType="num">
                                      <p:cBhvr>
                                        <p:cTn id="65" dur="500" fill="hold"/>
                                        <p:tgtEl>
                                          <p:spTgt spid="16"/>
                                        </p:tgtEl>
                                        <p:attrNameLst>
                                          <p:attrName>ppt_x</p:attrName>
                                        </p:attrNameLst>
                                      </p:cBhvr>
                                      <p:tavLst>
                                        <p:tav tm="0">
                                          <p:val>
                                            <p:strVal val="#ppt_x"/>
                                          </p:val>
                                        </p:tav>
                                        <p:tav tm="100000">
                                          <p:val>
                                            <p:strVal val="#ppt_x"/>
                                          </p:val>
                                        </p:tav>
                                      </p:tavLst>
                                    </p:anim>
                                    <p:anim calcmode="lin" valueType="num">
                                      <p:cBhvr>
                                        <p:cTn id="66" dur="500" fill="hold"/>
                                        <p:tgtEl>
                                          <p:spTgt spid="16"/>
                                        </p:tgtEl>
                                        <p:attrNameLst>
                                          <p:attrName>ppt_y</p:attrName>
                                        </p:attrNameLst>
                                      </p:cBhvr>
                                      <p:tavLst>
                                        <p:tav tm="0">
                                          <p:val>
                                            <p:strVal val="#ppt_y+.1"/>
                                          </p:val>
                                        </p:tav>
                                        <p:tav tm="100000">
                                          <p:val>
                                            <p:strVal val="#ppt_y"/>
                                          </p:val>
                                        </p:tav>
                                      </p:tavLst>
                                    </p:anim>
                                  </p:childTnLst>
                                </p:cTn>
                              </p:par>
                            </p:childTnLst>
                          </p:cTn>
                        </p:par>
                        <p:par>
                          <p:cTn id="67" fill="hold">
                            <p:stCondLst>
                              <p:cond delay="7210"/>
                            </p:stCondLst>
                            <p:childTnLst>
                              <p:par>
                                <p:cTn id="68" presetID="22" presetClass="entr" presetSubtype="8" fill="hold" grpId="0"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wipe(left)">
                                      <p:cBhvr>
                                        <p:cTn id="70" dur="500"/>
                                        <p:tgtEl>
                                          <p:spTgt spid="9"/>
                                        </p:tgtEl>
                                      </p:cBhvr>
                                    </p:animEffect>
                                  </p:childTnLst>
                                </p:cTn>
                              </p:par>
                            </p:childTnLst>
                          </p:cTn>
                        </p:par>
                        <p:par>
                          <p:cTn id="71" fill="hold">
                            <p:stCondLst>
                              <p:cond delay="7710"/>
                            </p:stCondLst>
                            <p:childTnLst>
                              <p:par>
                                <p:cTn id="72" presetID="42" presetClass="entr" presetSubtype="0"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500"/>
                                        <p:tgtEl>
                                          <p:spTgt spid="19"/>
                                        </p:tgtEl>
                                      </p:cBhvr>
                                    </p:animEffect>
                                    <p:anim calcmode="lin" valueType="num">
                                      <p:cBhvr>
                                        <p:cTn id="75" dur="500" fill="hold"/>
                                        <p:tgtEl>
                                          <p:spTgt spid="19"/>
                                        </p:tgtEl>
                                        <p:attrNameLst>
                                          <p:attrName>ppt_x</p:attrName>
                                        </p:attrNameLst>
                                      </p:cBhvr>
                                      <p:tavLst>
                                        <p:tav tm="0">
                                          <p:val>
                                            <p:strVal val="#ppt_x"/>
                                          </p:val>
                                        </p:tav>
                                        <p:tav tm="100000">
                                          <p:val>
                                            <p:strVal val="#ppt_x"/>
                                          </p:val>
                                        </p:tav>
                                      </p:tavLst>
                                    </p:anim>
                                    <p:anim calcmode="lin" valueType="num">
                                      <p:cBhvr>
                                        <p:cTn id="76" dur="500" fill="hold"/>
                                        <p:tgtEl>
                                          <p:spTgt spid="19"/>
                                        </p:tgtEl>
                                        <p:attrNameLst>
                                          <p:attrName>ppt_y</p:attrName>
                                        </p:attrNameLst>
                                      </p:cBhvr>
                                      <p:tavLst>
                                        <p:tav tm="0">
                                          <p:val>
                                            <p:strVal val="#ppt_y+.1"/>
                                          </p:val>
                                        </p:tav>
                                        <p:tav tm="100000">
                                          <p:val>
                                            <p:strVal val="#ppt_y"/>
                                          </p:val>
                                        </p:tav>
                                      </p:tavLst>
                                    </p:anim>
                                  </p:childTnLst>
                                </p:cTn>
                              </p:par>
                            </p:childTnLst>
                          </p:cTn>
                        </p:par>
                        <p:par>
                          <p:cTn id="77" fill="hold">
                            <p:stCondLst>
                              <p:cond delay="8210"/>
                            </p:stCondLst>
                            <p:childTnLst>
                              <p:par>
                                <p:cTn id="78" presetID="22" presetClass="entr" presetSubtype="2"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right)">
                                      <p:cBhvr>
                                        <p:cTn id="8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7" grpId="0"/>
      <p:bldP spid="8" grpId="0"/>
      <p:bldP spid="9" grpId="0"/>
      <p:bldP spid="11" grpId="0"/>
      <p:bldP spid="12" grpId="0"/>
      <p:bldP spid="13" grpId="0"/>
      <p:bldP spid="14" grpId="0" animBg="1"/>
      <p:bldP spid="15" grpId="0" animBg="1"/>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3" name="Diamond 161"/>
          <p:cNvSpPr/>
          <p:nvPr/>
        </p:nvSpPr>
        <p:spPr>
          <a:xfrm>
            <a:off x="870160" y="1587855"/>
            <a:ext cx="1584026" cy="1584026"/>
          </a:xfrm>
          <a:prstGeom prst="diamond">
            <a:avLst/>
          </a:prstGeom>
          <a:solidFill>
            <a:srgbClr val="228F7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4" name="TextBox 3"/>
          <p:cNvSpPr txBox="1"/>
          <p:nvPr/>
        </p:nvSpPr>
        <p:spPr>
          <a:xfrm>
            <a:off x="1071709" y="3272733"/>
            <a:ext cx="1061829" cy="253838"/>
          </a:xfrm>
          <a:prstGeom prst="rect">
            <a:avLst/>
          </a:prstGeom>
          <a:noFill/>
        </p:spPr>
        <p:txBody>
          <a:bodyPr wrap="none" lIns="68580" tIns="34290" rIns="68580" bIns="34290" rtlCol="0">
            <a:spAutoFit/>
          </a:bodyPr>
          <a:lstStyle/>
          <a:p>
            <a:pPr algn="ctr" defTabSz="685783">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这里输入标题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Rectangle 163"/>
          <p:cNvSpPr/>
          <p:nvPr/>
        </p:nvSpPr>
        <p:spPr>
          <a:xfrm>
            <a:off x="789854" y="3524817"/>
            <a:ext cx="1625534" cy="1038425"/>
          </a:xfrm>
          <a:prstGeom prst="rect">
            <a:avLst/>
          </a:prstGeom>
        </p:spPr>
        <p:txBody>
          <a:bodyPr wrap="square" lIns="68580" tIns="34290" rIns="68580" bIns="34290">
            <a:spAutoFit/>
          </a:bodyPr>
          <a:lstStyle/>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点击就可以更改成您需要的文字内容的的高端幻灯片</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 name="Diamond 164"/>
          <p:cNvSpPr/>
          <p:nvPr/>
        </p:nvSpPr>
        <p:spPr>
          <a:xfrm>
            <a:off x="2743527" y="1586981"/>
            <a:ext cx="1584900" cy="1584900"/>
          </a:xfrm>
          <a:prstGeom prst="diamond">
            <a:avLst/>
          </a:prstGeom>
          <a:solidFill>
            <a:srgbClr val="228F7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7" name="TextBox 6"/>
          <p:cNvSpPr txBox="1"/>
          <p:nvPr/>
        </p:nvSpPr>
        <p:spPr>
          <a:xfrm>
            <a:off x="3030668" y="3272733"/>
            <a:ext cx="1061829" cy="253838"/>
          </a:xfrm>
          <a:prstGeom prst="rect">
            <a:avLst/>
          </a:prstGeom>
          <a:noFill/>
        </p:spPr>
        <p:txBody>
          <a:bodyPr wrap="none" lIns="68580" tIns="34290" rIns="68580" bIns="34290" rtlCol="0">
            <a:spAutoFit/>
          </a:bodyPr>
          <a:lstStyle/>
          <a:p>
            <a:pPr algn="ctr" defTabSz="685783">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这里输入标题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Rectangle 166"/>
          <p:cNvSpPr/>
          <p:nvPr/>
        </p:nvSpPr>
        <p:spPr>
          <a:xfrm>
            <a:off x="2781646" y="3524817"/>
            <a:ext cx="1559864" cy="1038425"/>
          </a:xfrm>
          <a:prstGeom prst="rect">
            <a:avLst/>
          </a:prstGeom>
        </p:spPr>
        <p:txBody>
          <a:bodyPr wrap="square" lIns="68580" tIns="34290" rIns="68580" bIns="34290">
            <a:spAutoFit/>
          </a:bodyPr>
          <a:lstStyle/>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点击就可以更改成您需要的文字内容的的高端幻灯片</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9" name="Diamond 167"/>
          <p:cNvSpPr/>
          <p:nvPr/>
        </p:nvSpPr>
        <p:spPr>
          <a:xfrm>
            <a:off x="6518936" y="1586981"/>
            <a:ext cx="1584900" cy="1584900"/>
          </a:xfrm>
          <a:prstGeom prst="diamond">
            <a:avLst/>
          </a:prstGeom>
          <a:solidFill>
            <a:srgbClr val="228F7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11" name="TextBox 10"/>
          <p:cNvSpPr txBox="1"/>
          <p:nvPr/>
        </p:nvSpPr>
        <p:spPr>
          <a:xfrm>
            <a:off x="6780476" y="3272733"/>
            <a:ext cx="1061829" cy="253838"/>
          </a:xfrm>
          <a:prstGeom prst="rect">
            <a:avLst/>
          </a:prstGeom>
          <a:noFill/>
        </p:spPr>
        <p:txBody>
          <a:bodyPr wrap="none" lIns="68580" tIns="34290" rIns="68580" bIns="34290" rtlCol="0">
            <a:spAutoFit/>
          </a:bodyPr>
          <a:lstStyle/>
          <a:p>
            <a:pPr algn="ctr" defTabSz="685783">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这里输入标题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Rectangle 169"/>
          <p:cNvSpPr/>
          <p:nvPr/>
        </p:nvSpPr>
        <p:spPr>
          <a:xfrm>
            <a:off x="6549190" y="3524817"/>
            <a:ext cx="1524395" cy="1038425"/>
          </a:xfrm>
          <a:prstGeom prst="rect">
            <a:avLst/>
          </a:prstGeom>
        </p:spPr>
        <p:txBody>
          <a:bodyPr wrap="square" lIns="68580" tIns="34290" rIns="68580" bIns="34290">
            <a:spAutoFit/>
          </a:bodyPr>
          <a:lstStyle/>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点击就可以更改成您需要的文字内容的的高端幻灯片</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3" name="Diamond 170"/>
          <p:cNvSpPr/>
          <p:nvPr/>
        </p:nvSpPr>
        <p:spPr>
          <a:xfrm>
            <a:off x="4658147" y="1586981"/>
            <a:ext cx="1584900" cy="1584900"/>
          </a:xfrm>
          <a:prstGeom prst="diamond">
            <a:avLst/>
          </a:prstGeom>
          <a:solidFill>
            <a:srgbClr val="228F7A"/>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14" name="TextBox 13"/>
          <p:cNvSpPr txBox="1"/>
          <p:nvPr/>
        </p:nvSpPr>
        <p:spPr>
          <a:xfrm>
            <a:off x="4916102" y="3272733"/>
            <a:ext cx="1061829" cy="253838"/>
          </a:xfrm>
          <a:prstGeom prst="rect">
            <a:avLst/>
          </a:prstGeom>
          <a:noFill/>
        </p:spPr>
        <p:txBody>
          <a:bodyPr wrap="none" lIns="68580" tIns="34290" rIns="68580" bIns="34290" rtlCol="0">
            <a:spAutoFit/>
          </a:bodyPr>
          <a:lstStyle/>
          <a:p>
            <a:pPr algn="ctr" defTabSz="685783">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这里输入标题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Rectangle 172"/>
          <p:cNvSpPr/>
          <p:nvPr/>
        </p:nvSpPr>
        <p:spPr>
          <a:xfrm>
            <a:off x="4650981" y="3524817"/>
            <a:ext cx="1592067" cy="1038425"/>
          </a:xfrm>
          <a:prstGeom prst="rect">
            <a:avLst/>
          </a:prstGeom>
        </p:spPr>
        <p:txBody>
          <a:bodyPr wrap="square" lIns="68580" tIns="34290" rIns="68580" bIns="34290">
            <a:spAutoFit/>
          </a:bodyPr>
          <a:lstStyle/>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点击更改您的文字内容以下内容并没有什么实际意义</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rPr>
              <a:t>点击就可以更改成您需要的文字内容的的高端幻灯片</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a:p>
            <a:pPr algn="ctr" defTabSz="1088205">
              <a:defRPr/>
            </a:pP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16" name="Diamond 173"/>
          <p:cNvSpPr/>
          <p:nvPr/>
        </p:nvSpPr>
        <p:spPr>
          <a:xfrm>
            <a:off x="1761483" y="2255770"/>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17" name="Diamond 174"/>
          <p:cNvSpPr/>
          <p:nvPr/>
        </p:nvSpPr>
        <p:spPr>
          <a:xfrm>
            <a:off x="894520" y="1419622"/>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18" name="Diamond 175"/>
          <p:cNvSpPr/>
          <p:nvPr/>
        </p:nvSpPr>
        <p:spPr>
          <a:xfrm>
            <a:off x="1242878" y="1437972"/>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19" name="Diamond 176"/>
          <p:cNvSpPr/>
          <p:nvPr/>
        </p:nvSpPr>
        <p:spPr>
          <a:xfrm>
            <a:off x="2906839" y="2427204"/>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0" name="Diamond 177"/>
          <p:cNvSpPr/>
          <p:nvPr/>
        </p:nvSpPr>
        <p:spPr>
          <a:xfrm>
            <a:off x="3773802" y="1591055"/>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1" name="Diamond 178"/>
          <p:cNvSpPr/>
          <p:nvPr/>
        </p:nvSpPr>
        <p:spPr>
          <a:xfrm>
            <a:off x="3425444" y="1609406"/>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2" name="Diamond 179"/>
          <p:cNvSpPr/>
          <p:nvPr/>
        </p:nvSpPr>
        <p:spPr>
          <a:xfrm>
            <a:off x="4841646" y="2368873"/>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3" name="Diamond 180"/>
          <p:cNvSpPr/>
          <p:nvPr/>
        </p:nvSpPr>
        <p:spPr>
          <a:xfrm>
            <a:off x="4788290" y="1564201"/>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4" name="Diamond 181"/>
          <p:cNvSpPr/>
          <p:nvPr/>
        </p:nvSpPr>
        <p:spPr>
          <a:xfrm>
            <a:off x="4611635" y="2368041"/>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5" name="Diamond 182"/>
          <p:cNvSpPr/>
          <p:nvPr/>
        </p:nvSpPr>
        <p:spPr>
          <a:xfrm>
            <a:off x="7495152" y="2379123"/>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6" name="Diamond 183"/>
          <p:cNvSpPr/>
          <p:nvPr/>
        </p:nvSpPr>
        <p:spPr>
          <a:xfrm>
            <a:off x="6483993" y="2139108"/>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sp>
        <p:nvSpPr>
          <p:cNvPr id="27" name="Diamond 184"/>
          <p:cNvSpPr/>
          <p:nvPr/>
        </p:nvSpPr>
        <p:spPr>
          <a:xfrm>
            <a:off x="7265141" y="2378291"/>
            <a:ext cx="719487" cy="719487"/>
          </a:xfrm>
          <a:prstGeom prst="diamond">
            <a:avLst/>
          </a:prstGeom>
          <a:solidFill>
            <a:srgbClr val="228F7A">
              <a:alpha val="65000"/>
            </a:srgbClr>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mn-ea"/>
              <a:cs typeface="+mn-cs"/>
            </a:endParaRPr>
          </a:p>
        </p:txBody>
      </p:sp>
      <p:grpSp>
        <p:nvGrpSpPr>
          <p:cNvPr id="28" name="Group 185"/>
          <p:cNvGrpSpPr/>
          <p:nvPr/>
        </p:nvGrpSpPr>
        <p:grpSpPr>
          <a:xfrm>
            <a:off x="1426861" y="2020975"/>
            <a:ext cx="441417" cy="589204"/>
            <a:chOff x="2487468" y="1943557"/>
            <a:chExt cx="299688" cy="400024"/>
          </a:xfrm>
          <a:solidFill>
            <a:srgbClr val="FFFFFF"/>
          </a:solidFill>
        </p:grpSpPr>
        <p:sp>
          <p:nvSpPr>
            <p:cNvPr id="29" name="Freeform 116"/>
            <p:cNvSpPr>
              <a:spLocks noEditPoints="1"/>
            </p:cNvSpPr>
            <p:nvPr/>
          </p:nvSpPr>
          <p:spPr bwMode="auto">
            <a:xfrm>
              <a:off x="2487468" y="1943557"/>
              <a:ext cx="299688" cy="400024"/>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30" name="Freeform 117"/>
            <p:cNvSpPr>
              <a:spLocks/>
            </p:cNvSpPr>
            <p:nvPr/>
          </p:nvSpPr>
          <p:spPr bwMode="auto">
            <a:xfrm>
              <a:off x="2611567" y="2181195"/>
              <a:ext cx="50168" cy="75252"/>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grpSp>
        <p:nvGrpSpPr>
          <p:cNvPr id="31" name="Group 188"/>
          <p:cNvGrpSpPr/>
          <p:nvPr/>
        </p:nvGrpSpPr>
        <p:grpSpPr>
          <a:xfrm>
            <a:off x="3285781" y="2105903"/>
            <a:ext cx="494153" cy="471170"/>
            <a:chOff x="3519489" y="2917825"/>
            <a:chExt cx="341313" cy="325438"/>
          </a:xfrm>
          <a:solidFill>
            <a:srgbClr val="FFFFFF"/>
          </a:solidFill>
        </p:grpSpPr>
        <p:sp>
          <p:nvSpPr>
            <p:cNvPr id="32" name="Freeform 106"/>
            <p:cNvSpPr>
              <a:spLocks noEditPoints="1"/>
            </p:cNvSpPr>
            <p:nvPr/>
          </p:nvSpPr>
          <p:spPr bwMode="auto">
            <a:xfrm>
              <a:off x="3519489" y="2917825"/>
              <a:ext cx="341313" cy="325438"/>
            </a:xfrm>
            <a:custGeom>
              <a:avLst/>
              <a:gdLst>
                <a:gd name="T0" fmla="*/ 117 w 128"/>
                <a:gd name="T1" fmla="*/ 0 h 122"/>
                <a:gd name="T2" fmla="*/ 11 w 128"/>
                <a:gd name="T3" fmla="*/ 0 h 122"/>
                <a:gd name="T4" fmla="*/ 0 w 128"/>
                <a:gd name="T5" fmla="*/ 11 h 122"/>
                <a:gd name="T6" fmla="*/ 0 w 128"/>
                <a:gd name="T7" fmla="*/ 93 h 122"/>
                <a:gd name="T8" fmla="*/ 11 w 128"/>
                <a:gd name="T9" fmla="*/ 104 h 122"/>
                <a:gd name="T10" fmla="*/ 43 w 128"/>
                <a:gd name="T11" fmla="*/ 104 h 122"/>
                <a:gd name="T12" fmla="*/ 37 w 128"/>
                <a:gd name="T13" fmla="*/ 110 h 122"/>
                <a:gd name="T14" fmla="*/ 34 w 128"/>
                <a:gd name="T15" fmla="*/ 113 h 122"/>
                <a:gd name="T16" fmla="*/ 34 w 128"/>
                <a:gd name="T17" fmla="*/ 118 h 122"/>
                <a:gd name="T18" fmla="*/ 42 w 128"/>
                <a:gd name="T19" fmla="*/ 122 h 122"/>
                <a:gd name="T20" fmla="*/ 86 w 128"/>
                <a:gd name="T21" fmla="*/ 122 h 122"/>
                <a:gd name="T22" fmla="*/ 94 w 128"/>
                <a:gd name="T23" fmla="*/ 118 h 122"/>
                <a:gd name="T24" fmla="*/ 94 w 128"/>
                <a:gd name="T25" fmla="*/ 113 h 122"/>
                <a:gd name="T26" fmla="*/ 91 w 128"/>
                <a:gd name="T27" fmla="*/ 110 h 122"/>
                <a:gd name="T28" fmla="*/ 85 w 128"/>
                <a:gd name="T29" fmla="*/ 104 h 122"/>
                <a:gd name="T30" fmla="*/ 117 w 128"/>
                <a:gd name="T31" fmla="*/ 104 h 122"/>
                <a:gd name="T32" fmla="*/ 128 w 128"/>
                <a:gd name="T33" fmla="*/ 93 h 122"/>
                <a:gd name="T34" fmla="*/ 128 w 128"/>
                <a:gd name="T35" fmla="*/ 11 h 122"/>
                <a:gd name="T36" fmla="*/ 117 w 128"/>
                <a:gd name="T37" fmla="*/ 0 h 122"/>
                <a:gd name="T38" fmla="*/ 88 w 128"/>
                <a:gd name="T39" fmla="*/ 113 h 122"/>
                <a:gd name="T40" fmla="*/ 90 w 128"/>
                <a:gd name="T41" fmla="*/ 116 h 122"/>
                <a:gd name="T42" fmla="*/ 90 w 128"/>
                <a:gd name="T43" fmla="*/ 116 h 122"/>
                <a:gd name="T44" fmla="*/ 86 w 128"/>
                <a:gd name="T45" fmla="*/ 118 h 122"/>
                <a:gd name="T46" fmla="*/ 42 w 128"/>
                <a:gd name="T47" fmla="*/ 118 h 122"/>
                <a:gd name="T48" fmla="*/ 38 w 128"/>
                <a:gd name="T49" fmla="*/ 116 h 122"/>
                <a:gd name="T50" fmla="*/ 38 w 128"/>
                <a:gd name="T51" fmla="*/ 116 h 122"/>
                <a:gd name="T52" fmla="*/ 38 w 128"/>
                <a:gd name="T53" fmla="*/ 116 h 122"/>
                <a:gd name="T54" fmla="*/ 40 w 128"/>
                <a:gd name="T55" fmla="*/ 113 h 122"/>
                <a:gd name="T56" fmla="*/ 48 w 128"/>
                <a:gd name="T57" fmla="*/ 104 h 122"/>
                <a:gd name="T58" fmla="*/ 80 w 128"/>
                <a:gd name="T59" fmla="*/ 104 h 122"/>
                <a:gd name="T60" fmla="*/ 88 w 128"/>
                <a:gd name="T61" fmla="*/ 113 h 122"/>
                <a:gd name="T62" fmla="*/ 120 w 128"/>
                <a:gd name="T63" fmla="*/ 93 h 122"/>
                <a:gd name="T64" fmla="*/ 117 w 128"/>
                <a:gd name="T65" fmla="*/ 96 h 122"/>
                <a:gd name="T66" fmla="*/ 11 w 128"/>
                <a:gd name="T67" fmla="*/ 96 h 122"/>
                <a:gd name="T68" fmla="*/ 8 w 128"/>
                <a:gd name="T69" fmla="*/ 93 h 122"/>
                <a:gd name="T70" fmla="*/ 8 w 128"/>
                <a:gd name="T71" fmla="*/ 11 h 122"/>
                <a:gd name="T72" fmla="*/ 11 w 128"/>
                <a:gd name="T73" fmla="*/ 8 h 122"/>
                <a:gd name="T74" fmla="*/ 117 w 128"/>
                <a:gd name="T75" fmla="*/ 8 h 122"/>
                <a:gd name="T76" fmla="*/ 120 w 128"/>
                <a:gd name="T77" fmla="*/ 11 h 122"/>
                <a:gd name="T78" fmla="*/ 120 w 128"/>
                <a:gd name="T79" fmla="*/ 93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8" h="122">
                  <a:moveTo>
                    <a:pt x="117" y="0"/>
                  </a:moveTo>
                  <a:cubicBezTo>
                    <a:pt x="11" y="0"/>
                    <a:pt x="11" y="0"/>
                    <a:pt x="11" y="0"/>
                  </a:cubicBezTo>
                  <a:cubicBezTo>
                    <a:pt x="5" y="0"/>
                    <a:pt x="0" y="5"/>
                    <a:pt x="0" y="11"/>
                  </a:cubicBezTo>
                  <a:cubicBezTo>
                    <a:pt x="0" y="93"/>
                    <a:pt x="0" y="93"/>
                    <a:pt x="0" y="93"/>
                  </a:cubicBezTo>
                  <a:cubicBezTo>
                    <a:pt x="0" y="99"/>
                    <a:pt x="5" y="104"/>
                    <a:pt x="11" y="104"/>
                  </a:cubicBezTo>
                  <a:cubicBezTo>
                    <a:pt x="43" y="104"/>
                    <a:pt x="43" y="104"/>
                    <a:pt x="43" y="104"/>
                  </a:cubicBezTo>
                  <a:cubicBezTo>
                    <a:pt x="41" y="106"/>
                    <a:pt x="39" y="109"/>
                    <a:pt x="37" y="110"/>
                  </a:cubicBezTo>
                  <a:cubicBezTo>
                    <a:pt x="36" y="111"/>
                    <a:pt x="35" y="112"/>
                    <a:pt x="34" y="113"/>
                  </a:cubicBezTo>
                  <a:cubicBezTo>
                    <a:pt x="34" y="114"/>
                    <a:pt x="33" y="116"/>
                    <a:pt x="34" y="118"/>
                  </a:cubicBezTo>
                  <a:cubicBezTo>
                    <a:pt x="35" y="120"/>
                    <a:pt x="37" y="122"/>
                    <a:pt x="42" y="122"/>
                  </a:cubicBezTo>
                  <a:cubicBezTo>
                    <a:pt x="86" y="122"/>
                    <a:pt x="86" y="122"/>
                    <a:pt x="86" y="122"/>
                  </a:cubicBezTo>
                  <a:cubicBezTo>
                    <a:pt x="91" y="122"/>
                    <a:pt x="93" y="120"/>
                    <a:pt x="94" y="118"/>
                  </a:cubicBezTo>
                  <a:cubicBezTo>
                    <a:pt x="95" y="116"/>
                    <a:pt x="94" y="114"/>
                    <a:pt x="94" y="113"/>
                  </a:cubicBezTo>
                  <a:cubicBezTo>
                    <a:pt x="93" y="112"/>
                    <a:pt x="92" y="111"/>
                    <a:pt x="91" y="110"/>
                  </a:cubicBezTo>
                  <a:cubicBezTo>
                    <a:pt x="89" y="109"/>
                    <a:pt x="87" y="106"/>
                    <a:pt x="85" y="104"/>
                  </a:cubicBezTo>
                  <a:cubicBezTo>
                    <a:pt x="117" y="104"/>
                    <a:pt x="117" y="104"/>
                    <a:pt x="117" y="104"/>
                  </a:cubicBezTo>
                  <a:cubicBezTo>
                    <a:pt x="123" y="104"/>
                    <a:pt x="128" y="99"/>
                    <a:pt x="128" y="93"/>
                  </a:cubicBezTo>
                  <a:cubicBezTo>
                    <a:pt x="128" y="11"/>
                    <a:pt x="128" y="11"/>
                    <a:pt x="128" y="11"/>
                  </a:cubicBezTo>
                  <a:cubicBezTo>
                    <a:pt x="128" y="5"/>
                    <a:pt x="123" y="0"/>
                    <a:pt x="117" y="0"/>
                  </a:cubicBezTo>
                  <a:close/>
                  <a:moveTo>
                    <a:pt x="88" y="113"/>
                  </a:moveTo>
                  <a:cubicBezTo>
                    <a:pt x="89" y="114"/>
                    <a:pt x="90" y="115"/>
                    <a:pt x="90" y="116"/>
                  </a:cubicBezTo>
                  <a:cubicBezTo>
                    <a:pt x="90" y="116"/>
                    <a:pt x="91" y="116"/>
                    <a:pt x="90" y="116"/>
                  </a:cubicBezTo>
                  <a:cubicBezTo>
                    <a:pt x="90" y="117"/>
                    <a:pt x="88" y="118"/>
                    <a:pt x="86" y="118"/>
                  </a:cubicBezTo>
                  <a:cubicBezTo>
                    <a:pt x="42" y="118"/>
                    <a:pt x="42" y="118"/>
                    <a:pt x="42" y="118"/>
                  </a:cubicBezTo>
                  <a:cubicBezTo>
                    <a:pt x="40" y="118"/>
                    <a:pt x="38" y="117"/>
                    <a:pt x="38" y="116"/>
                  </a:cubicBezTo>
                  <a:cubicBezTo>
                    <a:pt x="38" y="116"/>
                    <a:pt x="38" y="116"/>
                    <a:pt x="38" y="116"/>
                  </a:cubicBezTo>
                  <a:cubicBezTo>
                    <a:pt x="38" y="116"/>
                    <a:pt x="38" y="116"/>
                    <a:pt x="38" y="116"/>
                  </a:cubicBezTo>
                  <a:cubicBezTo>
                    <a:pt x="38" y="115"/>
                    <a:pt x="39" y="114"/>
                    <a:pt x="40" y="113"/>
                  </a:cubicBezTo>
                  <a:cubicBezTo>
                    <a:pt x="44" y="109"/>
                    <a:pt x="47" y="106"/>
                    <a:pt x="48" y="104"/>
                  </a:cubicBezTo>
                  <a:cubicBezTo>
                    <a:pt x="80" y="104"/>
                    <a:pt x="80" y="104"/>
                    <a:pt x="80" y="104"/>
                  </a:cubicBezTo>
                  <a:cubicBezTo>
                    <a:pt x="81" y="106"/>
                    <a:pt x="84" y="109"/>
                    <a:pt x="88" y="113"/>
                  </a:cubicBezTo>
                  <a:close/>
                  <a:moveTo>
                    <a:pt x="120" y="93"/>
                  </a:moveTo>
                  <a:cubicBezTo>
                    <a:pt x="120" y="95"/>
                    <a:pt x="119" y="96"/>
                    <a:pt x="117" y="96"/>
                  </a:cubicBezTo>
                  <a:cubicBezTo>
                    <a:pt x="11" y="96"/>
                    <a:pt x="11" y="96"/>
                    <a:pt x="11" y="96"/>
                  </a:cubicBezTo>
                  <a:cubicBezTo>
                    <a:pt x="9" y="96"/>
                    <a:pt x="8" y="95"/>
                    <a:pt x="8" y="93"/>
                  </a:cubicBezTo>
                  <a:cubicBezTo>
                    <a:pt x="8" y="11"/>
                    <a:pt x="8" y="11"/>
                    <a:pt x="8" y="11"/>
                  </a:cubicBezTo>
                  <a:cubicBezTo>
                    <a:pt x="8" y="9"/>
                    <a:pt x="9" y="8"/>
                    <a:pt x="11" y="8"/>
                  </a:cubicBezTo>
                  <a:cubicBezTo>
                    <a:pt x="117" y="8"/>
                    <a:pt x="117" y="8"/>
                    <a:pt x="117" y="8"/>
                  </a:cubicBezTo>
                  <a:cubicBezTo>
                    <a:pt x="119" y="8"/>
                    <a:pt x="120" y="9"/>
                    <a:pt x="120" y="11"/>
                  </a:cubicBezTo>
                  <a:lnTo>
                    <a:pt x="120"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33" name="Freeform 107"/>
            <p:cNvSpPr>
              <a:spLocks noEditPoints="1"/>
            </p:cNvSpPr>
            <p:nvPr/>
          </p:nvSpPr>
          <p:spPr bwMode="auto">
            <a:xfrm>
              <a:off x="3562351" y="2960688"/>
              <a:ext cx="255588" cy="171450"/>
            </a:xfrm>
            <a:custGeom>
              <a:avLst/>
              <a:gdLst>
                <a:gd name="T0" fmla="*/ 89 w 96"/>
                <a:gd name="T1" fmla="*/ 0 h 64"/>
                <a:gd name="T2" fmla="*/ 7 w 96"/>
                <a:gd name="T3" fmla="*/ 0 h 64"/>
                <a:gd name="T4" fmla="*/ 0 w 96"/>
                <a:gd name="T5" fmla="*/ 7 h 64"/>
                <a:gd name="T6" fmla="*/ 0 w 96"/>
                <a:gd name="T7" fmla="*/ 57 h 64"/>
                <a:gd name="T8" fmla="*/ 7 w 96"/>
                <a:gd name="T9" fmla="*/ 64 h 64"/>
                <a:gd name="T10" fmla="*/ 89 w 96"/>
                <a:gd name="T11" fmla="*/ 64 h 64"/>
                <a:gd name="T12" fmla="*/ 96 w 96"/>
                <a:gd name="T13" fmla="*/ 57 h 64"/>
                <a:gd name="T14" fmla="*/ 96 w 96"/>
                <a:gd name="T15" fmla="*/ 7 h 64"/>
                <a:gd name="T16" fmla="*/ 89 w 96"/>
                <a:gd name="T17" fmla="*/ 0 h 64"/>
                <a:gd name="T18" fmla="*/ 92 w 96"/>
                <a:gd name="T19" fmla="*/ 57 h 64"/>
                <a:gd name="T20" fmla="*/ 89 w 96"/>
                <a:gd name="T21" fmla="*/ 60 h 64"/>
                <a:gd name="T22" fmla="*/ 7 w 96"/>
                <a:gd name="T23" fmla="*/ 60 h 64"/>
                <a:gd name="T24" fmla="*/ 4 w 96"/>
                <a:gd name="T25" fmla="*/ 57 h 64"/>
                <a:gd name="T26" fmla="*/ 4 w 96"/>
                <a:gd name="T27" fmla="*/ 7 h 64"/>
                <a:gd name="T28" fmla="*/ 7 w 96"/>
                <a:gd name="T29" fmla="*/ 4 h 64"/>
                <a:gd name="T30" fmla="*/ 89 w 96"/>
                <a:gd name="T31" fmla="*/ 4 h 64"/>
                <a:gd name="T32" fmla="*/ 92 w 96"/>
                <a:gd name="T33" fmla="*/ 7 h 64"/>
                <a:gd name="T34" fmla="*/ 92 w 96"/>
                <a:gd name="T35"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6" h="64">
                  <a:moveTo>
                    <a:pt x="89" y="0"/>
                  </a:moveTo>
                  <a:cubicBezTo>
                    <a:pt x="7" y="0"/>
                    <a:pt x="7" y="0"/>
                    <a:pt x="7" y="0"/>
                  </a:cubicBezTo>
                  <a:cubicBezTo>
                    <a:pt x="3" y="0"/>
                    <a:pt x="0" y="3"/>
                    <a:pt x="0" y="7"/>
                  </a:cubicBezTo>
                  <a:cubicBezTo>
                    <a:pt x="0" y="57"/>
                    <a:pt x="0" y="57"/>
                    <a:pt x="0" y="57"/>
                  </a:cubicBezTo>
                  <a:cubicBezTo>
                    <a:pt x="0" y="61"/>
                    <a:pt x="3" y="64"/>
                    <a:pt x="7" y="64"/>
                  </a:cubicBezTo>
                  <a:cubicBezTo>
                    <a:pt x="89" y="64"/>
                    <a:pt x="89" y="64"/>
                    <a:pt x="89" y="64"/>
                  </a:cubicBezTo>
                  <a:cubicBezTo>
                    <a:pt x="93" y="64"/>
                    <a:pt x="96" y="61"/>
                    <a:pt x="96" y="57"/>
                  </a:cubicBezTo>
                  <a:cubicBezTo>
                    <a:pt x="96" y="7"/>
                    <a:pt x="96" y="7"/>
                    <a:pt x="96" y="7"/>
                  </a:cubicBezTo>
                  <a:cubicBezTo>
                    <a:pt x="96" y="3"/>
                    <a:pt x="93" y="0"/>
                    <a:pt x="89" y="0"/>
                  </a:cubicBezTo>
                  <a:close/>
                  <a:moveTo>
                    <a:pt x="92" y="57"/>
                  </a:moveTo>
                  <a:cubicBezTo>
                    <a:pt x="92" y="59"/>
                    <a:pt x="91" y="60"/>
                    <a:pt x="89" y="60"/>
                  </a:cubicBezTo>
                  <a:cubicBezTo>
                    <a:pt x="7" y="60"/>
                    <a:pt x="7" y="60"/>
                    <a:pt x="7" y="60"/>
                  </a:cubicBezTo>
                  <a:cubicBezTo>
                    <a:pt x="5" y="60"/>
                    <a:pt x="4" y="59"/>
                    <a:pt x="4" y="57"/>
                  </a:cubicBezTo>
                  <a:cubicBezTo>
                    <a:pt x="4" y="7"/>
                    <a:pt x="4" y="7"/>
                    <a:pt x="4" y="7"/>
                  </a:cubicBezTo>
                  <a:cubicBezTo>
                    <a:pt x="4" y="5"/>
                    <a:pt x="5" y="4"/>
                    <a:pt x="7" y="4"/>
                  </a:cubicBezTo>
                  <a:cubicBezTo>
                    <a:pt x="89" y="4"/>
                    <a:pt x="89" y="4"/>
                    <a:pt x="89" y="4"/>
                  </a:cubicBezTo>
                  <a:cubicBezTo>
                    <a:pt x="91" y="4"/>
                    <a:pt x="92" y="5"/>
                    <a:pt x="92" y="7"/>
                  </a:cubicBez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34" name="Freeform 108"/>
            <p:cNvSpPr>
              <a:spLocks noEditPoints="1"/>
            </p:cNvSpPr>
            <p:nvPr/>
          </p:nvSpPr>
          <p:spPr bwMode="auto">
            <a:xfrm>
              <a:off x="3673476" y="3136900"/>
              <a:ext cx="31750" cy="317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35" name="Freeform 109"/>
            <p:cNvSpPr>
              <a:spLocks noEditPoints="1"/>
            </p:cNvSpPr>
            <p:nvPr/>
          </p:nvSpPr>
          <p:spPr bwMode="auto">
            <a:xfrm>
              <a:off x="3638551" y="2995613"/>
              <a:ext cx="101600" cy="101600"/>
            </a:xfrm>
            <a:custGeom>
              <a:avLst/>
              <a:gdLst>
                <a:gd name="T0" fmla="*/ 19 w 38"/>
                <a:gd name="T1" fmla="*/ 0 h 38"/>
                <a:gd name="T2" fmla="*/ 0 w 38"/>
                <a:gd name="T3" fmla="*/ 19 h 38"/>
                <a:gd name="T4" fmla="*/ 19 w 38"/>
                <a:gd name="T5" fmla="*/ 38 h 38"/>
                <a:gd name="T6" fmla="*/ 38 w 38"/>
                <a:gd name="T7" fmla="*/ 19 h 38"/>
                <a:gd name="T8" fmla="*/ 19 w 38"/>
                <a:gd name="T9" fmla="*/ 0 h 38"/>
                <a:gd name="T10" fmla="*/ 19 w 38"/>
                <a:gd name="T11" fmla="*/ 34 h 38"/>
                <a:gd name="T12" fmla="*/ 4 w 38"/>
                <a:gd name="T13" fmla="*/ 19 h 38"/>
                <a:gd name="T14" fmla="*/ 18 w 38"/>
                <a:gd name="T15" fmla="*/ 4 h 38"/>
                <a:gd name="T16" fmla="*/ 18 w 38"/>
                <a:gd name="T17" fmla="*/ 22 h 38"/>
                <a:gd name="T18" fmla="*/ 34 w 38"/>
                <a:gd name="T19" fmla="*/ 16 h 38"/>
                <a:gd name="T20" fmla="*/ 34 w 38"/>
                <a:gd name="T21" fmla="*/ 19 h 38"/>
                <a:gd name="T22" fmla="*/ 19 w 38"/>
                <a:gd name="T23" fmla="*/ 3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8">
                  <a:moveTo>
                    <a:pt x="19" y="0"/>
                  </a:moveTo>
                  <a:cubicBezTo>
                    <a:pt x="8" y="0"/>
                    <a:pt x="0" y="8"/>
                    <a:pt x="0" y="19"/>
                  </a:cubicBezTo>
                  <a:cubicBezTo>
                    <a:pt x="0" y="29"/>
                    <a:pt x="8" y="38"/>
                    <a:pt x="19" y="38"/>
                  </a:cubicBezTo>
                  <a:cubicBezTo>
                    <a:pt x="30" y="38"/>
                    <a:pt x="38" y="29"/>
                    <a:pt x="38" y="19"/>
                  </a:cubicBezTo>
                  <a:cubicBezTo>
                    <a:pt x="38" y="8"/>
                    <a:pt x="30" y="0"/>
                    <a:pt x="19" y="0"/>
                  </a:cubicBezTo>
                  <a:close/>
                  <a:moveTo>
                    <a:pt x="19" y="34"/>
                  </a:moveTo>
                  <a:cubicBezTo>
                    <a:pt x="11" y="34"/>
                    <a:pt x="4" y="27"/>
                    <a:pt x="4" y="19"/>
                  </a:cubicBezTo>
                  <a:cubicBezTo>
                    <a:pt x="4" y="11"/>
                    <a:pt x="10" y="5"/>
                    <a:pt x="18" y="4"/>
                  </a:cubicBezTo>
                  <a:cubicBezTo>
                    <a:pt x="18" y="22"/>
                    <a:pt x="18" y="22"/>
                    <a:pt x="18" y="22"/>
                  </a:cubicBezTo>
                  <a:cubicBezTo>
                    <a:pt x="34" y="16"/>
                    <a:pt x="34" y="16"/>
                    <a:pt x="34" y="16"/>
                  </a:cubicBezTo>
                  <a:cubicBezTo>
                    <a:pt x="34" y="17"/>
                    <a:pt x="34" y="18"/>
                    <a:pt x="34" y="19"/>
                  </a:cubicBezTo>
                  <a:cubicBezTo>
                    <a:pt x="34" y="27"/>
                    <a:pt x="27" y="34"/>
                    <a:pt x="1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grpSp>
        <p:nvGrpSpPr>
          <p:cNvPr id="36" name="Group 193"/>
          <p:cNvGrpSpPr/>
          <p:nvPr/>
        </p:nvGrpSpPr>
        <p:grpSpPr>
          <a:xfrm>
            <a:off x="5164098" y="2071401"/>
            <a:ext cx="577065" cy="516774"/>
            <a:chOff x="2165351" y="3622675"/>
            <a:chExt cx="319088" cy="285750"/>
          </a:xfrm>
          <a:solidFill>
            <a:srgbClr val="FFFFFF"/>
          </a:solidFill>
        </p:grpSpPr>
        <p:sp>
          <p:nvSpPr>
            <p:cNvPr id="37" name="Freeform 145"/>
            <p:cNvSpPr>
              <a:spLocks/>
            </p:cNvSpPr>
            <p:nvPr/>
          </p:nvSpPr>
          <p:spPr bwMode="auto">
            <a:xfrm>
              <a:off x="2165351" y="3622675"/>
              <a:ext cx="319088" cy="285750"/>
            </a:xfrm>
            <a:custGeom>
              <a:avLst/>
              <a:gdLst>
                <a:gd name="T0" fmla="*/ 96 w 120"/>
                <a:gd name="T1" fmla="*/ 106 h 107"/>
                <a:gd name="T2" fmla="*/ 93 w 120"/>
                <a:gd name="T3" fmla="*/ 105 h 107"/>
                <a:gd name="T4" fmla="*/ 93 w 120"/>
                <a:gd name="T5" fmla="*/ 99 h 107"/>
                <a:gd name="T6" fmla="*/ 112 w 120"/>
                <a:gd name="T7" fmla="*/ 60 h 107"/>
                <a:gd name="T8" fmla="*/ 60 w 120"/>
                <a:gd name="T9" fmla="*/ 8 h 107"/>
                <a:gd name="T10" fmla="*/ 8 w 120"/>
                <a:gd name="T11" fmla="*/ 60 h 107"/>
                <a:gd name="T12" fmla="*/ 27 w 120"/>
                <a:gd name="T13" fmla="*/ 99 h 107"/>
                <a:gd name="T14" fmla="*/ 27 w 120"/>
                <a:gd name="T15" fmla="*/ 105 h 107"/>
                <a:gd name="T16" fmla="*/ 22 w 120"/>
                <a:gd name="T17" fmla="*/ 106 h 107"/>
                <a:gd name="T18" fmla="*/ 0 w 120"/>
                <a:gd name="T19" fmla="*/ 60 h 107"/>
                <a:gd name="T20" fmla="*/ 60 w 120"/>
                <a:gd name="T21" fmla="*/ 0 h 107"/>
                <a:gd name="T22" fmla="*/ 120 w 120"/>
                <a:gd name="T23" fmla="*/ 60 h 107"/>
                <a:gd name="T24" fmla="*/ 98 w 120"/>
                <a:gd name="T25" fmla="*/ 106 h 107"/>
                <a:gd name="T26" fmla="*/ 96 w 120"/>
                <a:gd name="T27" fmla="*/ 106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0" h="107">
                  <a:moveTo>
                    <a:pt x="96" y="106"/>
                  </a:moveTo>
                  <a:cubicBezTo>
                    <a:pt x="95" y="106"/>
                    <a:pt x="94" y="106"/>
                    <a:pt x="93" y="105"/>
                  </a:cubicBezTo>
                  <a:cubicBezTo>
                    <a:pt x="91" y="103"/>
                    <a:pt x="92" y="101"/>
                    <a:pt x="93" y="99"/>
                  </a:cubicBezTo>
                  <a:cubicBezTo>
                    <a:pt x="105" y="89"/>
                    <a:pt x="112" y="75"/>
                    <a:pt x="112" y="60"/>
                  </a:cubicBezTo>
                  <a:cubicBezTo>
                    <a:pt x="112" y="31"/>
                    <a:pt x="89" y="8"/>
                    <a:pt x="60" y="8"/>
                  </a:cubicBezTo>
                  <a:cubicBezTo>
                    <a:pt x="31" y="8"/>
                    <a:pt x="8" y="31"/>
                    <a:pt x="8" y="60"/>
                  </a:cubicBezTo>
                  <a:cubicBezTo>
                    <a:pt x="8" y="75"/>
                    <a:pt x="15" y="89"/>
                    <a:pt x="27" y="99"/>
                  </a:cubicBezTo>
                  <a:cubicBezTo>
                    <a:pt x="28" y="101"/>
                    <a:pt x="29" y="103"/>
                    <a:pt x="27" y="105"/>
                  </a:cubicBezTo>
                  <a:cubicBezTo>
                    <a:pt x="26" y="107"/>
                    <a:pt x="23" y="107"/>
                    <a:pt x="22" y="106"/>
                  </a:cubicBezTo>
                  <a:cubicBezTo>
                    <a:pt x="8" y="94"/>
                    <a:pt x="0" y="77"/>
                    <a:pt x="0" y="60"/>
                  </a:cubicBezTo>
                  <a:cubicBezTo>
                    <a:pt x="0" y="26"/>
                    <a:pt x="27" y="0"/>
                    <a:pt x="60" y="0"/>
                  </a:cubicBezTo>
                  <a:cubicBezTo>
                    <a:pt x="93" y="0"/>
                    <a:pt x="120" y="26"/>
                    <a:pt x="120" y="60"/>
                  </a:cubicBezTo>
                  <a:cubicBezTo>
                    <a:pt x="120" y="77"/>
                    <a:pt x="112" y="94"/>
                    <a:pt x="98" y="106"/>
                  </a:cubicBezTo>
                  <a:cubicBezTo>
                    <a:pt x="98" y="106"/>
                    <a:pt x="97" y="106"/>
                    <a:pt x="96"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38" name="Oval 146"/>
            <p:cNvSpPr>
              <a:spLocks noChangeArrowheads="1"/>
            </p:cNvSpPr>
            <p:nvPr/>
          </p:nvSpPr>
          <p:spPr bwMode="auto">
            <a:xfrm>
              <a:off x="2303464" y="37861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39" name="Freeform 147"/>
            <p:cNvSpPr>
              <a:spLocks/>
            </p:cNvSpPr>
            <p:nvPr/>
          </p:nvSpPr>
          <p:spPr bwMode="auto">
            <a:xfrm>
              <a:off x="2228851" y="3711575"/>
              <a:ext cx="66675" cy="66675"/>
            </a:xfrm>
            <a:custGeom>
              <a:avLst/>
              <a:gdLst>
                <a:gd name="T0" fmla="*/ 1 w 25"/>
                <a:gd name="T1" fmla="*/ 1 h 25"/>
                <a:gd name="T2" fmla="*/ 7 w 25"/>
                <a:gd name="T3" fmla="*/ 1 h 25"/>
                <a:gd name="T4" fmla="*/ 24 w 25"/>
                <a:gd name="T5" fmla="*/ 18 h 25"/>
                <a:gd name="T6" fmla="*/ 24 w 25"/>
                <a:gd name="T7" fmla="*/ 24 h 25"/>
                <a:gd name="T8" fmla="*/ 18 w 25"/>
                <a:gd name="T9" fmla="*/ 24 h 25"/>
                <a:gd name="T10" fmla="*/ 1 w 25"/>
                <a:gd name="T11" fmla="*/ 7 h 25"/>
                <a:gd name="T12" fmla="*/ 1 w 25"/>
                <a:gd name="T13" fmla="*/ 1 h 25"/>
              </a:gdLst>
              <a:ahLst/>
              <a:cxnLst>
                <a:cxn ang="0">
                  <a:pos x="T0" y="T1"/>
                </a:cxn>
                <a:cxn ang="0">
                  <a:pos x="T2" y="T3"/>
                </a:cxn>
                <a:cxn ang="0">
                  <a:pos x="T4" y="T5"/>
                </a:cxn>
                <a:cxn ang="0">
                  <a:pos x="T6" y="T7"/>
                </a:cxn>
                <a:cxn ang="0">
                  <a:pos x="T8" y="T9"/>
                </a:cxn>
                <a:cxn ang="0">
                  <a:pos x="T10" y="T11"/>
                </a:cxn>
                <a:cxn ang="0">
                  <a:pos x="T12" y="T13"/>
                </a:cxn>
              </a:cxnLst>
              <a:rect l="0" t="0" r="r" b="b"/>
              <a:pathLst>
                <a:path w="25" h="25">
                  <a:moveTo>
                    <a:pt x="1" y="1"/>
                  </a:moveTo>
                  <a:cubicBezTo>
                    <a:pt x="3" y="0"/>
                    <a:pt x="5" y="0"/>
                    <a:pt x="7" y="1"/>
                  </a:cubicBezTo>
                  <a:cubicBezTo>
                    <a:pt x="24" y="18"/>
                    <a:pt x="24" y="18"/>
                    <a:pt x="24" y="18"/>
                  </a:cubicBezTo>
                  <a:cubicBezTo>
                    <a:pt x="25" y="20"/>
                    <a:pt x="25" y="22"/>
                    <a:pt x="24" y="24"/>
                  </a:cubicBezTo>
                  <a:cubicBezTo>
                    <a:pt x="22" y="25"/>
                    <a:pt x="20" y="25"/>
                    <a:pt x="18" y="24"/>
                  </a:cubicBezTo>
                  <a:cubicBezTo>
                    <a:pt x="1" y="7"/>
                    <a:pt x="1" y="7"/>
                    <a:pt x="1" y="7"/>
                  </a:cubicBezTo>
                  <a:cubicBezTo>
                    <a:pt x="0" y="5"/>
                    <a:pt x="0" y="3"/>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grpSp>
        <p:nvGrpSpPr>
          <p:cNvPr id="40" name="Group 197"/>
          <p:cNvGrpSpPr/>
          <p:nvPr/>
        </p:nvGrpSpPr>
        <p:grpSpPr>
          <a:xfrm>
            <a:off x="7171751" y="2104429"/>
            <a:ext cx="268553" cy="537108"/>
            <a:chOff x="2932114" y="4298950"/>
            <a:chExt cx="149225" cy="298451"/>
          </a:xfrm>
          <a:solidFill>
            <a:srgbClr val="FFFFFF"/>
          </a:solidFill>
        </p:grpSpPr>
        <p:sp>
          <p:nvSpPr>
            <p:cNvPr id="41" name="Freeform 192"/>
            <p:cNvSpPr>
              <a:spLocks/>
            </p:cNvSpPr>
            <p:nvPr/>
          </p:nvSpPr>
          <p:spPr bwMode="auto">
            <a:xfrm>
              <a:off x="2932114" y="4408488"/>
              <a:ext cx="149225" cy="188913"/>
            </a:xfrm>
            <a:custGeom>
              <a:avLst/>
              <a:gdLst>
                <a:gd name="T0" fmla="*/ 52 w 56"/>
                <a:gd name="T1" fmla="*/ 0 h 71"/>
                <a:gd name="T2" fmla="*/ 48 w 56"/>
                <a:gd name="T3" fmla="*/ 4 h 71"/>
                <a:gd name="T4" fmla="*/ 48 w 56"/>
                <a:gd name="T5" fmla="*/ 17 h 71"/>
                <a:gd name="T6" fmla="*/ 28 w 56"/>
                <a:gd name="T7" fmla="*/ 38 h 71"/>
                <a:gd name="T8" fmla="*/ 8 w 56"/>
                <a:gd name="T9" fmla="*/ 17 h 71"/>
                <a:gd name="T10" fmla="*/ 8 w 56"/>
                <a:gd name="T11" fmla="*/ 4 h 71"/>
                <a:gd name="T12" fmla="*/ 4 w 56"/>
                <a:gd name="T13" fmla="*/ 0 h 71"/>
                <a:gd name="T14" fmla="*/ 0 w 56"/>
                <a:gd name="T15" fmla="*/ 4 h 71"/>
                <a:gd name="T16" fmla="*/ 0 w 56"/>
                <a:gd name="T17" fmla="*/ 17 h 71"/>
                <a:gd name="T18" fmla="*/ 24 w 56"/>
                <a:gd name="T19" fmla="*/ 46 h 71"/>
                <a:gd name="T20" fmla="*/ 24 w 56"/>
                <a:gd name="T21" fmla="*/ 63 h 71"/>
                <a:gd name="T22" fmla="*/ 16 w 56"/>
                <a:gd name="T23" fmla="*/ 63 h 71"/>
                <a:gd name="T24" fmla="*/ 12 w 56"/>
                <a:gd name="T25" fmla="*/ 67 h 71"/>
                <a:gd name="T26" fmla="*/ 16 w 56"/>
                <a:gd name="T27" fmla="*/ 71 h 71"/>
                <a:gd name="T28" fmla="*/ 40 w 56"/>
                <a:gd name="T29" fmla="*/ 71 h 71"/>
                <a:gd name="T30" fmla="*/ 44 w 56"/>
                <a:gd name="T31" fmla="*/ 67 h 71"/>
                <a:gd name="T32" fmla="*/ 40 w 56"/>
                <a:gd name="T33" fmla="*/ 63 h 71"/>
                <a:gd name="T34" fmla="*/ 32 w 56"/>
                <a:gd name="T35" fmla="*/ 63 h 71"/>
                <a:gd name="T36" fmla="*/ 32 w 56"/>
                <a:gd name="T37" fmla="*/ 46 h 71"/>
                <a:gd name="T38" fmla="*/ 56 w 56"/>
                <a:gd name="T39" fmla="*/ 17 h 71"/>
                <a:gd name="T40" fmla="*/ 56 w 56"/>
                <a:gd name="T41" fmla="*/ 4 h 71"/>
                <a:gd name="T42" fmla="*/ 52 w 56"/>
                <a:gd name="T43"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71">
                  <a:moveTo>
                    <a:pt x="52" y="0"/>
                  </a:moveTo>
                  <a:cubicBezTo>
                    <a:pt x="50" y="0"/>
                    <a:pt x="48" y="2"/>
                    <a:pt x="48" y="4"/>
                  </a:cubicBezTo>
                  <a:cubicBezTo>
                    <a:pt x="48" y="17"/>
                    <a:pt x="48" y="17"/>
                    <a:pt x="48" y="17"/>
                  </a:cubicBezTo>
                  <a:cubicBezTo>
                    <a:pt x="48" y="29"/>
                    <a:pt x="39" y="38"/>
                    <a:pt x="28" y="38"/>
                  </a:cubicBezTo>
                  <a:cubicBezTo>
                    <a:pt x="17" y="38"/>
                    <a:pt x="8" y="29"/>
                    <a:pt x="8" y="17"/>
                  </a:cubicBezTo>
                  <a:cubicBezTo>
                    <a:pt x="8" y="4"/>
                    <a:pt x="8" y="4"/>
                    <a:pt x="8" y="4"/>
                  </a:cubicBezTo>
                  <a:cubicBezTo>
                    <a:pt x="8" y="2"/>
                    <a:pt x="6" y="0"/>
                    <a:pt x="4" y="0"/>
                  </a:cubicBezTo>
                  <a:cubicBezTo>
                    <a:pt x="2" y="0"/>
                    <a:pt x="0" y="2"/>
                    <a:pt x="0" y="4"/>
                  </a:cubicBezTo>
                  <a:cubicBezTo>
                    <a:pt x="0" y="17"/>
                    <a:pt x="0" y="17"/>
                    <a:pt x="0" y="17"/>
                  </a:cubicBezTo>
                  <a:cubicBezTo>
                    <a:pt x="0" y="31"/>
                    <a:pt x="10" y="44"/>
                    <a:pt x="24" y="46"/>
                  </a:cubicBezTo>
                  <a:cubicBezTo>
                    <a:pt x="24" y="63"/>
                    <a:pt x="24" y="63"/>
                    <a:pt x="24" y="63"/>
                  </a:cubicBezTo>
                  <a:cubicBezTo>
                    <a:pt x="16" y="63"/>
                    <a:pt x="16" y="63"/>
                    <a:pt x="16" y="63"/>
                  </a:cubicBezTo>
                  <a:cubicBezTo>
                    <a:pt x="14" y="63"/>
                    <a:pt x="12" y="65"/>
                    <a:pt x="12" y="67"/>
                  </a:cubicBezTo>
                  <a:cubicBezTo>
                    <a:pt x="12" y="69"/>
                    <a:pt x="14" y="71"/>
                    <a:pt x="16" y="71"/>
                  </a:cubicBezTo>
                  <a:cubicBezTo>
                    <a:pt x="40" y="71"/>
                    <a:pt x="40" y="71"/>
                    <a:pt x="40" y="71"/>
                  </a:cubicBezTo>
                  <a:cubicBezTo>
                    <a:pt x="42" y="71"/>
                    <a:pt x="44" y="69"/>
                    <a:pt x="44" y="67"/>
                  </a:cubicBezTo>
                  <a:cubicBezTo>
                    <a:pt x="44" y="65"/>
                    <a:pt x="42" y="63"/>
                    <a:pt x="40" y="63"/>
                  </a:cubicBezTo>
                  <a:cubicBezTo>
                    <a:pt x="32" y="63"/>
                    <a:pt x="32" y="63"/>
                    <a:pt x="32" y="63"/>
                  </a:cubicBezTo>
                  <a:cubicBezTo>
                    <a:pt x="32" y="46"/>
                    <a:pt x="32" y="46"/>
                    <a:pt x="32" y="46"/>
                  </a:cubicBezTo>
                  <a:cubicBezTo>
                    <a:pt x="46" y="44"/>
                    <a:pt x="56" y="31"/>
                    <a:pt x="56" y="17"/>
                  </a:cubicBezTo>
                  <a:cubicBezTo>
                    <a:pt x="56" y="4"/>
                    <a:pt x="56" y="4"/>
                    <a:pt x="56" y="4"/>
                  </a:cubicBezTo>
                  <a:cubicBezTo>
                    <a:pt x="56" y="2"/>
                    <a:pt x="54"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42" name="Freeform 193"/>
            <p:cNvSpPr>
              <a:spLocks/>
            </p:cNvSpPr>
            <p:nvPr/>
          </p:nvSpPr>
          <p:spPr bwMode="auto">
            <a:xfrm>
              <a:off x="2974976" y="4298950"/>
              <a:ext cx="65088" cy="192088"/>
            </a:xfrm>
            <a:custGeom>
              <a:avLst/>
              <a:gdLst>
                <a:gd name="T0" fmla="*/ 12 w 24"/>
                <a:gd name="T1" fmla="*/ 72 h 72"/>
                <a:gd name="T2" fmla="*/ 24 w 24"/>
                <a:gd name="T3" fmla="*/ 60 h 72"/>
                <a:gd name="T4" fmla="*/ 24 w 24"/>
                <a:gd name="T5" fmla="*/ 12 h 72"/>
                <a:gd name="T6" fmla="*/ 12 w 24"/>
                <a:gd name="T7" fmla="*/ 0 h 72"/>
                <a:gd name="T8" fmla="*/ 0 w 24"/>
                <a:gd name="T9" fmla="*/ 12 h 72"/>
                <a:gd name="T10" fmla="*/ 0 w 24"/>
                <a:gd name="T11" fmla="*/ 60 h 72"/>
                <a:gd name="T12" fmla="*/ 12 w 24"/>
                <a:gd name="T13" fmla="*/ 72 h 72"/>
              </a:gdLst>
              <a:ahLst/>
              <a:cxnLst>
                <a:cxn ang="0">
                  <a:pos x="T0" y="T1"/>
                </a:cxn>
                <a:cxn ang="0">
                  <a:pos x="T2" y="T3"/>
                </a:cxn>
                <a:cxn ang="0">
                  <a:pos x="T4" y="T5"/>
                </a:cxn>
                <a:cxn ang="0">
                  <a:pos x="T6" y="T7"/>
                </a:cxn>
                <a:cxn ang="0">
                  <a:pos x="T8" y="T9"/>
                </a:cxn>
                <a:cxn ang="0">
                  <a:pos x="T10" y="T11"/>
                </a:cxn>
                <a:cxn ang="0">
                  <a:pos x="T12" y="T13"/>
                </a:cxn>
              </a:cxnLst>
              <a:rect l="0" t="0" r="r" b="b"/>
              <a:pathLst>
                <a:path w="24" h="72">
                  <a:moveTo>
                    <a:pt x="12" y="72"/>
                  </a:moveTo>
                  <a:cubicBezTo>
                    <a:pt x="19" y="72"/>
                    <a:pt x="24" y="67"/>
                    <a:pt x="24" y="60"/>
                  </a:cubicBezTo>
                  <a:cubicBezTo>
                    <a:pt x="24" y="12"/>
                    <a:pt x="24" y="12"/>
                    <a:pt x="24" y="12"/>
                  </a:cubicBezTo>
                  <a:cubicBezTo>
                    <a:pt x="24" y="5"/>
                    <a:pt x="19" y="0"/>
                    <a:pt x="12" y="0"/>
                  </a:cubicBezTo>
                  <a:cubicBezTo>
                    <a:pt x="5" y="0"/>
                    <a:pt x="0" y="5"/>
                    <a:pt x="0" y="12"/>
                  </a:cubicBezTo>
                  <a:cubicBezTo>
                    <a:pt x="0" y="60"/>
                    <a:pt x="0" y="60"/>
                    <a:pt x="0" y="60"/>
                  </a:cubicBezTo>
                  <a:cubicBezTo>
                    <a:pt x="0" y="67"/>
                    <a:pt x="5" y="72"/>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20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p:cTn id="47" dur="500" fill="hold"/>
                                        <p:tgtEl>
                                          <p:spTgt spid="40"/>
                                        </p:tgtEl>
                                        <p:attrNameLst>
                                          <p:attrName>ppt_w</p:attrName>
                                        </p:attrNameLst>
                                      </p:cBhvr>
                                      <p:tavLst>
                                        <p:tav tm="0">
                                          <p:val>
                                            <p:fltVal val="0"/>
                                          </p:val>
                                        </p:tav>
                                        <p:tav tm="100000">
                                          <p:val>
                                            <p:strVal val="#ppt_w"/>
                                          </p:val>
                                        </p:tav>
                                      </p:tavLst>
                                    </p:anim>
                                    <p:anim calcmode="lin" valueType="num">
                                      <p:cBhvr>
                                        <p:cTn id="48" dur="500" fill="hold"/>
                                        <p:tgtEl>
                                          <p:spTgt spid="40"/>
                                        </p:tgtEl>
                                        <p:attrNameLst>
                                          <p:attrName>ppt_h</p:attrName>
                                        </p:attrNameLst>
                                      </p:cBhvr>
                                      <p:tavLst>
                                        <p:tav tm="0">
                                          <p:val>
                                            <p:fltVal val="0"/>
                                          </p:val>
                                        </p:tav>
                                        <p:tav tm="100000">
                                          <p:val>
                                            <p:strVal val="#ppt_h"/>
                                          </p:val>
                                        </p:tav>
                                      </p:tavLst>
                                    </p:anim>
                                    <p:animEffect transition="in" filter="fade">
                                      <p:cBhvr>
                                        <p:cTn id="49" dur="500"/>
                                        <p:tgtEl>
                                          <p:spTgt spid="40"/>
                                        </p:tgtEl>
                                      </p:cBhvr>
                                    </p:animEffect>
                                  </p:childTnLst>
                                </p:cTn>
                              </p:par>
                            </p:childTnLst>
                          </p:cTn>
                        </p:par>
                        <p:par>
                          <p:cTn id="50" fill="hold">
                            <p:stCondLst>
                              <p:cond delay="2210"/>
                            </p:stCondLst>
                            <p:childTnLst>
                              <p:par>
                                <p:cTn id="51" presetID="1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ppt_y</p:attrName>
                                        </p:attrNameLst>
                                      </p:cBhvr>
                                      <p:tavLst>
                                        <p:tav tm="0">
                                          <p:val>
                                            <p:strVal val="#ppt_y+#ppt_h*1.125000"/>
                                          </p:val>
                                        </p:tav>
                                        <p:tav tm="100000">
                                          <p:val>
                                            <p:strVal val="#ppt_y"/>
                                          </p:val>
                                        </p:tav>
                                      </p:tavLst>
                                    </p:anim>
                                    <p:animEffect transition="in" filter="wipe(up)">
                                      <p:cBhvr>
                                        <p:cTn id="54" dur="500"/>
                                        <p:tgtEl>
                                          <p:spTgt spid="17"/>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p:tgtEl>
                                          <p:spTgt spid="18"/>
                                        </p:tgtEl>
                                        <p:attrNameLst>
                                          <p:attrName>ppt_y</p:attrName>
                                        </p:attrNameLst>
                                      </p:cBhvr>
                                      <p:tavLst>
                                        <p:tav tm="0">
                                          <p:val>
                                            <p:strVal val="#ppt_y+#ppt_h*1.125000"/>
                                          </p:val>
                                        </p:tav>
                                        <p:tav tm="100000">
                                          <p:val>
                                            <p:strVal val="#ppt_y"/>
                                          </p:val>
                                        </p:tav>
                                      </p:tavLst>
                                    </p:anim>
                                    <p:animEffect transition="in" filter="wipe(up)">
                                      <p:cBhvr>
                                        <p:cTn id="58" dur="500"/>
                                        <p:tgtEl>
                                          <p:spTgt spid="18"/>
                                        </p:tgtEl>
                                      </p:cBhvr>
                                    </p:animEffect>
                                  </p:childTnLst>
                                </p:cTn>
                              </p:par>
                              <p:par>
                                <p:cTn id="59" presetID="12" presetClass="entr" presetSubtype="1" fill="hold" grpId="0" nodeType="withEffect">
                                  <p:stCondLst>
                                    <p:cond delay="25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p:tgtEl>
                                          <p:spTgt spid="16"/>
                                        </p:tgtEl>
                                        <p:attrNameLst>
                                          <p:attrName>ppt_y</p:attrName>
                                        </p:attrNameLst>
                                      </p:cBhvr>
                                      <p:tavLst>
                                        <p:tav tm="0">
                                          <p:val>
                                            <p:strVal val="#ppt_y-#ppt_h*1.125000"/>
                                          </p:val>
                                        </p:tav>
                                        <p:tav tm="100000">
                                          <p:val>
                                            <p:strVal val="#ppt_y"/>
                                          </p:val>
                                        </p:tav>
                                      </p:tavLst>
                                    </p:anim>
                                    <p:animEffect transition="in" filter="wipe(down)">
                                      <p:cBhvr>
                                        <p:cTn id="62" dur="500"/>
                                        <p:tgtEl>
                                          <p:spTgt spid="16"/>
                                        </p:tgtEl>
                                      </p:cBhvr>
                                    </p:animEffect>
                                  </p:childTnLst>
                                </p:cTn>
                              </p:par>
                              <p:par>
                                <p:cTn id="63" presetID="12" presetClass="entr" presetSubtype="1" fill="hold" grpId="0" nodeType="withEffect">
                                  <p:stCondLst>
                                    <p:cond delay="25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p:tgtEl>
                                          <p:spTgt spid="19"/>
                                        </p:tgtEl>
                                        <p:attrNameLst>
                                          <p:attrName>ppt_y</p:attrName>
                                        </p:attrNameLst>
                                      </p:cBhvr>
                                      <p:tavLst>
                                        <p:tav tm="0">
                                          <p:val>
                                            <p:strVal val="#ppt_y-#ppt_h*1.125000"/>
                                          </p:val>
                                        </p:tav>
                                        <p:tav tm="100000">
                                          <p:val>
                                            <p:strVal val="#ppt_y"/>
                                          </p:val>
                                        </p:tav>
                                      </p:tavLst>
                                    </p:anim>
                                    <p:animEffect transition="in" filter="wipe(down)">
                                      <p:cBhvr>
                                        <p:cTn id="66" dur="500"/>
                                        <p:tgtEl>
                                          <p:spTgt spid="19"/>
                                        </p:tgtEl>
                                      </p:cBhvr>
                                    </p:animEffect>
                                  </p:childTnLst>
                                </p:cTn>
                              </p:par>
                              <p:par>
                                <p:cTn id="67" presetID="12" presetClass="entr" presetSubtype="4" fill="hold" grpId="0" nodeType="withEffect">
                                  <p:stCondLst>
                                    <p:cond delay="50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ppt_y</p:attrName>
                                        </p:attrNameLst>
                                      </p:cBhvr>
                                      <p:tavLst>
                                        <p:tav tm="0">
                                          <p:val>
                                            <p:strVal val="#ppt_y+#ppt_h*1.125000"/>
                                          </p:val>
                                        </p:tav>
                                        <p:tav tm="100000">
                                          <p:val>
                                            <p:strVal val="#ppt_y"/>
                                          </p:val>
                                        </p:tav>
                                      </p:tavLst>
                                    </p:anim>
                                    <p:animEffect transition="in" filter="wipe(up)">
                                      <p:cBhvr>
                                        <p:cTn id="70" dur="500"/>
                                        <p:tgtEl>
                                          <p:spTgt spid="21"/>
                                        </p:tgtEl>
                                      </p:cBhvr>
                                    </p:animEffect>
                                  </p:childTnLst>
                                </p:cTn>
                              </p:par>
                              <p:par>
                                <p:cTn id="71" presetID="12" presetClass="entr" presetSubtype="4" fill="hold" grpId="0" nodeType="withEffect">
                                  <p:stCondLst>
                                    <p:cond delay="50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ppt_y</p:attrName>
                                        </p:attrNameLst>
                                      </p:cBhvr>
                                      <p:tavLst>
                                        <p:tav tm="0">
                                          <p:val>
                                            <p:strVal val="#ppt_y+#ppt_h*1.125000"/>
                                          </p:val>
                                        </p:tav>
                                        <p:tav tm="100000">
                                          <p:val>
                                            <p:strVal val="#ppt_y"/>
                                          </p:val>
                                        </p:tav>
                                      </p:tavLst>
                                    </p:anim>
                                    <p:animEffect transition="in" filter="wipe(up)">
                                      <p:cBhvr>
                                        <p:cTn id="74" dur="500"/>
                                        <p:tgtEl>
                                          <p:spTgt spid="20"/>
                                        </p:tgtEl>
                                      </p:cBhvr>
                                    </p:animEffect>
                                  </p:childTnLst>
                                </p:cTn>
                              </p:par>
                              <p:par>
                                <p:cTn id="75" presetID="12" presetClass="entr" presetSubtype="4" fill="hold" grpId="0" nodeType="withEffect">
                                  <p:stCondLst>
                                    <p:cond delay="75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p:tgtEl>
                                          <p:spTgt spid="23"/>
                                        </p:tgtEl>
                                        <p:attrNameLst>
                                          <p:attrName>ppt_y</p:attrName>
                                        </p:attrNameLst>
                                      </p:cBhvr>
                                      <p:tavLst>
                                        <p:tav tm="0">
                                          <p:val>
                                            <p:strVal val="#ppt_y+#ppt_h*1.125000"/>
                                          </p:val>
                                        </p:tav>
                                        <p:tav tm="100000">
                                          <p:val>
                                            <p:strVal val="#ppt_y"/>
                                          </p:val>
                                        </p:tav>
                                      </p:tavLst>
                                    </p:anim>
                                    <p:animEffect transition="in" filter="wipe(up)">
                                      <p:cBhvr>
                                        <p:cTn id="78" dur="500"/>
                                        <p:tgtEl>
                                          <p:spTgt spid="23"/>
                                        </p:tgtEl>
                                      </p:cBhvr>
                                    </p:animEffect>
                                  </p:childTnLst>
                                </p:cTn>
                              </p:par>
                              <p:par>
                                <p:cTn id="79" presetID="12" presetClass="entr" presetSubtype="1" fill="hold" grpId="0" nodeType="withEffect">
                                  <p:stCondLst>
                                    <p:cond delay="75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500"/>
                                        <p:tgtEl>
                                          <p:spTgt spid="24"/>
                                        </p:tgtEl>
                                        <p:attrNameLst>
                                          <p:attrName>ppt_y</p:attrName>
                                        </p:attrNameLst>
                                      </p:cBhvr>
                                      <p:tavLst>
                                        <p:tav tm="0">
                                          <p:val>
                                            <p:strVal val="#ppt_y-#ppt_h*1.125000"/>
                                          </p:val>
                                        </p:tav>
                                        <p:tav tm="100000">
                                          <p:val>
                                            <p:strVal val="#ppt_y"/>
                                          </p:val>
                                        </p:tav>
                                      </p:tavLst>
                                    </p:anim>
                                    <p:animEffect transition="in" filter="wipe(down)">
                                      <p:cBhvr>
                                        <p:cTn id="82" dur="500"/>
                                        <p:tgtEl>
                                          <p:spTgt spid="24"/>
                                        </p:tgtEl>
                                      </p:cBhvr>
                                    </p:animEffect>
                                  </p:childTnLst>
                                </p:cTn>
                              </p:par>
                              <p:par>
                                <p:cTn id="83" presetID="12" presetClass="entr" presetSubtype="1" fill="hold" grpId="0" nodeType="withEffect">
                                  <p:stCondLst>
                                    <p:cond delay="1000"/>
                                  </p:stCondLst>
                                  <p:childTnLst>
                                    <p:set>
                                      <p:cBhvr>
                                        <p:cTn id="84" dur="1" fill="hold">
                                          <p:stCondLst>
                                            <p:cond delay="0"/>
                                          </p:stCondLst>
                                        </p:cTn>
                                        <p:tgtEl>
                                          <p:spTgt spid="22"/>
                                        </p:tgtEl>
                                        <p:attrNameLst>
                                          <p:attrName>style.visibility</p:attrName>
                                        </p:attrNameLst>
                                      </p:cBhvr>
                                      <p:to>
                                        <p:strVal val="visible"/>
                                      </p:to>
                                    </p:set>
                                    <p:anim calcmode="lin" valueType="num">
                                      <p:cBhvr additive="base">
                                        <p:cTn id="85" dur="500"/>
                                        <p:tgtEl>
                                          <p:spTgt spid="22"/>
                                        </p:tgtEl>
                                        <p:attrNameLst>
                                          <p:attrName>ppt_y</p:attrName>
                                        </p:attrNameLst>
                                      </p:cBhvr>
                                      <p:tavLst>
                                        <p:tav tm="0">
                                          <p:val>
                                            <p:strVal val="#ppt_y-#ppt_h*1.125000"/>
                                          </p:val>
                                        </p:tav>
                                        <p:tav tm="100000">
                                          <p:val>
                                            <p:strVal val="#ppt_y"/>
                                          </p:val>
                                        </p:tav>
                                      </p:tavLst>
                                    </p:anim>
                                    <p:animEffect transition="in" filter="wipe(down)">
                                      <p:cBhvr>
                                        <p:cTn id="86" dur="500"/>
                                        <p:tgtEl>
                                          <p:spTgt spid="22"/>
                                        </p:tgtEl>
                                      </p:cBhvr>
                                    </p:animEffect>
                                  </p:childTnLst>
                                </p:cTn>
                              </p:par>
                              <p:par>
                                <p:cTn id="87" presetID="12" presetClass="entr" presetSubtype="1" fill="hold" grpId="0" nodeType="withEffect">
                                  <p:stCondLst>
                                    <p:cond delay="100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p:tgtEl>
                                          <p:spTgt spid="26"/>
                                        </p:tgtEl>
                                        <p:attrNameLst>
                                          <p:attrName>ppt_y</p:attrName>
                                        </p:attrNameLst>
                                      </p:cBhvr>
                                      <p:tavLst>
                                        <p:tav tm="0">
                                          <p:val>
                                            <p:strVal val="#ppt_y-#ppt_h*1.125000"/>
                                          </p:val>
                                        </p:tav>
                                        <p:tav tm="100000">
                                          <p:val>
                                            <p:strVal val="#ppt_y"/>
                                          </p:val>
                                        </p:tav>
                                      </p:tavLst>
                                    </p:anim>
                                    <p:animEffect transition="in" filter="wipe(down)">
                                      <p:cBhvr>
                                        <p:cTn id="90" dur="500"/>
                                        <p:tgtEl>
                                          <p:spTgt spid="26"/>
                                        </p:tgtEl>
                                      </p:cBhvr>
                                    </p:animEffect>
                                  </p:childTnLst>
                                </p:cTn>
                              </p:par>
                              <p:par>
                                <p:cTn id="91" presetID="12" presetClass="entr" presetSubtype="1" fill="hold" grpId="0" nodeType="withEffect">
                                  <p:stCondLst>
                                    <p:cond delay="1250"/>
                                  </p:stCondLst>
                                  <p:childTnLst>
                                    <p:set>
                                      <p:cBhvr>
                                        <p:cTn id="92" dur="1" fill="hold">
                                          <p:stCondLst>
                                            <p:cond delay="0"/>
                                          </p:stCondLst>
                                        </p:cTn>
                                        <p:tgtEl>
                                          <p:spTgt spid="25"/>
                                        </p:tgtEl>
                                        <p:attrNameLst>
                                          <p:attrName>style.visibility</p:attrName>
                                        </p:attrNameLst>
                                      </p:cBhvr>
                                      <p:to>
                                        <p:strVal val="visible"/>
                                      </p:to>
                                    </p:set>
                                    <p:anim calcmode="lin" valueType="num">
                                      <p:cBhvr additive="base">
                                        <p:cTn id="93" dur="500"/>
                                        <p:tgtEl>
                                          <p:spTgt spid="25"/>
                                        </p:tgtEl>
                                        <p:attrNameLst>
                                          <p:attrName>ppt_y</p:attrName>
                                        </p:attrNameLst>
                                      </p:cBhvr>
                                      <p:tavLst>
                                        <p:tav tm="0">
                                          <p:val>
                                            <p:strVal val="#ppt_y-#ppt_h*1.125000"/>
                                          </p:val>
                                        </p:tav>
                                        <p:tav tm="100000">
                                          <p:val>
                                            <p:strVal val="#ppt_y"/>
                                          </p:val>
                                        </p:tav>
                                      </p:tavLst>
                                    </p:anim>
                                    <p:animEffect transition="in" filter="wipe(down)">
                                      <p:cBhvr>
                                        <p:cTn id="94" dur="500"/>
                                        <p:tgtEl>
                                          <p:spTgt spid="25"/>
                                        </p:tgtEl>
                                      </p:cBhvr>
                                    </p:animEffect>
                                  </p:childTnLst>
                                </p:cTn>
                              </p:par>
                              <p:par>
                                <p:cTn id="95" presetID="12" presetClass="entr" presetSubtype="1" fill="hold" grpId="0" nodeType="withEffect">
                                  <p:stCondLst>
                                    <p:cond delay="100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p:tgtEl>
                                          <p:spTgt spid="27"/>
                                        </p:tgtEl>
                                        <p:attrNameLst>
                                          <p:attrName>ppt_y</p:attrName>
                                        </p:attrNameLst>
                                      </p:cBhvr>
                                      <p:tavLst>
                                        <p:tav tm="0">
                                          <p:val>
                                            <p:strVal val="#ppt_y-#ppt_h*1.125000"/>
                                          </p:val>
                                        </p:tav>
                                        <p:tav tm="100000">
                                          <p:val>
                                            <p:strVal val="#ppt_y"/>
                                          </p:val>
                                        </p:tav>
                                      </p:tavLst>
                                    </p:anim>
                                    <p:animEffect transition="in" filter="wipe(down)">
                                      <p:cBhvr>
                                        <p:cTn id="98" dur="500"/>
                                        <p:tgtEl>
                                          <p:spTgt spid="27"/>
                                        </p:tgtEl>
                                      </p:cBhvr>
                                    </p:animEffect>
                                  </p:childTnLst>
                                </p:cTn>
                              </p:par>
                            </p:childTnLst>
                          </p:cTn>
                        </p:par>
                        <p:par>
                          <p:cTn id="99" fill="hold">
                            <p:stCondLst>
                              <p:cond delay="3960"/>
                            </p:stCondLst>
                            <p:childTnLst>
                              <p:par>
                                <p:cTn id="100" presetID="12" presetClass="entr" presetSubtype="1" fill="hold" grpId="0" nodeType="afterEffect">
                                  <p:stCondLst>
                                    <p:cond delay="0"/>
                                  </p:stCondLst>
                                  <p:childTnLst>
                                    <p:set>
                                      <p:cBhvr>
                                        <p:cTn id="101" dur="1" fill="hold">
                                          <p:stCondLst>
                                            <p:cond delay="0"/>
                                          </p:stCondLst>
                                        </p:cTn>
                                        <p:tgtEl>
                                          <p:spTgt spid="4"/>
                                        </p:tgtEl>
                                        <p:attrNameLst>
                                          <p:attrName>style.visibility</p:attrName>
                                        </p:attrNameLst>
                                      </p:cBhvr>
                                      <p:to>
                                        <p:strVal val="visible"/>
                                      </p:to>
                                    </p:set>
                                    <p:anim calcmode="lin" valueType="num">
                                      <p:cBhvr additive="base">
                                        <p:cTn id="102" dur="500"/>
                                        <p:tgtEl>
                                          <p:spTgt spid="4"/>
                                        </p:tgtEl>
                                        <p:attrNameLst>
                                          <p:attrName>ppt_y</p:attrName>
                                        </p:attrNameLst>
                                      </p:cBhvr>
                                      <p:tavLst>
                                        <p:tav tm="0">
                                          <p:val>
                                            <p:strVal val="#ppt_y-#ppt_h*1.125000"/>
                                          </p:val>
                                        </p:tav>
                                        <p:tav tm="100000">
                                          <p:val>
                                            <p:strVal val="#ppt_y"/>
                                          </p:val>
                                        </p:tav>
                                      </p:tavLst>
                                    </p:anim>
                                    <p:animEffect transition="in" filter="wipe(down)">
                                      <p:cBhvr>
                                        <p:cTn id="103" dur="500"/>
                                        <p:tgtEl>
                                          <p:spTgt spid="4"/>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7"/>
                                        </p:tgtEl>
                                        <p:attrNameLst>
                                          <p:attrName>style.visibility</p:attrName>
                                        </p:attrNameLst>
                                      </p:cBhvr>
                                      <p:to>
                                        <p:strVal val="visible"/>
                                      </p:to>
                                    </p:set>
                                    <p:anim calcmode="lin" valueType="num">
                                      <p:cBhvr additive="base">
                                        <p:cTn id="106" dur="500"/>
                                        <p:tgtEl>
                                          <p:spTgt spid="7"/>
                                        </p:tgtEl>
                                        <p:attrNameLst>
                                          <p:attrName>ppt_y</p:attrName>
                                        </p:attrNameLst>
                                      </p:cBhvr>
                                      <p:tavLst>
                                        <p:tav tm="0">
                                          <p:val>
                                            <p:strVal val="#ppt_y-#ppt_h*1.125000"/>
                                          </p:val>
                                        </p:tav>
                                        <p:tav tm="100000">
                                          <p:val>
                                            <p:strVal val="#ppt_y"/>
                                          </p:val>
                                        </p:tav>
                                      </p:tavLst>
                                    </p:anim>
                                    <p:animEffect transition="in" filter="wipe(down)">
                                      <p:cBhvr>
                                        <p:cTn id="107" dur="500"/>
                                        <p:tgtEl>
                                          <p:spTgt spid="7"/>
                                        </p:tgtEl>
                                      </p:cBhvr>
                                    </p:animEffect>
                                  </p:childTnLst>
                                </p:cTn>
                              </p:par>
                              <p:par>
                                <p:cTn id="108" presetID="12" presetClass="entr" presetSubtype="1" fill="hold" grpId="0" nodeType="withEffect">
                                  <p:stCondLst>
                                    <p:cond delay="0"/>
                                  </p:stCondLst>
                                  <p:childTnLst>
                                    <p:set>
                                      <p:cBhvr>
                                        <p:cTn id="109" dur="1" fill="hold">
                                          <p:stCondLst>
                                            <p:cond delay="0"/>
                                          </p:stCondLst>
                                        </p:cTn>
                                        <p:tgtEl>
                                          <p:spTgt spid="14"/>
                                        </p:tgtEl>
                                        <p:attrNameLst>
                                          <p:attrName>style.visibility</p:attrName>
                                        </p:attrNameLst>
                                      </p:cBhvr>
                                      <p:to>
                                        <p:strVal val="visible"/>
                                      </p:to>
                                    </p:set>
                                    <p:anim calcmode="lin" valueType="num">
                                      <p:cBhvr additive="base">
                                        <p:cTn id="110" dur="500"/>
                                        <p:tgtEl>
                                          <p:spTgt spid="14"/>
                                        </p:tgtEl>
                                        <p:attrNameLst>
                                          <p:attrName>ppt_y</p:attrName>
                                        </p:attrNameLst>
                                      </p:cBhvr>
                                      <p:tavLst>
                                        <p:tav tm="0">
                                          <p:val>
                                            <p:strVal val="#ppt_y-#ppt_h*1.125000"/>
                                          </p:val>
                                        </p:tav>
                                        <p:tav tm="100000">
                                          <p:val>
                                            <p:strVal val="#ppt_y"/>
                                          </p:val>
                                        </p:tav>
                                      </p:tavLst>
                                    </p:anim>
                                    <p:animEffect transition="in" filter="wipe(down)">
                                      <p:cBhvr>
                                        <p:cTn id="111" dur="500"/>
                                        <p:tgtEl>
                                          <p:spTgt spid="14"/>
                                        </p:tgtEl>
                                      </p:cBhvr>
                                    </p:animEffect>
                                  </p:childTnLst>
                                </p:cTn>
                              </p:par>
                              <p:par>
                                <p:cTn id="112" presetID="12" presetClass="entr" presetSubtype="1" fill="hold" grpId="0" nodeType="withEffect">
                                  <p:stCondLst>
                                    <p:cond delay="0"/>
                                  </p:stCondLst>
                                  <p:childTnLst>
                                    <p:set>
                                      <p:cBhvr>
                                        <p:cTn id="113" dur="1" fill="hold">
                                          <p:stCondLst>
                                            <p:cond delay="0"/>
                                          </p:stCondLst>
                                        </p:cTn>
                                        <p:tgtEl>
                                          <p:spTgt spid="11"/>
                                        </p:tgtEl>
                                        <p:attrNameLst>
                                          <p:attrName>style.visibility</p:attrName>
                                        </p:attrNameLst>
                                      </p:cBhvr>
                                      <p:to>
                                        <p:strVal val="visible"/>
                                      </p:to>
                                    </p:set>
                                    <p:anim calcmode="lin" valueType="num">
                                      <p:cBhvr additive="base">
                                        <p:cTn id="114" dur="500"/>
                                        <p:tgtEl>
                                          <p:spTgt spid="11"/>
                                        </p:tgtEl>
                                        <p:attrNameLst>
                                          <p:attrName>ppt_y</p:attrName>
                                        </p:attrNameLst>
                                      </p:cBhvr>
                                      <p:tavLst>
                                        <p:tav tm="0">
                                          <p:val>
                                            <p:strVal val="#ppt_y-#ppt_h*1.125000"/>
                                          </p:val>
                                        </p:tav>
                                        <p:tav tm="100000">
                                          <p:val>
                                            <p:strVal val="#ppt_y"/>
                                          </p:val>
                                        </p:tav>
                                      </p:tavLst>
                                    </p:anim>
                                    <p:animEffect transition="in" filter="wipe(down)">
                                      <p:cBhvr>
                                        <p:cTn id="115" dur="500"/>
                                        <p:tgtEl>
                                          <p:spTgt spid="11"/>
                                        </p:tgtEl>
                                      </p:cBhvr>
                                    </p:animEffect>
                                  </p:childTnLst>
                                </p:cTn>
                              </p:par>
                            </p:childTnLst>
                          </p:cTn>
                        </p:par>
                        <p:par>
                          <p:cTn id="116" fill="hold">
                            <p:stCondLst>
                              <p:cond delay="4460"/>
                            </p:stCondLst>
                            <p:childTnLst>
                              <p:par>
                                <p:cTn id="117" presetID="22" presetClass="entr" presetSubtype="1" fill="hold" grpId="0" nodeType="afterEffect">
                                  <p:stCondLst>
                                    <p:cond delay="0"/>
                                  </p:stCondLst>
                                  <p:childTnLst>
                                    <p:set>
                                      <p:cBhvr>
                                        <p:cTn id="118" dur="1" fill="hold">
                                          <p:stCondLst>
                                            <p:cond delay="0"/>
                                          </p:stCondLst>
                                        </p:cTn>
                                        <p:tgtEl>
                                          <p:spTgt spid="5"/>
                                        </p:tgtEl>
                                        <p:attrNameLst>
                                          <p:attrName>style.visibility</p:attrName>
                                        </p:attrNameLst>
                                      </p:cBhvr>
                                      <p:to>
                                        <p:strVal val="visible"/>
                                      </p:to>
                                    </p:set>
                                    <p:animEffect transition="in" filter="wipe(up)">
                                      <p:cBhvr>
                                        <p:cTn id="119" dur="500"/>
                                        <p:tgtEl>
                                          <p:spTgt spid="5"/>
                                        </p:tgtEl>
                                      </p:cBhvr>
                                    </p:animEffect>
                                  </p:childTnLst>
                                </p:cTn>
                              </p:par>
                              <p:par>
                                <p:cTn id="120" presetID="22" presetClass="entr" presetSubtype="1" fill="hold" grpId="0" nodeType="withEffect">
                                  <p:stCondLst>
                                    <p:cond delay="0"/>
                                  </p:stCondLst>
                                  <p:childTnLst>
                                    <p:set>
                                      <p:cBhvr>
                                        <p:cTn id="121" dur="1" fill="hold">
                                          <p:stCondLst>
                                            <p:cond delay="0"/>
                                          </p:stCondLst>
                                        </p:cTn>
                                        <p:tgtEl>
                                          <p:spTgt spid="8"/>
                                        </p:tgtEl>
                                        <p:attrNameLst>
                                          <p:attrName>style.visibility</p:attrName>
                                        </p:attrNameLst>
                                      </p:cBhvr>
                                      <p:to>
                                        <p:strVal val="visible"/>
                                      </p:to>
                                    </p:set>
                                    <p:animEffect transition="in" filter="wipe(up)">
                                      <p:cBhvr>
                                        <p:cTn id="122" dur="500"/>
                                        <p:tgtEl>
                                          <p:spTgt spid="8"/>
                                        </p:tgtEl>
                                      </p:cBhvr>
                                    </p:animEffect>
                                  </p:childTnLst>
                                </p:cTn>
                              </p:par>
                              <p:par>
                                <p:cTn id="123" presetID="22" presetClass="entr" presetSubtype="1" fill="hold" grpId="0" nodeType="withEffect">
                                  <p:stCondLst>
                                    <p:cond delay="0"/>
                                  </p:stCondLst>
                                  <p:childTnLst>
                                    <p:set>
                                      <p:cBhvr>
                                        <p:cTn id="124" dur="1" fill="hold">
                                          <p:stCondLst>
                                            <p:cond delay="0"/>
                                          </p:stCondLst>
                                        </p:cTn>
                                        <p:tgtEl>
                                          <p:spTgt spid="15"/>
                                        </p:tgtEl>
                                        <p:attrNameLst>
                                          <p:attrName>style.visibility</p:attrName>
                                        </p:attrNameLst>
                                      </p:cBhvr>
                                      <p:to>
                                        <p:strVal val="visible"/>
                                      </p:to>
                                    </p:set>
                                    <p:animEffect transition="in" filter="wipe(up)">
                                      <p:cBhvr>
                                        <p:cTn id="125" dur="500"/>
                                        <p:tgtEl>
                                          <p:spTgt spid="15"/>
                                        </p:tgtEl>
                                      </p:cBhvr>
                                    </p:animEffect>
                                  </p:childTnLst>
                                </p:cTn>
                              </p:par>
                              <p:par>
                                <p:cTn id="126" presetID="22" presetClass="entr" presetSubtype="1" fill="hold" grpId="0" nodeType="withEffect">
                                  <p:stCondLst>
                                    <p:cond delay="0"/>
                                  </p:stCondLst>
                                  <p:childTnLst>
                                    <p:set>
                                      <p:cBhvr>
                                        <p:cTn id="127" dur="1" fill="hold">
                                          <p:stCondLst>
                                            <p:cond delay="0"/>
                                          </p:stCondLst>
                                        </p:cTn>
                                        <p:tgtEl>
                                          <p:spTgt spid="12"/>
                                        </p:tgtEl>
                                        <p:attrNameLst>
                                          <p:attrName>style.visibility</p:attrName>
                                        </p:attrNameLst>
                                      </p:cBhvr>
                                      <p:to>
                                        <p:strVal val="visible"/>
                                      </p:to>
                                    </p:set>
                                    <p:animEffect transition="in" filter="wipe(up)">
                                      <p:cBhvr>
                                        <p:cTn id="1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animBg="1"/>
      <p:bldP spid="4" grpId="0"/>
      <p:bldP spid="5" grpId="0"/>
      <p:bldP spid="6" grpId="0" animBg="1"/>
      <p:bldP spid="7" grpId="0"/>
      <p:bldP spid="8" grpId="0"/>
      <p:bldP spid="9" grpId="0" animBg="1"/>
      <p:bldP spid="11" grpId="0"/>
      <p:bldP spid="12" grpId="0"/>
      <p:bldP spid="13" grpId="0" animBg="1"/>
      <p:bldP spid="14" grpId="0"/>
      <p:bldP spid="15"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sp>
        <p:nvSpPr>
          <p:cNvPr id="21" name="矩形 20"/>
          <p:cNvSpPr/>
          <p:nvPr/>
        </p:nvSpPr>
        <p:spPr>
          <a:xfrm>
            <a:off x="2519504" y="3072894"/>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矩形 21"/>
          <p:cNvSpPr/>
          <p:nvPr/>
        </p:nvSpPr>
        <p:spPr>
          <a:xfrm>
            <a:off x="2087401" y="1739072"/>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椭圆 64"/>
          <p:cNvSpPr>
            <a:spLocks noChangeArrowheads="1"/>
          </p:cNvSpPr>
          <p:nvPr/>
        </p:nvSpPr>
        <p:spPr bwMode="auto">
          <a:xfrm>
            <a:off x="953128" y="1491630"/>
            <a:ext cx="1244209" cy="1243536"/>
          </a:xfrm>
          <a:prstGeom prst="ellipse">
            <a:avLst/>
          </a:prstGeom>
          <a:solidFill>
            <a:srgbClr val="228F7A"/>
          </a:solidFill>
          <a:ln w="190500" cap="sq" cmpd="sng">
            <a:solidFill>
              <a:sysClr val="window" lastClr="FFFFFF">
                <a:lumMod val="65000"/>
              </a:sysClr>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24" name="TextBox 23"/>
          <p:cNvSpPr txBox="1"/>
          <p:nvPr/>
        </p:nvSpPr>
        <p:spPr>
          <a:xfrm>
            <a:off x="2436039" y="1863904"/>
            <a:ext cx="4429069" cy="708028"/>
          </a:xfrm>
          <a:prstGeom prst="rect">
            <a:avLst/>
          </a:prstGeom>
          <a:noFill/>
        </p:spPr>
        <p:txBody>
          <a:bodyPr wrap="square" lIns="68595" tIns="34297" rIns="68595" bIns="34297"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latin typeface="微软雅黑" pitchFamily="34" charset="-122"/>
                <a:ea typeface="微软雅黑" pitchFamily="34" charset="-122"/>
              </a:rPr>
              <a:t>。</a:t>
            </a:r>
            <a:endParaRPr lang="en-US" altLang="zh-CN" sz="1100" dirty="0">
              <a:solidFill>
                <a:sysClr val="windowText" lastClr="000000"/>
              </a:solidFill>
              <a:latin typeface="微软雅黑" pitchFamily="34" charset="-122"/>
              <a:ea typeface="微软雅黑" pitchFamily="34" charset="-122"/>
            </a:endParaRPr>
          </a:p>
        </p:txBody>
      </p:sp>
      <p:sp>
        <p:nvSpPr>
          <p:cNvPr id="25" name="椭圆 64"/>
          <p:cNvSpPr>
            <a:spLocks noChangeArrowheads="1"/>
          </p:cNvSpPr>
          <p:nvPr/>
        </p:nvSpPr>
        <p:spPr bwMode="auto">
          <a:xfrm>
            <a:off x="7056600" y="2613143"/>
            <a:ext cx="1244209" cy="1243536"/>
          </a:xfrm>
          <a:prstGeom prst="ellipse">
            <a:avLst/>
          </a:prstGeom>
          <a:solidFill>
            <a:srgbClr val="228F7A"/>
          </a:solidFill>
          <a:ln w="190500" cap="sq" cmpd="sng">
            <a:solidFill>
              <a:sysClr val="window" lastClr="FFFFFF">
                <a:lumMod val="65000"/>
              </a:sysClr>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宋体" panose="02010600030101010101" pitchFamily="2" charset="-122"/>
            </a:endParaRPr>
          </a:p>
        </p:txBody>
      </p:sp>
      <p:sp>
        <p:nvSpPr>
          <p:cNvPr id="26" name="TextBox 25"/>
          <p:cNvSpPr txBox="1"/>
          <p:nvPr/>
        </p:nvSpPr>
        <p:spPr>
          <a:xfrm>
            <a:off x="2436039" y="3234913"/>
            <a:ext cx="4429069" cy="708028"/>
          </a:xfrm>
          <a:prstGeom prst="rect">
            <a:avLst/>
          </a:prstGeom>
          <a:noFill/>
        </p:spPr>
        <p:txBody>
          <a:bodyPr wrap="square" lIns="68595" tIns="34297" rIns="68595" bIns="34297"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r>
              <a:rPr lang="zh-CN" altLang="en-US" sz="1100" dirty="0" smtClean="0">
                <a:solidFill>
                  <a:sysClr val="windowText" lastClr="000000"/>
                </a:solidFill>
                <a:latin typeface="微软雅黑" pitchFamily="34" charset="-122"/>
                <a:ea typeface="微软雅黑" pitchFamily="34" charset="-122"/>
              </a:rPr>
              <a:t>。</a:t>
            </a:r>
            <a:endParaRPr lang="en-US" altLang="zh-CN" sz="1100" dirty="0">
              <a:solidFill>
                <a:sysClr val="windowText" lastClr="000000"/>
              </a:solidFill>
              <a:latin typeface="微软雅黑" pitchFamily="34" charset="-122"/>
              <a:ea typeface="微软雅黑" pitchFamily="34" charset="-122"/>
            </a:endParaRP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par>
                                <p:cTn id="14" presetID="8" presetClass="emph" presetSubtype="0" fill="hold" grpId="1" nodeType="withEffect">
                                  <p:stCondLst>
                                    <p:cond delay="0"/>
                                  </p:stCondLst>
                                  <p:childTnLst>
                                    <p:animRot by="21600000">
                                      <p:cBhvr>
                                        <p:cTn id="15" dur="500" fill="hold"/>
                                        <p:tgtEl>
                                          <p:spTgt spid="23"/>
                                        </p:tgtEl>
                                        <p:attrNameLst>
                                          <p:attrName>r</p:attrName>
                                        </p:attrNameLst>
                                      </p:cBhvr>
                                    </p:animRot>
                                  </p:childTnLst>
                                </p:cTn>
                              </p:par>
                            </p:childTnLst>
                          </p:cTn>
                        </p:par>
                        <p:par>
                          <p:cTn id="16" fill="hold">
                            <p:stCondLst>
                              <p:cond delay="221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71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24"/>
                                        </p:tgtEl>
                                        <p:attrNameLst>
                                          <p:attrName>style.visibility</p:attrName>
                                        </p:attrNameLst>
                                      </p:cBhvr>
                                      <p:to>
                                        <p:strVal val="visible"/>
                                      </p:to>
                                    </p:set>
                                    <p:animEffect transition="in" filter="wipe(left)">
                                      <p:cBhvr>
                                        <p:cTn id="23" dur="100"/>
                                        <p:tgtEl>
                                          <p:spTgt spid="24"/>
                                        </p:tgtEl>
                                      </p:cBhvr>
                                    </p:animEffect>
                                  </p:childTnLst>
                                </p:cTn>
                              </p:par>
                              <p:par>
                                <p:cTn id="24" presetID="36" presetClass="emph" presetSubtype="0" fill="hold" grpId="1" nodeType="withEffect">
                                  <p:stCondLst>
                                    <p:cond delay="0"/>
                                  </p:stCondLst>
                                  <p:iterate type="lt">
                                    <p:tmPct val="30000"/>
                                  </p:iterate>
                                  <p:childTnLst>
                                    <p:animScale>
                                      <p:cBhvr>
                                        <p:cTn id="25" dur="50" autoRev="1" fill="hold">
                                          <p:stCondLst>
                                            <p:cond delay="0"/>
                                          </p:stCondLst>
                                        </p:cTn>
                                        <p:tgtEl>
                                          <p:spTgt spid="24"/>
                                        </p:tgtEl>
                                      </p:cBhvr>
                                      <p:to x="80000" y="100000"/>
                                    </p:animScale>
                                    <p:anim by="(#ppt_w*0.10)" calcmode="lin" valueType="num">
                                      <p:cBhvr>
                                        <p:cTn id="26" dur="50" autoRev="1" fill="hold">
                                          <p:stCondLst>
                                            <p:cond delay="0"/>
                                          </p:stCondLst>
                                        </p:cTn>
                                        <p:tgtEl>
                                          <p:spTgt spid="24"/>
                                        </p:tgtEl>
                                        <p:attrNameLst>
                                          <p:attrName>ppt_x</p:attrName>
                                        </p:attrNameLst>
                                      </p:cBhvr>
                                    </p:anim>
                                    <p:anim by="(-#ppt_w*0.10)" calcmode="lin" valueType="num">
                                      <p:cBhvr>
                                        <p:cTn id="27" dur="50" autoRev="1" fill="hold">
                                          <p:stCondLst>
                                            <p:cond delay="0"/>
                                          </p:stCondLst>
                                        </p:cTn>
                                        <p:tgtEl>
                                          <p:spTgt spid="24"/>
                                        </p:tgtEl>
                                        <p:attrNameLst>
                                          <p:attrName>ppt_y</p:attrName>
                                        </p:attrNameLst>
                                      </p:cBhvr>
                                    </p:anim>
                                    <p:animRot by="-480000">
                                      <p:cBhvr>
                                        <p:cTn id="28" dur="50" autoRev="1" fill="hold">
                                          <p:stCondLst>
                                            <p:cond delay="0"/>
                                          </p:stCondLst>
                                        </p:cTn>
                                        <p:tgtEl>
                                          <p:spTgt spid="24"/>
                                        </p:tgtEl>
                                        <p:attrNameLst>
                                          <p:attrName>r</p:attrName>
                                        </p:attrNameLst>
                                      </p:cBhvr>
                                    </p:animRot>
                                  </p:childTnLst>
                                </p:cTn>
                              </p:par>
                            </p:childTnLst>
                          </p:cTn>
                        </p:par>
                        <p:par>
                          <p:cTn id="29" fill="hold">
                            <p:stCondLst>
                              <p:cond delay="5120"/>
                            </p:stCondLst>
                            <p:childTnLst>
                              <p:par>
                                <p:cTn id="30" presetID="2" presetClass="entr" presetSubtype="2"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1+#ppt_w/2"/>
                                          </p:val>
                                        </p:tav>
                                        <p:tav tm="100000">
                                          <p:val>
                                            <p:strVal val="#ppt_x"/>
                                          </p:val>
                                        </p:tav>
                                      </p:tavLst>
                                    </p:anim>
                                    <p:anim calcmode="lin" valueType="num">
                                      <p:cBhvr additive="base">
                                        <p:cTn id="33" dur="500" fill="hold"/>
                                        <p:tgtEl>
                                          <p:spTgt spid="25"/>
                                        </p:tgtEl>
                                        <p:attrNameLst>
                                          <p:attrName>ppt_y</p:attrName>
                                        </p:attrNameLst>
                                      </p:cBhvr>
                                      <p:tavLst>
                                        <p:tav tm="0">
                                          <p:val>
                                            <p:strVal val="#ppt_y"/>
                                          </p:val>
                                        </p:tav>
                                        <p:tav tm="100000">
                                          <p:val>
                                            <p:strVal val="#ppt_y"/>
                                          </p:val>
                                        </p:tav>
                                      </p:tavLst>
                                    </p:anim>
                                  </p:childTnLst>
                                </p:cTn>
                              </p:par>
                              <p:par>
                                <p:cTn id="34" presetID="8" presetClass="emph" presetSubtype="0" fill="hold" grpId="1" nodeType="withEffect">
                                  <p:stCondLst>
                                    <p:cond delay="0"/>
                                  </p:stCondLst>
                                  <p:childTnLst>
                                    <p:animRot by="-21600000">
                                      <p:cBhvr>
                                        <p:cTn id="35" dur="500" fill="hold"/>
                                        <p:tgtEl>
                                          <p:spTgt spid="25"/>
                                        </p:tgtEl>
                                        <p:attrNameLst>
                                          <p:attrName>r</p:attrName>
                                        </p:attrNameLst>
                                      </p:cBhvr>
                                    </p:animRot>
                                  </p:childTnLst>
                                </p:cTn>
                              </p:par>
                            </p:childTnLst>
                          </p:cTn>
                        </p:par>
                        <p:par>
                          <p:cTn id="36" fill="hold">
                            <p:stCondLst>
                              <p:cond delay="5620"/>
                            </p:stCondLst>
                            <p:childTnLst>
                              <p:par>
                                <p:cTn id="37" presetID="22" presetClass="entr" presetSubtype="2"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right)">
                                      <p:cBhvr>
                                        <p:cTn id="39" dur="500"/>
                                        <p:tgtEl>
                                          <p:spTgt spid="21"/>
                                        </p:tgtEl>
                                      </p:cBhvr>
                                    </p:animEffect>
                                  </p:childTnLst>
                                </p:cTn>
                              </p:par>
                            </p:childTnLst>
                          </p:cTn>
                        </p:par>
                        <p:par>
                          <p:cTn id="40" fill="hold">
                            <p:stCondLst>
                              <p:cond delay="6120"/>
                            </p:stCondLst>
                            <p:childTnLst>
                              <p:par>
                                <p:cTn id="41" presetID="22" presetClass="entr" presetSubtype="8" fill="hold" grpId="0" nodeType="afterEffect">
                                  <p:stCondLst>
                                    <p:cond delay="0"/>
                                  </p:stCondLst>
                                  <p:iterate type="lt">
                                    <p:tmPct val="30000"/>
                                  </p:iterate>
                                  <p:childTnLst>
                                    <p:set>
                                      <p:cBhvr>
                                        <p:cTn id="42" dur="1" fill="hold">
                                          <p:stCondLst>
                                            <p:cond delay="0"/>
                                          </p:stCondLst>
                                        </p:cTn>
                                        <p:tgtEl>
                                          <p:spTgt spid="26"/>
                                        </p:tgtEl>
                                        <p:attrNameLst>
                                          <p:attrName>style.visibility</p:attrName>
                                        </p:attrNameLst>
                                      </p:cBhvr>
                                      <p:to>
                                        <p:strVal val="visible"/>
                                      </p:to>
                                    </p:set>
                                    <p:animEffect transition="in" filter="wipe(left)">
                                      <p:cBhvr>
                                        <p:cTn id="43" dur="100"/>
                                        <p:tgtEl>
                                          <p:spTgt spid="26"/>
                                        </p:tgtEl>
                                      </p:cBhvr>
                                    </p:animEffect>
                                  </p:childTnLst>
                                </p:cTn>
                              </p:par>
                              <p:par>
                                <p:cTn id="44" presetID="36" presetClass="emph" presetSubtype="0" fill="hold" grpId="1" nodeType="withEffect">
                                  <p:stCondLst>
                                    <p:cond delay="0"/>
                                  </p:stCondLst>
                                  <p:iterate type="lt">
                                    <p:tmPct val="30000"/>
                                  </p:iterate>
                                  <p:childTnLst>
                                    <p:animScale>
                                      <p:cBhvr>
                                        <p:cTn id="45" dur="50" autoRev="1" fill="hold">
                                          <p:stCondLst>
                                            <p:cond delay="0"/>
                                          </p:stCondLst>
                                        </p:cTn>
                                        <p:tgtEl>
                                          <p:spTgt spid="26"/>
                                        </p:tgtEl>
                                      </p:cBhvr>
                                      <p:to x="80000" y="100000"/>
                                    </p:animScale>
                                    <p:anim by="(#ppt_w*0.10)" calcmode="lin" valueType="num">
                                      <p:cBhvr>
                                        <p:cTn id="46" dur="50" autoRev="1" fill="hold">
                                          <p:stCondLst>
                                            <p:cond delay="0"/>
                                          </p:stCondLst>
                                        </p:cTn>
                                        <p:tgtEl>
                                          <p:spTgt spid="26"/>
                                        </p:tgtEl>
                                        <p:attrNameLst>
                                          <p:attrName>ppt_x</p:attrName>
                                        </p:attrNameLst>
                                      </p:cBhvr>
                                    </p:anim>
                                    <p:anim by="(-#ppt_w*0.10)" calcmode="lin" valueType="num">
                                      <p:cBhvr>
                                        <p:cTn id="47" dur="50" autoRev="1" fill="hold">
                                          <p:stCondLst>
                                            <p:cond delay="0"/>
                                          </p:stCondLst>
                                        </p:cTn>
                                        <p:tgtEl>
                                          <p:spTgt spid="26"/>
                                        </p:tgtEl>
                                        <p:attrNameLst>
                                          <p:attrName>ppt_y</p:attrName>
                                        </p:attrNameLst>
                                      </p:cBhvr>
                                    </p:anim>
                                    <p:animRot by="-480000">
                                      <p:cBhvr>
                                        <p:cTn id="48" dur="50" autoRev="1" fill="hold">
                                          <p:stCondLst>
                                            <p:cond delay="0"/>
                                          </p:stCondLst>
                                        </p:cTn>
                                        <p:tgtEl>
                                          <p:spTgt spid="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animBg="1"/>
      <p:bldP spid="22" grpId="0" animBg="1"/>
      <p:bldP spid="23" grpId="0" animBg="1"/>
      <p:bldP spid="23" grpId="1" animBg="1"/>
      <p:bldP spid="24" grpId="0"/>
      <p:bldP spid="24" grpId="1"/>
      <p:bldP spid="25" grpId="0" animBg="1"/>
      <p:bldP spid="25" grpId="1" animBg="1"/>
      <p:bldP spid="26" grpId="0"/>
      <p:bldP spid="2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42"/>
          <p:cNvSpPr txBox="1"/>
          <p:nvPr/>
        </p:nvSpPr>
        <p:spPr>
          <a:xfrm>
            <a:off x="1619672" y="271413"/>
            <a:ext cx="5972057" cy="500137"/>
          </a:xfrm>
          <a:prstGeom prst="rect">
            <a:avLst/>
          </a:prstGeom>
          <a:noFill/>
        </p:spPr>
        <p:txBody>
          <a:bodyPr wrap="square" lIns="68580" tIns="34290" rIns="68580" bIns="3429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30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单击添加标题文本内容</a:t>
            </a:r>
            <a:endParaRPr kumimoji="0" lang="zh-CN" altLang="en-US" sz="2800" b="1" i="0" u="none" strike="noStrike" kern="0" cap="none" spc="300" normalizeH="0" baseline="0" noProof="0" dirty="0">
              <a:ln>
                <a:noFill/>
              </a:ln>
              <a:solidFill>
                <a:schemeClr val="tx1">
                  <a:lumMod val="85000"/>
                  <a:lumOff val="15000"/>
                </a:schemeClr>
              </a:solidFill>
              <a:effectLst/>
              <a:uLnTx/>
              <a:uFillTx/>
              <a:latin typeface="微软雅黑" pitchFamily="34" charset="-122"/>
              <a:ea typeface="微软雅黑" pitchFamily="34" charset="-122"/>
            </a:endParaRPr>
          </a:p>
        </p:txBody>
      </p:sp>
      <p:grpSp>
        <p:nvGrpSpPr>
          <p:cNvPr id="3" name="组合 2"/>
          <p:cNvGrpSpPr/>
          <p:nvPr/>
        </p:nvGrpSpPr>
        <p:grpSpPr>
          <a:xfrm>
            <a:off x="2895600" y="1538634"/>
            <a:ext cx="3524250" cy="2826544"/>
            <a:chOff x="2895600" y="1394618"/>
            <a:chExt cx="3524250" cy="2826544"/>
          </a:xfrm>
          <a:solidFill>
            <a:srgbClr val="228F7A"/>
          </a:solidFill>
        </p:grpSpPr>
        <p:sp>
          <p:nvSpPr>
            <p:cNvPr id="4" name="任意多边形 3"/>
            <p:cNvSpPr/>
            <p:nvPr/>
          </p:nvSpPr>
          <p:spPr>
            <a:xfrm rot="1800876">
              <a:off x="4760119" y="2379264"/>
              <a:ext cx="1144191" cy="1568054"/>
            </a:xfrm>
            <a:custGeom>
              <a:avLst/>
              <a:gdLst>
                <a:gd name="connsiteX0" fmla="*/ 763176 w 1526352"/>
                <a:gd name="connsiteY0" fmla="*/ 0 h 2090829"/>
                <a:gd name="connsiteX1" fmla="*/ 1526352 w 1526352"/>
                <a:gd name="connsiteY1" fmla="*/ 763176 h 2090829"/>
                <a:gd name="connsiteX2" fmla="*/ 1209344 w 1526352"/>
                <a:gd name="connsiteY2" fmla="*/ 763176 h 2090829"/>
                <a:gd name="connsiteX3" fmla="*/ 1084758 w 1526352"/>
                <a:gd name="connsiteY3" fmla="*/ 1838770 h 2090829"/>
                <a:gd name="connsiteX4" fmla="*/ 881171 w 1526352"/>
                <a:gd name="connsiteY4" fmla="*/ 1906754 h 2090829"/>
                <a:gd name="connsiteX5" fmla="*/ 626719 w 1526352"/>
                <a:gd name="connsiteY5" fmla="*/ 2017597 h 2090829"/>
                <a:gd name="connsiteX6" fmla="*/ 486169 w 1526352"/>
                <a:gd name="connsiteY6" fmla="*/ 2090829 h 2090829"/>
                <a:gd name="connsiteX7" fmla="*/ 317008 w 1526352"/>
                <a:gd name="connsiteY7" fmla="*/ 763176 h 2090829"/>
                <a:gd name="connsiteX8" fmla="*/ 0 w 1526352"/>
                <a:gd name="connsiteY8" fmla="*/ 763176 h 209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6352" h="2090829">
                  <a:moveTo>
                    <a:pt x="763176" y="0"/>
                  </a:moveTo>
                  <a:lnTo>
                    <a:pt x="1526352" y="763176"/>
                  </a:lnTo>
                  <a:lnTo>
                    <a:pt x="1209344" y="763176"/>
                  </a:lnTo>
                  <a:lnTo>
                    <a:pt x="1084758" y="1838770"/>
                  </a:lnTo>
                  <a:lnTo>
                    <a:pt x="881171" y="1906754"/>
                  </a:lnTo>
                  <a:cubicBezTo>
                    <a:pt x="798224" y="1938540"/>
                    <a:pt x="713061" y="1975211"/>
                    <a:pt x="626719" y="2017597"/>
                  </a:cubicBezTo>
                  <a:lnTo>
                    <a:pt x="486169" y="2090829"/>
                  </a:lnTo>
                  <a:lnTo>
                    <a:pt x="317008" y="763176"/>
                  </a:lnTo>
                  <a:lnTo>
                    <a:pt x="0" y="763176"/>
                  </a:lnTo>
                  <a:close/>
                </a:path>
              </a:pathLst>
            </a:custGeom>
            <a:gr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 name="任意多边形 4"/>
            <p:cNvSpPr/>
            <p:nvPr/>
          </p:nvSpPr>
          <p:spPr>
            <a:xfrm>
              <a:off x="3767137" y="1394618"/>
              <a:ext cx="1682354" cy="2363390"/>
            </a:xfrm>
            <a:custGeom>
              <a:avLst/>
              <a:gdLst>
                <a:gd name="connsiteX0" fmla="*/ 1121434 w 2242868"/>
                <a:gd name="connsiteY0" fmla="*/ 0 h 3149686"/>
                <a:gd name="connsiteX1" fmla="*/ 2242868 w 2242868"/>
                <a:gd name="connsiteY1" fmla="*/ 1121434 h 3149686"/>
                <a:gd name="connsiteX2" fmla="*/ 1777047 w 2242868"/>
                <a:gd name="connsiteY2" fmla="*/ 1121434 h 3149686"/>
                <a:gd name="connsiteX3" fmla="*/ 1543567 w 2242868"/>
                <a:gd name="connsiteY3" fmla="*/ 3137144 h 3149686"/>
                <a:gd name="connsiteX4" fmla="*/ 1483120 w 2242868"/>
                <a:gd name="connsiteY4" fmla="*/ 3130080 h 3149686"/>
                <a:gd name="connsiteX5" fmla="*/ 1187571 w 2242868"/>
                <a:gd name="connsiteY5" fmla="*/ 3118863 h 3149686"/>
                <a:gd name="connsiteX6" fmla="*/ 892022 w 2242868"/>
                <a:gd name="connsiteY6" fmla="*/ 3130080 h 3149686"/>
                <a:gd name="connsiteX7" fmla="*/ 724247 w 2242868"/>
                <a:gd name="connsiteY7" fmla="*/ 3149686 h 3149686"/>
                <a:gd name="connsiteX8" fmla="*/ 465821 w 2242868"/>
                <a:gd name="connsiteY8" fmla="*/ 1121434 h 3149686"/>
                <a:gd name="connsiteX9" fmla="*/ 0 w 2242868"/>
                <a:gd name="connsiteY9" fmla="*/ 1121434 h 314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42868" h="3149686">
                  <a:moveTo>
                    <a:pt x="1121434" y="0"/>
                  </a:moveTo>
                  <a:lnTo>
                    <a:pt x="2242868" y="1121434"/>
                  </a:lnTo>
                  <a:lnTo>
                    <a:pt x="1777047" y="1121434"/>
                  </a:lnTo>
                  <a:lnTo>
                    <a:pt x="1543567" y="3137144"/>
                  </a:lnTo>
                  <a:lnTo>
                    <a:pt x="1483120" y="3130080"/>
                  </a:lnTo>
                  <a:cubicBezTo>
                    <a:pt x="1387655" y="3122725"/>
                    <a:pt x="1288811" y="3118863"/>
                    <a:pt x="1187571" y="3118863"/>
                  </a:cubicBezTo>
                  <a:cubicBezTo>
                    <a:pt x="1086331" y="3118863"/>
                    <a:pt x="987487" y="3122725"/>
                    <a:pt x="892022" y="3130080"/>
                  </a:cubicBezTo>
                  <a:lnTo>
                    <a:pt x="724247" y="3149686"/>
                  </a:lnTo>
                  <a:lnTo>
                    <a:pt x="465821" y="1121434"/>
                  </a:lnTo>
                  <a:lnTo>
                    <a:pt x="0" y="1121434"/>
                  </a:lnTo>
                  <a:close/>
                </a:path>
              </a:pathLst>
            </a:custGeom>
            <a:gr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 name="任意多边形 5"/>
            <p:cNvSpPr/>
            <p:nvPr/>
          </p:nvSpPr>
          <p:spPr>
            <a:xfrm rot="19775508">
              <a:off x="3178969" y="2307826"/>
              <a:ext cx="1244204" cy="1672829"/>
            </a:xfrm>
            <a:custGeom>
              <a:avLst/>
              <a:gdLst>
                <a:gd name="connsiteX0" fmla="*/ 829378 w 1658756"/>
                <a:gd name="connsiteY0" fmla="*/ 0 h 2229929"/>
                <a:gd name="connsiteX1" fmla="*/ 1658756 w 1658756"/>
                <a:gd name="connsiteY1" fmla="*/ 829378 h 2229929"/>
                <a:gd name="connsiteX2" fmla="*/ 1314249 w 1658756"/>
                <a:gd name="connsiteY2" fmla="*/ 829378 h 2229929"/>
                <a:gd name="connsiteX3" fmla="*/ 1152023 w 1658756"/>
                <a:gd name="connsiteY3" fmla="*/ 2229929 h 2229929"/>
                <a:gd name="connsiteX4" fmla="*/ 902202 w 1658756"/>
                <a:gd name="connsiteY4" fmla="*/ 2120043 h 2229929"/>
                <a:gd name="connsiteX5" fmla="*/ 548147 w 1658756"/>
                <a:gd name="connsiteY5" fmla="*/ 2008125 h 2229929"/>
                <a:gd name="connsiteX6" fmla="*/ 493270 w 1658756"/>
                <a:gd name="connsiteY6" fmla="*/ 1996941 h 2229929"/>
                <a:gd name="connsiteX7" fmla="*/ 344507 w 1658756"/>
                <a:gd name="connsiteY7" fmla="*/ 829378 h 2229929"/>
                <a:gd name="connsiteX8" fmla="*/ 0 w 1658756"/>
                <a:gd name="connsiteY8" fmla="*/ 829378 h 2229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58756" h="2229929">
                  <a:moveTo>
                    <a:pt x="829378" y="0"/>
                  </a:moveTo>
                  <a:lnTo>
                    <a:pt x="1658756" y="829378"/>
                  </a:lnTo>
                  <a:lnTo>
                    <a:pt x="1314249" y="829378"/>
                  </a:lnTo>
                  <a:lnTo>
                    <a:pt x="1152023" y="2229929"/>
                  </a:lnTo>
                  <a:lnTo>
                    <a:pt x="902202" y="2120043"/>
                  </a:lnTo>
                  <a:cubicBezTo>
                    <a:pt x="778111" y="2071511"/>
                    <a:pt x="658928" y="2034004"/>
                    <a:pt x="548147" y="2008125"/>
                  </a:cubicBezTo>
                  <a:lnTo>
                    <a:pt x="493270" y="1996941"/>
                  </a:lnTo>
                  <a:lnTo>
                    <a:pt x="344507" y="829378"/>
                  </a:lnTo>
                  <a:lnTo>
                    <a:pt x="0" y="829378"/>
                  </a:lnTo>
                  <a:close/>
                </a:path>
              </a:pathLst>
            </a:custGeom>
            <a:gr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 name="矩形 5"/>
            <p:cNvSpPr/>
            <p:nvPr/>
          </p:nvSpPr>
          <p:spPr>
            <a:xfrm>
              <a:off x="2895600" y="3692524"/>
              <a:ext cx="3524250" cy="528638"/>
            </a:xfrm>
            <a:custGeom>
              <a:avLst/>
              <a:gdLst>
                <a:gd name="connsiteX0" fmla="*/ 0 w 4658264"/>
                <a:gd name="connsiteY0" fmla="*/ 0 h 802255"/>
                <a:gd name="connsiteX1" fmla="*/ 4658264 w 4658264"/>
                <a:gd name="connsiteY1" fmla="*/ 0 h 802255"/>
                <a:gd name="connsiteX2" fmla="*/ 4658264 w 4658264"/>
                <a:gd name="connsiteY2" fmla="*/ 802255 h 802255"/>
                <a:gd name="connsiteX3" fmla="*/ 0 w 4658264"/>
                <a:gd name="connsiteY3" fmla="*/ 802255 h 802255"/>
                <a:gd name="connsiteX4" fmla="*/ 0 w 4658264"/>
                <a:gd name="connsiteY4" fmla="*/ 0 h 802255"/>
                <a:gd name="connsiteX0" fmla="*/ 0 w 4658264"/>
                <a:gd name="connsiteY0" fmla="*/ 802255 h 802255"/>
                <a:gd name="connsiteX1" fmla="*/ 4658264 w 4658264"/>
                <a:gd name="connsiteY1" fmla="*/ 0 h 802255"/>
                <a:gd name="connsiteX2" fmla="*/ 4658264 w 4658264"/>
                <a:gd name="connsiteY2" fmla="*/ 802255 h 802255"/>
                <a:gd name="connsiteX3" fmla="*/ 0 w 4658264"/>
                <a:gd name="connsiteY3" fmla="*/ 802255 h 802255"/>
                <a:gd name="connsiteX0" fmla="*/ 0 w 4658264"/>
                <a:gd name="connsiteY0" fmla="*/ 646979 h 646979"/>
                <a:gd name="connsiteX1" fmla="*/ 2355011 w 4658264"/>
                <a:gd name="connsiteY1" fmla="*/ 0 h 646979"/>
                <a:gd name="connsiteX2" fmla="*/ 4658264 w 4658264"/>
                <a:gd name="connsiteY2" fmla="*/ 646979 h 646979"/>
                <a:gd name="connsiteX3" fmla="*/ 0 w 4658264"/>
                <a:gd name="connsiteY3" fmla="*/ 646979 h 646979"/>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575 h 638575"/>
                <a:gd name="connsiteX1" fmla="*/ 2329131 w 4658264"/>
                <a:gd name="connsiteY1" fmla="*/ 222 h 638575"/>
                <a:gd name="connsiteX2" fmla="*/ 4658264 w 4658264"/>
                <a:gd name="connsiteY2" fmla="*/ 638575 h 638575"/>
                <a:gd name="connsiteX3" fmla="*/ 0 w 4658264"/>
                <a:gd name="connsiteY3" fmla="*/ 638575 h 638575"/>
                <a:gd name="connsiteX0" fmla="*/ 50762 w 4759788"/>
                <a:gd name="connsiteY0" fmla="*/ 638353 h 638353"/>
                <a:gd name="connsiteX1" fmla="*/ 2379893 w 4759788"/>
                <a:gd name="connsiteY1" fmla="*/ 0 h 638353"/>
                <a:gd name="connsiteX2" fmla="*/ 4709026 w 4759788"/>
                <a:gd name="connsiteY2" fmla="*/ 638353 h 638353"/>
                <a:gd name="connsiteX3" fmla="*/ 50762 w 4759788"/>
                <a:gd name="connsiteY3" fmla="*/ 638353 h 638353"/>
                <a:gd name="connsiteX0" fmla="*/ 51141 w 4760546"/>
                <a:gd name="connsiteY0" fmla="*/ 638353 h 638353"/>
                <a:gd name="connsiteX1" fmla="*/ 2380272 w 4760546"/>
                <a:gd name="connsiteY1" fmla="*/ 0 h 638353"/>
                <a:gd name="connsiteX2" fmla="*/ 4709405 w 4760546"/>
                <a:gd name="connsiteY2" fmla="*/ 638353 h 638353"/>
                <a:gd name="connsiteX3" fmla="*/ 51141 w 4760546"/>
                <a:gd name="connsiteY3" fmla="*/ 638353 h 638353"/>
                <a:gd name="connsiteX0" fmla="*/ 0 w 4709405"/>
                <a:gd name="connsiteY0" fmla="*/ 638353 h 638353"/>
                <a:gd name="connsiteX1" fmla="*/ 2329131 w 4709405"/>
                <a:gd name="connsiteY1" fmla="*/ 0 h 638353"/>
                <a:gd name="connsiteX2" fmla="*/ 4658264 w 4709405"/>
                <a:gd name="connsiteY2" fmla="*/ 638353 h 638353"/>
                <a:gd name="connsiteX3" fmla="*/ 0 w 4709405"/>
                <a:gd name="connsiteY3" fmla="*/ 638353 h 638353"/>
                <a:gd name="connsiteX0" fmla="*/ 0 w 4709405"/>
                <a:gd name="connsiteY0" fmla="*/ 638353 h 638353"/>
                <a:gd name="connsiteX1" fmla="*/ 2329131 w 4709405"/>
                <a:gd name="connsiteY1" fmla="*/ 0 h 638353"/>
                <a:gd name="connsiteX2" fmla="*/ 4658264 w 4709405"/>
                <a:gd name="connsiteY2" fmla="*/ 638353 h 638353"/>
                <a:gd name="connsiteX3" fmla="*/ 0 w 4709405"/>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99"/>
                <a:gd name="connsiteY0" fmla="*/ 638353 h 638353"/>
                <a:gd name="connsiteX1" fmla="*/ 2329131 w 4658299"/>
                <a:gd name="connsiteY1" fmla="*/ 0 h 638353"/>
                <a:gd name="connsiteX2" fmla="*/ 4658264 w 4658299"/>
                <a:gd name="connsiteY2" fmla="*/ 638353 h 638353"/>
                <a:gd name="connsiteX3" fmla="*/ 0 w 4658299"/>
                <a:gd name="connsiteY3" fmla="*/ 638353 h 638353"/>
                <a:gd name="connsiteX0" fmla="*/ 0 w 4658299"/>
                <a:gd name="connsiteY0" fmla="*/ 638353 h 638353"/>
                <a:gd name="connsiteX1" fmla="*/ 2329131 w 4658299"/>
                <a:gd name="connsiteY1" fmla="*/ 0 h 638353"/>
                <a:gd name="connsiteX2" fmla="*/ 4658264 w 4658299"/>
                <a:gd name="connsiteY2" fmla="*/ 638353 h 638353"/>
                <a:gd name="connsiteX3" fmla="*/ 0 w 4658299"/>
                <a:gd name="connsiteY3" fmla="*/ 638353 h 638353"/>
                <a:gd name="connsiteX0" fmla="*/ 0 w 4658299"/>
                <a:gd name="connsiteY0" fmla="*/ 638353 h 638353"/>
                <a:gd name="connsiteX1" fmla="*/ 2329131 w 4658299"/>
                <a:gd name="connsiteY1" fmla="*/ 0 h 638353"/>
                <a:gd name="connsiteX2" fmla="*/ 4658264 w 4658299"/>
                <a:gd name="connsiteY2" fmla="*/ 638353 h 638353"/>
                <a:gd name="connsiteX3" fmla="*/ 0 w 4658299"/>
                <a:gd name="connsiteY3" fmla="*/ 638353 h 638353"/>
                <a:gd name="connsiteX0" fmla="*/ 0 w 4658299"/>
                <a:gd name="connsiteY0" fmla="*/ 638353 h 638353"/>
                <a:gd name="connsiteX1" fmla="*/ 2329131 w 4658299"/>
                <a:gd name="connsiteY1" fmla="*/ 0 h 638353"/>
                <a:gd name="connsiteX2" fmla="*/ 4658264 w 4658299"/>
                <a:gd name="connsiteY2" fmla="*/ 638353 h 638353"/>
                <a:gd name="connsiteX3" fmla="*/ 0 w 4658299"/>
                <a:gd name="connsiteY3" fmla="*/ 638353 h 638353"/>
                <a:gd name="connsiteX0" fmla="*/ 0 w 4658299"/>
                <a:gd name="connsiteY0" fmla="*/ 638353 h 638353"/>
                <a:gd name="connsiteX1" fmla="*/ 2329131 w 4658299"/>
                <a:gd name="connsiteY1" fmla="*/ 0 h 638353"/>
                <a:gd name="connsiteX2" fmla="*/ 4658264 w 4658299"/>
                <a:gd name="connsiteY2" fmla="*/ 638353 h 638353"/>
                <a:gd name="connsiteX3" fmla="*/ 0 w 4658299"/>
                <a:gd name="connsiteY3" fmla="*/ 638353 h 638353"/>
                <a:gd name="connsiteX0" fmla="*/ 0 w 4658299"/>
                <a:gd name="connsiteY0" fmla="*/ 638353 h 638353"/>
                <a:gd name="connsiteX1" fmla="*/ 2329131 w 4658299"/>
                <a:gd name="connsiteY1" fmla="*/ 0 h 638353"/>
                <a:gd name="connsiteX2" fmla="*/ 4658264 w 4658299"/>
                <a:gd name="connsiteY2" fmla="*/ 638353 h 638353"/>
                <a:gd name="connsiteX3" fmla="*/ 0 w 4658299"/>
                <a:gd name="connsiteY3" fmla="*/ 638353 h 638353"/>
                <a:gd name="connsiteX0" fmla="*/ 0 w 4658300"/>
                <a:gd name="connsiteY0" fmla="*/ 638353 h 638353"/>
                <a:gd name="connsiteX1" fmla="*/ 2329131 w 4658300"/>
                <a:gd name="connsiteY1" fmla="*/ 0 h 638353"/>
                <a:gd name="connsiteX2" fmla="*/ 4658264 w 4658300"/>
                <a:gd name="connsiteY2" fmla="*/ 638353 h 638353"/>
                <a:gd name="connsiteX3" fmla="*/ 0 w 4658300"/>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 name="connsiteX0" fmla="*/ 0 w 4658264"/>
                <a:gd name="connsiteY0" fmla="*/ 638353 h 638353"/>
                <a:gd name="connsiteX1" fmla="*/ 2329131 w 4658264"/>
                <a:gd name="connsiteY1" fmla="*/ 0 h 638353"/>
                <a:gd name="connsiteX2" fmla="*/ 4658264 w 4658264"/>
                <a:gd name="connsiteY2" fmla="*/ 638353 h 638353"/>
                <a:gd name="connsiteX3" fmla="*/ 0 w 4658264"/>
                <a:gd name="connsiteY3" fmla="*/ 638353 h 638353"/>
              </a:gdLst>
              <a:ahLst/>
              <a:cxnLst>
                <a:cxn ang="0">
                  <a:pos x="connsiteX0" y="connsiteY0"/>
                </a:cxn>
                <a:cxn ang="0">
                  <a:pos x="connsiteX1" y="connsiteY1"/>
                </a:cxn>
                <a:cxn ang="0">
                  <a:pos x="connsiteX2" y="connsiteY2"/>
                </a:cxn>
                <a:cxn ang="0">
                  <a:pos x="connsiteX3" y="connsiteY3"/>
                </a:cxn>
              </a:cxnLst>
              <a:rect l="l" t="t" r="r" b="b"/>
              <a:pathLst>
                <a:path w="4658264" h="638353">
                  <a:moveTo>
                    <a:pt x="0" y="638353"/>
                  </a:moveTo>
                  <a:cubicBezTo>
                    <a:pt x="550016" y="315561"/>
                    <a:pt x="1518248" y="0"/>
                    <a:pt x="2329131" y="0"/>
                  </a:cubicBezTo>
                  <a:cubicBezTo>
                    <a:pt x="3140014" y="0"/>
                    <a:pt x="4192719" y="337666"/>
                    <a:pt x="4658264" y="638353"/>
                  </a:cubicBezTo>
                  <a:cubicBezTo>
                    <a:pt x="2950233" y="129395"/>
                    <a:pt x="1431984" y="215658"/>
                    <a:pt x="0" y="638353"/>
                  </a:cubicBezTo>
                  <a:close/>
                </a:path>
              </a:pathLst>
            </a:custGeom>
            <a:grpFill/>
            <a:ln w="1270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8" name="文本框 5"/>
            <p:cNvSpPr txBox="1">
              <a:spLocks noChangeArrowheads="1"/>
            </p:cNvSpPr>
            <p:nvPr/>
          </p:nvSpPr>
          <p:spPr bwMode="auto">
            <a:xfrm rot="19760739">
              <a:off x="3355960" y="2649723"/>
              <a:ext cx="635430" cy="5770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ysClr val="window" lastClr="FFFFFF"/>
                  </a:solidFill>
                  <a:effectLst/>
                  <a:uLnTx/>
                  <a:uFillTx/>
                  <a:latin typeface="微软雅黑" pitchFamily="34" charset="-122"/>
                </a:rPr>
                <a:t>01</a:t>
              </a:r>
              <a:endParaRPr kumimoji="0" lang="zh-CN" altLang="en-US" sz="3300" b="0" i="0" u="none" strike="noStrike" kern="0" cap="none" spc="0" normalizeH="0" baseline="0" noProof="0" dirty="0" smtClean="0">
                <a:ln>
                  <a:noFill/>
                </a:ln>
                <a:solidFill>
                  <a:sysClr val="window" lastClr="FFFFFF"/>
                </a:solidFill>
                <a:effectLst/>
                <a:uLnTx/>
                <a:uFillTx/>
                <a:latin typeface="微软雅黑" pitchFamily="34" charset="-122"/>
              </a:endParaRPr>
            </a:p>
          </p:txBody>
        </p:sp>
        <p:sp>
          <p:nvSpPr>
            <p:cNvPr id="9" name="文本框 6"/>
            <p:cNvSpPr txBox="1">
              <a:spLocks noChangeArrowheads="1"/>
            </p:cNvSpPr>
            <p:nvPr/>
          </p:nvSpPr>
          <p:spPr bwMode="auto">
            <a:xfrm>
              <a:off x="4197259" y="1817289"/>
              <a:ext cx="814967" cy="7617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500" b="0" i="0" u="none" strike="noStrike" kern="0" cap="none" spc="0" normalizeH="0" baseline="0" noProof="0" smtClean="0">
                  <a:ln>
                    <a:noFill/>
                  </a:ln>
                  <a:solidFill>
                    <a:sysClr val="window" lastClr="FFFFFF"/>
                  </a:solidFill>
                  <a:effectLst/>
                  <a:uLnTx/>
                  <a:uFillTx/>
                  <a:latin typeface="微软雅黑" pitchFamily="34" charset="-122"/>
                </a:rPr>
                <a:t>02</a:t>
              </a:r>
              <a:endParaRPr kumimoji="0" lang="zh-CN" altLang="en-US" sz="4500" b="0" i="0" u="none" strike="noStrike" kern="0" cap="none" spc="0" normalizeH="0" baseline="0" noProof="0" smtClean="0">
                <a:ln>
                  <a:noFill/>
                </a:ln>
                <a:solidFill>
                  <a:sysClr val="window" lastClr="FFFFFF"/>
                </a:solidFill>
                <a:effectLst/>
                <a:uLnTx/>
                <a:uFillTx/>
                <a:latin typeface="微软雅黑" pitchFamily="34" charset="-122"/>
              </a:endParaRPr>
            </a:p>
          </p:txBody>
        </p:sp>
        <p:sp>
          <p:nvSpPr>
            <p:cNvPr id="11" name="文本框 7"/>
            <p:cNvSpPr txBox="1">
              <a:spLocks noChangeArrowheads="1"/>
            </p:cNvSpPr>
            <p:nvPr/>
          </p:nvSpPr>
          <p:spPr bwMode="auto">
            <a:xfrm rot="1760289">
              <a:off x="5142907" y="2709120"/>
              <a:ext cx="590547" cy="5309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smtClean="0">
                  <a:ln>
                    <a:noFill/>
                  </a:ln>
                  <a:solidFill>
                    <a:sysClr val="window" lastClr="FFFFFF"/>
                  </a:solidFill>
                  <a:effectLst/>
                  <a:uLnTx/>
                  <a:uFillTx/>
                  <a:latin typeface="微软雅黑" pitchFamily="34" charset="-122"/>
                </a:rPr>
                <a:t>03</a:t>
              </a:r>
              <a:endParaRPr kumimoji="0" lang="zh-CN" altLang="en-US" sz="3000" b="0" i="0" u="none" strike="noStrike" kern="0" cap="none" spc="0" normalizeH="0" baseline="0" noProof="0" smtClean="0">
                <a:ln>
                  <a:noFill/>
                </a:ln>
                <a:solidFill>
                  <a:sysClr val="window" lastClr="FFFFFF"/>
                </a:solidFill>
                <a:effectLst/>
                <a:uLnTx/>
                <a:uFillTx/>
                <a:latin typeface="微软雅黑" pitchFamily="34" charset="-122"/>
              </a:endParaRPr>
            </a:p>
          </p:txBody>
        </p:sp>
      </p:grpSp>
      <p:grpSp>
        <p:nvGrpSpPr>
          <p:cNvPr id="12" name="组合 11"/>
          <p:cNvGrpSpPr/>
          <p:nvPr/>
        </p:nvGrpSpPr>
        <p:grpSpPr>
          <a:xfrm>
            <a:off x="6224439" y="2532805"/>
            <a:ext cx="2365921" cy="939404"/>
            <a:chOff x="6224439" y="2388789"/>
            <a:chExt cx="2365921" cy="939404"/>
          </a:xfrm>
        </p:grpSpPr>
        <p:sp>
          <p:nvSpPr>
            <p:cNvPr id="13" name="文本框 8"/>
            <p:cNvSpPr txBox="1"/>
            <p:nvPr/>
          </p:nvSpPr>
          <p:spPr>
            <a:xfrm>
              <a:off x="6224439" y="2388789"/>
              <a:ext cx="1384995" cy="290849"/>
            </a:xfrm>
            <a:prstGeom prst="rect">
              <a:avLst/>
            </a:prstGeom>
            <a:noFill/>
          </p:spPr>
          <p:txBody>
            <a:bodyPr wrap="none" lIns="0" tIns="34290" rIns="0" bIns="3429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请在此添加正文标题</a:t>
              </a:r>
            </a:p>
          </p:txBody>
        </p:sp>
        <p:sp>
          <p:nvSpPr>
            <p:cNvPr id="14" name="矩形 13"/>
            <p:cNvSpPr/>
            <p:nvPr/>
          </p:nvSpPr>
          <p:spPr>
            <a:xfrm>
              <a:off x="6231731" y="2636439"/>
              <a:ext cx="2358629" cy="691754"/>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倍行距和两端对齐方式。请在此处添加正文，根据需要调整字体与字号。</a:t>
              </a:r>
            </a:p>
          </p:txBody>
        </p:sp>
      </p:grpSp>
      <p:grpSp>
        <p:nvGrpSpPr>
          <p:cNvPr id="15" name="组合 14"/>
          <p:cNvGrpSpPr/>
          <p:nvPr/>
        </p:nvGrpSpPr>
        <p:grpSpPr>
          <a:xfrm>
            <a:off x="592931" y="2532805"/>
            <a:ext cx="2309813" cy="939404"/>
            <a:chOff x="592931" y="2388789"/>
            <a:chExt cx="2309813" cy="939404"/>
          </a:xfrm>
        </p:grpSpPr>
        <p:sp>
          <p:nvSpPr>
            <p:cNvPr id="16" name="文本框 10"/>
            <p:cNvSpPr txBox="1"/>
            <p:nvPr/>
          </p:nvSpPr>
          <p:spPr>
            <a:xfrm>
              <a:off x="1517749" y="2388789"/>
              <a:ext cx="1384995" cy="290849"/>
            </a:xfrm>
            <a:prstGeom prst="rect">
              <a:avLst/>
            </a:prstGeom>
            <a:noFill/>
          </p:spPr>
          <p:txBody>
            <a:bodyPr wrap="none" lIns="0" tIns="34290" rIns="0" bIns="3429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请在此添加正文标题</a:t>
              </a:r>
            </a:p>
          </p:txBody>
        </p:sp>
        <p:sp>
          <p:nvSpPr>
            <p:cNvPr id="17" name="矩形 16"/>
            <p:cNvSpPr/>
            <p:nvPr/>
          </p:nvSpPr>
          <p:spPr>
            <a:xfrm>
              <a:off x="592931" y="2636439"/>
              <a:ext cx="2309813" cy="691754"/>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倍行距和两端对齐方式。请在此处添加正文，根据需要调整字体与字号。</a:t>
              </a:r>
            </a:p>
          </p:txBody>
        </p:sp>
      </p:grpSp>
      <p:grpSp>
        <p:nvGrpSpPr>
          <p:cNvPr id="18" name="组合 17"/>
          <p:cNvGrpSpPr/>
          <p:nvPr/>
        </p:nvGrpSpPr>
        <p:grpSpPr>
          <a:xfrm>
            <a:off x="5224314" y="1119533"/>
            <a:ext cx="3079105" cy="732235"/>
            <a:chOff x="5224314" y="975517"/>
            <a:chExt cx="3079105" cy="732235"/>
          </a:xfrm>
        </p:grpSpPr>
        <p:sp>
          <p:nvSpPr>
            <p:cNvPr id="19" name="文本框 12"/>
            <p:cNvSpPr txBox="1"/>
            <p:nvPr/>
          </p:nvSpPr>
          <p:spPr>
            <a:xfrm>
              <a:off x="5224314" y="975517"/>
              <a:ext cx="1384995" cy="290849"/>
            </a:xfrm>
            <a:prstGeom prst="rect">
              <a:avLst/>
            </a:prstGeom>
            <a:noFill/>
          </p:spPr>
          <p:txBody>
            <a:bodyPr wrap="none" lIns="0" tIns="34290" rIns="0" bIns="3429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chemeClr val="tx1">
                      <a:lumMod val="85000"/>
                      <a:lumOff val="15000"/>
                    </a:schemeClr>
                  </a:solidFill>
                  <a:effectLst/>
                  <a:uLnTx/>
                  <a:uFillTx/>
                  <a:latin typeface="微软雅黑" pitchFamily="34" charset="-122"/>
                  <a:ea typeface="微软雅黑" pitchFamily="34" charset="-122"/>
                </a:rPr>
                <a:t>请在此添加正文标题</a:t>
              </a:r>
            </a:p>
          </p:txBody>
        </p:sp>
        <p:sp>
          <p:nvSpPr>
            <p:cNvPr id="20" name="矩形 19"/>
            <p:cNvSpPr/>
            <p:nvPr/>
          </p:nvSpPr>
          <p:spPr>
            <a:xfrm>
              <a:off x="5231606" y="1223168"/>
              <a:ext cx="3071813" cy="484584"/>
            </a:xfrm>
            <a:prstGeom prst="rect">
              <a:avLst/>
            </a:prstGeom>
          </p:spPr>
          <p:txBody>
            <a:bodyPr lIns="0" tIns="34290" rIns="0" bIns="34290">
              <a:spAutoFit/>
            </a:bodyPr>
            <a:lstStyle/>
            <a:p>
              <a:pPr algn="just"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a:t>
              </a:r>
            </a:p>
          </p:txBody>
        </p:sp>
      </p:grpSp>
      <p:sp>
        <p:nvSpPr>
          <p:cNvPr id="21" name="矩形 20"/>
          <p:cNvSpPr/>
          <p:nvPr/>
        </p:nvSpPr>
        <p:spPr>
          <a:xfrm>
            <a:off x="1464469" y="4535437"/>
            <a:ext cx="6215063" cy="484585"/>
          </a:xfrm>
          <a:prstGeom prst="rect">
            <a:avLst/>
          </a:prstGeom>
        </p:spPr>
        <p:txBody>
          <a:bodyPr lIns="0" tIns="34290" rIns="0" bIns="34290">
            <a:spAutoFit/>
          </a:bodyPr>
          <a:lstStyle/>
          <a:p>
            <a:pPr algn="ctr" eaLnBrk="1" fontAlgn="auto" hangingPunct="1">
              <a:lnSpc>
                <a:spcPct val="150000"/>
              </a:lnSpc>
              <a:spcBef>
                <a:spcPts val="0"/>
              </a:spcBef>
              <a:spcAft>
                <a:spcPts val="0"/>
              </a:spcAft>
              <a:defRPr/>
            </a:pPr>
            <a:r>
              <a:rPr lang="zh-CN" altLang="en-US" sz="900" dirty="0">
                <a:latin typeface="微软雅黑" pitchFamily="34" charset="-122"/>
                <a:ea typeface="微软雅黑" pitchFamily="34" charset="-122"/>
              </a:rPr>
              <a:t>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倍行距和两端对齐方式。请在此处添加正文，根据需要调整字体与字号。建议采用</a:t>
            </a:r>
            <a:r>
              <a:rPr lang="en-US" altLang="zh-CN" sz="900" dirty="0">
                <a:latin typeface="微软雅黑" pitchFamily="34" charset="-122"/>
                <a:ea typeface="微软雅黑" pitchFamily="34" charset="-122"/>
              </a:rPr>
              <a:t>1.5</a:t>
            </a:r>
            <a:r>
              <a:rPr lang="zh-CN" altLang="en-US" sz="900" dirty="0">
                <a:latin typeface="微软雅黑" pitchFamily="34" charset="-122"/>
                <a:ea typeface="微软雅黑" pitchFamily="34" charset="-122"/>
              </a:rPr>
              <a:t>倍行距和两端对齐方式。</a:t>
            </a:r>
          </a:p>
        </p:txBody>
      </p:sp>
    </p:spTree>
    <p:extLst>
      <p:ext uri="{BB962C8B-B14F-4D97-AF65-F5344CB8AC3E}">
        <p14:creationId xmlns:p14="http://schemas.microsoft.com/office/powerpoint/2010/main" val="1969706421"/>
      </p:ext>
    </p:extLst>
  </p:cSld>
  <p:clrMapOvr>
    <a:masterClrMapping/>
  </p:clrMapOvr>
  <mc:AlternateContent xmlns:mc="http://schemas.openxmlformats.org/markup-compatibility/2006">
    <mc:Choice xmlns:p14="http://schemas.microsoft.com/office/powerpoint/2010/main" Requires="p14">
      <p:transition spd="slow" p14:dur="1500">
        <p:cover/>
      </p:transition>
    </mc:Choice>
    <mc:Fallback>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900" fill="hold"/>
                                        <p:tgtEl>
                                          <p:spTgt spid="10"/>
                                        </p:tgtEl>
                                        <p:attrNameLst>
                                          <p:attrName>ppt_x</p:attrName>
                                        </p:attrNameLst>
                                      </p:cBhvr>
                                      <p:tavLst>
                                        <p:tav tm="0">
                                          <p:val>
                                            <p:strVal val="1+#ppt_w/2"/>
                                          </p:val>
                                        </p:tav>
                                        <p:tav tm="100000">
                                          <p:val>
                                            <p:strVal val="#ppt_x"/>
                                          </p:val>
                                        </p:tav>
                                      </p:tavLst>
                                    </p:anim>
                                    <p:anim calcmode="lin" valueType="num">
                                      <p:cBhvr additive="base">
                                        <p:cTn id="8" dur="9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171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900" fill="hold"/>
                                        <p:tgtEl>
                                          <p:spTgt spid="3"/>
                                        </p:tgtEl>
                                        <p:attrNameLst>
                                          <p:attrName>ppt_x</p:attrName>
                                        </p:attrNameLst>
                                      </p:cBhvr>
                                      <p:tavLst>
                                        <p:tav tm="0">
                                          <p:val>
                                            <p:strVal val="#ppt_x"/>
                                          </p:val>
                                        </p:tav>
                                        <p:tav tm="100000">
                                          <p:val>
                                            <p:strVal val="#ppt_x"/>
                                          </p:val>
                                        </p:tav>
                                      </p:tavLst>
                                    </p:anim>
                                    <p:anim calcmode="lin" valueType="num">
                                      <p:cBhvr additive="base">
                                        <p:cTn id="13" dur="9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2610"/>
                            </p:stCondLst>
                            <p:childTnLst>
                              <p:par>
                                <p:cTn id="15" presetID="22" presetClass="entr" presetSubtype="2"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childTnLst>
                          </p:cTn>
                        </p:par>
                        <p:par>
                          <p:cTn id="18" fill="hold">
                            <p:stCondLst>
                              <p:cond delay="3110"/>
                            </p:stCondLst>
                            <p:childTnLst>
                              <p:par>
                                <p:cTn id="19" presetID="22" presetClass="entr" presetSubtype="8" fill="hold"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left)">
                                      <p:cBhvr>
                                        <p:cTn id="21" dur="500"/>
                                        <p:tgtEl>
                                          <p:spTgt spid="18"/>
                                        </p:tgtEl>
                                      </p:cBhvr>
                                    </p:animEffect>
                                  </p:childTnLst>
                                </p:cTn>
                              </p:par>
                            </p:childTnLst>
                          </p:cTn>
                        </p:par>
                        <p:par>
                          <p:cTn id="22" fill="hold">
                            <p:stCondLst>
                              <p:cond delay="3610"/>
                            </p:stCondLst>
                            <p:childTnLst>
                              <p:par>
                                <p:cTn id="23" presetID="22" presetClass="entr" presetSubtype="8"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4110"/>
                            </p:stCondLst>
                            <p:childTnLst>
                              <p:par>
                                <p:cTn id="27" presetID="16" presetClass="entr" presetSubtype="21"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barn(inVertical)">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127</TotalTime>
  <Words>3505</Words>
  <Application>Microsoft Office PowerPoint</Application>
  <PresentationFormat>全屏显示(16:9)</PresentationFormat>
  <Paragraphs>389</Paragraphs>
  <Slides>36</Slides>
  <Notes>1</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36</vt:i4>
      </vt:variant>
    </vt:vector>
  </HeadingPairs>
  <TitlesOfParts>
    <vt:vector size="58" baseType="lpstr">
      <vt:lpstr>Clear Sans</vt:lpstr>
      <vt:lpstr>Clear Sans Light</vt:lpstr>
      <vt:lpstr>Gill Sans</vt:lpstr>
      <vt:lpstr>Meiryo</vt:lpstr>
      <vt:lpstr>新細明體</vt:lpstr>
      <vt:lpstr>方正豪体简体</vt:lpstr>
      <vt:lpstr>华文细黑</vt:lpstr>
      <vt:lpstr>宋体</vt:lpstr>
      <vt:lpstr>微软雅黑</vt:lpstr>
      <vt:lpstr>造字工房悦黑体验版常规体</vt:lpstr>
      <vt:lpstr>张海山锐谐体2.0-授权联系：Samtype@QQ.com</vt:lpstr>
      <vt:lpstr>Agency FB</vt:lpstr>
      <vt:lpstr>Arial</vt:lpstr>
      <vt:lpstr>Calibri</vt:lpstr>
      <vt:lpstr>Calibri Light</vt:lpstr>
      <vt:lpstr>Impact</vt:lpstr>
      <vt:lpstr>Lato Black</vt:lpstr>
      <vt:lpstr>Lato Light</vt:lpstr>
      <vt:lpstr>Montserrat</vt:lpstr>
      <vt:lpstr>Open Sans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5</cp:revision>
  <dcterms:created xsi:type="dcterms:W3CDTF">2016-08-15T02:31:40Z</dcterms:created>
  <dcterms:modified xsi:type="dcterms:W3CDTF">2020-08-25T10:32:22Z</dcterms:modified>
</cp:coreProperties>
</file>